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9" r:id="rId4"/>
    <p:sldMasterId id="2147484008" r:id="rId5"/>
    <p:sldMasterId id="2147483978" r:id="rId6"/>
  </p:sldMasterIdLst>
  <p:notesMasterIdLst>
    <p:notesMasterId r:id="rId14"/>
  </p:notesMasterIdLst>
  <p:handoutMasterIdLst>
    <p:handoutMasterId r:id="rId15"/>
  </p:handoutMasterIdLst>
  <p:sldIdLst>
    <p:sldId id="540" r:id="rId7"/>
    <p:sldId id="537" r:id="rId8"/>
    <p:sldId id="541" r:id="rId9"/>
    <p:sldId id="542" r:id="rId10"/>
    <p:sldId id="554" r:id="rId11"/>
    <p:sldId id="548" r:id="rId12"/>
    <p:sldId id="55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5568" userDrawn="1">
          <p15:clr>
            <a:srgbClr val="A4A3A4"/>
          </p15:clr>
        </p15:guide>
        <p15:guide id="4" orient="horz" pos="840" userDrawn="1">
          <p15:clr>
            <a:srgbClr val="A4A3A4"/>
          </p15:clr>
        </p15:guide>
        <p15:guide id="5" orient="horz" pos="504" userDrawn="1">
          <p15:clr>
            <a:srgbClr val="A4A3A4"/>
          </p15:clr>
        </p15:guide>
        <p15:guide id="6" orient="horz" pos="4080" userDrawn="1">
          <p15:clr>
            <a:srgbClr val="A4A3A4"/>
          </p15:clr>
        </p15:guide>
        <p15:guide id="7" pos="8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mily Grecki" initials="EG" lastIdx="8" clrIdx="6">
    <p:extLst>
      <p:ext uri="{19B8F6BF-5375-455C-9EA6-DF929625EA0E}">
        <p15:presenceInfo xmlns:p15="http://schemas.microsoft.com/office/powerpoint/2012/main" userId="Emily Grecki" providerId="None"/>
      </p:ext>
    </p:extLst>
  </p:cmAuthor>
  <p:cmAuthor id="1" name="Michelle Pietromonaco" initials="MP" lastIdx="2" clrIdx="0">
    <p:extLst>
      <p:ext uri="{19B8F6BF-5375-455C-9EA6-DF929625EA0E}">
        <p15:presenceInfo xmlns:p15="http://schemas.microsoft.com/office/powerpoint/2012/main" userId="S::mpietromonaco@cainc.com::156befd1-1b04-40f4-a056-83bff00d069c" providerId="AD"/>
      </p:ext>
    </p:extLst>
  </p:cmAuthor>
  <p:cmAuthor id="2" name="Emily Ambrose" initials="EA" lastIdx="1" clrIdx="1">
    <p:extLst>
      <p:ext uri="{19B8F6BF-5375-455C-9EA6-DF929625EA0E}">
        <p15:presenceInfo xmlns:p15="http://schemas.microsoft.com/office/powerpoint/2012/main" userId="S::eambrose@cainc.com::cac3403e-15b1-42b4-938c-3849ba0f7b3d" providerId="AD"/>
      </p:ext>
    </p:extLst>
  </p:cmAuthor>
  <p:cmAuthor id="3" name="Nandini Gupta" initials="NG" lastIdx="5" clrIdx="2">
    <p:extLst>
      <p:ext uri="{19B8F6BF-5375-455C-9EA6-DF929625EA0E}">
        <p15:presenceInfo xmlns:p15="http://schemas.microsoft.com/office/powerpoint/2012/main" userId="Nandini Gupta" providerId="None"/>
      </p:ext>
    </p:extLst>
  </p:cmAuthor>
  <p:cmAuthor id="4" name="Ellen Ungaro" initials="EU" lastIdx="3" clrIdx="3">
    <p:extLst>
      <p:ext uri="{19B8F6BF-5375-455C-9EA6-DF929625EA0E}">
        <p15:presenceInfo xmlns:p15="http://schemas.microsoft.com/office/powerpoint/2012/main" userId="S::eungaro@cainc.com::f4290da0-fcc7-4f8b-9e25-97c35a36fa36" providerId="AD"/>
      </p:ext>
    </p:extLst>
  </p:cmAuthor>
  <p:cmAuthor id="5" name="Anne Capeci" initials="AC" lastIdx="5" clrIdx="4">
    <p:extLst>
      <p:ext uri="{19B8F6BF-5375-455C-9EA6-DF929625EA0E}">
        <p15:presenceInfo xmlns:p15="http://schemas.microsoft.com/office/powerpoint/2012/main" userId="S::acapeci@cainc.com::a36363c2-bb48-4d68-a4df-c9d9b699fa3d" providerId="AD"/>
      </p:ext>
    </p:extLst>
  </p:cmAuthor>
  <p:cmAuthor id="6" name="jrhill1414@gmail.com" initials="j" lastIdx="4"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F779"/>
    <a:srgbClr val="9BF758"/>
    <a:srgbClr val="B897D9"/>
    <a:srgbClr val="AA0165"/>
    <a:srgbClr val="AB0166"/>
    <a:srgbClr val="942092"/>
    <a:srgbClr val="941651"/>
    <a:srgbClr val="910059"/>
    <a:srgbClr val="900058"/>
    <a:srgbClr val="8800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2"/>
    <p:restoredTop sz="69576" autoAdjust="0"/>
  </p:normalViewPr>
  <p:slideViewPr>
    <p:cSldViewPr snapToGrid="0" snapToObjects="1">
      <p:cViewPr varScale="1">
        <p:scale>
          <a:sx n="98" d="100"/>
          <a:sy n="98" d="100"/>
        </p:scale>
        <p:origin x="2640" y="200"/>
      </p:cViewPr>
      <p:guideLst>
        <p:guide pos="5568"/>
        <p:guide orient="horz" pos="840"/>
        <p:guide orient="horz" pos="504"/>
        <p:guide orient="horz" pos="4080"/>
        <p:guide pos="816"/>
      </p:guideLst>
    </p:cSldViewPr>
  </p:slideViewPr>
  <p:notesTextViewPr>
    <p:cViewPr>
      <p:scale>
        <a:sx n="175" d="100"/>
        <a:sy n="175" d="100"/>
      </p:scale>
      <p:origin x="0" y="0"/>
    </p:cViewPr>
  </p:notesTextViewPr>
  <p:sorterViewPr>
    <p:cViewPr>
      <p:scale>
        <a:sx n="100" d="100"/>
        <a:sy n="100"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A36173-7C7B-6C4A-9D45-A2DCDCBFE38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4F41EC-2FB0-164B-BAAE-15ADD8C4CE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9BCF5F-2D39-574B-AAF8-E611B065B52D}" type="datetimeFigureOut">
              <a:rPr lang="en-US" smtClean="0"/>
              <a:pPr/>
              <a:t>7/20/22</a:t>
            </a:fld>
            <a:endParaRPr lang="en-US"/>
          </a:p>
        </p:txBody>
      </p:sp>
      <p:sp>
        <p:nvSpPr>
          <p:cNvPr id="4" name="Footer Placeholder 3">
            <a:extLst>
              <a:ext uri="{FF2B5EF4-FFF2-40B4-BE49-F238E27FC236}">
                <a16:creationId xmlns:a16="http://schemas.microsoft.com/office/drawing/2014/main" id="{129A2399-76CE-9C4C-8417-BA88F32A42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D7CE8F-6918-F34E-9F22-8A139814C6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B4F3FF-BC9D-FD4C-A419-730CBE986A80}" type="slidenum">
              <a:rPr lang="en-US" smtClean="0"/>
              <a:pPr/>
              <a:t>‹#›</a:t>
            </a:fld>
            <a:endParaRPr lang="en-US"/>
          </a:p>
        </p:txBody>
      </p:sp>
    </p:spTree>
    <p:extLst>
      <p:ext uri="{BB962C8B-B14F-4D97-AF65-F5344CB8AC3E}">
        <p14:creationId xmlns:p14="http://schemas.microsoft.com/office/powerpoint/2010/main" val="3273632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8B8152-24B6-A34F-BD45-891F1584D10E}" type="datetimeFigureOut">
              <a:rPr lang="en-US" smtClean="0"/>
              <a:pPr/>
              <a:t>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BF639-6FD4-A841-B3E5-1EC143CA2BE4}" type="slidenum">
              <a:rPr lang="en-US" smtClean="0"/>
              <a:pPr/>
              <a:t>‹#›</a:t>
            </a:fld>
            <a:endParaRPr lang="en-US"/>
          </a:p>
        </p:txBody>
      </p:sp>
    </p:spTree>
    <p:extLst>
      <p:ext uri="{BB962C8B-B14F-4D97-AF65-F5344CB8AC3E}">
        <p14:creationId xmlns:p14="http://schemas.microsoft.com/office/powerpoint/2010/main" val="2113046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7BF639-6FD4-A841-B3E5-1EC143CA2BE4}" type="slidenum">
              <a:rPr lang="en-US" smtClean="0"/>
              <a:pPr/>
              <a:t>1</a:t>
            </a:fld>
            <a:endParaRPr lang="en-US"/>
          </a:p>
        </p:txBody>
      </p:sp>
    </p:spTree>
    <p:extLst>
      <p:ext uri="{BB962C8B-B14F-4D97-AF65-F5344CB8AC3E}">
        <p14:creationId xmlns:p14="http://schemas.microsoft.com/office/powerpoint/2010/main" val="3322573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kern="1200" baseline="0" dirty="0">
                <a:solidFill>
                  <a:schemeClr val="tx1"/>
                </a:solidFill>
                <a:latin typeface="+mn-lt"/>
                <a:ea typeface="+mn-ea"/>
                <a:cs typeface="+mn-cs"/>
              </a:rPr>
              <a:t>Whole-Class Assessment</a:t>
            </a:r>
            <a:endParaRPr lang="en-US" sz="1200" b="1" i="0" u="none" strike="noStrike" baseline="0" dirty="0">
              <a:latin typeface="Century Gothic" panose="020B0502020202020204" pitchFamily="34" charset="0"/>
            </a:endParaRPr>
          </a:p>
          <a:p>
            <a:pPr algn="l"/>
            <a:r>
              <a:rPr lang="en-IN" sz="1200" b="0" i="0" u="none" strike="noStrike" kern="1200" baseline="0" dirty="0">
                <a:solidFill>
                  <a:schemeClr val="tx1"/>
                </a:solidFill>
                <a:latin typeface="+mn-lt"/>
                <a:ea typeface="+mn-ea"/>
                <a:cs typeface="+mn-cs"/>
              </a:rPr>
              <a:t>Tell children they are going to practice some of the sounds and words they learned this week.</a:t>
            </a:r>
          </a:p>
          <a:p>
            <a:endParaRPr lang="en-US" b="1" dirty="0"/>
          </a:p>
          <a:p>
            <a:r>
              <a:rPr lang="en-US" b="1" dirty="0"/>
              <a:t>PART 1: Encode Target Sound-Spellings</a:t>
            </a:r>
          </a:p>
          <a:p>
            <a:r>
              <a:rPr lang="en-US" b="0" dirty="0"/>
              <a:t>Say each sound. Have children write the letter(s) that stand for the sound. *Words for teacher reference only.</a:t>
            </a:r>
          </a:p>
          <a:p>
            <a:r>
              <a:rPr lang="en-US" b="1" dirty="0"/>
              <a:t>1. /</a:t>
            </a:r>
            <a:r>
              <a:rPr lang="en-US" b="1" dirty="0" err="1"/>
              <a:t>ŭ</a:t>
            </a:r>
            <a:r>
              <a:rPr lang="en-US" b="1" dirty="0"/>
              <a:t>/ </a:t>
            </a:r>
            <a:r>
              <a:rPr lang="en-US" b="0" dirty="0"/>
              <a:t>(fun)*		</a:t>
            </a:r>
            <a:r>
              <a:rPr lang="en-US" b="1" dirty="0"/>
              <a:t>3. /</a:t>
            </a:r>
            <a:r>
              <a:rPr lang="en-US" b="1" dirty="0" err="1"/>
              <a:t>ĕ</a:t>
            </a:r>
            <a:r>
              <a:rPr lang="en-US" b="1" dirty="0"/>
              <a:t>/ </a:t>
            </a:r>
            <a:r>
              <a:rPr lang="en-US" b="0" dirty="0"/>
              <a:t>(bed)*</a:t>
            </a:r>
          </a:p>
          <a:p>
            <a:r>
              <a:rPr lang="en-US" b="1" dirty="0"/>
              <a:t>2. /</a:t>
            </a:r>
            <a:r>
              <a:rPr lang="en-US" b="1" dirty="0" err="1"/>
              <a:t>ē</a:t>
            </a:r>
            <a:r>
              <a:rPr lang="en-US" b="1" dirty="0"/>
              <a:t>/ </a:t>
            </a:r>
            <a:r>
              <a:rPr lang="en-US" b="0" dirty="0"/>
              <a:t>(eve)*		</a:t>
            </a:r>
            <a:r>
              <a:rPr lang="en-US" b="1" dirty="0"/>
              <a:t>4. /</a:t>
            </a:r>
            <a:r>
              <a:rPr lang="en-US" b="1" dirty="0" err="1"/>
              <a:t>yo͞o</a:t>
            </a:r>
            <a:r>
              <a:rPr lang="en-US" b="1" dirty="0"/>
              <a:t>/ </a:t>
            </a:r>
            <a:r>
              <a:rPr lang="en-US" b="0" dirty="0"/>
              <a:t>(cube)*</a:t>
            </a:r>
          </a:p>
        </p:txBody>
      </p:sp>
      <p:sp>
        <p:nvSpPr>
          <p:cNvPr id="4" name="Slide Number Placeholder 3"/>
          <p:cNvSpPr>
            <a:spLocks noGrp="1"/>
          </p:cNvSpPr>
          <p:nvPr>
            <p:ph type="sldNum" sz="quarter" idx="5"/>
          </p:nvPr>
        </p:nvSpPr>
        <p:spPr/>
        <p:txBody>
          <a:bodyPr/>
          <a:lstStyle/>
          <a:p>
            <a:fld id="{DD7BF639-6FD4-A841-B3E5-1EC143CA2BE4}" type="slidenum">
              <a:rPr lang="en-US" smtClean="0"/>
              <a:pPr/>
              <a:t>2</a:t>
            </a:fld>
            <a:endParaRPr lang="en-US"/>
          </a:p>
        </p:txBody>
      </p:sp>
    </p:spTree>
    <p:extLst>
      <p:ext uri="{BB962C8B-B14F-4D97-AF65-F5344CB8AC3E}">
        <p14:creationId xmlns:p14="http://schemas.microsoft.com/office/powerpoint/2010/main" val="325422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PART 2: Encode Target Words</a:t>
            </a:r>
          </a:p>
          <a:p>
            <a:r>
              <a:rPr lang="en-US" b="0" dirty="0"/>
              <a:t>Read each word. Provide a context sentence when necessary.** Have children write the word.</a:t>
            </a:r>
          </a:p>
          <a:p>
            <a:r>
              <a:rPr lang="en-US" b="1" dirty="0"/>
              <a:t>1. meet		3. use</a:t>
            </a:r>
          </a:p>
          <a:p>
            <a:r>
              <a:rPr lang="en-US" b="1" dirty="0"/>
              <a:t>2. get		4. eve</a:t>
            </a:r>
          </a:p>
          <a:p>
            <a:endParaRPr lang="en-US" b="1" dirty="0"/>
          </a:p>
          <a:p>
            <a:r>
              <a:rPr lang="en-US" b="1" dirty="0"/>
              <a:t>PART 3: Spell High-Frequency Words</a:t>
            </a:r>
          </a:p>
          <a:p>
            <a:r>
              <a:rPr lang="en-US" b="0" dirty="0"/>
              <a:t>Read each word. Provide a context sentence when necessary.** Have children write the word.</a:t>
            </a:r>
          </a:p>
          <a:p>
            <a:r>
              <a:rPr lang="en-US" b="1" dirty="0"/>
              <a:t>1. how		3. now</a:t>
            </a:r>
          </a:p>
          <a:p>
            <a:r>
              <a:rPr lang="en-US" b="1" dirty="0"/>
              <a:t>2. down		4. which</a:t>
            </a:r>
          </a:p>
          <a:p>
            <a:endParaRPr lang="en-US" b="1" dirty="0"/>
          </a:p>
          <a:p>
            <a:r>
              <a:rPr lang="en-US" sz="1200" b="0" i="1" kern="1200" dirty="0">
                <a:solidFill>
                  <a:schemeClr val="tx1"/>
                </a:solidFill>
                <a:effectLst/>
                <a:latin typeface="+mn-lt"/>
                <a:ea typeface="+mn-ea"/>
                <a:cs typeface="+mn-cs"/>
              </a:rPr>
              <a:t>**See the “Context Sentences for Dictation” document under Program Implementation: Assessment Resources in Teacher Toolbox.</a:t>
            </a:r>
            <a:r>
              <a:rPr lang="en-US" sz="1200" b="0" i="0" kern="1200" dirty="0">
                <a:solidFill>
                  <a:schemeClr val="tx1"/>
                </a:solidFill>
                <a:effectLst/>
                <a:latin typeface="+mn-lt"/>
                <a:ea typeface="+mn-ea"/>
                <a:cs typeface="+mn-cs"/>
              </a:rPr>
              <a:t> </a:t>
            </a:r>
            <a:endParaRPr lang="en-US" b="0" dirty="0"/>
          </a:p>
        </p:txBody>
      </p:sp>
      <p:sp>
        <p:nvSpPr>
          <p:cNvPr id="4" name="Slide Number Placeholder 3"/>
          <p:cNvSpPr>
            <a:spLocks noGrp="1"/>
          </p:cNvSpPr>
          <p:nvPr>
            <p:ph type="sldNum" sz="quarter" idx="5"/>
          </p:nvPr>
        </p:nvSpPr>
        <p:spPr/>
        <p:txBody>
          <a:bodyPr/>
          <a:lstStyle/>
          <a:p>
            <a:fld id="{DD7BF639-6FD4-A841-B3E5-1EC143CA2BE4}" type="slidenum">
              <a:rPr lang="en-US" smtClean="0"/>
              <a:pPr/>
              <a:t>3</a:t>
            </a:fld>
            <a:endParaRPr lang="en-US"/>
          </a:p>
        </p:txBody>
      </p:sp>
    </p:spTree>
    <p:extLst>
      <p:ext uri="{BB962C8B-B14F-4D97-AF65-F5344CB8AC3E}">
        <p14:creationId xmlns:p14="http://schemas.microsoft.com/office/powerpoint/2010/main" val="1679584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PART 4: Read Connected Text</a:t>
            </a:r>
          </a:p>
          <a:p>
            <a:r>
              <a:rPr lang="en-US" b="0" dirty="0"/>
              <a:t>Have each child read one passage. Listen carefully for children to read with overall fluency. Choose a different passage for each child if working in pairs. Passage 1 continues on the next slide.</a:t>
            </a:r>
          </a:p>
          <a:p>
            <a:endParaRPr lang="en-US" b="0" dirty="0"/>
          </a:p>
          <a:p>
            <a:r>
              <a:rPr lang="en-US" b="1" dirty="0"/>
              <a:t>PASSAGE 1 </a:t>
            </a:r>
          </a:p>
          <a:p>
            <a:r>
              <a:rPr lang="en-US" b="1" i="1" dirty="0"/>
              <a:t>Eve and June get a seed. Eve digs a deep hole. June sets the seed down into it. They get a hose. </a:t>
            </a:r>
          </a:p>
          <a:p>
            <a:r>
              <a:rPr lang="en-US" b="0" i="1" dirty="0"/>
              <a:t>They use it to keep the seed wet. Now what will poke up from the hole? </a:t>
            </a:r>
          </a:p>
          <a:p>
            <a:endParaRPr lang="en-US" b="0" dirty="0"/>
          </a:p>
        </p:txBody>
      </p:sp>
      <p:sp>
        <p:nvSpPr>
          <p:cNvPr id="4" name="Slide Number Placeholder 3"/>
          <p:cNvSpPr>
            <a:spLocks noGrp="1"/>
          </p:cNvSpPr>
          <p:nvPr>
            <p:ph type="sldNum" sz="quarter" idx="5"/>
          </p:nvPr>
        </p:nvSpPr>
        <p:spPr/>
        <p:txBody>
          <a:bodyPr/>
          <a:lstStyle/>
          <a:p>
            <a:fld id="{DD7BF639-6FD4-A841-B3E5-1EC143CA2BE4}" type="slidenum">
              <a:rPr lang="en-US" smtClean="0"/>
              <a:pPr/>
              <a:t>4</a:t>
            </a:fld>
            <a:endParaRPr lang="en-US"/>
          </a:p>
        </p:txBody>
      </p:sp>
    </p:spTree>
    <p:extLst>
      <p:ext uri="{BB962C8B-B14F-4D97-AF65-F5344CB8AC3E}">
        <p14:creationId xmlns:p14="http://schemas.microsoft.com/office/powerpoint/2010/main" val="1384356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PART 4: Read Connected Text</a:t>
            </a:r>
          </a:p>
          <a:p>
            <a:r>
              <a:rPr lang="en-US" b="0" dirty="0"/>
              <a:t>Have each child read one passage. Listen carefully for children to read with overall fluency. Choose a different passage for each child if working in pairs.</a:t>
            </a:r>
          </a:p>
          <a:p>
            <a:endParaRPr lang="en-US" b="0" dirty="0"/>
          </a:p>
          <a:p>
            <a:r>
              <a:rPr lang="en-US" b="1" dirty="0"/>
              <a:t>PASSAGE 1 </a:t>
            </a:r>
            <a:r>
              <a:rPr lang="en-US" b="0" dirty="0"/>
              <a:t>(continued)</a:t>
            </a:r>
          </a:p>
          <a:p>
            <a:r>
              <a:rPr lang="en-US" b="0" i="1" dirty="0"/>
              <a:t>Eve and June get a seed. Eve digs a deep hole. June sets the seed down into it. They get a hose. </a:t>
            </a:r>
          </a:p>
          <a:p>
            <a:r>
              <a:rPr lang="en-US" b="1" i="1" dirty="0"/>
              <a:t>They use it to keep the seed wet. Now what will poke up from the hole? </a:t>
            </a:r>
          </a:p>
          <a:p>
            <a:endParaRPr lang="en-US" b="0" dirty="0"/>
          </a:p>
        </p:txBody>
      </p:sp>
      <p:sp>
        <p:nvSpPr>
          <p:cNvPr id="4" name="Slide Number Placeholder 3"/>
          <p:cNvSpPr>
            <a:spLocks noGrp="1"/>
          </p:cNvSpPr>
          <p:nvPr>
            <p:ph type="sldNum" sz="quarter" idx="5"/>
          </p:nvPr>
        </p:nvSpPr>
        <p:spPr/>
        <p:txBody>
          <a:bodyPr/>
          <a:lstStyle/>
          <a:p>
            <a:fld id="{DD7BF639-6FD4-A841-B3E5-1EC143CA2BE4}" type="slidenum">
              <a:rPr lang="en-US" smtClean="0"/>
              <a:pPr/>
              <a:t>5</a:t>
            </a:fld>
            <a:endParaRPr lang="en-US"/>
          </a:p>
        </p:txBody>
      </p:sp>
    </p:spTree>
    <p:extLst>
      <p:ext uri="{BB962C8B-B14F-4D97-AF65-F5344CB8AC3E}">
        <p14:creationId xmlns:p14="http://schemas.microsoft.com/office/powerpoint/2010/main" val="3918658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PART 4: Read Connected Text</a:t>
            </a:r>
          </a:p>
          <a:p>
            <a:r>
              <a:rPr lang="en-US" b="0" dirty="0"/>
              <a:t>Have each child read one passage. Listen carefully for children to read with overall fluency. Choose a different passage for each child if working in pairs. Passage 2 continues on the next slide.</a:t>
            </a:r>
          </a:p>
          <a:p>
            <a:endParaRPr lang="en-US" b="0" dirty="0"/>
          </a:p>
          <a:p>
            <a:r>
              <a:rPr lang="en-US" b="1" dirty="0"/>
              <a:t>PASSAGE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latin typeface="Century Gothic" panose="020B0502020202020204" pitchFamily="34" charset="0"/>
              </a:rPr>
              <a:t>Pete likes to ride on his bike. But a wheel has a hole in it! How will Pete use his bike now</a:t>
            </a:r>
            <a:r>
              <a:rPr lang="en-US" sz="1200" b="1" i="1" dirty="0">
                <a:latin typeface="Bookman Old Style" panose="02050604050505020204" pitchFamily="18" charset="0"/>
              </a:rPr>
              <a:t>?</a:t>
            </a:r>
            <a:r>
              <a:rPr lang="en-US" sz="1200" b="1" i="1" dirty="0">
                <a:latin typeface="Century Gothic" panose="020B0502020202020204" pitchFamily="34" charset="0"/>
              </a:rPr>
              <a:t> </a:t>
            </a: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Century Gothic" panose="020B0502020202020204" pitchFamily="34" charset="0"/>
              </a:rPr>
              <a:t>Pete needs to call June. June will fix the wheel. Now Pete can ride on his bike!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latin typeface="Century Gothic" panose="020B0502020202020204" pitchFamily="34" charset="0"/>
            </a:endParaRPr>
          </a:p>
          <a:p>
            <a:endParaRPr lang="en-US" b="0" dirty="0"/>
          </a:p>
        </p:txBody>
      </p:sp>
      <p:sp>
        <p:nvSpPr>
          <p:cNvPr id="4" name="Slide Number Placeholder 3"/>
          <p:cNvSpPr>
            <a:spLocks noGrp="1"/>
          </p:cNvSpPr>
          <p:nvPr>
            <p:ph type="sldNum" sz="quarter" idx="5"/>
          </p:nvPr>
        </p:nvSpPr>
        <p:spPr/>
        <p:txBody>
          <a:bodyPr/>
          <a:lstStyle/>
          <a:p>
            <a:fld id="{DD7BF639-6FD4-A841-B3E5-1EC143CA2BE4}" type="slidenum">
              <a:rPr lang="en-US" smtClean="0"/>
              <a:pPr/>
              <a:t>6</a:t>
            </a:fld>
            <a:endParaRPr lang="en-US"/>
          </a:p>
        </p:txBody>
      </p:sp>
    </p:spTree>
    <p:extLst>
      <p:ext uri="{BB962C8B-B14F-4D97-AF65-F5344CB8AC3E}">
        <p14:creationId xmlns:p14="http://schemas.microsoft.com/office/powerpoint/2010/main" val="4245268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PART 4: Read Connected Text</a:t>
            </a:r>
          </a:p>
          <a:p>
            <a:r>
              <a:rPr lang="en-US" b="0" dirty="0"/>
              <a:t>Have each child read one passage. Listen carefully for children to read with overall fluency. Choose a different passage for each child if working in pairs.</a:t>
            </a:r>
            <a:endParaRPr lang="en-US" b="0" i="0" dirty="0"/>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PASSAGE 2 </a:t>
            </a:r>
            <a:r>
              <a:rPr lang="en-US" b="0" dirty="0"/>
              <a:t>(continued)</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latin typeface="Century Gothic" panose="020B0502020202020204" pitchFamily="34" charset="0"/>
              </a:rPr>
              <a:t>Pete likes to ride on his bike. But a wheel has a hole in it! How will Pete use his bike now</a:t>
            </a:r>
            <a:r>
              <a:rPr lang="en-US" sz="1200" b="0" i="1" dirty="0">
                <a:latin typeface="Bookman Old Style" panose="02050604050505020204" pitchFamily="18" charset="0"/>
              </a:rPr>
              <a:t>?</a:t>
            </a:r>
            <a:r>
              <a:rPr lang="en-US" sz="1200" b="0" i="1" dirty="0">
                <a:latin typeface="Century Gothic" panose="020B0502020202020204" pitchFamily="34" charset="0"/>
              </a:rPr>
              <a:t> </a:t>
            </a: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latin typeface="Century Gothic" panose="020B0502020202020204" pitchFamily="34" charset="0"/>
              </a:rPr>
              <a:t>Pete needs to call June. June will fix the wheel. Now Pete can ride on his bike!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latin typeface="Century Gothic" panose="020B0502020202020204" pitchFamily="34" charset="0"/>
            </a:endParaRPr>
          </a:p>
          <a:p>
            <a:endParaRPr lang="en-US" b="0" dirty="0"/>
          </a:p>
        </p:txBody>
      </p:sp>
      <p:sp>
        <p:nvSpPr>
          <p:cNvPr id="4" name="Slide Number Placeholder 3"/>
          <p:cNvSpPr>
            <a:spLocks noGrp="1"/>
          </p:cNvSpPr>
          <p:nvPr>
            <p:ph type="sldNum" sz="quarter" idx="5"/>
          </p:nvPr>
        </p:nvSpPr>
        <p:spPr/>
        <p:txBody>
          <a:bodyPr/>
          <a:lstStyle/>
          <a:p>
            <a:fld id="{DD7BF639-6FD4-A841-B3E5-1EC143CA2BE4}" type="slidenum">
              <a:rPr lang="en-US" smtClean="0"/>
              <a:pPr/>
              <a:t>7</a:t>
            </a:fld>
            <a:endParaRPr lang="en-US"/>
          </a:p>
        </p:txBody>
      </p:sp>
    </p:spTree>
    <p:extLst>
      <p:ext uri="{BB962C8B-B14F-4D97-AF65-F5344CB8AC3E}">
        <p14:creationId xmlns:p14="http://schemas.microsoft.com/office/powerpoint/2010/main" val="1851958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ole Class Assessment - SBK">
    <p:spTree>
      <p:nvGrpSpPr>
        <p:cNvPr id="1" name=""/>
        <p:cNvGrpSpPr/>
        <p:nvPr/>
      </p:nvGrpSpPr>
      <p:grpSpPr>
        <a:xfrm>
          <a:off x="0" y="0"/>
          <a:ext cx="0" cy="0"/>
          <a:chOff x="0" y="0"/>
          <a:chExt cx="0" cy="0"/>
        </a:xfrm>
      </p:grpSpPr>
      <p:sp>
        <p:nvSpPr>
          <p:cNvPr id="5" name="Content Placeholder 19">
            <a:extLst>
              <a:ext uri="{FF2B5EF4-FFF2-40B4-BE49-F238E27FC236}">
                <a16:creationId xmlns:a16="http://schemas.microsoft.com/office/drawing/2014/main" id="{50D03FA0-786D-FA46-BD4F-F92F3D9D3F15}"/>
              </a:ext>
            </a:extLst>
          </p:cNvPr>
          <p:cNvSpPr>
            <a:spLocks noGrp="1"/>
          </p:cNvSpPr>
          <p:nvPr>
            <p:ph sz="quarter" idx="19" hasCustomPrompt="1"/>
          </p:nvPr>
        </p:nvSpPr>
        <p:spPr>
          <a:xfrm>
            <a:off x="1764792" y="1371600"/>
            <a:ext cx="5614416" cy="4389120"/>
          </a:xfrm>
          <a:prstGeom prst="rect">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[screenshot of student workbook page]</a:t>
            </a:r>
            <a:endParaRPr lang="en-US" dirty="0"/>
          </a:p>
        </p:txBody>
      </p:sp>
      <p:sp>
        <p:nvSpPr>
          <p:cNvPr id="6" name="Text Placeholder 5" descr="Protocol">
            <a:extLst>
              <a:ext uri="{FF2B5EF4-FFF2-40B4-BE49-F238E27FC236}">
                <a16:creationId xmlns:a16="http://schemas.microsoft.com/office/drawing/2014/main" id="{1BCD365F-48BC-7141-B9F4-2BF900737D6E}"/>
              </a:ext>
            </a:extLst>
          </p:cNvPr>
          <p:cNvSpPr>
            <a:spLocks noGrp="1"/>
          </p:cNvSpPr>
          <p:nvPr>
            <p:ph type="body" sz="quarter" idx="18" hasCustomPrompt="1"/>
          </p:nvPr>
        </p:nvSpPr>
        <p:spPr>
          <a:xfrm>
            <a:off x="1060704" y="6519672"/>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&lt;#: Strand Text&gt;</a:t>
            </a:r>
          </a:p>
        </p:txBody>
      </p:sp>
      <p:sp>
        <p:nvSpPr>
          <p:cNvPr id="7" name="Text Placeholder 5">
            <a:extLst>
              <a:ext uri="{FF2B5EF4-FFF2-40B4-BE49-F238E27FC236}">
                <a16:creationId xmlns:a16="http://schemas.microsoft.com/office/drawing/2014/main" id="{DDF8859C-0B48-BC4B-BAE7-E6968658D44B}"/>
              </a:ext>
            </a:extLst>
          </p:cNvPr>
          <p:cNvSpPr>
            <a:spLocks noGrp="1"/>
          </p:cNvSpPr>
          <p:nvPr>
            <p:ph type="body" sz="quarter" idx="22"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[Slide Header Text]</a:t>
            </a:r>
          </a:p>
        </p:txBody>
      </p:sp>
    </p:spTree>
    <p:extLst>
      <p:ext uri="{BB962C8B-B14F-4D97-AF65-F5344CB8AC3E}">
        <p14:creationId xmlns:p14="http://schemas.microsoft.com/office/powerpoint/2010/main" val="2064891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de K Pacing Slide_U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0954D3-F4D5-DB45-95BB-1D87B3491BF7}"/>
              </a:ext>
            </a:extLst>
          </p:cNvPr>
          <p:cNvPicPr>
            <a:picLocks noChangeAspect="1"/>
          </p:cNvPicPr>
          <p:nvPr userDrawn="1"/>
        </p:nvPicPr>
        <p:blipFill>
          <a:blip r:embed="rId2"/>
          <a:srcRect/>
          <a:stretch/>
        </p:blipFill>
        <p:spPr>
          <a:xfrm>
            <a:off x="838686" y="1262029"/>
            <a:ext cx="1646608" cy="1207512"/>
          </a:xfrm>
          <a:prstGeom prst="rect">
            <a:avLst/>
          </a:prstGeom>
        </p:spPr>
      </p:pic>
      <p:pic>
        <p:nvPicPr>
          <p:cNvPr id="4" name="Picture 3" descr="Image of options for pacing including 20 minutes for phonological awareness and phonics 30 minutes for adding reading aloud reading together and concepts of print, and 45 minutes adding letter formation. For more guidance on pacing see page a 30 to a 33.">
            <a:extLst>
              <a:ext uri="{FF2B5EF4-FFF2-40B4-BE49-F238E27FC236}">
                <a16:creationId xmlns:a16="http://schemas.microsoft.com/office/drawing/2014/main" id="{FD3F5EEC-FCBD-DE4D-9E52-7D7080539CCB}"/>
              </a:ext>
            </a:extLst>
          </p:cNvPr>
          <p:cNvPicPr>
            <a:picLocks noChangeAspect="1"/>
          </p:cNvPicPr>
          <p:nvPr userDrawn="1"/>
        </p:nvPicPr>
        <p:blipFill>
          <a:blip r:embed="rId3"/>
          <a:stretch>
            <a:fillRect/>
          </a:stretch>
        </p:blipFill>
        <p:spPr>
          <a:xfrm>
            <a:off x="1705788" y="2469540"/>
            <a:ext cx="6115358" cy="3206431"/>
          </a:xfrm>
          <a:prstGeom prst="rect">
            <a:avLst/>
          </a:prstGeom>
        </p:spPr>
      </p:pic>
      <p:pic>
        <p:nvPicPr>
          <p:cNvPr id="9" name="Picture 8">
            <a:extLst>
              <a:ext uri="{FF2B5EF4-FFF2-40B4-BE49-F238E27FC236}">
                <a16:creationId xmlns:a16="http://schemas.microsoft.com/office/drawing/2014/main" id="{AB9488A4-BEC7-A541-B22C-4DDBC01B0A0C}"/>
              </a:ext>
            </a:extLst>
          </p:cNvPr>
          <p:cNvPicPr>
            <a:picLocks noChangeAspect="1"/>
          </p:cNvPicPr>
          <p:nvPr userDrawn="1"/>
        </p:nvPicPr>
        <p:blipFill>
          <a:blip r:embed="rId4"/>
          <a:stretch>
            <a:fillRect/>
          </a:stretch>
        </p:blipFill>
        <p:spPr>
          <a:xfrm>
            <a:off x="7021785" y="4837723"/>
            <a:ext cx="1161457" cy="1066645"/>
          </a:xfrm>
          <a:prstGeom prst="rect">
            <a:avLst/>
          </a:prstGeom>
        </p:spPr>
      </p:pic>
    </p:spTree>
    <p:extLst>
      <p:ext uri="{BB962C8B-B14F-4D97-AF65-F5344CB8AC3E}">
        <p14:creationId xmlns:p14="http://schemas.microsoft.com/office/powerpoint/2010/main" val="2462893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de K Pacing Slide_U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0954D3-F4D5-DB45-95BB-1D87B3491BF7}"/>
              </a:ext>
            </a:extLst>
          </p:cNvPr>
          <p:cNvPicPr>
            <a:picLocks noChangeAspect="1"/>
          </p:cNvPicPr>
          <p:nvPr userDrawn="1"/>
        </p:nvPicPr>
        <p:blipFill>
          <a:blip r:embed="rId2"/>
          <a:srcRect/>
          <a:stretch/>
        </p:blipFill>
        <p:spPr>
          <a:xfrm>
            <a:off x="838686" y="1262029"/>
            <a:ext cx="1646608" cy="1207512"/>
          </a:xfrm>
          <a:prstGeom prst="rect">
            <a:avLst/>
          </a:prstGeom>
        </p:spPr>
      </p:pic>
      <p:pic>
        <p:nvPicPr>
          <p:cNvPr id="3" name="Picture 2" descr="Image of options for pacing including 20 minutes for phonological awareness and phonics 30 minutes for adding reading aloud reading together and concepts of print, and 45 minutes adding handwriting. For more guidance on pacing see page a 30 to a 33.">
            <a:extLst>
              <a:ext uri="{FF2B5EF4-FFF2-40B4-BE49-F238E27FC236}">
                <a16:creationId xmlns:a16="http://schemas.microsoft.com/office/drawing/2014/main" id="{27E05E9B-C317-9148-96C4-DA9DEE99F96E}"/>
              </a:ext>
            </a:extLst>
          </p:cNvPr>
          <p:cNvPicPr>
            <a:picLocks noChangeAspect="1"/>
          </p:cNvPicPr>
          <p:nvPr userDrawn="1"/>
        </p:nvPicPr>
        <p:blipFill>
          <a:blip r:embed="rId3"/>
          <a:stretch>
            <a:fillRect/>
          </a:stretch>
        </p:blipFill>
        <p:spPr>
          <a:xfrm>
            <a:off x="1693593" y="2469540"/>
            <a:ext cx="6194388" cy="3239883"/>
          </a:xfrm>
          <a:prstGeom prst="rect">
            <a:avLst/>
          </a:prstGeom>
        </p:spPr>
      </p:pic>
      <p:pic>
        <p:nvPicPr>
          <p:cNvPr id="8" name="Picture 7">
            <a:extLst>
              <a:ext uri="{FF2B5EF4-FFF2-40B4-BE49-F238E27FC236}">
                <a16:creationId xmlns:a16="http://schemas.microsoft.com/office/drawing/2014/main" id="{42C89459-995F-BC41-A61A-7BF80A7123B0}"/>
              </a:ext>
            </a:extLst>
          </p:cNvPr>
          <p:cNvPicPr>
            <a:picLocks noChangeAspect="1"/>
          </p:cNvPicPr>
          <p:nvPr userDrawn="1"/>
        </p:nvPicPr>
        <p:blipFill>
          <a:blip r:embed="rId4"/>
          <a:stretch>
            <a:fillRect/>
          </a:stretch>
        </p:blipFill>
        <p:spPr>
          <a:xfrm>
            <a:off x="7021785" y="4837723"/>
            <a:ext cx="1161457" cy="1066645"/>
          </a:xfrm>
          <a:prstGeom prst="rect">
            <a:avLst/>
          </a:prstGeom>
        </p:spPr>
      </p:pic>
    </p:spTree>
    <p:extLst>
      <p:ext uri="{BB962C8B-B14F-4D97-AF65-F5344CB8AC3E}">
        <p14:creationId xmlns:p14="http://schemas.microsoft.com/office/powerpoint/2010/main" val="4103080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de K Pacing Slide_U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0954D3-F4D5-DB45-95BB-1D87B3491BF7}"/>
              </a:ext>
            </a:extLst>
          </p:cNvPr>
          <p:cNvPicPr>
            <a:picLocks noChangeAspect="1"/>
          </p:cNvPicPr>
          <p:nvPr userDrawn="1"/>
        </p:nvPicPr>
        <p:blipFill>
          <a:blip r:embed="rId2"/>
          <a:srcRect/>
          <a:stretch/>
        </p:blipFill>
        <p:spPr>
          <a:xfrm>
            <a:off x="838686" y="1262029"/>
            <a:ext cx="1646608" cy="1207512"/>
          </a:xfrm>
          <a:prstGeom prst="rect">
            <a:avLst/>
          </a:prstGeom>
        </p:spPr>
      </p:pic>
      <p:pic>
        <p:nvPicPr>
          <p:cNvPr id="4" name="Picture 3" descr="Image of options for pacing including 20 minutes for phonological awareness, phonics, and high-frequency words, 30 minutes for adding reading aloud reading together and concepts of print, and 45 minutes adding letter formation. For more guidance on pacing see page a 30 to a 33.">
            <a:extLst>
              <a:ext uri="{FF2B5EF4-FFF2-40B4-BE49-F238E27FC236}">
                <a16:creationId xmlns:a16="http://schemas.microsoft.com/office/drawing/2014/main" id="{6489C0C5-71C0-A748-B623-C911A84E50D3}"/>
              </a:ext>
            </a:extLst>
          </p:cNvPr>
          <p:cNvPicPr>
            <a:picLocks noChangeAspect="1"/>
          </p:cNvPicPr>
          <p:nvPr userDrawn="1"/>
        </p:nvPicPr>
        <p:blipFill>
          <a:blip r:embed="rId3"/>
          <a:stretch>
            <a:fillRect/>
          </a:stretch>
        </p:blipFill>
        <p:spPr>
          <a:xfrm>
            <a:off x="1693407" y="2572988"/>
            <a:ext cx="6048918" cy="3114133"/>
          </a:xfrm>
          <a:prstGeom prst="rect">
            <a:avLst/>
          </a:prstGeom>
        </p:spPr>
      </p:pic>
      <p:pic>
        <p:nvPicPr>
          <p:cNvPr id="9" name="Picture 8">
            <a:extLst>
              <a:ext uri="{FF2B5EF4-FFF2-40B4-BE49-F238E27FC236}">
                <a16:creationId xmlns:a16="http://schemas.microsoft.com/office/drawing/2014/main" id="{1BED69EE-2939-D94E-B9C2-8E91F60C7A98}"/>
              </a:ext>
            </a:extLst>
          </p:cNvPr>
          <p:cNvPicPr>
            <a:picLocks noChangeAspect="1"/>
          </p:cNvPicPr>
          <p:nvPr userDrawn="1"/>
        </p:nvPicPr>
        <p:blipFill>
          <a:blip r:embed="rId4"/>
          <a:stretch>
            <a:fillRect/>
          </a:stretch>
        </p:blipFill>
        <p:spPr>
          <a:xfrm>
            <a:off x="7021785" y="4837723"/>
            <a:ext cx="1161457" cy="1066645"/>
          </a:xfrm>
          <a:prstGeom prst="rect">
            <a:avLst/>
          </a:prstGeom>
        </p:spPr>
      </p:pic>
    </p:spTree>
    <p:extLst>
      <p:ext uri="{BB962C8B-B14F-4D97-AF65-F5344CB8AC3E}">
        <p14:creationId xmlns:p14="http://schemas.microsoft.com/office/powerpoint/2010/main" val="994122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de K Pacing Slide_U4_5_6">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0954D3-F4D5-DB45-95BB-1D87B3491BF7}"/>
              </a:ext>
            </a:extLst>
          </p:cNvPr>
          <p:cNvPicPr>
            <a:picLocks noChangeAspect="1"/>
          </p:cNvPicPr>
          <p:nvPr userDrawn="1"/>
        </p:nvPicPr>
        <p:blipFill>
          <a:blip r:embed="rId2"/>
          <a:srcRect/>
          <a:stretch/>
        </p:blipFill>
        <p:spPr>
          <a:xfrm>
            <a:off x="838686" y="1262029"/>
            <a:ext cx="1646608" cy="1207512"/>
          </a:xfrm>
          <a:prstGeom prst="rect">
            <a:avLst/>
          </a:prstGeom>
        </p:spPr>
      </p:pic>
      <p:pic>
        <p:nvPicPr>
          <p:cNvPr id="3" name="Picture 2" descr="Image of options for pacing including 20 minutes for phonological awareness, phonics, and high-frequency words, 30 minutes for adding word-level reading fluency, and 45 minutes adding handwriting and reading connected texts. For more guidance on pacing see page a 30 to a 33.">
            <a:extLst>
              <a:ext uri="{FF2B5EF4-FFF2-40B4-BE49-F238E27FC236}">
                <a16:creationId xmlns:a16="http://schemas.microsoft.com/office/drawing/2014/main" id="{FABAC1C5-4C25-C642-A459-FB17458F7B16}"/>
              </a:ext>
            </a:extLst>
          </p:cNvPr>
          <p:cNvPicPr>
            <a:picLocks noChangeAspect="1"/>
          </p:cNvPicPr>
          <p:nvPr userDrawn="1"/>
        </p:nvPicPr>
        <p:blipFill>
          <a:blip r:embed="rId3"/>
          <a:stretch>
            <a:fillRect/>
          </a:stretch>
        </p:blipFill>
        <p:spPr>
          <a:xfrm>
            <a:off x="1661989" y="2469541"/>
            <a:ext cx="6010049" cy="3298994"/>
          </a:xfrm>
          <a:prstGeom prst="rect">
            <a:avLst/>
          </a:prstGeom>
        </p:spPr>
      </p:pic>
      <p:pic>
        <p:nvPicPr>
          <p:cNvPr id="8" name="Picture 7">
            <a:extLst>
              <a:ext uri="{FF2B5EF4-FFF2-40B4-BE49-F238E27FC236}">
                <a16:creationId xmlns:a16="http://schemas.microsoft.com/office/drawing/2014/main" id="{ABDFBC90-7AA8-3447-99F2-8B94D6774950}"/>
              </a:ext>
            </a:extLst>
          </p:cNvPr>
          <p:cNvPicPr>
            <a:picLocks noChangeAspect="1"/>
          </p:cNvPicPr>
          <p:nvPr userDrawn="1"/>
        </p:nvPicPr>
        <p:blipFill>
          <a:blip r:embed="rId4"/>
          <a:stretch>
            <a:fillRect/>
          </a:stretch>
        </p:blipFill>
        <p:spPr>
          <a:xfrm>
            <a:off x="7021785" y="4837723"/>
            <a:ext cx="1161457" cy="1066645"/>
          </a:xfrm>
          <a:prstGeom prst="rect">
            <a:avLst/>
          </a:prstGeom>
        </p:spPr>
      </p:pic>
    </p:spTree>
    <p:extLst>
      <p:ext uri="{BB962C8B-B14F-4D97-AF65-F5344CB8AC3E}">
        <p14:creationId xmlns:p14="http://schemas.microsoft.com/office/powerpoint/2010/main" val="756310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ividual Assessment - 1 up">
    <p:spTree>
      <p:nvGrpSpPr>
        <p:cNvPr id="1" name=""/>
        <p:cNvGrpSpPr/>
        <p:nvPr/>
      </p:nvGrpSpPr>
      <p:grpSpPr>
        <a:xfrm>
          <a:off x="0" y="0"/>
          <a:ext cx="0" cy="0"/>
          <a:chOff x="0" y="0"/>
          <a:chExt cx="0" cy="0"/>
        </a:xfrm>
      </p:grpSpPr>
      <p:sp>
        <p:nvSpPr>
          <p:cNvPr id="14" name="Content Placeholder 19">
            <a:extLst>
              <a:ext uri="{FF2B5EF4-FFF2-40B4-BE49-F238E27FC236}">
                <a16:creationId xmlns:a16="http://schemas.microsoft.com/office/drawing/2014/main" id="{216E7EDF-3B57-5040-A6C7-AA6C5407827B}"/>
              </a:ext>
            </a:extLst>
          </p:cNvPr>
          <p:cNvSpPr>
            <a:spLocks noGrp="1"/>
          </p:cNvSpPr>
          <p:nvPr>
            <p:ph sz="quarter" idx="12" hasCustomPrompt="1"/>
          </p:nvPr>
        </p:nvSpPr>
        <p:spPr>
          <a:xfrm>
            <a:off x="2674620" y="1371600"/>
            <a:ext cx="3794760" cy="4389120"/>
          </a:xfrm>
          <a:prstGeom prst="rect">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[screenshot of student-facing teacher guide page]</a:t>
            </a:r>
            <a:endParaRPr lang="en-US"/>
          </a:p>
        </p:txBody>
      </p:sp>
      <p:sp>
        <p:nvSpPr>
          <p:cNvPr id="5" name="Text Placeholder 5" descr="Protocol">
            <a:extLst>
              <a:ext uri="{FF2B5EF4-FFF2-40B4-BE49-F238E27FC236}">
                <a16:creationId xmlns:a16="http://schemas.microsoft.com/office/drawing/2014/main" id="{B49B654B-D7B8-3B44-8556-906287216958}"/>
              </a:ext>
            </a:extLst>
          </p:cNvPr>
          <p:cNvSpPr>
            <a:spLocks noGrp="1"/>
          </p:cNvSpPr>
          <p:nvPr>
            <p:ph type="body" sz="quarter" idx="18" hasCustomPrompt="1"/>
          </p:nvPr>
        </p:nvSpPr>
        <p:spPr>
          <a:xfrm>
            <a:off x="1060704" y="6519672"/>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&lt;#: Strand Text&gt;</a:t>
            </a:r>
          </a:p>
        </p:txBody>
      </p:sp>
      <p:sp>
        <p:nvSpPr>
          <p:cNvPr id="6" name="Text Placeholder 5">
            <a:extLst>
              <a:ext uri="{FF2B5EF4-FFF2-40B4-BE49-F238E27FC236}">
                <a16:creationId xmlns:a16="http://schemas.microsoft.com/office/drawing/2014/main" id="{9340D3DE-60AD-8341-9343-2E9B9CE5BEA3}"/>
              </a:ext>
            </a:extLst>
          </p:cNvPr>
          <p:cNvSpPr>
            <a:spLocks noGrp="1"/>
          </p:cNvSpPr>
          <p:nvPr>
            <p:ph type="body" sz="quarter" idx="22"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[Slide Header Text]</a:t>
            </a:r>
          </a:p>
        </p:txBody>
      </p:sp>
    </p:spTree>
    <p:extLst>
      <p:ext uri="{BB962C8B-B14F-4D97-AF65-F5344CB8AC3E}">
        <p14:creationId xmlns:p14="http://schemas.microsoft.com/office/powerpoint/2010/main" val="2705734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dividual Assessment - 2 words">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60A648C-A330-624F-ABB8-ED4EA81F4873}"/>
              </a:ext>
            </a:extLst>
          </p:cNvPr>
          <p:cNvSpPr>
            <a:spLocks noGrp="1"/>
          </p:cNvSpPr>
          <p:nvPr>
            <p:ph type="body" sz="quarter" idx="21" hasCustomPrompt="1"/>
          </p:nvPr>
        </p:nvSpPr>
        <p:spPr>
          <a:xfrm>
            <a:off x="5424668" y="3239173"/>
            <a:ext cx="2743200" cy="914400"/>
          </a:xfrm>
          <a:prstGeom prst="rect">
            <a:avLst/>
          </a:prstGeom>
          <a:solidFill>
            <a:schemeClr val="bg1"/>
          </a:solidFill>
        </p:spPr>
        <p:txBody>
          <a:bodyPr anchor="ctr"/>
          <a:lstStyle>
            <a:lvl1pPr marL="0" indent="0" algn="ctr">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&lt;word&gt;</a:t>
            </a:r>
          </a:p>
        </p:txBody>
      </p:sp>
      <p:sp>
        <p:nvSpPr>
          <p:cNvPr id="5" name="Text Placeholder 5">
            <a:extLst>
              <a:ext uri="{FF2B5EF4-FFF2-40B4-BE49-F238E27FC236}">
                <a16:creationId xmlns:a16="http://schemas.microsoft.com/office/drawing/2014/main" id="{39BCCCAE-AF21-6045-90DC-A12DED58FADC}"/>
              </a:ext>
            </a:extLst>
          </p:cNvPr>
          <p:cNvSpPr>
            <a:spLocks noGrp="1"/>
          </p:cNvSpPr>
          <p:nvPr>
            <p:ph type="body" sz="quarter" idx="15" hasCustomPrompt="1"/>
          </p:nvPr>
        </p:nvSpPr>
        <p:spPr>
          <a:xfrm>
            <a:off x="976133" y="3239173"/>
            <a:ext cx="2743200" cy="914400"/>
          </a:xfrm>
          <a:prstGeom prst="rect">
            <a:avLst/>
          </a:prstGeom>
          <a:solidFill>
            <a:schemeClr val="bg1"/>
          </a:solidFill>
        </p:spPr>
        <p:txBody>
          <a:bodyPr anchor="ctr"/>
          <a:lstStyle>
            <a:lvl1pPr marL="0" indent="0" algn="ctr">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&lt;word&gt;</a:t>
            </a:r>
          </a:p>
        </p:txBody>
      </p:sp>
      <p:sp>
        <p:nvSpPr>
          <p:cNvPr id="7" name="Text Placeholder 5" descr="Protocol">
            <a:extLst>
              <a:ext uri="{FF2B5EF4-FFF2-40B4-BE49-F238E27FC236}">
                <a16:creationId xmlns:a16="http://schemas.microsoft.com/office/drawing/2014/main" id="{E4639819-854B-954B-852B-B482E664AF18}"/>
              </a:ext>
            </a:extLst>
          </p:cNvPr>
          <p:cNvSpPr>
            <a:spLocks noGrp="1"/>
          </p:cNvSpPr>
          <p:nvPr>
            <p:ph type="body" sz="quarter" idx="18" hasCustomPrompt="1"/>
          </p:nvPr>
        </p:nvSpPr>
        <p:spPr>
          <a:xfrm>
            <a:off x="1060704" y="6519672"/>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&lt;#: Strand Text&gt;</a:t>
            </a:r>
          </a:p>
        </p:txBody>
      </p:sp>
      <p:sp>
        <p:nvSpPr>
          <p:cNvPr id="8" name="Text Placeholder 5">
            <a:extLst>
              <a:ext uri="{FF2B5EF4-FFF2-40B4-BE49-F238E27FC236}">
                <a16:creationId xmlns:a16="http://schemas.microsoft.com/office/drawing/2014/main" id="{ABB4C756-E141-074D-8300-483BB090BEAB}"/>
              </a:ext>
            </a:extLst>
          </p:cNvPr>
          <p:cNvSpPr>
            <a:spLocks noGrp="1"/>
          </p:cNvSpPr>
          <p:nvPr>
            <p:ph type="body" sz="quarter" idx="22"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[Slide Header Text]</a:t>
            </a:r>
          </a:p>
        </p:txBody>
      </p:sp>
    </p:spTree>
    <p:extLst>
      <p:ext uri="{BB962C8B-B14F-4D97-AF65-F5344CB8AC3E}">
        <p14:creationId xmlns:p14="http://schemas.microsoft.com/office/powerpoint/2010/main" val="1940291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ividual Assessment - multi sentence">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8B17BAB0-6313-DA4D-AF53-A6FF29CCD5A8}"/>
              </a:ext>
            </a:extLst>
          </p:cNvPr>
          <p:cNvSpPr>
            <a:spLocks noGrp="1"/>
          </p:cNvSpPr>
          <p:nvPr>
            <p:ph type="body" sz="quarter" idx="24" hasCustomPrompt="1"/>
          </p:nvPr>
        </p:nvSpPr>
        <p:spPr>
          <a:xfrm>
            <a:off x="458497" y="5280150"/>
            <a:ext cx="8178437" cy="914400"/>
          </a:xfrm>
          <a:prstGeom prst="rect">
            <a:avLst/>
          </a:prstGeom>
          <a:solidFill>
            <a:schemeClr val="bg1"/>
          </a:solidFill>
        </p:spPr>
        <p:txBody>
          <a:bodyPr anchor="ctr"/>
          <a:lstStyle>
            <a:lvl1pPr marL="0" indent="0" algn="l">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5. &lt;word&gt;</a:t>
            </a:r>
          </a:p>
        </p:txBody>
      </p:sp>
      <p:sp>
        <p:nvSpPr>
          <p:cNvPr id="11" name="Text Placeholder 5">
            <a:extLst>
              <a:ext uri="{FF2B5EF4-FFF2-40B4-BE49-F238E27FC236}">
                <a16:creationId xmlns:a16="http://schemas.microsoft.com/office/drawing/2014/main" id="{D6E573F7-447A-D847-9727-03F3DF32B78C}"/>
              </a:ext>
            </a:extLst>
          </p:cNvPr>
          <p:cNvSpPr>
            <a:spLocks noGrp="1"/>
          </p:cNvSpPr>
          <p:nvPr>
            <p:ph type="body" sz="quarter" idx="23" hasCustomPrompt="1"/>
          </p:nvPr>
        </p:nvSpPr>
        <p:spPr>
          <a:xfrm>
            <a:off x="458498" y="4292674"/>
            <a:ext cx="8178437" cy="914400"/>
          </a:xfrm>
          <a:prstGeom prst="rect">
            <a:avLst/>
          </a:prstGeom>
          <a:solidFill>
            <a:schemeClr val="bg1"/>
          </a:solidFill>
        </p:spPr>
        <p:txBody>
          <a:bodyPr anchor="ctr"/>
          <a:lstStyle>
            <a:lvl1pPr marL="0" indent="0" algn="l">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4. &lt;word&gt;</a:t>
            </a:r>
          </a:p>
        </p:txBody>
      </p:sp>
      <p:sp>
        <p:nvSpPr>
          <p:cNvPr id="9" name="Text Placeholder 5">
            <a:extLst>
              <a:ext uri="{FF2B5EF4-FFF2-40B4-BE49-F238E27FC236}">
                <a16:creationId xmlns:a16="http://schemas.microsoft.com/office/drawing/2014/main" id="{EB80EB42-1F88-624B-A0B4-3679F16FA620}"/>
              </a:ext>
            </a:extLst>
          </p:cNvPr>
          <p:cNvSpPr>
            <a:spLocks noGrp="1"/>
          </p:cNvSpPr>
          <p:nvPr>
            <p:ph type="body" sz="quarter" idx="22" hasCustomPrompt="1"/>
          </p:nvPr>
        </p:nvSpPr>
        <p:spPr>
          <a:xfrm>
            <a:off x="458499" y="3304196"/>
            <a:ext cx="8178437" cy="914400"/>
          </a:xfrm>
          <a:prstGeom prst="rect">
            <a:avLst/>
          </a:prstGeom>
          <a:solidFill>
            <a:schemeClr val="bg1"/>
          </a:solidFill>
        </p:spPr>
        <p:txBody>
          <a:bodyPr anchor="ctr"/>
          <a:lstStyle>
            <a:lvl1pPr marL="0" indent="0" algn="l">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3. &lt;word&gt;</a:t>
            </a:r>
          </a:p>
        </p:txBody>
      </p:sp>
      <p:sp>
        <p:nvSpPr>
          <p:cNvPr id="7" name="Text Placeholder 5">
            <a:extLst>
              <a:ext uri="{FF2B5EF4-FFF2-40B4-BE49-F238E27FC236}">
                <a16:creationId xmlns:a16="http://schemas.microsoft.com/office/drawing/2014/main" id="{5C5B1E58-54E7-F24B-960C-23DE814A01E5}"/>
              </a:ext>
            </a:extLst>
          </p:cNvPr>
          <p:cNvSpPr>
            <a:spLocks noGrp="1"/>
          </p:cNvSpPr>
          <p:nvPr>
            <p:ph type="body" sz="quarter" idx="21" hasCustomPrompt="1"/>
          </p:nvPr>
        </p:nvSpPr>
        <p:spPr>
          <a:xfrm>
            <a:off x="458499" y="2334135"/>
            <a:ext cx="8178437" cy="914400"/>
          </a:xfrm>
          <a:prstGeom prst="rect">
            <a:avLst/>
          </a:prstGeom>
          <a:solidFill>
            <a:schemeClr val="bg1"/>
          </a:solidFill>
        </p:spPr>
        <p:txBody>
          <a:bodyPr anchor="ctr"/>
          <a:lstStyle>
            <a:lvl1pPr marL="0" indent="0" algn="l">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2. &lt;word&gt;</a:t>
            </a:r>
          </a:p>
        </p:txBody>
      </p:sp>
      <p:sp>
        <p:nvSpPr>
          <p:cNvPr id="5" name="Text Placeholder 5">
            <a:extLst>
              <a:ext uri="{FF2B5EF4-FFF2-40B4-BE49-F238E27FC236}">
                <a16:creationId xmlns:a16="http://schemas.microsoft.com/office/drawing/2014/main" id="{39BCCCAE-AF21-6045-90DC-A12DED58FADC}"/>
              </a:ext>
            </a:extLst>
          </p:cNvPr>
          <p:cNvSpPr>
            <a:spLocks noGrp="1"/>
          </p:cNvSpPr>
          <p:nvPr>
            <p:ph type="body" sz="quarter" idx="15" hasCustomPrompt="1"/>
          </p:nvPr>
        </p:nvSpPr>
        <p:spPr>
          <a:xfrm>
            <a:off x="458501" y="1364074"/>
            <a:ext cx="8178437" cy="914400"/>
          </a:xfrm>
          <a:prstGeom prst="rect">
            <a:avLst/>
          </a:prstGeom>
          <a:solidFill>
            <a:schemeClr val="bg1"/>
          </a:solidFill>
        </p:spPr>
        <p:txBody>
          <a:bodyPr anchor="ctr"/>
          <a:lstStyle>
            <a:lvl1pPr marL="0" indent="0" algn="l">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1. &lt;word&gt;</a:t>
            </a:r>
          </a:p>
        </p:txBody>
      </p:sp>
      <p:sp>
        <p:nvSpPr>
          <p:cNvPr id="13" name="Text Placeholder 5" descr="Protocol">
            <a:extLst>
              <a:ext uri="{FF2B5EF4-FFF2-40B4-BE49-F238E27FC236}">
                <a16:creationId xmlns:a16="http://schemas.microsoft.com/office/drawing/2014/main" id="{2AC57A99-4A44-8441-BD65-1658E61DB627}"/>
              </a:ext>
            </a:extLst>
          </p:cNvPr>
          <p:cNvSpPr>
            <a:spLocks noGrp="1"/>
          </p:cNvSpPr>
          <p:nvPr>
            <p:ph type="body" sz="quarter" idx="18" hasCustomPrompt="1"/>
          </p:nvPr>
        </p:nvSpPr>
        <p:spPr>
          <a:xfrm>
            <a:off x="1060704" y="6519672"/>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&lt;#: Strand Text&gt;</a:t>
            </a:r>
          </a:p>
        </p:txBody>
      </p:sp>
      <p:sp>
        <p:nvSpPr>
          <p:cNvPr id="14" name="Text Placeholder 5">
            <a:extLst>
              <a:ext uri="{FF2B5EF4-FFF2-40B4-BE49-F238E27FC236}">
                <a16:creationId xmlns:a16="http://schemas.microsoft.com/office/drawing/2014/main" id="{314C062B-BE21-2049-93F8-B36F4131C5D7}"/>
              </a:ext>
            </a:extLst>
          </p:cNvPr>
          <p:cNvSpPr>
            <a:spLocks noGrp="1"/>
          </p:cNvSpPr>
          <p:nvPr>
            <p:ph type="body" sz="quarter" idx="25"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[Slide Header Text]</a:t>
            </a:r>
          </a:p>
        </p:txBody>
      </p:sp>
    </p:spTree>
    <p:extLst>
      <p:ext uri="{BB962C8B-B14F-4D97-AF65-F5344CB8AC3E}">
        <p14:creationId xmlns:p14="http://schemas.microsoft.com/office/powerpoint/2010/main" val="1477631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ole Class Assessment - SBK">
    <p:spTree>
      <p:nvGrpSpPr>
        <p:cNvPr id="1" name=""/>
        <p:cNvGrpSpPr/>
        <p:nvPr/>
      </p:nvGrpSpPr>
      <p:grpSpPr>
        <a:xfrm>
          <a:off x="0" y="0"/>
          <a:ext cx="0" cy="0"/>
          <a:chOff x="0" y="0"/>
          <a:chExt cx="0" cy="0"/>
        </a:xfrm>
      </p:grpSpPr>
      <p:sp>
        <p:nvSpPr>
          <p:cNvPr id="5" name="Content Placeholder 19">
            <a:extLst>
              <a:ext uri="{FF2B5EF4-FFF2-40B4-BE49-F238E27FC236}">
                <a16:creationId xmlns:a16="http://schemas.microsoft.com/office/drawing/2014/main" id="{50D03FA0-786D-FA46-BD4F-F92F3D9D3F15}"/>
              </a:ext>
            </a:extLst>
          </p:cNvPr>
          <p:cNvSpPr>
            <a:spLocks noGrp="1"/>
          </p:cNvSpPr>
          <p:nvPr>
            <p:ph sz="quarter" idx="19" hasCustomPrompt="1"/>
          </p:nvPr>
        </p:nvSpPr>
        <p:spPr>
          <a:xfrm>
            <a:off x="1764792" y="1434523"/>
            <a:ext cx="5614416" cy="4389120"/>
          </a:xfrm>
          <a:prstGeom prst="rect">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[screenshot of student workbook page]</a:t>
            </a:r>
            <a:endParaRPr lang="en-US"/>
          </a:p>
        </p:txBody>
      </p:sp>
      <p:sp>
        <p:nvSpPr>
          <p:cNvPr id="6" name="Text Placeholder 5" descr="Protocol">
            <a:extLst>
              <a:ext uri="{FF2B5EF4-FFF2-40B4-BE49-F238E27FC236}">
                <a16:creationId xmlns:a16="http://schemas.microsoft.com/office/drawing/2014/main" id="{1BCD365F-48BC-7141-B9F4-2BF900737D6E}"/>
              </a:ext>
            </a:extLst>
          </p:cNvPr>
          <p:cNvSpPr>
            <a:spLocks noGrp="1"/>
          </p:cNvSpPr>
          <p:nvPr>
            <p:ph type="body" sz="quarter" idx="18" hasCustomPrompt="1"/>
          </p:nvPr>
        </p:nvSpPr>
        <p:spPr>
          <a:xfrm>
            <a:off x="1060704" y="6519672"/>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&lt;#: Strand Text&gt;</a:t>
            </a:r>
          </a:p>
        </p:txBody>
      </p:sp>
      <p:sp>
        <p:nvSpPr>
          <p:cNvPr id="7" name="Text Placeholder 5">
            <a:extLst>
              <a:ext uri="{FF2B5EF4-FFF2-40B4-BE49-F238E27FC236}">
                <a16:creationId xmlns:a16="http://schemas.microsoft.com/office/drawing/2014/main" id="{26D5EC5B-1B18-6543-9840-E32CE7DE3CDA}"/>
              </a:ext>
            </a:extLst>
          </p:cNvPr>
          <p:cNvSpPr>
            <a:spLocks noGrp="1"/>
          </p:cNvSpPr>
          <p:nvPr>
            <p:ph type="body" sz="quarter" idx="22"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[Slide Header Text]</a:t>
            </a:r>
          </a:p>
        </p:txBody>
      </p:sp>
    </p:spTree>
    <p:extLst>
      <p:ext uri="{BB962C8B-B14F-4D97-AF65-F5344CB8AC3E}">
        <p14:creationId xmlns:p14="http://schemas.microsoft.com/office/powerpoint/2010/main" val="2292730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sten Up - DEFAULT">
    <p:spTree>
      <p:nvGrpSpPr>
        <p:cNvPr id="1" name=""/>
        <p:cNvGrpSpPr/>
        <p:nvPr/>
      </p:nvGrpSpPr>
      <p:grpSpPr>
        <a:xfrm>
          <a:off x="0" y="0"/>
          <a:ext cx="0" cy="0"/>
          <a:chOff x="0" y="0"/>
          <a:chExt cx="0" cy="0"/>
        </a:xfrm>
      </p:grpSpPr>
      <p:pic>
        <p:nvPicPr>
          <p:cNvPr id="7" name="Graphic 6" descr="Ear outline">
            <a:extLst>
              <a:ext uri="{FF2B5EF4-FFF2-40B4-BE49-F238E27FC236}">
                <a16:creationId xmlns:a16="http://schemas.microsoft.com/office/drawing/2014/main" id="{940D159D-23ED-C848-A401-FA604943AB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13145" y="1939229"/>
            <a:ext cx="3225313" cy="3225313"/>
          </a:xfrm>
          <a:prstGeom prst="rect">
            <a:avLst/>
          </a:prstGeom>
        </p:spPr>
      </p:pic>
      <p:pic>
        <p:nvPicPr>
          <p:cNvPr id="8" name="Graphic 7" descr="Ear outline">
            <a:extLst>
              <a:ext uri="{FF2B5EF4-FFF2-40B4-BE49-F238E27FC236}">
                <a16:creationId xmlns:a16="http://schemas.microsoft.com/office/drawing/2014/main" id="{2F30DE48-0251-EE4A-898E-C7D7132AF76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893129" y="1939229"/>
            <a:ext cx="3225313" cy="3225313"/>
          </a:xfrm>
          <a:prstGeom prst="rect">
            <a:avLst/>
          </a:prstGeom>
        </p:spPr>
      </p:pic>
      <p:sp>
        <p:nvSpPr>
          <p:cNvPr id="11" name="Text Placeholder 5">
            <a:extLst>
              <a:ext uri="{FF2B5EF4-FFF2-40B4-BE49-F238E27FC236}">
                <a16:creationId xmlns:a16="http://schemas.microsoft.com/office/drawing/2014/main" id="{88064CD3-922F-AB4F-9FDE-4DD0F24107E7}"/>
              </a:ext>
            </a:extLst>
          </p:cNvPr>
          <p:cNvSpPr>
            <a:spLocks noGrp="1"/>
          </p:cNvSpPr>
          <p:nvPr>
            <p:ph type="body" sz="quarter" idx="19"/>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dirty="0"/>
          </a:p>
        </p:txBody>
      </p:sp>
      <p:sp>
        <p:nvSpPr>
          <p:cNvPr id="12" name="Text Placeholder 5" descr="Protocol">
            <a:extLst>
              <a:ext uri="{FF2B5EF4-FFF2-40B4-BE49-F238E27FC236}">
                <a16:creationId xmlns:a16="http://schemas.microsoft.com/office/drawing/2014/main" id="{013DE890-C0CA-B242-8C56-B931E0BC3B86}"/>
              </a:ext>
            </a:extLst>
          </p:cNvPr>
          <p:cNvSpPr>
            <a:spLocks noGrp="1"/>
          </p:cNvSpPr>
          <p:nvPr>
            <p:ph type="body" sz="quarter" idx="18" hasCustomPrompt="1"/>
          </p:nvPr>
        </p:nvSpPr>
        <p:spPr>
          <a:xfrm>
            <a:off x="1060191" y="6519672"/>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&lt;#: Strand Text&gt;</a:t>
            </a:r>
          </a:p>
        </p:txBody>
      </p:sp>
      <p:sp>
        <p:nvSpPr>
          <p:cNvPr id="9" name="Text Placeholder 5">
            <a:extLst>
              <a:ext uri="{FF2B5EF4-FFF2-40B4-BE49-F238E27FC236}">
                <a16:creationId xmlns:a16="http://schemas.microsoft.com/office/drawing/2014/main" id="{F3A0229A-A328-AE4E-803C-17A5211DF435}"/>
              </a:ext>
            </a:extLst>
          </p:cNvPr>
          <p:cNvSpPr>
            <a:spLocks noGrp="1"/>
          </p:cNvSpPr>
          <p:nvPr>
            <p:ph type="body" sz="quarter" idx="22"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[Slide Header Text]</a:t>
            </a:r>
          </a:p>
        </p:txBody>
      </p:sp>
    </p:spTree>
    <p:extLst>
      <p:ext uri="{BB962C8B-B14F-4D97-AF65-F5344CB8AC3E}">
        <p14:creationId xmlns:p14="http://schemas.microsoft.com/office/powerpoint/2010/main" val="3646641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ividual Assessment - 2 words">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60A648C-A330-624F-ABB8-ED4EA81F4873}"/>
              </a:ext>
            </a:extLst>
          </p:cNvPr>
          <p:cNvSpPr>
            <a:spLocks noGrp="1"/>
          </p:cNvSpPr>
          <p:nvPr>
            <p:ph type="body" sz="quarter" idx="21" hasCustomPrompt="1"/>
          </p:nvPr>
        </p:nvSpPr>
        <p:spPr>
          <a:xfrm>
            <a:off x="5424668" y="3239173"/>
            <a:ext cx="2743200" cy="914400"/>
          </a:xfrm>
          <a:prstGeom prst="rect">
            <a:avLst/>
          </a:prstGeom>
          <a:solidFill>
            <a:schemeClr val="bg1"/>
          </a:solidFill>
        </p:spPr>
        <p:txBody>
          <a:bodyPr anchor="ctr"/>
          <a:lstStyle>
            <a:lvl1pPr marL="0" indent="0" algn="ctr">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&lt;word&gt;</a:t>
            </a:r>
          </a:p>
        </p:txBody>
      </p:sp>
      <p:sp>
        <p:nvSpPr>
          <p:cNvPr id="5" name="Text Placeholder 5">
            <a:extLst>
              <a:ext uri="{FF2B5EF4-FFF2-40B4-BE49-F238E27FC236}">
                <a16:creationId xmlns:a16="http://schemas.microsoft.com/office/drawing/2014/main" id="{39BCCCAE-AF21-6045-90DC-A12DED58FADC}"/>
              </a:ext>
            </a:extLst>
          </p:cNvPr>
          <p:cNvSpPr>
            <a:spLocks noGrp="1"/>
          </p:cNvSpPr>
          <p:nvPr>
            <p:ph type="body" sz="quarter" idx="15" hasCustomPrompt="1"/>
          </p:nvPr>
        </p:nvSpPr>
        <p:spPr>
          <a:xfrm>
            <a:off x="976133" y="3239173"/>
            <a:ext cx="2743200" cy="914400"/>
          </a:xfrm>
          <a:prstGeom prst="rect">
            <a:avLst/>
          </a:prstGeom>
          <a:solidFill>
            <a:schemeClr val="bg1"/>
          </a:solidFill>
        </p:spPr>
        <p:txBody>
          <a:bodyPr anchor="ctr"/>
          <a:lstStyle>
            <a:lvl1pPr marL="0" indent="0" algn="ctr">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&lt;word&gt;</a:t>
            </a:r>
          </a:p>
        </p:txBody>
      </p:sp>
      <p:sp>
        <p:nvSpPr>
          <p:cNvPr id="7" name="Text Placeholder 5" descr="Protocol">
            <a:extLst>
              <a:ext uri="{FF2B5EF4-FFF2-40B4-BE49-F238E27FC236}">
                <a16:creationId xmlns:a16="http://schemas.microsoft.com/office/drawing/2014/main" id="{E4639819-854B-954B-852B-B482E664AF18}"/>
              </a:ext>
            </a:extLst>
          </p:cNvPr>
          <p:cNvSpPr>
            <a:spLocks noGrp="1"/>
          </p:cNvSpPr>
          <p:nvPr>
            <p:ph type="body" sz="quarter" idx="18" hasCustomPrompt="1"/>
          </p:nvPr>
        </p:nvSpPr>
        <p:spPr>
          <a:xfrm>
            <a:off x="1060704" y="6519672"/>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&lt;#: Strand Text&gt;</a:t>
            </a:r>
          </a:p>
        </p:txBody>
      </p:sp>
      <p:sp>
        <p:nvSpPr>
          <p:cNvPr id="8" name="Text Placeholder 5">
            <a:extLst>
              <a:ext uri="{FF2B5EF4-FFF2-40B4-BE49-F238E27FC236}">
                <a16:creationId xmlns:a16="http://schemas.microsoft.com/office/drawing/2014/main" id="{5FC86332-8BA1-174A-9523-FC689A8EE7A6}"/>
              </a:ext>
            </a:extLst>
          </p:cNvPr>
          <p:cNvSpPr>
            <a:spLocks noGrp="1"/>
          </p:cNvSpPr>
          <p:nvPr>
            <p:ph type="body" sz="quarter" idx="22"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[Slide Header Text]</a:t>
            </a:r>
          </a:p>
        </p:txBody>
      </p:sp>
    </p:spTree>
    <p:extLst>
      <p:ext uri="{BB962C8B-B14F-4D97-AF65-F5344CB8AC3E}">
        <p14:creationId xmlns:p14="http://schemas.microsoft.com/office/powerpoint/2010/main" val="634848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ividual Assessment - multi sentence">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8B17BAB0-6313-DA4D-AF53-A6FF29CCD5A8}"/>
              </a:ext>
            </a:extLst>
          </p:cNvPr>
          <p:cNvSpPr>
            <a:spLocks noGrp="1"/>
          </p:cNvSpPr>
          <p:nvPr>
            <p:ph type="body" sz="quarter" idx="24" hasCustomPrompt="1"/>
          </p:nvPr>
        </p:nvSpPr>
        <p:spPr>
          <a:xfrm>
            <a:off x="458497" y="5280150"/>
            <a:ext cx="8178437" cy="914400"/>
          </a:xfrm>
          <a:prstGeom prst="rect">
            <a:avLst/>
          </a:prstGeom>
          <a:solidFill>
            <a:schemeClr val="bg1"/>
          </a:solidFill>
        </p:spPr>
        <p:txBody>
          <a:bodyPr anchor="ctr"/>
          <a:lstStyle>
            <a:lvl1pPr marL="0" indent="0" algn="l">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5. &lt;word&gt;</a:t>
            </a:r>
          </a:p>
        </p:txBody>
      </p:sp>
      <p:sp>
        <p:nvSpPr>
          <p:cNvPr id="11" name="Text Placeholder 5">
            <a:extLst>
              <a:ext uri="{FF2B5EF4-FFF2-40B4-BE49-F238E27FC236}">
                <a16:creationId xmlns:a16="http://schemas.microsoft.com/office/drawing/2014/main" id="{D6E573F7-447A-D847-9727-03F3DF32B78C}"/>
              </a:ext>
            </a:extLst>
          </p:cNvPr>
          <p:cNvSpPr>
            <a:spLocks noGrp="1"/>
          </p:cNvSpPr>
          <p:nvPr>
            <p:ph type="body" sz="quarter" idx="23" hasCustomPrompt="1"/>
          </p:nvPr>
        </p:nvSpPr>
        <p:spPr>
          <a:xfrm>
            <a:off x="458498" y="4292674"/>
            <a:ext cx="8178437" cy="914400"/>
          </a:xfrm>
          <a:prstGeom prst="rect">
            <a:avLst/>
          </a:prstGeom>
          <a:solidFill>
            <a:schemeClr val="bg1"/>
          </a:solidFill>
        </p:spPr>
        <p:txBody>
          <a:bodyPr anchor="ctr"/>
          <a:lstStyle>
            <a:lvl1pPr marL="0" indent="0" algn="l">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4. &lt;word&gt;</a:t>
            </a:r>
          </a:p>
        </p:txBody>
      </p:sp>
      <p:sp>
        <p:nvSpPr>
          <p:cNvPr id="9" name="Text Placeholder 5">
            <a:extLst>
              <a:ext uri="{FF2B5EF4-FFF2-40B4-BE49-F238E27FC236}">
                <a16:creationId xmlns:a16="http://schemas.microsoft.com/office/drawing/2014/main" id="{EB80EB42-1F88-624B-A0B4-3679F16FA620}"/>
              </a:ext>
            </a:extLst>
          </p:cNvPr>
          <p:cNvSpPr>
            <a:spLocks noGrp="1"/>
          </p:cNvSpPr>
          <p:nvPr>
            <p:ph type="body" sz="quarter" idx="22" hasCustomPrompt="1"/>
          </p:nvPr>
        </p:nvSpPr>
        <p:spPr>
          <a:xfrm>
            <a:off x="458499" y="3304196"/>
            <a:ext cx="8178437" cy="914400"/>
          </a:xfrm>
          <a:prstGeom prst="rect">
            <a:avLst/>
          </a:prstGeom>
          <a:solidFill>
            <a:schemeClr val="bg1"/>
          </a:solidFill>
        </p:spPr>
        <p:txBody>
          <a:bodyPr anchor="ctr"/>
          <a:lstStyle>
            <a:lvl1pPr marL="0" indent="0" algn="l">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3. &lt;word&gt;</a:t>
            </a:r>
          </a:p>
        </p:txBody>
      </p:sp>
      <p:sp>
        <p:nvSpPr>
          <p:cNvPr id="7" name="Text Placeholder 5">
            <a:extLst>
              <a:ext uri="{FF2B5EF4-FFF2-40B4-BE49-F238E27FC236}">
                <a16:creationId xmlns:a16="http://schemas.microsoft.com/office/drawing/2014/main" id="{5C5B1E58-54E7-F24B-960C-23DE814A01E5}"/>
              </a:ext>
            </a:extLst>
          </p:cNvPr>
          <p:cNvSpPr>
            <a:spLocks noGrp="1"/>
          </p:cNvSpPr>
          <p:nvPr>
            <p:ph type="body" sz="quarter" idx="21" hasCustomPrompt="1"/>
          </p:nvPr>
        </p:nvSpPr>
        <p:spPr>
          <a:xfrm>
            <a:off x="458499" y="2334135"/>
            <a:ext cx="8178437" cy="914400"/>
          </a:xfrm>
          <a:prstGeom prst="rect">
            <a:avLst/>
          </a:prstGeom>
          <a:solidFill>
            <a:schemeClr val="bg1"/>
          </a:solidFill>
        </p:spPr>
        <p:txBody>
          <a:bodyPr anchor="ctr"/>
          <a:lstStyle>
            <a:lvl1pPr marL="0" indent="0" algn="l">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2. &lt;word&gt;</a:t>
            </a:r>
          </a:p>
        </p:txBody>
      </p:sp>
      <p:sp>
        <p:nvSpPr>
          <p:cNvPr id="5" name="Text Placeholder 5">
            <a:extLst>
              <a:ext uri="{FF2B5EF4-FFF2-40B4-BE49-F238E27FC236}">
                <a16:creationId xmlns:a16="http://schemas.microsoft.com/office/drawing/2014/main" id="{39BCCCAE-AF21-6045-90DC-A12DED58FADC}"/>
              </a:ext>
            </a:extLst>
          </p:cNvPr>
          <p:cNvSpPr>
            <a:spLocks noGrp="1"/>
          </p:cNvSpPr>
          <p:nvPr>
            <p:ph type="body" sz="quarter" idx="15" hasCustomPrompt="1"/>
          </p:nvPr>
        </p:nvSpPr>
        <p:spPr>
          <a:xfrm>
            <a:off x="458501" y="1364074"/>
            <a:ext cx="8178437" cy="914400"/>
          </a:xfrm>
          <a:prstGeom prst="rect">
            <a:avLst/>
          </a:prstGeom>
          <a:solidFill>
            <a:schemeClr val="bg1"/>
          </a:solidFill>
        </p:spPr>
        <p:txBody>
          <a:bodyPr anchor="ctr"/>
          <a:lstStyle>
            <a:lvl1pPr marL="0" indent="0" algn="l">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1. &lt;word&gt;</a:t>
            </a:r>
          </a:p>
        </p:txBody>
      </p:sp>
      <p:sp>
        <p:nvSpPr>
          <p:cNvPr id="13" name="Text Placeholder 5" descr="Protocol">
            <a:extLst>
              <a:ext uri="{FF2B5EF4-FFF2-40B4-BE49-F238E27FC236}">
                <a16:creationId xmlns:a16="http://schemas.microsoft.com/office/drawing/2014/main" id="{2AC57A99-4A44-8441-BD65-1658E61DB627}"/>
              </a:ext>
            </a:extLst>
          </p:cNvPr>
          <p:cNvSpPr>
            <a:spLocks noGrp="1"/>
          </p:cNvSpPr>
          <p:nvPr>
            <p:ph type="body" sz="quarter" idx="18" hasCustomPrompt="1"/>
          </p:nvPr>
        </p:nvSpPr>
        <p:spPr>
          <a:xfrm>
            <a:off x="1060704" y="6519672"/>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&lt;#: Strand Text&gt;</a:t>
            </a:r>
          </a:p>
        </p:txBody>
      </p:sp>
      <p:sp>
        <p:nvSpPr>
          <p:cNvPr id="14" name="Text Placeholder 5">
            <a:extLst>
              <a:ext uri="{FF2B5EF4-FFF2-40B4-BE49-F238E27FC236}">
                <a16:creationId xmlns:a16="http://schemas.microsoft.com/office/drawing/2014/main" id="{92372F62-108B-6B4B-9ACD-9A4AABD39E37}"/>
              </a:ext>
            </a:extLst>
          </p:cNvPr>
          <p:cNvSpPr>
            <a:spLocks noGrp="1"/>
          </p:cNvSpPr>
          <p:nvPr>
            <p:ph type="body" sz="quarter" idx="25"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[Slide Header Text]</a:t>
            </a:r>
          </a:p>
        </p:txBody>
      </p:sp>
    </p:spTree>
    <p:extLst>
      <p:ext uri="{BB962C8B-B14F-4D97-AF65-F5344CB8AC3E}">
        <p14:creationId xmlns:p14="http://schemas.microsoft.com/office/powerpoint/2010/main" val="374346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de K Title Slid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1CADDC0A-4B04-8A4A-A2F9-5F3FD599C129}"/>
              </a:ext>
            </a:extLst>
          </p:cNvPr>
          <p:cNvSpPr>
            <a:spLocks noGrp="1"/>
          </p:cNvSpPr>
          <p:nvPr>
            <p:ph type="body" sz="quarter" idx="11" hasCustomPrompt="1"/>
          </p:nvPr>
        </p:nvSpPr>
        <p:spPr>
          <a:xfrm>
            <a:off x="1143000" y="4628036"/>
            <a:ext cx="6858000" cy="744537"/>
          </a:xfrm>
          <a:prstGeom prst="rect">
            <a:avLst/>
          </a:prstGeom>
        </p:spPr>
        <p:txBody>
          <a:bodyPr/>
          <a:lstStyle>
            <a:lvl1pPr marL="0" indent="0" algn="ctr">
              <a:buNone/>
              <a:defRPr sz="4500" b="1" i="0">
                <a:solidFill>
                  <a:schemeClr val="tx1"/>
                </a:solidFill>
                <a:latin typeface="Century Gothic" panose="020B0502020202020204" pitchFamily="34" charset="0"/>
                <a:cs typeface="Calibri" panose="020F0502020204030204" pitchFamily="34" charset="0"/>
              </a:defRPr>
            </a:lvl1pPr>
          </a:lstStyle>
          <a:p>
            <a:r>
              <a:rPr lang="en-US" dirty="0"/>
              <a:t>Session #: [skill]</a:t>
            </a:r>
          </a:p>
        </p:txBody>
      </p:sp>
      <p:sp>
        <p:nvSpPr>
          <p:cNvPr id="7" name="Title 1" descr="Lesson title">
            <a:extLst>
              <a:ext uri="{FF2B5EF4-FFF2-40B4-BE49-F238E27FC236}">
                <a16:creationId xmlns:a16="http://schemas.microsoft.com/office/drawing/2014/main" id="{D259518F-C8B6-3140-9478-E1F74B76E777}"/>
              </a:ext>
            </a:extLst>
          </p:cNvPr>
          <p:cNvSpPr>
            <a:spLocks noGrp="1"/>
          </p:cNvSpPr>
          <p:nvPr>
            <p:ph type="ctrTitle" hasCustomPrompt="1"/>
          </p:nvPr>
        </p:nvSpPr>
        <p:spPr>
          <a:xfrm>
            <a:off x="1143000" y="4003687"/>
            <a:ext cx="6858000" cy="624350"/>
          </a:xfrm>
          <a:prstGeom prst="rect">
            <a:avLst/>
          </a:prstGeom>
        </p:spPr>
        <p:txBody>
          <a:bodyPr anchor="t"/>
          <a:lstStyle>
            <a:lvl1pPr algn="ctr">
              <a:defRPr sz="4500" b="1" i="0">
                <a:solidFill>
                  <a:srgbClr val="008FD5"/>
                </a:solidFill>
                <a:latin typeface="Century Gothic" panose="020B0502020202020204" pitchFamily="34" charset="0"/>
                <a:cs typeface="Calibri" panose="020F0502020204030204" pitchFamily="34" charset="0"/>
              </a:defRPr>
            </a:lvl1pPr>
          </a:lstStyle>
          <a:p>
            <a:r>
              <a:rPr lang="en-US" dirty="0"/>
              <a:t>Week #</a:t>
            </a:r>
          </a:p>
        </p:txBody>
      </p:sp>
      <p:pic>
        <p:nvPicPr>
          <p:cNvPr id="8" name="Picture 7">
            <a:extLst>
              <a:ext uri="{FF2B5EF4-FFF2-40B4-BE49-F238E27FC236}">
                <a16:creationId xmlns:a16="http://schemas.microsoft.com/office/drawing/2014/main" id="{212F81FB-63A8-1F4B-BD76-0982198CA6AB}"/>
              </a:ext>
            </a:extLst>
          </p:cNvPr>
          <p:cNvPicPr>
            <a:picLocks noChangeAspect="1"/>
          </p:cNvPicPr>
          <p:nvPr userDrawn="1"/>
        </p:nvPicPr>
        <p:blipFill>
          <a:blip r:embed="rId2"/>
          <a:stretch>
            <a:fillRect/>
          </a:stretch>
        </p:blipFill>
        <p:spPr>
          <a:xfrm>
            <a:off x="7209079" y="4315862"/>
            <a:ext cx="1732908" cy="2258032"/>
          </a:xfrm>
          <a:prstGeom prst="rect">
            <a:avLst/>
          </a:prstGeom>
        </p:spPr>
      </p:pic>
      <p:pic>
        <p:nvPicPr>
          <p:cNvPr id="9" name="Picture 8">
            <a:extLst>
              <a:ext uri="{FF2B5EF4-FFF2-40B4-BE49-F238E27FC236}">
                <a16:creationId xmlns:a16="http://schemas.microsoft.com/office/drawing/2014/main" id="{53F221E5-773F-9040-BA6E-4C555A4F13D6}"/>
              </a:ext>
            </a:extLst>
          </p:cNvPr>
          <p:cNvPicPr>
            <a:picLocks noChangeAspect="1"/>
          </p:cNvPicPr>
          <p:nvPr userDrawn="1"/>
        </p:nvPicPr>
        <p:blipFill>
          <a:blip r:embed="rId3"/>
          <a:stretch>
            <a:fillRect/>
          </a:stretch>
        </p:blipFill>
        <p:spPr>
          <a:xfrm>
            <a:off x="209357" y="1578709"/>
            <a:ext cx="966614" cy="1020140"/>
          </a:xfrm>
          <a:prstGeom prst="rect">
            <a:avLst/>
          </a:prstGeom>
        </p:spPr>
      </p:pic>
    </p:spTree>
    <p:extLst>
      <p:ext uri="{BB962C8B-B14F-4D97-AF65-F5344CB8AC3E}">
        <p14:creationId xmlns:p14="http://schemas.microsoft.com/office/powerpoint/2010/main" val="200811060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11.xml"/><Relationship Id="rId7" Type="http://schemas.openxmlformats.org/officeDocument/2006/relationships/image" Target="../media/image4.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AA7D7B-11E5-4C4F-953D-E132D9D6EE52}"/>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8" name="TextBox 7">
            <a:extLst>
              <a:ext uri="{FF2B5EF4-FFF2-40B4-BE49-F238E27FC236}">
                <a16:creationId xmlns:a16="http://schemas.microsoft.com/office/drawing/2014/main" id="{E4CC6D01-1976-F444-94AD-07FBA58B1D15}"/>
              </a:ext>
            </a:extLst>
          </p:cNvPr>
          <p:cNvSpPr txBox="1"/>
          <p:nvPr userDrawn="1"/>
        </p:nvSpPr>
        <p:spPr>
          <a:xfrm>
            <a:off x="1" y="6473066"/>
            <a:ext cx="9043638" cy="384934"/>
          </a:xfrm>
          <a:prstGeom prst="rect">
            <a:avLst/>
          </a:prstGeom>
          <a:noFill/>
        </p:spPr>
        <p:txBody>
          <a:bodyPr wrap="square" lIns="365760" rIns="228600" rtlCol="0" anchor="ctr">
            <a:noAutofit/>
          </a:bodyPr>
          <a:lstStyle/>
          <a:p>
            <a:pPr algn="r"/>
            <a:r>
              <a:rPr lang="en-US" sz="700" b="0" i="0">
                <a:latin typeface="Arial" panose="020B0604020202020204" pitchFamily="34" charset="0"/>
                <a:cs typeface="Arial Narrow" panose="020B0604020202020204" pitchFamily="34" charset="0"/>
              </a:rPr>
              <a:t>©Curriculum Associates, LLC    Copying is not permitted.</a:t>
            </a:r>
          </a:p>
        </p:txBody>
      </p:sp>
      <p:sp>
        <p:nvSpPr>
          <p:cNvPr id="2" name="Title Placeholder 1">
            <a:extLst>
              <a:ext uri="{FF2B5EF4-FFF2-40B4-BE49-F238E27FC236}">
                <a16:creationId xmlns:a16="http://schemas.microsoft.com/office/drawing/2014/main" id="{1C85F3F1-B5D3-9340-9912-33701FC15EE6}"/>
              </a:ext>
            </a:extLst>
          </p:cNvPr>
          <p:cNvSpPr>
            <a:spLocks noGrp="1"/>
          </p:cNvSpPr>
          <p:nvPr>
            <p:ph type="title"/>
          </p:nvPr>
        </p:nvSpPr>
        <p:spPr>
          <a:xfrm>
            <a:off x="264160" y="1"/>
            <a:ext cx="7508240" cy="510621"/>
          </a:xfrm>
          <a:prstGeom prst="rect">
            <a:avLst/>
          </a:prstGeom>
        </p:spPr>
        <p:txBody>
          <a:bodyPr vert="horz" lIns="91440" tIns="45720" rIns="91440" bIns="45720" rtlCol="0" anchor="ctr">
            <a:normAutofit/>
          </a:bodyPr>
          <a:lstStyle/>
          <a:p>
            <a:r>
              <a:rPr lang="en-US"/>
              <a:t>Click to edit Master title style</a:t>
            </a:r>
          </a:p>
        </p:txBody>
      </p:sp>
      <p:sp>
        <p:nvSpPr>
          <p:cNvPr id="10" name="Rectangle 9">
            <a:extLst>
              <a:ext uri="{FF2B5EF4-FFF2-40B4-BE49-F238E27FC236}">
                <a16:creationId xmlns:a16="http://schemas.microsoft.com/office/drawing/2014/main" id="{3383DC47-3090-9745-9ABD-6FBF3C72108D}"/>
              </a:ext>
            </a:extLst>
          </p:cNvPr>
          <p:cNvSpPr/>
          <p:nvPr userDrawn="1"/>
        </p:nvSpPr>
        <p:spPr>
          <a:xfrm>
            <a:off x="0" y="0"/>
            <a:ext cx="9144000" cy="822960"/>
          </a:xfrm>
          <a:prstGeom prst="rect">
            <a:avLst/>
          </a:prstGeom>
          <a:solidFill>
            <a:srgbClr val="B89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a:latin typeface="Arial" panose="020B0604020202020204" pitchFamily="34" charset="0"/>
                <a:cs typeface="Arial" panose="020B0604020202020204" pitchFamily="34" charset="0"/>
              </a:rPr>
              <a:t>   </a:t>
            </a:r>
          </a:p>
        </p:txBody>
      </p:sp>
      <p:sp>
        <p:nvSpPr>
          <p:cNvPr id="9" name="Text Placeholder 5">
            <a:extLst>
              <a:ext uri="{FF2B5EF4-FFF2-40B4-BE49-F238E27FC236}">
                <a16:creationId xmlns:a16="http://schemas.microsoft.com/office/drawing/2014/main" id="{70EB73CB-C7B7-4142-BAEF-49B77F8748D4}"/>
              </a:ext>
            </a:extLst>
          </p:cNvPr>
          <p:cNvSpPr txBox="1">
            <a:spLocks/>
          </p:cNvSpPr>
          <p:nvPr userDrawn="1"/>
        </p:nvSpPr>
        <p:spPr>
          <a:xfrm>
            <a:off x="194817" y="6499193"/>
            <a:ext cx="1090657" cy="3109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Century Gothic" panose="020B0502020202020204" pitchFamily="34" charset="0"/>
              </a:rPr>
              <a:t>Session</a:t>
            </a:r>
          </a:p>
        </p:txBody>
      </p:sp>
      <p:pic>
        <p:nvPicPr>
          <p:cNvPr id="11" name="Picture 10">
            <a:extLst>
              <a:ext uri="{FF2B5EF4-FFF2-40B4-BE49-F238E27FC236}">
                <a16:creationId xmlns:a16="http://schemas.microsoft.com/office/drawing/2014/main" id="{A9299346-240B-B841-ADB4-FD52A743BBDE}"/>
              </a:ext>
            </a:extLst>
          </p:cNvPr>
          <p:cNvPicPr>
            <a:picLocks noChangeAspect="1"/>
          </p:cNvPicPr>
          <p:nvPr userDrawn="1"/>
        </p:nvPicPr>
        <p:blipFill>
          <a:blip r:embed="rId6"/>
          <a:srcRect/>
          <a:stretch/>
        </p:blipFill>
        <p:spPr>
          <a:xfrm>
            <a:off x="7846320" y="76876"/>
            <a:ext cx="943713" cy="943713"/>
          </a:xfrm>
          <a:prstGeom prst="rect">
            <a:avLst/>
          </a:prstGeom>
        </p:spPr>
      </p:pic>
    </p:spTree>
    <p:extLst>
      <p:ext uri="{BB962C8B-B14F-4D97-AF65-F5344CB8AC3E}">
        <p14:creationId xmlns:p14="http://schemas.microsoft.com/office/powerpoint/2010/main" val="3945078228"/>
      </p:ext>
    </p:extLst>
  </p:cSld>
  <p:clrMap bg1="lt1" tx1="dk1" bg2="lt2" tx2="dk2" accent1="accent1" accent2="accent2" accent3="accent3" accent4="accent4" accent5="accent5" accent6="accent6" hlink="hlink" folHlink="folHlink"/>
  <p:sldLayoutIdLst>
    <p:sldLayoutId id="2147483911" r:id="rId1"/>
    <p:sldLayoutId id="2147483914" r:id="rId2"/>
    <p:sldLayoutId id="2147483912" r:id="rId3"/>
    <p:sldLayoutId id="2147483913" r:id="rId4"/>
  </p:sldLayoutIdLst>
  <p:txStyles>
    <p:titleStyle>
      <a:lvl1pPr algn="l" defTabSz="914400" rtl="0" eaLnBrk="1" latinLnBrk="0" hangingPunct="1">
        <a:lnSpc>
          <a:spcPct val="90000"/>
        </a:lnSpc>
        <a:spcBef>
          <a:spcPct val="0"/>
        </a:spcBef>
        <a:buNone/>
        <a:defRPr sz="2400" b="1" kern="1200">
          <a:solidFill>
            <a:schemeClr val="bg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AA7D7B-11E5-4C4F-953D-E132D9D6EE52}"/>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8" name="TextBox 7">
            <a:extLst>
              <a:ext uri="{FF2B5EF4-FFF2-40B4-BE49-F238E27FC236}">
                <a16:creationId xmlns:a16="http://schemas.microsoft.com/office/drawing/2014/main" id="{E4CC6D01-1976-F444-94AD-07FBA58B1D15}"/>
              </a:ext>
            </a:extLst>
          </p:cNvPr>
          <p:cNvSpPr txBox="1"/>
          <p:nvPr userDrawn="1"/>
        </p:nvSpPr>
        <p:spPr>
          <a:xfrm>
            <a:off x="1" y="6473066"/>
            <a:ext cx="9043638" cy="384934"/>
          </a:xfrm>
          <a:prstGeom prst="rect">
            <a:avLst/>
          </a:prstGeom>
          <a:noFill/>
        </p:spPr>
        <p:txBody>
          <a:bodyPr wrap="square" lIns="365760" rIns="228600" rtlCol="0" anchor="ctr">
            <a:noAutofit/>
          </a:bodyPr>
          <a:lstStyle/>
          <a:p>
            <a:pPr algn="r"/>
            <a:r>
              <a:rPr lang="en-US" sz="700" b="0" i="0">
                <a:latin typeface="Arial" panose="020B0604020202020204" pitchFamily="34" charset="0"/>
                <a:cs typeface="Arial Narrow" panose="020B0604020202020204" pitchFamily="34" charset="0"/>
              </a:rPr>
              <a:t>©Curriculum Associates, LLC    Copying is not permitted.</a:t>
            </a:r>
          </a:p>
        </p:txBody>
      </p:sp>
      <p:sp>
        <p:nvSpPr>
          <p:cNvPr id="2" name="Title Placeholder 1">
            <a:extLst>
              <a:ext uri="{FF2B5EF4-FFF2-40B4-BE49-F238E27FC236}">
                <a16:creationId xmlns:a16="http://schemas.microsoft.com/office/drawing/2014/main" id="{1C85F3F1-B5D3-9340-9912-33701FC15EE6}"/>
              </a:ext>
            </a:extLst>
          </p:cNvPr>
          <p:cNvSpPr>
            <a:spLocks noGrp="1"/>
          </p:cNvSpPr>
          <p:nvPr>
            <p:ph type="title"/>
          </p:nvPr>
        </p:nvSpPr>
        <p:spPr>
          <a:xfrm>
            <a:off x="264160" y="1"/>
            <a:ext cx="7508240" cy="510621"/>
          </a:xfrm>
          <a:prstGeom prst="rect">
            <a:avLst/>
          </a:prstGeom>
        </p:spPr>
        <p:txBody>
          <a:bodyPr vert="horz" lIns="91440" tIns="45720" rIns="91440" bIns="45720" rtlCol="0" anchor="ctr">
            <a:normAutofit/>
          </a:bodyPr>
          <a:lstStyle/>
          <a:p>
            <a:r>
              <a:rPr lang="en-US"/>
              <a:t>Click to edit Master title style</a:t>
            </a:r>
          </a:p>
        </p:txBody>
      </p:sp>
      <p:sp>
        <p:nvSpPr>
          <p:cNvPr id="10" name="Rectangle 9">
            <a:extLst>
              <a:ext uri="{FF2B5EF4-FFF2-40B4-BE49-F238E27FC236}">
                <a16:creationId xmlns:a16="http://schemas.microsoft.com/office/drawing/2014/main" id="{3383DC47-3090-9745-9ABD-6FBF3C72108D}"/>
              </a:ext>
            </a:extLst>
          </p:cNvPr>
          <p:cNvSpPr/>
          <p:nvPr userDrawn="1"/>
        </p:nvSpPr>
        <p:spPr>
          <a:xfrm>
            <a:off x="0" y="0"/>
            <a:ext cx="9144000" cy="822960"/>
          </a:xfrm>
          <a:prstGeom prst="rect">
            <a:avLst/>
          </a:prstGeom>
          <a:solidFill>
            <a:srgbClr val="B89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a:latin typeface="Arial" panose="020B0604020202020204" pitchFamily="34" charset="0"/>
                <a:cs typeface="Arial" panose="020B0604020202020204" pitchFamily="34" charset="0"/>
              </a:rPr>
              <a:t>   </a:t>
            </a:r>
          </a:p>
        </p:txBody>
      </p:sp>
      <p:sp>
        <p:nvSpPr>
          <p:cNvPr id="9" name="Text Placeholder 5">
            <a:extLst>
              <a:ext uri="{FF2B5EF4-FFF2-40B4-BE49-F238E27FC236}">
                <a16:creationId xmlns:a16="http://schemas.microsoft.com/office/drawing/2014/main" id="{70EB73CB-C7B7-4142-BAEF-49B77F8748D4}"/>
              </a:ext>
            </a:extLst>
          </p:cNvPr>
          <p:cNvSpPr txBox="1">
            <a:spLocks/>
          </p:cNvSpPr>
          <p:nvPr userDrawn="1"/>
        </p:nvSpPr>
        <p:spPr>
          <a:xfrm>
            <a:off x="194817" y="6499193"/>
            <a:ext cx="1090657" cy="3109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Century Gothic" panose="020B0502020202020204" pitchFamily="34" charset="0"/>
              </a:rPr>
              <a:t>Session</a:t>
            </a:r>
          </a:p>
        </p:txBody>
      </p:sp>
      <p:pic>
        <p:nvPicPr>
          <p:cNvPr id="11" name="Picture 10">
            <a:extLst>
              <a:ext uri="{FF2B5EF4-FFF2-40B4-BE49-F238E27FC236}">
                <a16:creationId xmlns:a16="http://schemas.microsoft.com/office/drawing/2014/main" id="{A9299346-240B-B841-ADB4-FD52A743BBDE}"/>
              </a:ext>
            </a:extLst>
          </p:cNvPr>
          <p:cNvPicPr>
            <a:picLocks noChangeAspect="1"/>
          </p:cNvPicPr>
          <p:nvPr userDrawn="1"/>
        </p:nvPicPr>
        <p:blipFill>
          <a:blip r:embed="rId6"/>
          <a:srcRect/>
          <a:stretch/>
        </p:blipFill>
        <p:spPr>
          <a:xfrm>
            <a:off x="7846320" y="76876"/>
            <a:ext cx="943713" cy="943713"/>
          </a:xfrm>
          <a:prstGeom prst="rect">
            <a:avLst/>
          </a:prstGeom>
        </p:spPr>
      </p:pic>
    </p:spTree>
    <p:extLst>
      <p:ext uri="{BB962C8B-B14F-4D97-AF65-F5344CB8AC3E}">
        <p14:creationId xmlns:p14="http://schemas.microsoft.com/office/powerpoint/2010/main" val="1988567079"/>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4" r:id="rId3"/>
    <p:sldLayoutId id="2147484015" r:id="rId4"/>
  </p:sldLayoutIdLst>
  <p:txStyles>
    <p:titleStyle>
      <a:lvl1pPr algn="l" defTabSz="914400" rtl="0" eaLnBrk="1" latinLnBrk="0" hangingPunct="1">
        <a:lnSpc>
          <a:spcPct val="90000"/>
        </a:lnSpc>
        <a:spcBef>
          <a:spcPct val="0"/>
        </a:spcBef>
        <a:buNone/>
        <a:defRPr sz="2400" b="1" kern="1200">
          <a:solidFill>
            <a:schemeClr val="bg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descr="Shape, square&#10;&#10;Description automatically generated">
            <a:extLst>
              <a:ext uri="{FF2B5EF4-FFF2-40B4-BE49-F238E27FC236}">
                <a16:creationId xmlns:a16="http://schemas.microsoft.com/office/drawing/2014/main" id="{E9C43F56-5424-B641-B113-B9F0301F5564}"/>
              </a:ext>
            </a:extLst>
          </p:cNvPr>
          <p:cNvPicPr>
            <a:picLocks noChangeAspect="1"/>
          </p:cNvPicPr>
          <p:nvPr userDrawn="1"/>
        </p:nvPicPr>
        <p:blipFill>
          <a:blip r:embed="rId7"/>
          <a:stretch>
            <a:fillRect/>
          </a:stretch>
        </p:blipFill>
        <p:spPr>
          <a:xfrm>
            <a:off x="0" y="0"/>
            <a:ext cx="9144000" cy="6858000"/>
          </a:xfrm>
          <a:prstGeom prst="rect">
            <a:avLst/>
          </a:prstGeom>
        </p:spPr>
      </p:pic>
      <p:sp>
        <p:nvSpPr>
          <p:cNvPr id="7" name="TextBox 6">
            <a:extLst>
              <a:ext uri="{FF2B5EF4-FFF2-40B4-BE49-F238E27FC236}">
                <a16:creationId xmlns:a16="http://schemas.microsoft.com/office/drawing/2014/main" id="{C5E5B37B-DDFA-194C-9341-24D83C5A0653}"/>
              </a:ext>
            </a:extLst>
          </p:cNvPr>
          <p:cNvSpPr txBox="1"/>
          <p:nvPr userDrawn="1"/>
        </p:nvSpPr>
        <p:spPr>
          <a:xfrm>
            <a:off x="1" y="6400800"/>
            <a:ext cx="9143998" cy="457200"/>
          </a:xfrm>
          <a:prstGeom prst="rect">
            <a:avLst/>
          </a:prstGeom>
          <a:solidFill>
            <a:srgbClr val="FCD01F"/>
          </a:solidFill>
        </p:spPr>
        <p:txBody>
          <a:bodyPr wrap="square" lIns="365760" rIns="228600" rtlCol="0" anchor="ctr">
            <a:noAutofit/>
          </a:bodyPr>
          <a:lstStyle/>
          <a:p>
            <a:pPr algn="r"/>
            <a:r>
              <a:rPr lang="en-US" sz="700">
                <a:cs typeface="Arial Narrow" panose="020B0604020202020204" pitchFamily="34" charset="0"/>
              </a:rPr>
              <a:t>©Curriculum Associates, LLC    Copying is not permitted.</a:t>
            </a:r>
          </a:p>
        </p:txBody>
      </p:sp>
      <p:pic>
        <p:nvPicPr>
          <p:cNvPr id="9" name="Picture 8" descr="Program Title Magnetic Reading Foundations">
            <a:extLst>
              <a:ext uri="{FF2B5EF4-FFF2-40B4-BE49-F238E27FC236}">
                <a16:creationId xmlns:a16="http://schemas.microsoft.com/office/drawing/2014/main" id="{6F1ECA99-6DD4-3745-87B3-CFE45B3AB76F}"/>
              </a:ext>
            </a:extLst>
          </p:cNvPr>
          <p:cNvPicPr>
            <a:picLocks noChangeAspect="1"/>
          </p:cNvPicPr>
          <p:nvPr userDrawn="1"/>
        </p:nvPicPr>
        <p:blipFill>
          <a:blip r:embed="rId8"/>
          <a:srcRect/>
          <a:stretch/>
        </p:blipFill>
        <p:spPr>
          <a:xfrm>
            <a:off x="2512118" y="480862"/>
            <a:ext cx="4119763" cy="2220393"/>
          </a:xfrm>
          <a:prstGeom prst="rect">
            <a:avLst/>
          </a:prstGeom>
        </p:spPr>
      </p:pic>
      <p:pic>
        <p:nvPicPr>
          <p:cNvPr id="3" name="Picture 2" descr="Icon Grade K">
            <a:extLst>
              <a:ext uri="{FF2B5EF4-FFF2-40B4-BE49-F238E27FC236}">
                <a16:creationId xmlns:a16="http://schemas.microsoft.com/office/drawing/2014/main" id="{27268FA5-D74D-9F4B-8EA4-1F717CF8D588}"/>
              </a:ext>
            </a:extLst>
          </p:cNvPr>
          <p:cNvPicPr>
            <a:picLocks noChangeAspect="1"/>
          </p:cNvPicPr>
          <p:nvPr userDrawn="1"/>
        </p:nvPicPr>
        <p:blipFill>
          <a:blip r:embed="rId9"/>
          <a:stretch>
            <a:fillRect/>
          </a:stretch>
        </p:blipFill>
        <p:spPr>
          <a:xfrm>
            <a:off x="4053240" y="2613657"/>
            <a:ext cx="1037520" cy="1099002"/>
          </a:xfrm>
          <a:prstGeom prst="rect">
            <a:avLst/>
          </a:prstGeom>
        </p:spPr>
      </p:pic>
    </p:spTree>
    <p:extLst>
      <p:ext uri="{BB962C8B-B14F-4D97-AF65-F5344CB8AC3E}">
        <p14:creationId xmlns:p14="http://schemas.microsoft.com/office/powerpoint/2010/main" val="786326101"/>
      </p:ext>
    </p:extLst>
  </p:cSld>
  <p:clrMap bg1="lt1" tx1="dk1" bg2="lt2" tx2="dk2" accent1="accent1" accent2="accent2" accent3="accent3" accent4="accent4" accent5="accent5" accent6="accent6" hlink="hlink" folHlink="folHlink"/>
  <p:sldLayoutIdLst>
    <p:sldLayoutId id="2147483979" r:id="rId1"/>
    <p:sldLayoutId id="2147483998" r:id="rId2"/>
    <p:sldLayoutId id="2147483980" r:id="rId3"/>
    <p:sldLayoutId id="2147483997" r:id="rId4"/>
    <p:sldLayoutId id="214748399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88">
          <p15:clr>
            <a:srgbClr val="F26B43"/>
          </p15:clr>
        </p15:guide>
        <p15:guide id="3" pos="5472">
          <p15:clr>
            <a:srgbClr val="F26B43"/>
          </p15:clr>
        </p15:guide>
        <p15:guide id="4" orient="horz" pos="40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32A70F-FB78-214A-A528-BCD3489521C9}"/>
              </a:ext>
            </a:extLst>
          </p:cNvPr>
          <p:cNvSpPr>
            <a:spLocks noGrp="1"/>
          </p:cNvSpPr>
          <p:nvPr>
            <p:ph type="ctrTitle"/>
          </p:nvPr>
        </p:nvSpPr>
        <p:spPr/>
        <p:txBody>
          <a:bodyPr/>
          <a:lstStyle/>
          <a:p>
            <a:r>
              <a:rPr lang="en-US" dirty="0"/>
              <a:t>Week 30</a:t>
            </a:r>
          </a:p>
        </p:txBody>
      </p:sp>
      <p:sp>
        <p:nvSpPr>
          <p:cNvPr id="2" name="Text Placeholder 1">
            <a:extLst>
              <a:ext uri="{FF2B5EF4-FFF2-40B4-BE49-F238E27FC236}">
                <a16:creationId xmlns:a16="http://schemas.microsoft.com/office/drawing/2014/main" id="{222F0738-D360-2E4A-ACA9-18AA1E00E597}"/>
              </a:ext>
            </a:extLst>
          </p:cNvPr>
          <p:cNvSpPr>
            <a:spLocks noGrp="1"/>
          </p:cNvSpPr>
          <p:nvPr>
            <p:ph type="body" sz="quarter" idx="11"/>
          </p:nvPr>
        </p:nvSpPr>
        <p:spPr/>
        <p:txBody>
          <a:bodyPr/>
          <a:lstStyle/>
          <a:p>
            <a:r>
              <a:rPr lang="en-US" dirty="0"/>
              <a:t>Session 5: </a:t>
            </a:r>
            <a:r>
              <a:rPr lang="en-PH" dirty="0"/>
              <a:t>Weeks </a:t>
            </a:r>
          </a:p>
          <a:p>
            <a:r>
              <a:rPr lang="en-PH" dirty="0"/>
              <a:t>26–30</a:t>
            </a:r>
          </a:p>
        </p:txBody>
      </p:sp>
    </p:spTree>
    <p:extLst>
      <p:ext uri="{BB962C8B-B14F-4D97-AF65-F5344CB8AC3E}">
        <p14:creationId xmlns:p14="http://schemas.microsoft.com/office/powerpoint/2010/main" val="807049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DF5FEE2-BD79-8349-9A3E-8D4F7A8D1839}"/>
              </a:ext>
            </a:extLst>
          </p:cNvPr>
          <p:cNvSpPr>
            <a:spLocks noGrp="1"/>
          </p:cNvSpPr>
          <p:nvPr>
            <p:ph type="body" sz="quarter" idx="22"/>
          </p:nvPr>
        </p:nvSpPr>
        <p:spPr/>
        <p:txBody>
          <a:bodyPr/>
          <a:lstStyle/>
          <a:p>
            <a:r>
              <a:rPr lang="en-US" dirty="0"/>
              <a:t>Whole-Class Assessment</a:t>
            </a:r>
          </a:p>
        </p:txBody>
      </p:sp>
      <p:pic>
        <p:nvPicPr>
          <p:cNvPr id="3" name="Content Placeholder 2" descr="An image of the Student Workbook page 278.">
            <a:extLst>
              <a:ext uri="{FF2B5EF4-FFF2-40B4-BE49-F238E27FC236}">
                <a16:creationId xmlns:a16="http://schemas.microsoft.com/office/drawing/2014/main" id="{9F4C96E2-D0C9-8340-BE3C-E46138778645}"/>
              </a:ext>
            </a:extLst>
          </p:cNvPr>
          <p:cNvPicPr>
            <a:picLocks noGrp="1" noChangeAspect="1"/>
          </p:cNvPicPr>
          <p:nvPr>
            <p:ph sz="quarter" idx="19"/>
          </p:nvPr>
        </p:nvPicPr>
        <p:blipFill>
          <a:blip r:embed="rId3"/>
          <a:stretch>
            <a:fillRect/>
          </a:stretch>
        </p:blipFill>
        <p:spPr>
          <a:xfrm>
            <a:off x="1767637" y="1371600"/>
            <a:ext cx="5608726" cy="4389438"/>
          </a:xfrm>
        </p:spPr>
      </p:pic>
      <p:sp>
        <p:nvSpPr>
          <p:cNvPr id="4" name="Text Placeholder 3">
            <a:extLst>
              <a:ext uri="{FF2B5EF4-FFF2-40B4-BE49-F238E27FC236}">
                <a16:creationId xmlns:a16="http://schemas.microsoft.com/office/drawing/2014/main" id="{0ED17E38-D3C8-1943-AD3E-9253EC7CE0BD}"/>
              </a:ext>
              <a:ext uri="{C183D7F6-B498-43B3-948B-1728B52AA6E4}">
                <adec:decorative xmlns:adec="http://schemas.microsoft.com/office/drawing/2017/decorative" val="1"/>
              </a:ext>
            </a:extLst>
          </p:cNvPr>
          <p:cNvSpPr>
            <a:spLocks noGrp="1"/>
          </p:cNvSpPr>
          <p:nvPr>
            <p:ph type="body" sz="quarter" idx="18"/>
          </p:nvPr>
        </p:nvSpPr>
        <p:spPr/>
        <p:txBody>
          <a:bodyPr>
            <a:normAutofit lnSpcReduction="10000"/>
          </a:bodyPr>
          <a:lstStyle/>
          <a:p>
            <a:r>
              <a:rPr lang="en-US" dirty="0"/>
              <a:t>5: Assessment</a:t>
            </a:r>
          </a:p>
        </p:txBody>
      </p:sp>
    </p:spTree>
    <p:extLst>
      <p:ext uri="{BB962C8B-B14F-4D97-AF65-F5344CB8AC3E}">
        <p14:creationId xmlns:p14="http://schemas.microsoft.com/office/powerpoint/2010/main" val="3080558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DF5FEE2-BD79-8349-9A3E-8D4F7A8D1839}"/>
              </a:ext>
            </a:extLst>
          </p:cNvPr>
          <p:cNvSpPr>
            <a:spLocks noGrp="1"/>
          </p:cNvSpPr>
          <p:nvPr>
            <p:ph type="body" sz="quarter" idx="22"/>
          </p:nvPr>
        </p:nvSpPr>
        <p:spPr/>
        <p:txBody>
          <a:bodyPr/>
          <a:lstStyle/>
          <a:p>
            <a:r>
              <a:rPr lang="en-US" dirty="0"/>
              <a:t>Whole-Class Assessment</a:t>
            </a:r>
          </a:p>
        </p:txBody>
      </p:sp>
      <p:pic>
        <p:nvPicPr>
          <p:cNvPr id="3" name="Content Placeholder 2" descr="An image of the Student Workbook page 279.">
            <a:extLst>
              <a:ext uri="{FF2B5EF4-FFF2-40B4-BE49-F238E27FC236}">
                <a16:creationId xmlns:a16="http://schemas.microsoft.com/office/drawing/2014/main" id="{6A5604AB-1307-8C4A-AEAF-80987B6E52F0}"/>
              </a:ext>
            </a:extLst>
          </p:cNvPr>
          <p:cNvPicPr>
            <a:picLocks noGrp="1" noChangeAspect="1"/>
          </p:cNvPicPr>
          <p:nvPr>
            <p:ph sz="quarter" idx="19"/>
          </p:nvPr>
        </p:nvPicPr>
        <p:blipFill>
          <a:blip r:embed="rId3"/>
          <a:stretch>
            <a:fillRect/>
          </a:stretch>
        </p:blipFill>
        <p:spPr>
          <a:xfrm>
            <a:off x="1767637" y="1371600"/>
            <a:ext cx="5608726" cy="4389438"/>
          </a:xfrm>
        </p:spPr>
      </p:pic>
      <p:sp>
        <p:nvSpPr>
          <p:cNvPr id="4" name="Text Placeholder 3">
            <a:extLst>
              <a:ext uri="{FF2B5EF4-FFF2-40B4-BE49-F238E27FC236}">
                <a16:creationId xmlns:a16="http://schemas.microsoft.com/office/drawing/2014/main" id="{0ED17E38-D3C8-1943-AD3E-9253EC7CE0BD}"/>
              </a:ext>
              <a:ext uri="{C183D7F6-B498-43B3-948B-1728B52AA6E4}">
                <adec:decorative xmlns:adec="http://schemas.microsoft.com/office/drawing/2017/decorative" val="1"/>
              </a:ext>
            </a:extLst>
          </p:cNvPr>
          <p:cNvSpPr>
            <a:spLocks noGrp="1"/>
          </p:cNvSpPr>
          <p:nvPr>
            <p:ph type="body" sz="quarter" idx="18"/>
          </p:nvPr>
        </p:nvSpPr>
        <p:spPr/>
        <p:txBody>
          <a:bodyPr>
            <a:normAutofit lnSpcReduction="10000"/>
          </a:bodyPr>
          <a:lstStyle/>
          <a:p>
            <a:r>
              <a:rPr lang="en-US" dirty="0"/>
              <a:t>5: Assessment</a:t>
            </a:r>
          </a:p>
        </p:txBody>
      </p:sp>
    </p:spTree>
    <p:extLst>
      <p:ext uri="{BB962C8B-B14F-4D97-AF65-F5344CB8AC3E}">
        <p14:creationId xmlns:p14="http://schemas.microsoft.com/office/powerpoint/2010/main" val="1156374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1F25350-C298-3548-9A95-C5F8D6989FFE}"/>
              </a:ext>
            </a:extLst>
          </p:cNvPr>
          <p:cNvSpPr>
            <a:spLocks noGrp="1"/>
          </p:cNvSpPr>
          <p:nvPr>
            <p:ph type="body" sz="quarter" idx="25"/>
          </p:nvPr>
        </p:nvSpPr>
        <p:spPr/>
        <p:txBody>
          <a:bodyPr/>
          <a:lstStyle/>
          <a:p>
            <a:r>
              <a:rPr lang="en-US" dirty="0"/>
              <a:t>Individual Assessment</a:t>
            </a:r>
          </a:p>
        </p:txBody>
      </p:sp>
      <p:sp>
        <p:nvSpPr>
          <p:cNvPr id="10" name="TextBox 9">
            <a:extLst>
              <a:ext uri="{FF2B5EF4-FFF2-40B4-BE49-F238E27FC236}">
                <a16:creationId xmlns:a16="http://schemas.microsoft.com/office/drawing/2014/main" id="{98EC8C44-3EB4-01EA-E6E1-A7B1551C7D20}"/>
              </a:ext>
            </a:extLst>
          </p:cNvPr>
          <p:cNvSpPr txBox="1"/>
          <p:nvPr/>
        </p:nvSpPr>
        <p:spPr>
          <a:xfrm>
            <a:off x="479344" y="1028343"/>
            <a:ext cx="8185312" cy="4801314"/>
          </a:xfrm>
          <a:prstGeom prst="rect">
            <a:avLst/>
          </a:prstGeom>
          <a:noFill/>
        </p:spPr>
        <p:txBody>
          <a:bodyPr wrap="square">
            <a:spAutoFit/>
          </a:bodyPr>
          <a:lstStyle/>
          <a:p>
            <a:pPr algn="just">
              <a:lnSpc>
                <a:spcPct val="150000"/>
              </a:lnSpc>
            </a:pPr>
            <a:r>
              <a:rPr lang="en-US" sz="4800" dirty="0">
                <a:latin typeface="Century Gothic" panose="020B0502020202020204" pitchFamily="34" charset="0"/>
              </a:rPr>
              <a:t>Eve and June get a seed. Eve digs a deep hole. June sets the seed down into it. They get a hose. </a:t>
            </a:r>
            <a:endParaRPr lang="en-US" dirty="0"/>
          </a:p>
          <a:p>
            <a:endParaRPr lang="en-US" dirty="0"/>
          </a:p>
        </p:txBody>
      </p:sp>
      <p:sp>
        <p:nvSpPr>
          <p:cNvPr id="7" name="Text Placeholder 6">
            <a:extLst>
              <a:ext uri="{FF2B5EF4-FFF2-40B4-BE49-F238E27FC236}">
                <a16:creationId xmlns:a16="http://schemas.microsoft.com/office/drawing/2014/main" id="{1F891D63-1DCD-1149-87D9-AD7DA5E6FC88}"/>
              </a:ext>
              <a:ext uri="{C183D7F6-B498-43B3-948B-1728B52AA6E4}">
                <adec:decorative xmlns:adec="http://schemas.microsoft.com/office/drawing/2017/decorative" val="1"/>
              </a:ext>
            </a:extLst>
          </p:cNvPr>
          <p:cNvSpPr>
            <a:spLocks noGrp="1"/>
          </p:cNvSpPr>
          <p:nvPr>
            <p:ph type="body" sz="quarter" idx="18"/>
          </p:nvPr>
        </p:nvSpPr>
        <p:spPr/>
        <p:txBody>
          <a:bodyPr>
            <a:normAutofit lnSpcReduction="10000"/>
          </a:bodyPr>
          <a:lstStyle/>
          <a:p>
            <a:r>
              <a:rPr lang="en-US" dirty="0"/>
              <a:t>5: Assessment</a:t>
            </a:r>
          </a:p>
        </p:txBody>
      </p:sp>
    </p:spTree>
    <p:extLst>
      <p:ext uri="{BB962C8B-B14F-4D97-AF65-F5344CB8AC3E}">
        <p14:creationId xmlns:p14="http://schemas.microsoft.com/office/powerpoint/2010/main" val="1012461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1F25350-C298-3548-9A95-C5F8D6989FFE}"/>
              </a:ext>
            </a:extLst>
          </p:cNvPr>
          <p:cNvSpPr>
            <a:spLocks noGrp="1"/>
          </p:cNvSpPr>
          <p:nvPr>
            <p:ph type="body" sz="quarter" idx="25"/>
          </p:nvPr>
        </p:nvSpPr>
        <p:spPr/>
        <p:txBody>
          <a:bodyPr/>
          <a:lstStyle/>
          <a:p>
            <a:r>
              <a:rPr lang="en-US" dirty="0"/>
              <a:t>Individual Assessment</a:t>
            </a:r>
          </a:p>
        </p:txBody>
      </p:sp>
      <p:sp>
        <p:nvSpPr>
          <p:cNvPr id="10" name="TextBox 9">
            <a:extLst>
              <a:ext uri="{FF2B5EF4-FFF2-40B4-BE49-F238E27FC236}">
                <a16:creationId xmlns:a16="http://schemas.microsoft.com/office/drawing/2014/main" id="{98EC8C44-3EB4-01EA-E6E1-A7B1551C7D20}"/>
              </a:ext>
            </a:extLst>
          </p:cNvPr>
          <p:cNvSpPr txBox="1"/>
          <p:nvPr/>
        </p:nvSpPr>
        <p:spPr>
          <a:xfrm>
            <a:off x="603583" y="1566422"/>
            <a:ext cx="7936834" cy="3725156"/>
          </a:xfrm>
          <a:prstGeom prst="rect">
            <a:avLst/>
          </a:prstGeom>
          <a:noFill/>
        </p:spPr>
        <p:txBody>
          <a:bodyPr wrap="square">
            <a:spAutoFit/>
          </a:bodyPr>
          <a:lstStyle/>
          <a:p>
            <a:pPr algn="just">
              <a:lnSpc>
                <a:spcPct val="150000"/>
              </a:lnSpc>
            </a:pPr>
            <a:r>
              <a:rPr lang="en-US" sz="4800" dirty="0">
                <a:latin typeface="Century Gothic" panose="020B0502020202020204" pitchFamily="34" charset="0"/>
              </a:rPr>
              <a:t>They use it to keep the seed wet. Now what will poke up from the hole</a:t>
            </a:r>
            <a:r>
              <a:rPr lang="en-US" sz="4800" dirty="0">
                <a:latin typeface="Calibri" panose="020F0502020204030204" pitchFamily="34" charset="0"/>
                <a:cs typeface="Calibri" panose="020F0502020204030204" pitchFamily="34" charset="0"/>
              </a:rPr>
              <a:t>?</a:t>
            </a:r>
          </a:p>
          <a:p>
            <a:endParaRPr lang="en-US" dirty="0"/>
          </a:p>
        </p:txBody>
      </p:sp>
      <p:sp>
        <p:nvSpPr>
          <p:cNvPr id="7" name="Text Placeholder 6">
            <a:extLst>
              <a:ext uri="{FF2B5EF4-FFF2-40B4-BE49-F238E27FC236}">
                <a16:creationId xmlns:a16="http://schemas.microsoft.com/office/drawing/2014/main" id="{1F891D63-1DCD-1149-87D9-AD7DA5E6FC88}"/>
              </a:ext>
              <a:ext uri="{C183D7F6-B498-43B3-948B-1728B52AA6E4}">
                <adec:decorative xmlns:adec="http://schemas.microsoft.com/office/drawing/2017/decorative" val="1"/>
              </a:ext>
            </a:extLst>
          </p:cNvPr>
          <p:cNvSpPr>
            <a:spLocks noGrp="1"/>
          </p:cNvSpPr>
          <p:nvPr>
            <p:ph type="body" sz="quarter" idx="18"/>
          </p:nvPr>
        </p:nvSpPr>
        <p:spPr/>
        <p:txBody>
          <a:bodyPr>
            <a:normAutofit lnSpcReduction="10000"/>
          </a:bodyPr>
          <a:lstStyle/>
          <a:p>
            <a:r>
              <a:rPr lang="en-US" dirty="0"/>
              <a:t>5: Assessment</a:t>
            </a:r>
          </a:p>
        </p:txBody>
      </p:sp>
    </p:spTree>
    <p:extLst>
      <p:ext uri="{BB962C8B-B14F-4D97-AF65-F5344CB8AC3E}">
        <p14:creationId xmlns:p14="http://schemas.microsoft.com/office/powerpoint/2010/main" val="1549975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1F25350-C298-3548-9A95-C5F8D6989FFE}"/>
              </a:ext>
            </a:extLst>
          </p:cNvPr>
          <p:cNvSpPr>
            <a:spLocks noGrp="1"/>
          </p:cNvSpPr>
          <p:nvPr>
            <p:ph type="body" sz="quarter" idx="25"/>
          </p:nvPr>
        </p:nvSpPr>
        <p:spPr/>
        <p:txBody>
          <a:bodyPr/>
          <a:lstStyle/>
          <a:p>
            <a:r>
              <a:rPr lang="en-US" dirty="0"/>
              <a:t>Individual Assessment</a:t>
            </a:r>
          </a:p>
        </p:txBody>
      </p:sp>
      <p:sp>
        <p:nvSpPr>
          <p:cNvPr id="9" name="TextBox 8">
            <a:extLst>
              <a:ext uri="{FF2B5EF4-FFF2-40B4-BE49-F238E27FC236}">
                <a16:creationId xmlns:a16="http://schemas.microsoft.com/office/drawing/2014/main" id="{2EDD42C9-4D72-ACA0-54C9-5D87F0955632}"/>
              </a:ext>
            </a:extLst>
          </p:cNvPr>
          <p:cNvSpPr txBox="1"/>
          <p:nvPr/>
        </p:nvSpPr>
        <p:spPr>
          <a:xfrm>
            <a:off x="509490" y="1235643"/>
            <a:ext cx="7663288" cy="4386714"/>
          </a:xfrm>
          <a:prstGeom prst="rect">
            <a:avLst/>
          </a:prstGeom>
          <a:noFill/>
        </p:spPr>
        <p:txBody>
          <a:bodyPr wrap="square">
            <a:spAutoFit/>
          </a:bodyPr>
          <a:lstStyle/>
          <a:p>
            <a:pPr algn="just">
              <a:lnSpc>
                <a:spcPct val="150000"/>
              </a:lnSpc>
            </a:pPr>
            <a:r>
              <a:rPr lang="en-US" sz="4800" dirty="0">
                <a:latin typeface="Century Gothic" panose="020B0502020202020204" pitchFamily="34" charset="0"/>
              </a:rPr>
              <a:t>Pete likes to ride on his bike. But a wheel has a hole in it! How will Pete use his bike now</a:t>
            </a:r>
            <a:r>
              <a:rPr lang="en-US" sz="4800"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sp>
        <p:nvSpPr>
          <p:cNvPr id="7" name="Text Placeholder 6">
            <a:extLst>
              <a:ext uri="{FF2B5EF4-FFF2-40B4-BE49-F238E27FC236}">
                <a16:creationId xmlns:a16="http://schemas.microsoft.com/office/drawing/2014/main" id="{1F891D63-1DCD-1149-87D9-AD7DA5E6FC88}"/>
              </a:ext>
              <a:ext uri="{C183D7F6-B498-43B3-948B-1728B52AA6E4}">
                <adec:decorative xmlns:adec="http://schemas.microsoft.com/office/drawing/2017/decorative" val="1"/>
              </a:ext>
            </a:extLst>
          </p:cNvPr>
          <p:cNvSpPr>
            <a:spLocks noGrp="1"/>
          </p:cNvSpPr>
          <p:nvPr>
            <p:ph type="body" sz="quarter" idx="18"/>
          </p:nvPr>
        </p:nvSpPr>
        <p:spPr/>
        <p:txBody>
          <a:bodyPr>
            <a:normAutofit lnSpcReduction="10000"/>
          </a:bodyPr>
          <a:lstStyle/>
          <a:p>
            <a:r>
              <a:rPr lang="en-US" dirty="0"/>
              <a:t>5: Assessment</a:t>
            </a:r>
          </a:p>
        </p:txBody>
      </p:sp>
    </p:spTree>
    <p:extLst>
      <p:ext uri="{BB962C8B-B14F-4D97-AF65-F5344CB8AC3E}">
        <p14:creationId xmlns:p14="http://schemas.microsoft.com/office/powerpoint/2010/main" val="2159776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1F25350-C298-3548-9A95-C5F8D6989FFE}"/>
              </a:ext>
            </a:extLst>
          </p:cNvPr>
          <p:cNvSpPr>
            <a:spLocks noGrp="1"/>
          </p:cNvSpPr>
          <p:nvPr>
            <p:ph type="body" sz="quarter" idx="25"/>
          </p:nvPr>
        </p:nvSpPr>
        <p:spPr/>
        <p:txBody>
          <a:bodyPr/>
          <a:lstStyle/>
          <a:p>
            <a:r>
              <a:rPr lang="en-US" dirty="0"/>
              <a:t>Individual Assessment</a:t>
            </a:r>
          </a:p>
        </p:txBody>
      </p:sp>
      <p:sp>
        <p:nvSpPr>
          <p:cNvPr id="9" name="TextBox 8">
            <a:extLst>
              <a:ext uri="{FF2B5EF4-FFF2-40B4-BE49-F238E27FC236}">
                <a16:creationId xmlns:a16="http://schemas.microsoft.com/office/drawing/2014/main" id="{B4B78EBC-247C-EFDF-767F-A8E166CBEFA1}"/>
              </a:ext>
            </a:extLst>
          </p:cNvPr>
          <p:cNvSpPr txBox="1"/>
          <p:nvPr/>
        </p:nvSpPr>
        <p:spPr>
          <a:xfrm>
            <a:off x="457201" y="1237085"/>
            <a:ext cx="7997382" cy="4388463"/>
          </a:xfrm>
          <a:prstGeom prst="rect">
            <a:avLst/>
          </a:prstGeom>
          <a:noFill/>
        </p:spPr>
        <p:txBody>
          <a:bodyPr wrap="square">
            <a:spAutoFit/>
          </a:bodyPr>
          <a:lstStyle/>
          <a:p>
            <a:pPr algn="just">
              <a:lnSpc>
                <a:spcPct val="150000"/>
              </a:lnSpc>
            </a:pPr>
            <a:r>
              <a:rPr lang="en-US" sz="4800" dirty="0">
                <a:latin typeface="Century Gothic" panose="020B0502020202020204" pitchFamily="34" charset="0"/>
              </a:rPr>
              <a:t>Pete needs to call June. June will fix the wheel. Now Pete can ride on his bike!</a:t>
            </a:r>
          </a:p>
        </p:txBody>
      </p:sp>
      <p:sp>
        <p:nvSpPr>
          <p:cNvPr id="7" name="Text Placeholder 6">
            <a:extLst>
              <a:ext uri="{FF2B5EF4-FFF2-40B4-BE49-F238E27FC236}">
                <a16:creationId xmlns:a16="http://schemas.microsoft.com/office/drawing/2014/main" id="{1F891D63-1DCD-1149-87D9-AD7DA5E6FC88}"/>
              </a:ext>
              <a:ext uri="{C183D7F6-B498-43B3-948B-1728B52AA6E4}">
                <adec:decorative xmlns:adec="http://schemas.microsoft.com/office/drawing/2017/decorative" val="1"/>
              </a:ext>
            </a:extLst>
          </p:cNvPr>
          <p:cNvSpPr>
            <a:spLocks noGrp="1"/>
          </p:cNvSpPr>
          <p:nvPr>
            <p:ph type="body" sz="quarter" idx="18"/>
          </p:nvPr>
        </p:nvSpPr>
        <p:spPr/>
        <p:txBody>
          <a:bodyPr>
            <a:normAutofit lnSpcReduction="10000"/>
          </a:bodyPr>
          <a:lstStyle/>
          <a:p>
            <a:r>
              <a:rPr lang="en-US" dirty="0"/>
              <a:t>5: Assessment</a:t>
            </a:r>
          </a:p>
        </p:txBody>
      </p:sp>
    </p:spTree>
    <p:extLst>
      <p:ext uri="{BB962C8B-B14F-4D97-AF65-F5344CB8AC3E}">
        <p14:creationId xmlns:p14="http://schemas.microsoft.com/office/powerpoint/2010/main" val="3043388596"/>
      </p:ext>
    </p:extLst>
  </p:cSld>
  <p:clrMapOvr>
    <a:masterClrMapping/>
  </p:clrMapOvr>
</p:sld>
</file>

<file path=ppt/theme/theme1.xml><?xml version="1.0" encoding="utf-8"?>
<a:theme xmlns:a="http://schemas.openxmlformats.org/drawingml/2006/main" name="Session_5_Assessment">
  <a:themeElements>
    <a:clrScheme name="Ready Math">
      <a:dk1>
        <a:srgbClr val="000000"/>
      </a:dk1>
      <a:lt1>
        <a:srgbClr val="FFFFFF"/>
      </a:lt1>
      <a:dk2>
        <a:srgbClr val="17529D"/>
      </a:dk2>
      <a:lt2>
        <a:srgbClr val="E7E6E6"/>
      </a:lt2>
      <a:accent1>
        <a:srgbClr val="0071BC"/>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ession_5_Assessment">
  <a:themeElements>
    <a:clrScheme name="Ready Math">
      <a:dk1>
        <a:srgbClr val="000000"/>
      </a:dk1>
      <a:lt1>
        <a:srgbClr val="FFFFFF"/>
      </a:lt1>
      <a:dk2>
        <a:srgbClr val="17529D"/>
      </a:dk2>
      <a:lt2>
        <a:srgbClr val="E7E6E6"/>
      </a:lt2>
      <a:accent1>
        <a:srgbClr val="0071BC"/>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K_Open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710a3ed-4979-4661-9a90-2a45d351e80e">
      <UserInfo>
        <DisplayName>Alexis Hatcher</DisplayName>
        <AccountId>6</AccountId>
        <AccountType/>
      </UserInfo>
      <UserInfo>
        <DisplayName>Heatherlyn Ames</DisplayName>
        <AccountId>1205</AccountId>
        <AccountType/>
      </UserInfo>
      <UserInfo>
        <DisplayName>Shannon Stanton</DisplayName>
        <AccountId>139</AccountId>
        <AccountType/>
      </UserInfo>
      <UserInfo>
        <DisplayName>Julia Pearlman</DisplayName>
        <AccountId>4818</AccountId>
        <AccountType/>
      </UserInfo>
      <UserInfo>
        <DisplayName>Tyler Krentz</DisplayName>
        <AccountId>10728</AccountId>
        <AccountType/>
      </UserInfo>
    </SharedWithUsers>
    <Notes xmlns="4a536345-3f6c-461a-b183-bbdda499d257" xsi:nil="true"/>
    <_ip_UnifiedCompliancePolicyUIAction xmlns="http://schemas.microsoft.com/sharepoint/v3" xsi:nil="true"/>
    <_ip_UnifiedCompliancePolicyProperties xmlns="http://schemas.microsoft.com/sharepoint/v3" xsi:nil="true"/>
    <lcf76f155ced4ddcb4097134ff3c332f xmlns="4a536345-3f6c-461a-b183-bbdda499d257">
      <Terms xmlns="http://schemas.microsoft.com/office/infopath/2007/PartnerControls"/>
    </lcf76f155ced4ddcb4097134ff3c332f>
    <TaxCatchAll xmlns="b710a3ed-4979-4661-9a90-2a45d351e80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DDD6838B8E4ED4D97B4119C1F57964B" ma:contentTypeVersion="19" ma:contentTypeDescription="Create a new document." ma:contentTypeScope="" ma:versionID="7b4d4242a4f0aaf627d6b0362b8cdf41">
  <xsd:schema xmlns:xsd="http://www.w3.org/2001/XMLSchema" xmlns:xs="http://www.w3.org/2001/XMLSchema" xmlns:p="http://schemas.microsoft.com/office/2006/metadata/properties" xmlns:ns1="http://schemas.microsoft.com/sharepoint/v3" xmlns:ns2="4a536345-3f6c-461a-b183-bbdda499d257" xmlns:ns3="b710a3ed-4979-4661-9a90-2a45d351e80e" targetNamespace="http://schemas.microsoft.com/office/2006/metadata/properties" ma:root="true" ma:fieldsID="e8e66911d2a7c248a2ff722157b4894b" ns1:_="" ns2:_="" ns3:_="">
    <xsd:import namespace="http://schemas.microsoft.com/sharepoint/v3"/>
    <xsd:import namespace="4a536345-3f6c-461a-b183-bbdda499d257"/>
    <xsd:import namespace="b710a3ed-4979-4661-9a90-2a45d351e8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Note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1:_ip_UnifiedCompliancePolicyProperties" minOccurs="0"/>
                <xsd:element ref="ns1:_ip_UnifiedCompliancePolicyUIAc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536345-3f6c-461a-b183-bbdda499d2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Notes" ma:index="14" nillable="true" ma:displayName="Notes" ma:format="Dropdown" ma:internalName="Notes">
      <xsd:simpleType>
        <xsd:union memberTypes="dms:Text">
          <xsd:simpleType>
            <xsd:restriction base="dms:Choice">
              <xsd:enumeration value="Choice 1"/>
              <xsd:enumeration value="Choice 2"/>
              <xsd:enumeration value="Choice 3"/>
            </xsd:restriction>
          </xsd:simpleType>
        </xsd:un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ddc6715-9392-4c7b-b038-9c308e5b14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710a3ed-4979-4661-9a90-2a45d351e80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35df0f7c-c064-45d8-abb3-53c1c3ddb3c5}" ma:internalName="TaxCatchAll" ma:showField="CatchAllData" ma:web="b710a3ed-4979-4661-9a90-2a45d351e8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3D280A-F568-4485-BD45-332497A36F32}">
  <ds:schemaRefs>
    <ds:schemaRef ds:uri="http://schemas.microsoft.com/sharepoint/v3/contenttype/forms"/>
  </ds:schemaRefs>
</ds:datastoreItem>
</file>

<file path=customXml/itemProps2.xml><?xml version="1.0" encoding="utf-8"?>
<ds:datastoreItem xmlns:ds="http://schemas.openxmlformats.org/officeDocument/2006/customXml" ds:itemID="{8F861963-F88A-4078-9CC1-BE4DF6922FBF}">
  <ds:schemaRefs>
    <ds:schemaRef ds:uri="http://purl.org/dc/dcmitype/"/>
    <ds:schemaRef ds:uri="http://purl.org/dc/terms/"/>
    <ds:schemaRef ds:uri="http://schemas.microsoft.com/office/2006/documentManagement/types"/>
    <ds:schemaRef ds:uri="4a536345-3f6c-461a-b183-bbdda499d257"/>
    <ds:schemaRef ds:uri="http://www.w3.org/XML/1998/namespace"/>
    <ds:schemaRef ds:uri="http://schemas.microsoft.com/office/infopath/2007/PartnerControls"/>
    <ds:schemaRef ds:uri="http://schemas.openxmlformats.org/package/2006/metadata/core-properties"/>
    <ds:schemaRef ds:uri="http://purl.org/dc/elements/1.1/"/>
    <ds:schemaRef ds:uri="b710a3ed-4979-4661-9a90-2a45d351e80e"/>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FDC0FC1B-D676-4598-B57F-501B1B6CC7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a536345-3f6c-461a-b183-bbdda499d257"/>
    <ds:schemaRef ds:uri="b710a3ed-4979-4661-9a90-2a45d351e8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646</TotalTime>
  <Words>668</Words>
  <Application>Microsoft Macintosh PowerPoint</Application>
  <PresentationFormat>On-screen Show (4:3)</PresentationFormat>
  <Paragraphs>68</Paragraphs>
  <Slides>7</Slides>
  <Notes>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vt:i4>
      </vt:variant>
    </vt:vector>
  </HeadingPairs>
  <TitlesOfParts>
    <vt:vector size="14" baseType="lpstr">
      <vt:lpstr>Arial</vt:lpstr>
      <vt:lpstr>Bookman Old Style</vt:lpstr>
      <vt:lpstr>Calibri</vt:lpstr>
      <vt:lpstr>Century Gothic</vt:lpstr>
      <vt:lpstr>Session_5_Assessment</vt:lpstr>
      <vt:lpstr>1_Session_5_Assessment</vt:lpstr>
      <vt:lpstr>GK_Openers</vt:lpstr>
      <vt:lpstr>Week 30</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Michaud</dc:creator>
  <cp:lastModifiedBy>Mark Nodland</cp:lastModifiedBy>
  <cp:revision>22</cp:revision>
  <cp:lastPrinted>2019-07-31T17:10:30Z</cp:lastPrinted>
  <dcterms:created xsi:type="dcterms:W3CDTF">2019-06-29T20:30:13Z</dcterms:created>
  <dcterms:modified xsi:type="dcterms:W3CDTF">2022-07-20T17:08:46Z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0x0101009DDD6838B8E4ED4D97B4119C1F57964B</vt:lpwstr>
  </property>
  <property fmtid="{D5CDD505-2E9C-101B-9397-08002B2CF9AE}" pid="3" name="MediaServiceImageTags">
    <vt:lpwstr/>
  </property>
</Properties>
</file>