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825" r:id="rId5"/>
    <p:sldMasterId id="2147483978" r:id="rId6"/>
    <p:sldMasterId id="2147483981" r:id="rId7"/>
  </p:sldMasterIdLst>
  <p:notesMasterIdLst>
    <p:notesMasterId r:id="rId39"/>
  </p:notesMasterIdLst>
  <p:handoutMasterIdLst>
    <p:handoutMasterId r:id="rId40"/>
  </p:handoutMasterIdLst>
  <p:sldIdLst>
    <p:sldId id="554" r:id="rId8"/>
    <p:sldId id="590" r:id="rId9"/>
    <p:sldId id="494" r:id="rId10"/>
    <p:sldId id="537" r:id="rId11"/>
    <p:sldId id="560" r:id="rId12"/>
    <p:sldId id="561" r:id="rId13"/>
    <p:sldId id="559" r:id="rId14"/>
    <p:sldId id="562" r:id="rId15"/>
    <p:sldId id="563" r:id="rId16"/>
    <p:sldId id="564" r:id="rId17"/>
    <p:sldId id="565" r:id="rId18"/>
    <p:sldId id="566" r:id="rId19"/>
    <p:sldId id="567" r:id="rId20"/>
    <p:sldId id="542" r:id="rId21"/>
    <p:sldId id="543" r:id="rId22"/>
    <p:sldId id="569" r:id="rId23"/>
    <p:sldId id="570" r:id="rId24"/>
    <p:sldId id="571" r:id="rId25"/>
    <p:sldId id="572" r:id="rId26"/>
    <p:sldId id="546" r:id="rId27"/>
    <p:sldId id="547" r:id="rId28"/>
    <p:sldId id="548" r:id="rId29"/>
    <p:sldId id="573" r:id="rId30"/>
    <p:sldId id="589" r:id="rId31"/>
    <p:sldId id="574" r:id="rId32"/>
    <p:sldId id="575" r:id="rId33"/>
    <p:sldId id="576" r:id="rId34"/>
    <p:sldId id="577" r:id="rId35"/>
    <p:sldId id="578" r:id="rId36"/>
    <p:sldId id="552" r:id="rId37"/>
    <p:sldId id="58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568" userDrawn="1">
          <p15:clr>
            <a:srgbClr val="A4A3A4"/>
          </p15:clr>
        </p15:guide>
        <p15:guide id="4" orient="horz" pos="840" userDrawn="1">
          <p15:clr>
            <a:srgbClr val="A4A3A4"/>
          </p15:clr>
        </p15:guide>
        <p15:guide id="5" orient="horz" pos="504" userDrawn="1">
          <p15:clr>
            <a:srgbClr val="A4A3A4"/>
          </p15:clr>
        </p15:guide>
        <p15:guide id="6" orient="horz" pos="4080" userDrawn="1">
          <p15:clr>
            <a:srgbClr val="A4A3A4"/>
          </p15:clr>
        </p15:guide>
        <p15:guide id="7" pos="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Grecki" initials="EG" lastIdx="8" clrIdx="6">
    <p:extLst>
      <p:ext uri="{19B8F6BF-5375-455C-9EA6-DF929625EA0E}">
        <p15:presenceInfo xmlns:p15="http://schemas.microsoft.com/office/powerpoint/2012/main" userId="Emily Grecki" providerId="None"/>
      </p:ext>
    </p:extLst>
  </p:cmAuthor>
  <p:cmAuthor id="1" name="Michelle Pietromonaco" initials="MP" lastIdx="2" clrIdx="0">
    <p:extLst>
      <p:ext uri="{19B8F6BF-5375-455C-9EA6-DF929625EA0E}">
        <p15:presenceInfo xmlns:p15="http://schemas.microsoft.com/office/powerpoint/2012/main" userId="S::mpietromonaco@cainc.com::156befd1-1b04-40f4-a056-83bff00d069c" providerId="AD"/>
      </p:ext>
    </p:extLst>
  </p:cmAuthor>
  <p:cmAuthor id="2" name="Emily Ambrose" initials="EA" lastIdx="1" clrIdx="1">
    <p:extLst>
      <p:ext uri="{19B8F6BF-5375-455C-9EA6-DF929625EA0E}">
        <p15:presenceInfo xmlns:p15="http://schemas.microsoft.com/office/powerpoint/2012/main" userId="S::eambrose@cainc.com::cac3403e-15b1-42b4-938c-3849ba0f7b3d" providerId="AD"/>
      </p:ext>
    </p:extLst>
  </p:cmAuthor>
  <p:cmAuthor id="3" name="Nandini Gupta" initials="NG" lastIdx="5" clrIdx="2">
    <p:extLst>
      <p:ext uri="{19B8F6BF-5375-455C-9EA6-DF929625EA0E}">
        <p15:presenceInfo xmlns:p15="http://schemas.microsoft.com/office/powerpoint/2012/main" userId="Nandini Gupta" providerId="None"/>
      </p:ext>
    </p:extLst>
  </p:cmAuthor>
  <p:cmAuthor id="4" name="Ellen Ungaro" initials="EU" lastIdx="3" clrIdx="3">
    <p:extLst>
      <p:ext uri="{19B8F6BF-5375-455C-9EA6-DF929625EA0E}">
        <p15:presenceInfo xmlns:p15="http://schemas.microsoft.com/office/powerpoint/2012/main" userId="S::eungaro@cainc.com::f4290da0-fcc7-4f8b-9e25-97c35a36fa36" providerId="AD"/>
      </p:ext>
    </p:extLst>
  </p:cmAuthor>
  <p:cmAuthor id="5" name="Anne Capeci" initials="AC" lastIdx="5" clrIdx="4">
    <p:extLst>
      <p:ext uri="{19B8F6BF-5375-455C-9EA6-DF929625EA0E}">
        <p15:presenceInfo xmlns:p15="http://schemas.microsoft.com/office/powerpoint/2012/main" userId="S::acapeci@cainc.com::a36363c2-bb48-4d68-a4df-c9d9b699fa3d" providerId="AD"/>
      </p:ext>
    </p:extLst>
  </p:cmAuthor>
  <p:cmAuthor id="6" name="jrhill1414@gmail.com" initials="j"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779"/>
    <a:srgbClr val="9BF758"/>
    <a:srgbClr val="B897D9"/>
    <a:srgbClr val="AA0165"/>
    <a:srgbClr val="AB0166"/>
    <a:srgbClr val="942092"/>
    <a:srgbClr val="941651"/>
    <a:srgbClr val="910059"/>
    <a:srgbClr val="900058"/>
    <a:srgbClr val="880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FDB4F-E3CA-4A0C-B9C4-8D86DBD16A35}" v="4" dt="2022-06-20T15:12:26.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8"/>
    <p:restoredTop sz="73030" autoAdjust="0"/>
  </p:normalViewPr>
  <p:slideViewPr>
    <p:cSldViewPr snapToGrid="0" snapToObjects="1">
      <p:cViewPr varScale="1">
        <p:scale>
          <a:sx n="104" d="100"/>
          <a:sy n="104" d="100"/>
        </p:scale>
        <p:origin x="2632" y="192"/>
      </p:cViewPr>
      <p:guideLst>
        <p:guide pos="5568"/>
        <p:guide orient="horz" pos="840"/>
        <p:guide orient="horz" pos="504"/>
        <p:guide orient="horz" pos="4080"/>
        <p:guide pos="816"/>
      </p:guideLst>
    </p:cSldViewPr>
  </p:slideViewPr>
  <p:notesTextViewPr>
    <p:cViewPr>
      <p:scale>
        <a:sx n="175" d="100"/>
        <a:sy n="175" d="100"/>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A36173-7C7B-6C4A-9D45-A2DCDCBFE3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4F41EC-2FB0-164B-BAAE-15ADD8C4CE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9BCF5F-2D39-574B-AAF8-E611B065B52D}" type="datetimeFigureOut">
              <a:rPr lang="en-US" smtClean="0"/>
              <a:pPr/>
              <a:t>7/20/22</a:t>
            </a:fld>
            <a:endParaRPr lang="en-US"/>
          </a:p>
        </p:txBody>
      </p:sp>
      <p:sp>
        <p:nvSpPr>
          <p:cNvPr id="4" name="Footer Placeholder 3">
            <a:extLst>
              <a:ext uri="{FF2B5EF4-FFF2-40B4-BE49-F238E27FC236}">
                <a16:creationId xmlns:a16="http://schemas.microsoft.com/office/drawing/2014/main" id="{129A2399-76CE-9C4C-8417-BA88F32A4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7CE8F-6918-F34E-9F22-8A139814C6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4F3FF-BC9D-FD4C-A419-730CBE986A80}" type="slidenum">
              <a:rPr lang="en-US" smtClean="0"/>
              <a:pPr/>
              <a:t>‹#›</a:t>
            </a:fld>
            <a:endParaRPr lang="en-US"/>
          </a:p>
        </p:txBody>
      </p:sp>
    </p:spTree>
    <p:extLst>
      <p:ext uri="{BB962C8B-B14F-4D97-AF65-F5344CB8AC3E}">
        <p14:creationId xmlns:p14="http://schemas.microsoft.com/office/powerpoint/2010/main" val="327363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B8152-24B6-A34F-BD45-891F1584D10E}" type="datetimeFigureOut">
              <a:rPr lang="en-US" smtClean="0"/>
              <a:pPr/>
              <a:t>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F639-6FD4-A841-B3E5-1EC143CA2BE4}" type="slidenum">
              <a:rPr lang="en-US" smtClean="0"/>
              <a:pPr/>
              <a:t>‹#›</a:t>
            </a:fld>
            <a:endParaRPr lang="en-US"/>
          </a:p>
        </p:txBody>
      </p:sp>
    </p:spTree>
    <p:extLst>
      <p:ext uri="{BB962C8B-B14F-4D97-AF65-F5344CB8AC3E}">
        <p14:creationId xmlns:p14="http://schemas.microsoft.com/office/powerpoint/2010/main" val="211304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2 Skills</a:t>
            </a:r>
          </a:p>
          <a:p>
            <a:r>
              <a:rPr lang="en-US" sz="1200" b="1" kern="1200" dirty="0">
                <a:solidFill>
                  <a:schemeClr val="tx1"/>
                </a:solidFill>
                <a:effectLst/>
                <a:latin typeface="+mn-lt"/>
                <a:ea typeface="+mn-ea"/>
                <a:cs typeface="+mn-cs"/>
              </a:rPr>
              <a:t>Phonological Awareness:</a:t>
            </a:r>
            <a:r>
              <a:rPr lang="en-US" sz="1200" kern="1200" dirty="0">
                <a:solidFill>
                  <a:schemeClr val="tx1"/>
                </a:solidFill>
                <a:effectLst/>
                <a:latin typeface="+mn-lt"/>
                <a:ea typeface="+mn-ea"/>
                <a:cs typeface="+mn-cs"/>
              </a:rPr>
              <a:t> </a:t>
            </a:r>
            <a:r>
              <a:rPr lang="en-PH" sz="1200" kern="1200" dirty="0">
                <a:solidFill>
                  <a:schemeClr val="tx1"/>
                </a:solidFill>
                <a:effectLst/>
                <a:latin typeface="+mn-lt"/>
                <a:ea typeface="+mn-ea"/>
                <a:cs typeface="+mn-cs"/>
              </a:rPr>
              <a:t>Segment Phonemes</a:t>
            </a:r>
          </a:p>
          <a:p>
            <a:r>
              <a:rPr lang="en-US" sz="1200" b="1" kern="1200" dirty="0">
                <a:solidFill>
                  <a:schemeClr val="tx1"/>
                </a:solidFill>
                <a:effectLst/>
                <a:latin typeface="+mn-lt"/>
                <a:ea typeface="+mn-ea"/>
                <a:cs typeface="+mn-cs"/>
              </a:rPr>
              <a:t>Letter Formation</a:t>
            </a:r>
            <a:r>
              <a:rPr lang="en-US" sz="1200" b="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D, d, E, e</a:t>
            </a:r>
            <a:endParaRPr lang="en-PH"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Phonics:</a:t>
            </a:r>
            <a:r>
              <a:rPr lang="en-US" sz="1200" kern="1200" dirty="0">
                <a:solidFill>
                  <a:schemeClr val="tx1"/>
                </a:solidFill>
                <a:effectLst/>
                <a:latin typeface="+mn-lt"/>
                <a:ea typeface="+mn-ea"/>
                <a:cs typeface="+mn-cs"/>
              </a:rPr>
              <a:t> </a:t>
            </a:r>
            <a:r>
              <a:rPr lang="en-PH" sz="1200" kern="1200" dirty="0">
                <a:solidFill>
                  <a:schemeClr val="tx1"/>
                </a:solidFill>
                <a:effectLst/>
                <a:latin typeface="+mn-lt"/>
                <a:ea typeface="+mn-ea"/>
                <a:cs typeface="+mn-cs"/>
              </a:rPr>
              <a:t>Words with </a:t>
            </a:r>
            <a:r>
              <a:rPr lang="en-PH" sz="1200" i="1" kern="1200" dirty="0">
                <a:solidFill>
                  <a:schemeClr val="tx1"/>
                </a:solidFill>
                <a:effectLst/>
                <a:latin typeface="+mn-lt"/>
                <a:ea typeface="+mn-ea"/>
                <a:cs typeface="+mn-cs"/>
              </a:rPr>
              <a:t>-</a:t>
            </a:r>
            <a:r>
              <a:rPr lang="en-PH" sz="1200" i="1" kern="1200" dirty="0" err="1">
                <a:solidFill>
                  <a:schemeClr val="tx1"/>
                </a:solidFill>
                <a:effectLst/>
                <a:latin typeface="+mn-lt"/>
                <a:ea typeface="+mn-ea"/>
                <a:cs typeface="+mn-cs"/>
              </a:rPr>
              <a:t>eed</a:t>
            </a:r>
            <a:r>
              <a:rPr lang="en-PH" sz="1200" i="1" kern="1200" dirty="0">
                <a:solidFill>
                  <a:schemeClr val="tx1"/>
                </a:solidFill>
                <a:effectLst/>
                <a:latin typeface="+mn-lt"/>
                <a:ea typeface="+mn-ea"/>
                <a:cs typeface="+mn-cs"/>
              </a:rPr>
              <a:t>, -eek, -eel, -</a:t>
            </a:r>
            <a:r>
              <a:rPr lang="en-PH" sz="1200" i="1" kern="1200" dirty="0" err="1">
                <a:solidFill>
                  <a:schemeClr val="tx1"/>
                </a:solidFill>
                <a:effectLst/>
                <a:latin typeface="+mn-lt"/>
                <a:ea typeface="+mn-ea"/>
                <a:cs typeface="+mn-cs"/>
              </a:rPr>
              <a:t>een</a:t>
            </a:r>
            <a:endParaRPr lang="en-PH"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High-Frequency Words: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do, into, very, who</a:t>
            </a:r>
          </a:p>
          <a:p>
            <a:r>
              <a:rPr lang="en-US" sz="1200" b="1" i="0" kern="1200" dirty="0">
                <a:solidFill>
                  <a:schemeClr val="tx1"/>
                </a:solidFill>
                <a:effectLst/>
                <a:latin typeface="+mn-lt"/>
                <a:ea typeface="+mn-ea"/>
                <a:cs typeface="+mn-cs"/>
              </a:rPr>
              <a:t>Read Connected Text</a:t>
            </a:r>
            <a:endParaRPr lang="en-US" b="0" i="1" dirty="0"/>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a:t>
            </a:fld>
            <a:endParaRPr lang="en-US"/>
          </a:p>
        </p:txBody>
      </p:sp>
    </p:spTree>
    <p:extLst>
      <p:ext uri="{BB962C8B-B14F-4D97-AF65-F5344CB8AC3E}">
        <p14:creationId xmlns:p14="http://schemas.microsoft.com/office/powerpoint/2010/main" val="247980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Have children read the word aloud. Change one card to build the word</a:t>
            </a:r>
            <a:r>
              <a:rPr lang="en-PH" sz="1200" kern="1200" dirty="0">
                <a:solidFill>
                  <a:schemeClr val="tx1"/>
                </a:solidFill>
                <a:effectLst/>
                <a:latin typeface="+mn-lt"/>
                <a:ea typeface="+mn-ea"/>
                <a:cs typeface="+mn-cs"/>
              </a:rPr>
              <a:t> </a:t>
            </a:r>
            <a:r>
              <a:rPr lang="en-PH" sz="1200" b="1" i="1" kern="1200" dirty="0">
                <a:solidFill>
                  <a:schemeClr val="tx1"/>
                </a:solidFill>
                <a:effectLst/>
                <a:latin typeface="+mn-lt"/>
                <a:ea typeface="+mn-ea"/>
                <a:cs typeface="+mn-cs"/>
              </a:rPr>
              <a:t>p</a:t>
            </a:r>
            <a:r>
              <a:rPr lang="en-PH" sz="1200" i="1" kern="1200" dirty="0">
                <a:solidFill>
                  <a:schemeClr val="tx1"/>
                </a:solidFill>
                <a:effectLst/>
                <a:latin typeface="+mn-lt"/>
                <a:ea typeface="+mn-ea"/>
                <a:cs typeface="+mn-cs"/>
              </a:rPr>
              <a:t>eek.</a:t>
            </a:r>
            <a:endParaRPr lang="en-PH"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11</a:t>
            </a:fld>
            <a:endParaRPr lang="en-US"/>
          </a:p>
        </p:txBody>
      </p:sp>
    </p:spTree>
    <p:extLst>
      <p:ext uri="{BB962C8B-B14F-4D97-AF65-F5344CB8AC3E}">
        <p14:creationId xmlns:p14="http://schemas.microsoft.com/office/powerpoint/2010/main" val="103064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Have children read the word aloud. Change one card to build the word</a:t>
            </a:r>
            <a:r>
              <a:rPr lang="en-PH" sz="1200" b="0" i="0" u="none" strike="noStrike" kern="1200" baseline="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pee</a:t>
            </a:r>
            <a:r>
              <a:rPr lang="en-PH" sz="1200" b="1" i="1" kern="1200" dirty="0">
                <a:solidFill>
                  <a:schemeClr val="tx1"/>
                </a:solidFill>
                <a:effectLst/>
                <a:latin typeface="+mn-lt"/>
                <a:ea typeface="+mn-ea"/>
                <a:cs typeface="+mn-cs"/>
              </a:rPr>
              <a:t>l</a:t>
            </a:r>
            <a:r>
              <a:rPr lang="en-PH" sz="1200" b="1"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D7BF639-6FD4-A841-B3E5-1EC143CA2BE4}" type="slidenum">
              <a:rPr lang="en-US" smtClean="0"/>
              <a:pPr/>
              <a:t>12</a:t>
            </a:fld>
            <a:endParaRPr lang="en-US"/>
          </a:p>
        </p:txBody>
      </p:sp>
    </p:spTree>
    <p:extLst>
      <p:ext uri="{BB962C8B-B14F-4D97-AF65-F5344CB8AC3E}">
        <p14:creationId xmlns:p14="http://schemas.microsoft.com/office/powerpoint/2010/main" val="239095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Have children read the word aloud.</a:t>
            </a:r>
            <a:endParaRPr lang="en-PH"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13</a:t>
            </a:fld>
            <a:endParaRPr lang="en-US"/>
          </a:p>
        </p:txBody>
      </p:sp>
    </p:spTree>
    <p:extLst>
      <p:ext uri="{BB962C8B-B14F-4D97-AF65-F5344CB8AC3E}">
        <p14:creationId xmlns:p14="http://schemas.microsoft.com/office/powerpoint/2010/main" val="322573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Reinforce letter formation by modeling again how to form uppercase </a:t>
            </a:r>
            <a:r>
              <a:rPr lang="en-PH" sz="1200" i="1" kern="1200" dirty="0">
                <a:solidFill>
                  <a:schemeClr val="tx1"/>
                </a:solidFill>
                <a:effectLst/>
                <a:latin typeface="+mn-lt"/>
                <a:ea typeface="+mn-ea"/>
                <a:cs typeface="+mn-cs"/>
              </a:rPr>
              <a:t>D</a:t>
            </a:r>
            <a:r>
              <a:rPr lang="en-PH" sz="1200" kern="1200" dirty="0">
                <a:solidFill>
                  <a:schemeClr val="tx1"/>
                </a:solidFill>
                <a:effectLst/>
                <a:latin typeface="+mn-lt"/>
                <a:ea typeface="+mn-ea"/>
                <a:cs typeface="+mn-cs"/>
              </a:rPr>
              <a:t> and lowercase </a:t>
            </a:r>
            <a:r>
              <a:rPr lang="en-PH" sz="1200" i="1" kern="1200" dirty="0">
                <a:solidFill>
                  <a:schemeClr val="tx1"/>
                </a:solidFill>
                <a:effectLst/>
                <a:latin typeface="+mn-lt"/>
                <a:ea typeface="+mn-ea"/>
                <a:cs typeface="+mn-cs"/>
              </a:rPr>
              <a:t>d</a:t>
            </a:r>
            <a:r>
              <a:rPr lang="en-PH" sz="1200" kern="1200" dirty="0">
                <a:solidFill>
                  <a:schemeClr val="tx1"/>
                </a:solidFill>
                <a:effectLst/>
                <a:latin typeface="+mn-lt"/>
                <a:ea typeface="+mn-ea"/>
                <a:cs typeface="+mn-cs"/>
              </a:rPr>
              <a:t> and uppercase </a:t>
            </a:r>
            <a:r>
              <a:rPr lang="en-PH" sz="1200" i="1" kern="1200" dirty="0">
                <a:solidFill>
                  <a:schemeClr val="tx1"/>
                </a:solidFill>
                <a:effectLst/>
                <a:latin typeface="+mn-lt"/>
                <a:ea typeface="+mn-ea"/>
                <a:cs typeface="+mn-cs"/>
              </a:rPr>
              <a:t>E</a:t>
            </a:r>
            <a:r>
              <a:rPr lang="en-PH" sz="1200" kern="1200" dirty="0">
                <a:solidFill>
                  <a:schemeClr val="tx1"/>
                </a:solidFill>
                <a:effectLst/>
                <a:latin typeface="+mn-lt"/>
                <a:ea typeface="+mn-ea"/>
                <a:cs typeface="+mn-cs"/>
              </a:rPr>
              <a:t> and lowercase </a:t>
            </a:r>
            <a:r>
              <a:rPr lang="en-PH" sz="1200" i="1" kern="1200" dirty="0">
                <a:solidFill>
                  <a:schemeClr val="tx1"/>
                </a:solidFill>
                <a:effectLst/>
                <a:latin typeface="+mn-lt"/>
                <a:ea typeface="+mn-ea"/>
                <a:cs typeface="+mn-cs"/>
              </a:rPr>
              <a:t>e</a:t>
            </a:r>
            <a:r>
              <a:rPr lang="en-PH" sz="1200" kern="1200" dirty="0">
                <a:solidFill>
                  <a:schemeClr val="tx1"/>
                </a:solidFill>
                <a:effectLst/>
                <a:latin typeface="+mn-lt"/>
                <a:ea typeface="+mn-ea"/>
                <a:cs typeface="+mn-cs"/>
              </a:rPr>
              <a:t>.</a:t>
            </a:r>
          </a:p>
          <a:p>
            <a:endParaRPr lang="en-US" dirty="0"/>
          </a:p>
          <a:p>
            <a:r>
              <a:rPr lang="en-PH" sz="1200" b="1" kern="1200" dirty="0">
                <a:solidFill>
                  <a:schemeClr val="tx1"/>
                </a:solidFill>
                <a:effectLst/>
                <a:latin typeface="+mn-lt"/>
                <a:ea typeface="+mn-ea"/>
                <a:cs typeface="+mn-cs"/>
              </a:rPr>
              <a:t>D: 1. </a:t>
            </a:r>
            <a:r>
              <a:rPr lang="en-PH" sz="1200" i="1" kern="1200" dirty="0">
                <a:solidFill>
                  <a:schemeClr val="tx1"/>
                </a:solidFill>
                <a:effectLst/>
                <a:latin typeface="+mn-lt"/>
                <a:ea typeface="+mn-ea"/>
                <a:cs typeface="+mn-cs"/>
              </a:rPr>
              <a:t>Draw straight down</a:t>
            </a:r>
            <a:r>
              <a:rPr lang="en-PH" sz="1200" kern="1200" dirty="0">
                <a:solidFill>
                  <a:schemeClr val="tx1"/>
                </a:solidFill>
                <a:effectLst/>
                <a:latin typeface="+mn-lt"/>
                <a:ea typeface="+mn-ea"/>
                <a:cs typeface="+mn-cs"/>
              </a:rPr>
              <a:t>. </a:t>
            </a:r>
            <a:r>
              <a:rPr lang="en-PH" sz="1200" b="1" kern="1200" dirty="0">
                <a:solidFill>
                  <a:schemeClr val="tx1"/>
                </a:solidFill>
                <a:effectLst/>
                <a:latin typeface="+mn-lt"/>
                <a:ea typeface="+mn-ea"/>
                <a:cs typeface="+mn-cs"/>
              </a:rPr>
              <a:t>2.</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Lift. Draw forward, curve down to the bottom, and draw backward to your line.</a:t>
            </a:r>
          </a:p>
          <a:p>
            <a:r>
              <a:rPr lang="en-PH" sz="1200" b="1" kern="1200" dirty="0">
                <a:solidFill>
                  <a:schemeClr val="tx1"/>
                </a:solidFill>
                <a:effectLst/>
                <a:latin typeface="+mn-lt"/>
                <a:ea typeface="+mn-ea"/>
                <a:cs typeface="+mn-cs"/>
              </a:rPr>
              <a:t>d: 1. </a:t>
            </a:r>
            <a:r>
              <a:rPr lang="en-PH" sz="1200" i="1" kern="1200" dirty="0">
                <a:solidFill>
                  <a:schemeClr val="tx1"/>
                </a:solidFill>
                <a:effectLst/>
                <a:latin typeface="+mn-lt"/>
                <a:ea typeface="+mn-ea"/>
                <a:cs typeface="+mn-cs"/>
              </a:rPr>
              <a:t>Circle backward all the way around and then straight up to the top. Draw straight down.</a:t>
            </a:r>
          </a:p>
          <a:p>
            <a:endParaRPr lang="en-US" dirty="0"/>
          </a:p>
          <a:p>
            <a:r>
              <a:rPr lang="en-PH" sz="1200" b="1" kern="1200" dirty="0">
                <a:solidFill>
                  <a:schemeClr val="tx1"/>
                </a:solidFill>
                <a:effectLst/>
                <a:latin typeface="+mn-lt"/>
                <a:ea typeface="+mn-ea"/>
                <a:cs typeface="+mn-cs"/>
              </a:rPr>
              <a:t>E: 1. </a:t>
            </a:r>
            <a:r>
              <a:rPr lang="en-PH" sz="1200" i="1" kern="1200" dirty="0">
                <a:solidFill>
                  <a:schemeClr val="tx1"/>
                </a:solidFill>
                <a:effectLst/>
                <a:latin typeface="+mn-lt"/>
                <a:ea typeface="+mn-ea"/>
                <a:cs typeface="+mn-cs"/>
              </a:rPr>
              <a:t>Draw straight down</a:t>
            </a:r>
            <a:r>
              <a:rPr lang="en-PH" sz="1200" kern="1200" dirty="0">
                <a:solidFill>
                  <a:schemeClr val="tx1"/>
                </a:solidFill>
                <a:effectLst/>
                <a:latin typeface="+mn-lt"/>
                <a:ea typeface="+mn-ea"/>
                <a:cs typeface="+mn-cs"/>
              </a:rPr>
              <a:t>. </a:t>
            </a:r>
            <a:r>
              <a:rPr lang="en-PH" sz="1200" b="1" kern="1200" dirty="0">
                <a:solidFill>
                  <a:schemeClr val="tx1"/>
                </a:solidFill>
                <a:effectLst/>
                <a:latin typeface="+mn-lt"/>
                <a:ea typeface="+mn-ea"/>
                <a:cs typeface="+mn-cs"/>
              </a:rPr>
              <a:t>2</a:t>
            </a:r>
            <a:r>
              <a:rPr lang="en-PH" sz="1200" b="1" i="1" kern="1200" dirty="0">
                <a:solidFill>
                  <a:schemeClr val="tx1"/>
                </a:solidFill>
                <a:effectLst/>
                <a:latin typeface="+mn-lt"/>
                <a:ea typeface="+mn-ea"/>
                <a:cs typeface="+mn-cs"/>
              </a:rPr>
              <a:t>.</a:t>
            </a:r>
            <a:r>
              <a:rPr lang="en-PH" sz="1200" i="1" kern="1200" dirty="0">
                <a:solidFill>
                  <a:schemeClr val="tx1"/>
                </a:solidFill>
                <a:effectLst/>
                <a:latin typeface="+mn-lt"/>
                <a:ea typeface="+mn-ea"/>
                <a:cs typeface="+mn-cs"/>
              </a:rPr>
              <a:t> Lift and draw forward</a:t>
            </a:r>
            <a:r>
              <a:rPr lang="en-PH" sz="1200" kern="1200" dirty="0">
                <a:solidFill>
                  <a:schemeClr val="tx1"/>
                </a:solidFill>
                <a:effectLst/>
                <a:latin typeface="+mn-lt"/>
                <a:ea typeface="+mn-ea"/>
                <a:cs typeface="+mn-cs"/>
              </a:rPr>
              <a:t>. </a:t>
            </a:r>
            <a:r>
              <a:rPr lang="en-PH" sz="1200" b="1" i="0" kern="1200" dirty="0">
                <a:solidFill>
                  <a:schemeClr val="tx1"/>
                </a:solidFill>
                <a:effectLst/>
                <a:latin typeface="+mn-lt"/>
                <a:ea typeface="+mn-ea"/>
                <a:cs typeface="+mn-cs"/>
              </a:rPr>
              <a:t>3</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Lift. Move to the middle and draw forward.</a:t>
            </a:r>
            <a:r>
              <a:rPr lang="en-PH" sz="1200" kern="1200" dirty="0">
                <a:solidFill>
                  <a:schemeClr val="tx1"/>
                </a:solidFill>
                <a:effectLst/>
                <a:latin typeface="+mn-lt"/>
                <a:ea typeface="+mn-ea"/>
                <a:cs typeface="+mn-cs"/>
              </a:rPr>
              <a:t> </a:t>
            </a:r>
            <a:r>
              <a:rPr lang="en-PH" sz="1200" b="1" kern="1200" dirty="0">
                <a:solidFill>
                  <a:schemeClr val="tx1"/>
                </a:solidFill>
                <a:effectLst/>
                <a:latin typeface="+mn-lt"/>
                <a:ea typeface="+mn-ea"/>
                <a:cs typeface="+mn-cs"/>
              </a:rPr>
              <a:t>4. </a:t>
            </a:r>
            <a:r>
              <a:rPr lang="en-PH" sz="1200" i="1" kern="1200" dirty="0">
                <a:solidFill>
                  <a:schemeClr val="tx1"/>
                </a:solidFill>
                <a:effectLst/>
                <a:latin typeface="+mn-lt"/>
                <a:ea typeface="+mn-ea"/>
                <a:cs typeface="+mn-cs"/>
              </a:rPr>
              <a:t>Lift. Move to the bottom and draw forward.</a:t>
            </a:r>
          </a:p>
          <a:p>
            <a:r>
              <a:rPr lang="en-PH" sz="1200" b="1" kern="1200" dirty="0">
                <a:solidFill>
                  <a:schemeClr val="tx1"/>
                </a:solidFill>
                <a:effectLst/>
                <a:latin typeface="+mn-lt"/>
                <a:ea typeface="+mn-ea"/>
                <a:cs typeface="+mn-cs"/>
              </a:rPr>
              <a:t>e: 1. </a:t>
            </a:r>
            <a:r>
              <a:rPr lang="en-PH" sz="1200" i="1" kern="1200" dirty="0">
                <a:solidFill>
                  <a:schemeClr val="tx1"/>
                </a:solidFill>
                <a:effectLst/>
                <a:latin typeface="+mn-lt"/>
                <a:ea typeface="+mn-ea"/>
                <a:cs typeface="+mn-cs"/>
              </a:rPr>
              <a:t>Draw straight across. Circle backward, almost all the way.</a:t>
            </a:r>
          </a:p>
          <a:p>
            <a:endParaRPr lang="en-PH"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Make it multimodal!</a:t>
            </a:r>
            <a:r>
              <a:rPr lang="en-US" sz="1200" b="0" i="0" kern="1200" dirty="0">
                <a:solidFill>
                  <a:schemeClr val="tx1"/>
                </a:solidFill>
                <a:effectLst/>
                <a:latin typeface="+mn-lt"/>
                <a:ea typeface="+mn-ea"/>
                <a:cs typeface="+mn-cs"/>
              </a:rPr>
              <a:t> Have children use beans, beads, buttons, or blocks to practice forming </a:t>
            </a:r>
            <a:r>
              <a:rPr lang="en-US" sz="1200" b="0" i="1" kern="1200" dirty="0">
                <a:solidFill>
                  <a:schemeClr val="tx1"/>
                </a:solidFill>
                <a:effectLst/>
                <a:latin typeface="+mn-lt"/>
                <a:ea typeface="+mn-ea"/>
                <a:cs typeface="+mn-cs"/>
              </a:rPr>
              <a:t>Dd</a:t>
            </a:r>
            <a:r>
              <a:rPr lang="en-US" sz="1200" b="0" i="0"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Ee</a:t>
            </a:r>
            <a:r>
              <a:rPr lang="en-US" sz="1200" b="0" i="0" kern="1200" dirty="0">
                <a:solidFill>
                  <a:schemeClr val="tx1"/>
                </a:solidFill>
                <a:effectLst/>
                <a:latin typeface="+mn-lt"/>
                <a:ea typeface="+mn-ea"/>
                <a:cs typeface="+mn-cs"/>
              </a:rPr>
              <a:t>.  </a:t>
            </a:r>
            <a:endParaRPr lang="en-PH"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14</a:t>
            </a:fld>
            <a:endParaRPr lang="en-US"/>
          </a:p>
        </p:txBody>
      </p:sp>
    </p:spTree>
    <p:extLst>
      <p:ext uri="{BB962C8B-B14F-4D97-AF65-F5344CB8AC3E}">
        <p14:creationId xmlns:p14="http://schemas.microsoft.com/office/powerpoint/2010/main" val="354375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APPLY:</a:t>
            </a:r>
            <a:r>
              <a:rPr lang="en-PH" sz="1200" kern="1200" dirty="0">
                <a:solidFill>
                  <a:schemeClr val="tx1"/>
                </a:solidFill>
                <a:effectLst/>
                <a:latin typeface="+mn-lt"/>
                <a:ea typeface="+mn-ea"/>
                <a:cs typeface="+mn-cs"/>
              </a:rPr>
              <a:t> Have children skywrite each letter before they complete p. 211 in their workbooks.</a:t>
            </a:r>
          </a:p>
          <a:p>
            <a:endParaRPr lang="en-US" dirty="0"/>
          </a:p>
          <a:p>
            <a:r>
              <a:rPr lang="en-PH" sz="1200" kern="1200" dirty="0">
                <a:solidFill>
                  <a:schemeClr val="tx1"/>
                </a:solidFill>
                <a:effectLst/>
                <a:latin typeface="+mn-lt"/>
                <a:ea typeface="+mn-ea"/>
                <a:cs typeface="+mn-cs"/>
              </a:rPr>
              <a:t>After children write their names, have them look to see if any of the letters they practiced today appear in their names. Have them circle those letters in their names.</a:t>
            </a:r>
          </a:p>
        </p:txBody>
      </p:sp>
      <p:sp>
        <p:nvSpPr>
          <p:cNvPr id="4" name="Slide Number Placeholder 3"/>
          <p:cNvSpPr>
            <a:spLocks noGrp="1"/>
          </p:cNvSpPr>
          <p:nvPr>
            <p:ph type="sldNum" sz="quarter" idx="5"/>
          </p:nvPr>
        </p:nvSpPr>
        <p:spPr/>
        <p:txBody>
          <a:bodyPr/>
          <a:lstStyle/>
          <a:p>
            <a:fld id="{DD7BF639-6FD4-A841-B3E5-1EC143CA2BE4}" type="slidenum">
              <a:rPr lang="en-US" smtClean="0"/>
              <a:pPr/>
              <a:t>15</a:t>
            </a:fld>
            <a:endParaRPr lang="en-US"/>
          </a:p>
        </p:txBody>
      </p:sp>
    </p:spTree>
    <p:extLst>
      <p:ext uri="{BB962C8B-B14F-4D97-AF65-F5344CB8AC3E}">
        <p14:creationId xmlns:p14="http://schemas.microsoft.com/office/powerpoint/2010/main" val="332518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BUILDING WORDS</a:t>
            </a:r>
          </a:p>
          <a:p>
            <a:r>
              <a:rPr lang="en-PH" sz="1200" kern="1200" dirty="0">
                <a:solidFill>
                  <a:schemeClr val="tx1"/>
                </a:solidFill>
                <a:effectLst/>
                <a:latin typeface="+mn-lt"/>
                <a:ea typeface="+mn-ea"/>
                <a:cs typeface="+mn-cs"/>
              </a:rPr>
              <a:t>Warm up for dictation. 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model building the word </a:t>
            </a:r>
            <a:r>
              <a:rPr lang="en-PH" sz="1200" b="0" i="1" kern="1200" dirty="0">
                <a:solidFill>
                  <a:schemeClr val="tx1"/>
                </a:solidFill>
                <a:effectLst/>
                <a:latin typeface="+mn-lt"/>
                <a:ea typeface="+mn-ea"/>
                <a:cs typeface="+mn-cs"/>
              </a:rPr>
              <a:t>peel</a:t>
            </a:r>
            <a:r>
              <a:rPr lang="en-PH" sz="1200" b="0" kern="1200" dirty="0">
                <a:solidFill>
                  <a:schemeClr val="tx1"/>
                </a:solidFill>
                <a:effectLst/>
                <a:latin typeface="+mn-lt"/>
                <a:ea typeface="+mn-ea"/>
                <a:cs typeface="+mn-cs"/>
              </a:rPr>
              <a:t>.</a:t>
            </a:r>
            <a:r>
              <a:rPr lang="en-PH" sz="1200" b="1" kern="1200" dirty="0">
                <a:solidFill>
                  <a:schemeClr val="tx1"/>
                </a:solidFill>
                <a:effectLst/>
                <a:latin typeface="+mn-lt"/>
                <a:ea typeface="+mn-ea"/>
                <a:cs typeface="+mn-cs"/>
              </a:rPr>
              <a:t> </a:t>
            </a:r>
            <a:r>
              <a:rPr lang="en-PH" sz="1200" kern="1200" dirty="0">
                <a:solidFill>
                  <a:schemeClr val="tx1"/>
                </a:solidFill>
                <a:effectLst/>
                <a:latin typeface="+mn-lt"/>
                <a:ea typeface="+mn-ea"/>
                <a:cs typeface="+mn-cs"/>
              </a:rPr>
              <a:t>Point to each card, say the sound, and then blend the word. </a:t>
            </a:r>
            <a:endParaRPr lang="en-PH"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16</a:t>
            </a:fld>
            <a:endParaRPr lang="en-US"/>
          </a:p>
        </p:txBody>
      </p:sp>
    </p:spTree>
    <p:extLst>
      <p:ext uri="{BB962C8B-B14F-4D97-AF65-F5344CB8AC3E}">
        <p14:creationId xmlns:p14="http://schemas.microsoft.com/office/powerpoint/2010/main" val="58344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model building the word </a:t>
            </a:r>
            <a:r>
              <a:rPr lang="en-PH" sz="1200" i="1" kern="1200" dirty="0">
                <a:solidFill>
                  <a:schemeClr val="tx1"/>
                </a:solidFill>
                <a:effectLst/>
                <a:latin typeface="+mn-lt"/>
                <a:ea typeface="+mn-ea"/>
                <a:cs typeface="+mn-cs"/>
              </a:rPr>
              <a:t>feed</a:t>
            </a:r>
            <a:r>
              <a:rPr lang="en-PH" sz="1200" kern="1200" dirty="0">
                <a:solidFill>
                  <a:schemeClr val="tx1"/>
                </a:solidFill>
                <a:effectLst/>
                <a:latin typeface="+mn-lt"/>
                <a:ea typeface="+mn-ea"/>
                <a:cs typeface="+mn-cs"/>
              </a:rPr>
              <a:t>. Point to each card, say the sound, and then blend the word. </a:t>
            </a:r>
            <a:endParaRPr lang="en-PH"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17</a:t>
            </a:fld>
            <a:endParaRPr lang="en-US"/>
          </a:p>
        </p:txBody>
      </p:sp>
    </p:spTree>
    <p:extLst>
      <p:ext uri="{BB962C8B-B14F-4D97-AF65-F5344CB8AC3E}">
        <p14:creationId xmlns:p14="http://schemas.microsoft.com/office/powerpoint/2010/main" val="3761403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model building the word </a:t>
            </a:r>
            <a:r>
              <a:rPr lang="en-PH" sz="1200" i="1" kern="1200" dirty="0">
                <a:solidFill>
                  <a:schemeClr val="tx1"/>
                </a:solidFill>
                <a:effectLst/>
                <a:latin typeface="+mn-lt"/>
                <a:ea typeface="+mn-ea"/>
                <a:cs typeface="+mn-cs"/>
              </a:rPr>
              <a:t>seek</a:t>
            </a:r>
            <a:r>
              <a:rPr lang="en-PH" sz="1200" kern="1200" dirty="0">
                <a:solidFill>
                  <a:schemeClr val="tx1"/>
                </a:solidFill>
                <a:effectLst/>
                <a:latin typeface="+mn-lt"/>
                <a:ea typeface="+mn-ea"/>
                <a:cs typeface="+mn-cs"/>
              </a:rPr>
              <a:t>. Point to each card, say the sound, and then blend the word. </a:t>
            </a:r>
            <a:endParaRPr lang="en-PH"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18</a:t>
            </a:fld>
            <a:endParaRPr lang="en-US"/>
          </a:p>
        </p:txBody>
      </p:sp>
    </p:spTree>
    <p:extLst>
      <p:ext uri="{BB962C8B-B14F-4D97-AF65-F5344CB8AC3E}">
        <p14:creationId xmlns:p14="http://schemas.microsoft.com/office/powerpoint/2010/main" val="324009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model building the word </a:t>
            </a:r>
            <a:r>
              <a:rPr lang="en-PH" sz="1200" i="1" kern="1200" dirty="0">
                <a:solidFill>
                  <a:schemeClr val="tx1"/>
                </a:solidFill>
                <a:effectLst/>
                <a:latin typeface="+mn-lt"/>
                <a:ea typeface="+mn-ea"/>
                <a:cs typeface="+mn-cs"/>
              </a:rPr>
              <a:t>keen</a:t>
            </a:r>
            <a:r>
              <a:rPr lang="en-PH" sz="1200" kern="1200" dirty="0">
                <a:solidFill>
                  <a:schemeClr val="tx1"/>
                </a:solidFill>
                <a:effectLst/>
                <a:latin typeface="+mn-lt"/>
                <a:ea typeface="+mn-ea"/>
                <a:cs typeface="+mn-cs"/>
              </a:rPr>
              <a:t>. Point to each card, say the sound, and then blend the word. </a:t>
            </a:r>
            <a:endParaRPr lang="en-PH"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19</a:t>
            </a:fld>
            <a:endParaRPr lang="en-US"/>
          </a:p>
        </p:txBody>
      </p:sp>
    </p:spTree>
    <p:extLst>
      <p:ext uri="{BB962C8B-B14F-4D97-AF65-F5344CB8AC3E}">
        <p14:creationId xmlns:p14="http://schemas.microsoft.com/office/powerpoint/2010/main" val="17483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DICTATION:</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We built some long </a:t>
            </a:r>
            <a:r>
              <a:rPr lang="en-PH" sz="1200" i="0" kern="1200" dirty="0">
                <a:solidFill>
                  <a:schemeClr val="tx1"/>
                </a:solidFill>
                <a:effectLst/>
                <a:latin typeface="+mn-lt"/>
                <a:ea typeface="+mn-ea"/>
                <a:cs typeface="+mn-cs"/>
              </a:rPr>
              <a:t>e</a:t>
            </a:r>
            <a:r>
              <a:rPr lang="en-PH" sz="1200" i="1" kern="1200" dirty="0">
                <a:solidFill>
                  <a:schemeClr val="tx1"/>
                </a:solidFill>
                <a:effectLst/>
                <a:latin typeface="+mn-lt"/>
                <a:ea typeface="+mn-ea"/>
                <a:cs typeface="+mn-cs"/>
              </a:rPr>
              <a:t> words. Let’s write!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SPELL IT ROUTINE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MODEL: </a:t>
            </a:r>
            <a:r>
              <a:rPr lang="en-PH" sz="1200" i="0" kern="1200" dirty="0">
                <a:solidFill>
                  <a:schemeClr val="tx1"/>
                </a:solidFill>
                <a:effectLst/>
                <a:latin typeface="+mn-lt"/>
                <a:ea typeface="+mn-ea"/>
                <a:cs typeface="+mn-cs"/>
              </a:rPr>
              <a:t>Think aloud as you spell the word </a:t>
            </a:r>
            <a:r>
              <a:rPr lang="en-PH" sz="1200" i="1" kern="1200" dirty="0">
                <a:solidFill>
                  <a:schemeClr val="tx1"/>
                </a:solidFill>
                <a:effectLst/>
                <a:latin typeface="+mn-lt"/>
                <a:ea typeface="+mn-ea"/>
                <a:cs typeface="+mn-cs"/>
              </a:rPr>
              <a:t>seen.</a:t>
            </a:r>
          </a:p>
          <a:p>
            <a:r>
              <a:rPr lang="en-PH" sz="1200" b="1" kern="1200" dirty="0">
                <a:solidFill>
                  <a:schemeClr val="tx1"/>
                </a:solidFill>
                <a:effectLst/>
                <a:latin typeface="+mn-lt"/>
                <a:ea typeface="+mn-ea"/>
                <a:cs typeface="+mn-cs"/>
              </a:rPr>
              <a:t>Say the Word: </a:t>
            </a:r>
            <a:r>
              <a:rPr lang="en-PH" sz="1200" i="1" kern="1200" dirty="0">
                <a:solidFill>
                  <a:schemeClr val="tx1"/>
                </a:solidFill>
                <a:effectLst/>
                <a:latin typeface="+mn-lt"/>
                <a:ea typeface="+mn-ea"/>
                <a:cs typeface="+mn-cs"/>
              </a:rPr>
              <a:t>The word is </a:t>
            </a:r>
            <a:r>
              <a:rPr lang="en-PH" sz="1200" i="0" kern="1200" dirty="0">
                <a:solidFill>
                  <a:schemeClr val="tx1"/>
                </a:solidFill>
                <a:effectLst/>
                <a:latin typeface="+mn-lt"/>
                <a:ea typeface="+mn-ea"/>
                <a:cs typeface="+mn-cs"/>
              </a:rPr>
              <a:t>seen</a:t>
            </a:r>
            <a:r>
              <a:rPr lang="en-PH" sz="1200" i="1" kern="1200" dirty="0">
                <a:solidFill>
                  <a:schemeClr val="tx1"/>
                </a:solidFill>
                <a:effectLst/>
                <a:latin typeface="+mn-lt"/>
                <a:ea typeface="+mn-ea"/>
                <a:cs typeface="+mn-cs"/>
              </a:rPr>
              <a:t>. I’m going to think about the sounds I hear in </a:t>
            </a:r>
            <a:r>
              <a:rPr lang="en-PH" sz="1200" i="0" kern="1200" dirty="0">
                <a:solidFill>
                  <a:schemeClr val="tx1"/>
                </a:solidFill>
                <a:effectLst/>
                <a:latin typeface="+mn-lt"/>
                <a:ea typeface="+mn-ea"/>
                <a:cs typeface="+mn-cs"/>
              </a:rPr>
              <a:t>seen</a:t>
            </a:r>
            <a:r>
              <a:rPr lang="en-PH" sz="1200" i="1" kern="1200" dirty="0">
                <a:solidFill>
                  <a:schemeClr val="tx1"/>
                </a:solidFill>
                <a:effectLst/>
                <a:latin typeface="+mn-lt"/>
                <a:ea typeface="+mn-ea"/>
                <a:cs typeface="+mn-cs"/>
              </a:rPr>
              <a:t>.</a:t>
            </a:r>
          </a:p>
          <a:p>
            <a:r>
              <a:rPr lang="en-PH" sz="1200" b="1" kern="1200" dirty="0">
                <a:solidFill>
                  <a:schemeClr val="tx1"/>
                </a:solidFill>
                <a:effectLst/>
                <a:latin typeface="+mn-lt"/>
                <a:ea typeface="+mn-ea"/>
                <a:cs typeface="+mn-cs"/>
              </a:rPr>
              <a:t>Connect Sounds to Spellings: </a:t>
            </a:r>
            <a:r>
              <a:rPr lang="en-PH" sz="1200" i="1" kern="1200" dirty="0">
                <a:solidFill>
                  <a:schemeClr val="tx1"/>
                </a:solidFill>
                <a:effectLst/>
                <a:latin typeface="+mn-lt"/>
                <a:ea typeface="+mn-ea"/>
                <a:cs typeface="+mn-cs"/>
              </a:rPr>
              <a:t>First, I will say the word slowly</a:t>
            </a:r>
            <a:r>
              <a:rPr lang="en-PH" sz="1200" i="0" kern="1200" dirty="0">
                <a:solidFill>
                  <a:schemeClr val="tx1"/>
                </a:solidFill>
                <a:effectLst/>
                <a:latin typeface="+mn-lt"/>
                <a:ea typeface="+mn-ea"/>
                <a:cs typeface="+mn-cs"/>
              </a:rPr>
              <a:t>, seen</a:t>
            </a:r>
            <a:r>
              <a:rPr lang="en-PH" sz="1200" i="1" kern="1200" dirty="0">
                <a:solidFill>
                  <a:schemeClr val="tx1"/>
                </a:solidFill>
                <a:effectLst/>
                <a:latin typeface="+mn-lt"/>
                <a:ea typeface="+mn-ea"/>
                <a:cs typeface="+mn-cs"/>
              </a:rPr>
              <a:t>. Next, I will think about the first sound I hear. The first sound in </a:t>
            </a:r>
            <a:r>
              <a:rPr lang="en-PH" sz="1200" i="0" kern="1200" dirty="0">
                <a:solidFill>
                  <a:schemeClr val="tx1"/>
                </a:solidFill>
                <a:effectLst/>
                <a:latin typeface="+mn-lt"/>
                <a:ea typeface="+mn-ea"/>
                <a:cs typeface="+mn-cs"/>
              </a:rPr>
              <a:t>seen</a:t>
            </a:r>
            <a:r>
              <a:rPr lang="en-PH" sz="1200" i="1" kern="1200" dirty="0">
                <a:solidFill>
                  <a:schemeClr val="tx1"/>
                </a:solidFill>
                <a:effectLst/>
                <a:latin typeface="+mn-lt"/>
                <a:ea typeface="+mn-ea"/>
                <a:cs typeface="+mn-cs"/>
              </a:rPr>
              <a:t> is /s/. I know that the letter </a:t>
            </a:r>
            <a:r>
              <a:rPr lang="en-PH" sz="1200" i="0" kern="1200" dirty="0">
                <a:solidFill>
                  <a:schemeClr val="tx1"/>
                </a:solidFill>
                <a:effectLst/>
                <a:latin typeface="+mn-lt"/>
                <a:ea typeface="+mn-ea"/>
                <a:cs typeface="+mn-cs"/>
              </a:rPr>
              <a:t>s </a:t>
            </a:r>
            <a:r>
              <a:rPr lang="en-PH" sz="1200" i="1" kern="1200" dirty="0">
                <a:solidFill>
                  <a:schemeClr val="tx1"/>
                </a:solidFill>
                <a:effectLst/>
                <a:latin typeface="+mn-lt"/>
                <a:ea typeface="+mn-ea"/>
                <a:cs typeface="+mn-cs"/>
              </a:rPr>
              <a:t>stands for /s/. I will write </a:t>
            </a:r>
            <a:r>
              <a:rPr lang="en-PH" sz="1200" i="0" kern="1200" dirty="0">
                <a:solidFill>
                  <a:schemeClr val="tx1"/>
                </a:solidFill>
                <a:effectLst/>
                <a:latin typeface="+mn-lt"/>
                <a:ea typeface="+mn-ea"/>
                <a:cs typeface="+mn-cs"/>
              </a:rPr>
              <a:t>s.</a:t>
            </a: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20</a:t>
            </a:fld>
            <a:endParaRPr lang="en-US"/>
          </a:p>
        </p:txBody>
      </p:sp>
    </p:spTree>
    <p:extLst>
      <p:ext uri="{BB962C8B-B14F-4D97-AF65-F5344CB8AC3E}">
        <p14:creationId xmlns:p14="http://schemas.microsoft.com/office/powerpoint/2010/main" val="279087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F639-6FD4-A841-B3E5-1EC143CA2BE4}" type="slidenum">
              <a:rPr lang="en-US" smtClean="0"/>
              <a:pPr/>
              <a:t>3</a:t>
            </a:fld>
            <a:endParaRPr lang="en-US"/>
          </a:p>
        </p:txBody>
      </p:sp>
    </p:spTree>
    <p:extLst>
      <p:ext uri="{BB962C8B-B14F-4D97-AF65-F5344CB8AC3E}">
        <p14:creationId xmlns:p14="http://schemas.microsoft.com/office/powerpoint/2010/main" val="346828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PH" sz="1200" b="1" i="0" u="none" strike="noStrike" kern="1200" dirty="0">
                <a:solidFill>
                  <a:schemeClr val="tx1"/>
                </a:solidFill>
                <a:effectLst/>
                <a:latin typeface="+mn-lt"/>
                <a:ea typeface="+mn-ea"/>
                <a:cs typeface="+mn-cs"/>
              </a:rPr>
              <a:t>SPELL IT ROUTINE</a:t>
            </a:r>
            <a:r>
              <a:rPr lang="en-US" sz="1200" b="0" i="0" kern="1200" dirty="0">
                <a:solidFill>
                  <a:schemeClr val="tx1"/>
                </a:solidFill>
                <a:effectLst/>
                <a:latin typeface="+mn-lt"/>
                <a:ea typeface="+mn-ea"/>
                <a:cs typeface="+mn-cs"/>
              </a:rPr>
              <a:t>​</a:t>
            </a:r>
          </a:p>
          <a:p>
            <a:pPr rtl="0" fontAlgn="base"/>
            <a:r>
              <a:rPr lang="en-PH" sz="1200" b="0" i="0" kern="1200" dirty="0">
                <a:solidFill>
                  <a:schemeClr val="tx1"/>
                </a:solidFill>
                <a:effectLst/>
                <a:latin typeface="+mn-lt"/>
                <a:ea typeface="+mn-ea"/>
                <a:cs typeface="+mn-cs"/>
              </a:rPr>
              <a:t>​</a:t>
            </a:r>
          </a:p>
          <a:p>
            <a:pPr rtl="0" fontAlgn="base"/>
            <a:r>
              <a:rPr lang="en-PH" sz="1200" b="1" i="0" u="none" strike="noStrike" kern="1200" dirty="0">
                <a:solidFill>
                  <a:schemeClr val="tx1"/>
                </a:solidFill>
                <a:effectLst/>
                <a:latin typeface="+mn-lt"/>
                <a:ea typeface="+mn-ea"/>
                <a:cs typeface="+mn-cs"/>
              </a:rPr>
              <a:t>Connect Sounds to Spellings</a:t>
            </a:r>
            <a:r>
              <a:rPr lang="en-PH" sz="1200" b="1" i="1" u="none" strike="noStrike" kern="1200" dirty="0">
                <a:solidFill>
                  <a:schemeClr val="tx1"/>
                </a:solidFill>
                <a:effectLst/>
                <a:latin typeface="+mn-lt"/>
                <a:ea typeface="+mn-ea"/>
                <a:cs typeface="+mn-cs"/>
              </a:rPr>
              <a:t>:</a:t>
            </a:r>
            <a:r>
              <a:rPr lang="en-PH" sz="1200" b="0" i="1" u="none" strike="noStrike" kern="1200" dirty="0">
                <a:solidFill>
                  <a:schemeClr val="tx1"/>
                </a:solidFill>
                <a:effectLst/>
                <a:latin typeface="+mn-lt"/>
                <a:ea typeface="+mn-ea"/>
                <a:cs typeface="+mn-cs"/>
              </a:rPr>
              <a:t> Now, I will think about the next sound I hear in </a:t>
            </a:r>
            <a:r>
              <a:rPr lang="en-PH" sz="1200" b="0" i="0" u="none" strike="noStrike" kern="1200" dirty="0">
                <a:solidFill>
                  <a:schemeClr val="tx1"/>
                </a:solidFill>
                <a:effectLst/>
                <a:latin typeface="+mn-lt"/>
                <a:ea typeface="+mn-ea"/>
                <a:cs typeface="+mn-cs"/>
              </a:rPr>
              <a:t>seen. </a:t>
            </a:r>
            <a:r>
              <a:rPr lang="en-PH" sz="1200" b="0" i="1" u="none" strike="noStrike" kern="1200" dirty="0">
                <a:solidFill>
                  <a:schemeClr val="tx1"/>
                </a:solidFill>
                <a:effectLst/>
                <a:latin typeface="+mn-lt"/>
                <a:ea typeface="+mn-ea"/>
                <a:cs typeface="+mn-cs"/>
              </a:rPr>
              <a:t>The next sound in </a:t>
            </a:r>
            <a:r>
              <a:rPr lang="en-PH" sz="1200" b="0" i="0" u="none" strike="noStrike" kern="1200" dirty="0">
                <a:solidFill>
                  <a:schemeClr val="tx1"/>
                </a:solidFill>
                <a:effectLst/>
                <a:latin typeface="+mn-lt"/>
                <a:ea typeface="+mn-ea"/>
                <a:cs typeface="+mn-cs"/>
              </a:rPr>
              <a:t>seen</a:t>
            </a:r>
            <a:r>
              <a:rPr lang="en-PH" sz="1200" b="0" i="1" u="none" strike="noStrike" kern="1200" dirty="0">
                <a:solidFill>
                  <a:schemeClr val="tx1"/>
                </a:solidFill>
                <a:effectLst/>
                <a:latin typeface="+mn-lt"/>
                <a:ea typeface="+mn-ea"/>
                <a:cs typeface="+mn-cs"/>
              </a:rPr>
              <a:t> is /</a:t>
            </a:r>
            <a:r>
              <a:rPr lang="en-PH" sz="1200" b="0" i="1" u="none" strike="noStrike" kern="1200" dirty="0" err="1">
                <a:solidFill>
                  <a:schemeClr val="tx1"/>
                </a:solidFill>
                <a:effectLst/>
                <a:latin typeface="+mn-lt"/>
                <a:ea typeface="+mn-ea"/>
                <a:cs typeface="+mn-cs"/>
              </a:rPr>
              <a:t>ē</a:t>
            </a:r>
            <a:r>
              <a:rPr lang="en-PH" sz="1200" b="0" i="1" u="none" strike="noStrike" kern="1200" dirty="0">
                <a:solidFill>
                  <a:schemeClr val="tx1"/>
                </a:solidFill>
                <a:effectLst/>
                <a:latin typeface="+mn-lt"/>
                <a:ea typeface="+mn-ea"/>
                <a:cs typeface="+mn-cs"/>
              </a:rPr>
              <a:t>/</a:t>
            </a:r>
            <a:r>
              <a:rPr lang="en-PH" sz="1200" b="0" i="0" u="none" strike="noStrike" kern="1200" dirty="0">
                <a:solidFill>
                  <a:schemeClr val="tx1"/>
                </a:solidFill>
                <a:effectLst/>
                <a:latin typeface="+mn-lt"/>
                <a:ea typeface="+mn-ea"/>
                <a:cs typeface="+mn-cs"/>
              </a:rPr>
              <a:t>. </a:t>
            </a:r>
            <a:r>
              <a:rPr lang="en-PH" sz="1200" b="0" i="1" u="none" strike="noStrike" kern="1200" dirty="0">
                <a:solidFill>
                  <a:schemeClr val="tx1"/>
                </a:solidFill>
                <a:effectLst/>
                <a:latin typeface="+mn-lt"/>
                <a:ea typeface="+mn-ea"/>
                <a:cs typeface="+mn-cs"/>
              </a:rPr>
              <a:t>I know the letters</a:t>
            </a:r>
            <a:r>
              <a:rPr lang="en-PH" sz="1200" b="0" i="0" u="none" strike="noStrike" kern="1200" dirty="0">
                <a:solidFill>
                  <a:schemeClr val="tx1"/>
                </a:solidFill>
                <a:effectLst/>
                <a:latin typeface="+mn-lt"/>
                <a:ea typeface="+mn-ea"/>
                <a:cs typeface="+mn-cs"/>
              </a:rPr>
              <a:t> </a:t>
            </a:r>
            <a:r>
              <a:rPr lang="en-PH" sz="1200" b="0" i="0" u="none" strike="noStrike" kern="1200" dirty="0" err="1">
                <a:solidFill>
                  <a:schemeClr val="tx1"/>
                </a:solidFill>
                <a:effectLst/>
                <a:latin typeface="+mn-lt"/>
                <a:ea typeface="+mn-ea"/>
                <a:cs typeface="+mn-cs"/>
              </a:rPr>
              <a:t>ee</a:t>
            </a:r>
            <a:r>
              <a:rPr lang="en-PH" sz="1200" b="0" i="0" u="none" strike="noStrike" kern="1200" dirty="0">
                <a:solidFill>
                  <a:schemeClr val="tx1"/>
                </a:solidFill>
                <a:effectLst/>
                <a:latin typeface="+mn-lt"/>
                <a:ea typeface="+mn-ea"/>
                <a:cs typeface="+mn-cs"/>
              </a:rPr>
              <a:t> </a:t>
            </a:r>
            <a:r>
              <a:rPr lang="en-PH" sz="1200" b="0" i="1" u="none" strike="noStrike" kern="1200" dirty="0">
                <a:solidFill>
                  <a:schemeClr val="tx1"/>
                </a:solidFill>
                <a:effectLst/>
                <a:latin typeface="+mn-lt"/>
                <a:ea typeface="+mn-ea"/>
                <a:cs typeface="+mn-cs"/>
              </a:rPr>
              <a:t>together</a:t>
            </a:r>
            <a:r>
              <a:rPr lang="en-PH" sz="1200" b="0" i="0" u="none" strike="noStrike" kern="1200" dirty="0">
                <a:solidFill>
                  <a:schemeClr val="tx1"/>
                </a:solidFill>
                <a:effectLst/>
                <a:latin typeface="+mn-lt"/>
                <a:ea typeface="+mn-ea"/>
                <a:cs typeface="+mn-cs"/>
              </a:rPr>
              <a:t> </a:t>
            </a:r>
            <a:r>
              <a:rPr lang="en-PH" sz="1200" b="0" i="1" u="none" strike="noStrike" kern="1200" dirty="0">
                <a:solidFill>
                  <a:schemeClr val="tx1"/>
                </a:solidFill>
                <a:effectLst/>
                <a:latin typeface="+mn-lt"/>
                <a:ea typeface="+mn-ea"/>
                <a:cs typeface="+mn-cs"/>
              </a:rPr>
              <a:t>stand for /</a:t>
            </a:r>
            <a:r>
              <a:rPr lang="en-PH" sz="1200" b="0" i="1" u="none" strike="noStrike" kern="1200" dirty="0" err="1">
                <a:solidFill>
                  <a:schemeClr val="tx1"/>
                </a:solidFill>
                <a:effectLst/>
                <a:latin typeface="+mn-lt"/>
                <a:ea typeface="+mn-ea"/>
                <a:cs typeface="+mn-cs"/>
              </a:rPr>
              <a:t>ē</a:t>
            </a:r>
            <a:r>
              <a:rPr lang="en-PH" sz="1200" b="0" i="1" u="none" strike="noStrike" kern="1200" dirty="0">
                <a:solidFill>
                  <a:schemeClr val="tx1"/>
                </a:solidFill>
                <a:effectLst/>
                <a:latin typeface="+mn-lt"/>
                <a:ea typeface="+mn-ea"/>
                <a:cs typeface="+mn-cs"/>
              </a:rPr>
              <a:t>/</a:t>
            </a:r>
            <a:r>
              <a:rPr lang="en-PH" sz="1200" b="0" i="0" u="none" strike="noStrike" kern="1200" dirty="0">
                <a:solidFill>
                  <a:schemeClr val="tx1"/>
                </a:solidFill>
                <a:effectLst/>
                <a:latin typeface="+mn-lt"/>
                <a:ea typeface="+mn-ea"/>
                <a:cs typeface="+mn-cs"/>
              </a:rPr>
              <a:t>. </a:t>
            </a:r>
            <a:r>
              <a:rPr lang="en-PH" sz="1200" b="0" i="1" u="none" strike="noStrike" kern="1200" dirty="0">
                <a:solidFill>
                  <a:schemeClr val="tx1"/>
                </a:solidFill>
                <a:effectLst/>
                <a:latin typeface="+mn-lt"/>
                <a:ea typeface="+mn-ea"/>
                <a:cs typeface="+mn-cs"/>
              </a:rPr>
              <a:t>I will write the letters</a:t>
            </a:r>
            <a:r>
              <a:rPr lang="en-PH" sz="1200" b="0" i="0" u="none" strike="noStrike" kern="1200" dirty="0">
                <a:solidFill>
                  <a:schemeClr val="tx1"/>
                </a:solidFill>
                <a:effectLst/>
                <a:latin typeface="+mn-lt"/>
                <a:ea typeface="+mn-ea"/>
                <a:cs typeface="+mn-cs"/>
              </a:rPr>
              <a:t> </a:t>
            </a:r>
            <a:r>
              <a:rPr lang="en-PH" sz="1200" b="0" i="0" u="none" strike="noStrike" kern="1200" dirty="0" err="1">
                <a:solidFill>
                  <a:schemeClr val="tx1"/>
                </a:solidFill>
                <a:effectLst/>
                <a:latin typeface="+mn-lt"/>
                <a:ea typeface="+mn-ea"/>
                <a:cs typeface="+mn-cs"/>
              </a:rPr>
              <a:t>ee</a:t>
            </a:r>
            <a:r>
              <a:rPr lang="en-PH" sz="1200" b="0" i="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D7BF639-6FD4-A841-B3E5-1EC143CA2BE4}" type="slidenum">
              <a:rPr lang="en-US" smtClean="0"/>
              <a:pPr/>
              <a:t>21</a:t>
            </a:fld>
            <a:endParaRPr lang="en-US"/>
          </a:p>
        </p:txBody>
      </p:sp>
    </p:spTree>
    <p:extLst>
      <p:ext uri="{BB962C8B-B14F-4D97-AF65-F5344CB8AC3E}">
        <p14:creationId xmlns:p14="http://schemas.microsoft.com/office/powerpoint/2010/main" val="3951769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PH" sz="1200" b="1" i="0" u="none" strike="noStrike" kern="1200" dirty="0">
                <a:solidFill>
                  <a:schemeClr val="tx1"/>
                </a:solidFill>
                <a:effectLst/>
                <a:latin typeface="+mn-lt"/>
                <a:ea typeface="+mn-ea"/>
                <a:cs typeface="+mn-cs"/>
              </a:rPr>
              <a:t>SPELL IT ROUTINE</a:t>
            </a:r>
            <a:r>
              <a:rPr lang="en-US" sz="1200" b="0" i="0" kern="1200" dirty="0">
                <a:solidFill>
                  <a:schemeClr val="tx1"/>
                </a:solidFill>
                <a:effectLst/>
                <a:latin typeface="+mn-lt"/>
                <a:ea typeface="+mn-ea"/>
                <a:cs typeface="+mn-cs"/>
              </a:rPr>
              <a:t>​</a:t>
            </a:r>
          </a:p>
          <a:p>
            <a:pPr rtl="0" fontAlgn="base"/>
            <a:r>
              <a:rPr lang="en-PH" sz="1200" b="0" i="0" kern="1200" dirty="0">
                <a:solidFill>
                  <a:schemeClr val="tx1"/>
                </a:solidFill>
                <a:effectLst/>
                <a:latin typeface="+mn-lt"/>
                <a:ea typeface="+mn-ea"/>
                <a:cs typeface="+mn-cs"/>
              </a:rPr>
              <a:t>​</a:t>
            </a:r>
          </a:p>
          <a:p>
            <a:pPr rtl="0" fontAlgn="base"/>
            <a:r>
              <a:rPr lang="en-PH" sz="1200" b="1" i="0" u="none" strike="noStrike" kern="1200" dirty="0">
                <a:solidFill>
                  <a:schemeClr val="tx1"/>
                </a:solidFill>
                <a:effectLst/>
                <a:latin typeface="+mn-lt"/>
                <a:ea typeface="+mn-ea"/>
                <a:cs typeface="+mn-cs"/>
              </a:rPr>
              <a:t>Connect Sounds to Spellings</a:t>
            </a:r>
            <a:r>
              <a:rPr lang="en-PH" sz="1200" b="1" i="1" u="none" strike="noStrike" kern="1200" dirty="0">
                <a:solidFill>
                  <a:schemeClr val="tx1"/>
                </a:solidFill>
                <a:effectLst/>
                <a:latin typeface="+mn-lt"/>
                <a:ea typeface="+mn-ea"/>
                <a:cs typeface="+mn-cs"/>
              </a:rPr>
              <a:t>:</a:t>
            </a:r>
            <a:r>
              <a:rPr lang="en-PH" sz="1200" b="0" i="1" u="none" strike="noStrike" kern="1200" dirty="0">
                <a:solidFill>
                  <a:schemeClr val="tx1"/>
                </a:solidFill>
                <a:effectLst/>
                <a:latin typeface="+mn-lt"/>
                <a:ea typeface="+mn-ea"/>
                <a:cs typeface="+mn-cs"/>
              </a:rPr>
              <a:t> Now, I will think about the last sound I hear in </a:t>
            </a:r>
            <a:r>
              <a:rPr lang="en-PH" sz="1200" b="0" i="0" u="none" strike="noStrike" kern="1200" dirty="0">
                <a:solidFill>
                  <a:schemeClr val="tx1"/>
                </a:solidFill>
                <a:effectLst/>
                <a:latin typeface="+mn-lt"/>
                <a:ea typeface="+mn-ea"/>
                <a:cs typeface="+mn-cs"/>
              </a:rPr>
              <a:t>seen. </a:t>
            </a:r>
            <a:r>
              <a:rPr lang="en-PH" sz="1200" b="0" i="1" u="none" strike="noStrike" kern="1200" dirty="0">
                <a:solidFill>
                  <a:schemeClr val="tx1"/>
                </a:solidFill>
                <a:effectLst/>
                <a:latin typeface="+mn-lt"/>
                <a:ea typeface="+mn-ea"/>
                <a:cs typeface="+mn-cs"/>
              </a:rPr>
              <a:t>The last sound in </a:t>
            </a:r>
            <a:r>
              <a:rPr lang="en-PH" sz="1200" b="0" i="0" u="none" strike="noStrike" kern="1200" dirty="0">
                <a:solidFill>
                  <a:schemeClr val="tx1"/>
                </a:solidFill>
                <a:effectLst/>
                <a:latin typeface="+mn-lt"/>
                <a:ea typeface="+mn-ea"/>
                <a:cs typeface="+mn-cs"/>
              </a:rPr>
              <a:t>seen </a:t>
            </a:r>
            <a:r>
              <a:rPr lang="en-PH" sz="1200" b="0" i="1" u="none" strike="noStrike" kern="1200" dirty="0">
                <a:solidFill>
                  <a:schemeClr val="tx1"/>
                </a:solidFill>
                <a:effectLst/>
                <a:latin typeface="+mn-lt"/>
                <a:ea typeface="+mn-ea"/>
                <a:cs typeface="+mn-cs"/>
              </a:rPr>
              <a:t>is /n/</a:t>
            </a:r>
            <a:r>
              <a:rPr lang="en-PH" sz="1200" b="0" i="0" u="none" strike="noStrike" kern="1200" dirty="0">
                <a:solidFill>
                  <a:schemeClr val="tx1"/>
                </a:solidFill>
                <a:effectLst/>
                <a:latin typeface="+mn-lt"/>
                <a:ea typeface="+mn-ea"/>
                <a:cs typeface="+mn-cs"/>
              </a:rPr>
              <a:t>. </a:t>
            </a:r>
            <a:r>
              <a:rPr lang="en-PH" sz="1200" b="0" i="1" u="none" strike="noStrike" kern="1200" dirty="0">
                <a:solidFill>
                  <a:schemeClr val="tx1"/>
                </a:solidFill>
                <a:effectLst/>
                <a:latin typeface="+mn-lt"/>
                <a:ea typeface="+mn-ea"/>
                <a:cs typeface="+mn-cs"/>
              </a:rPr>
              <a:t>I know the letter </a:t>
            </a:r>
            <a:r>
              <a:rPr lang="en-PH" sz="1200" b="0" i="0" u="none" strike="noStrike" kern="1200" dirty="0">
                <a:solidFill>
                  <a:schemeClr val="tx1"/>
                </a:solidFill>
                <a:effectLst/>
                <a:latin typeface="+mn-lt"/>
                <a:ea typeface="+mn-ea"/>
                <a:cs typeface="+mn-cs"/>
              </a:rPr>
              <a:t>n </a:t>
            </a:r>
            <a:r>
              <a:rPr lang="en-PH" sz="1200" b="0" i="1" u="none" strike="noStrike" kern="1200" dirty="0">
                <a:solidFill>
                  <a:schemeClr val="tx1"/>
                </a:solidFill>
                <a:effectLst/>
                <a:latin typeface="+mn-lt"/>
                <a:ea typeface="+mn-ea"/>
                <a:cs typeface="+mn-cs"/>
              </a:rPr>
              <a:t>stands for /n/.</a:t>
            </a:r>
            <a:r>
              <a:rPr lang="en-PH" sz="1200" b="0" i="0" u="none" strike="noStrike" kern="1200" dirty="0">
                <a:solidFill>
                  <a:schemeClr val="tx1"/>
                </a:solidFill>
                <a:effectLst/>
                <a:latin typeface="+mn-lt"/>
                <a:ea typeface="+mn-ea"/>
                <a:cs typeface="+mn-cs"/>
              </a:rPr>
              <a:t> </a:t>
            </a:r>
            <a:r>
              <a:rPr lang="en-PH" sz="1200" b="0" i="1" u="none" strike="noStrike" kern="1200" dirty="0">
                <a:solidFill>
                  <a:schemeClr val="tx1"/>
                </a:solidFill>
                <a:effectLst/>
                <a:latin typeface="+mn-lt"/>
                <a:ea typeface="+mn-ea"/>
                <a:cs typeface="+mn-cs"/>
              </a:rPr>
              <a:t>I will write the letter</a:t>
            </a:r>
            <a:r>
              <a:rPr lang="en-PH" sz="1200" b="0" i="0" u="none" strike="noStrike" kern="1200" dirty="0">
                <a:solidFill>
                  <a:schemeClr val="tx1"/>
                </a:solidFill>
                <a:effectLst/>
                <a:latin typeface="+mn-lt"/>
                <a:ea typeface="+mn-ea"/>
                <a:cs typeface="+mn-cs"/>
              </a:rPr>
              <a:t> n.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22</a:t>
            </a:fld>
            <a:endParaRPr lang="en-US"/>
          </a:p>
        </p:txBody>
      </p:sp>
    </p:spTree>
    <p:extLst>
      <p:ext uri="{BB962C8B-B14F-4D97-AF65-F5344CB8AC3E}">
        <p14:creationId xmlns:p14="http://schemas.microsoft.com/office/powerpoint/2010/main" val="469431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APPLY:</a:t>
            </a:r>
            <a:r>
              <a:rPr lang="en-PH" sz="1200" kern="1200" dirty="0">
                <a:solidFill>
                  <a:schemeClr val="tx1"/>
                </a:solidFill>
                <a:effectLst/>
                <a:latin typeface="+mn-lt"/>
                <a:ea typeface="+mn-ea"/>
                <a:cs typeface="+mn-cs"/>
              </a:rPr>
              <a:t> Have children write today’s first dictation word in their Student Workbook.</a:t>
            </a:r>
            <a:endParaRPr lang="en-US" dirty="0"/>
          </a:p>
          <a:p>
            <a:r>
              <a:rPr lang="en-PH" sz="1200" b="1" kern="1200" dirty="0">
                <a:solidFill>
                  <a:schemeClr val="tx1"/>
                </a:solidFill>
                <a:effectLst/>
                <a:latin typeface="+mn-lt"/>
                <a:ea typeface="+mn-ea"/>
                <a:cs typeface="+mn-cs"/>
              </a:rPr>
              <a:t>Say the Word: </a:t>
            </a:r>
            <a:r>
              <a:rPr lang="en-PH" sz="1200" i="1" kern="1200" dirty="0">
                <a:solidFill>
                  <a:schemeClr val="tx1"/>
                </a:solidFill>
                <a:effectLst/>
                <a:latin typeface="+mn-lt"/>
                <a:ea typeface="+mn-ea"/>
                <a:cs typeface="+mn-cs"/>
              </a:rPr>
              <a:t>Your turn! The first word is </a:t>
            </a:r>
            <a:r>
              <a:rPr lang="en-PH" sz="1200" i="0" kern="1200" dirty="0">
                <a:solidFill>
                  <a:schemeClr val="tx1"/>
                </a:solidFill>
                <a:effectLst/>
                <a:latin typeface="+mn-lt"/>
                <a:ea typeface="+mn-ea"/>
                <a:cs typeface="+mn-cs"/>
              </a:rPr>
              <a:t>weed.</a:t>
            </a:r>
            <a:r>
              <a:rPr lang="en-PH" sz="1200" i="1" kern="1200" dirty="0">
                <a:solidFill>
                  <a:schemeClr val="tx1"/>
                </a:solidFill>
                <a:effectLst/>
                <a:latin typeface="+mn-lt"/>
                <a:ea typeface="+mn-ea"/>
                <a:cs typeface="+mn-cs"/>
              </a:rPr>
              <a:t> Say the word to yourself to think about the sounds.</a:t>
            </a:r>
          </a:p>
          <a:p>
            <a:r>
              <a:rPr lang="en-PH" sz="1200" b="1" kern="1200" dirty="0">
                <a:solidFill>
                  <a:schemeClr val="tx1"/>
                </a:solidFill>
                <a:effectLst/>
                <a:latin typeface="+mn-lt"/>
                <a:ea typeface="+mn-ea"/>
                <a:cs typeface="+mn-cs"/>
              </a:rPr>
              <a:t>Connect Sounds to Spellings: </a:t>
            </a:r>
            <a:r>
              <a:rPr lang="en-PH" sz="1200" i="1" kern="1200" dirty="0">
                <a:solidFill>
                  <a:schemeClr val="tx1"/>
                </a:solidFill>
                <a:effectLst/>
                <a:latin typeface="+mn-lt"/>
                <a:ea typeface="+mn-ea"/>
                <a:cs typeface="+mn-cs"/>
              </a:rPr>
              <a:t>Think about the first sound in </a:t>
            </a:r>
            <a:r>
              <a:rPr lang="en-PH" sz="1200" i="0" kern="1200" dirty="0">
                <a:solidFill>
                  <a:schemeClr val="tx1"/>
                </a:solidFill>
                <a:effectLst/>
                <a:latin typeface="+mn-lt"/>
                <a:ea typeface="+mn-ea"/>
                <a:cs typeface="+mn-cs"/>
              </a:rPr>
              <a:t>weed</a:t>
            </a:r>
            <a:r>
              <a:rPr lang="en-PH" sz="1200" i="1" kern="1200" dirty="0">
                <a:solidFill>
                  <a:schemeClr val="tx1"/>
                </a:solidFill>
                <a:effectLst/>
                <a:latin typeface="+mn-lt"/>
                <a:ea typeface="+mn-ea"/>
                <a:cs typeface="+mn-cs"/>
              </a:rPr>
              <a:t>. Which letter stands for that sound? Write the letter. Keep going for each sound in </a:t>
            </a:r>
            <a:r>
              <a:rPr lang="en-PH" sz="1200" i="0" kern="1200" dirty="0">
                <a:solidFill>
                  <a:schemeClr val="tx1"/>
                </a:solidFill>
                <a:effectLst/>
                <a:latin typeface="+mn-lt"/>
                <a:ea typeface="+mn-ea"/>
                <a:cs typeface="+mn-cs"/>
              </a:rPr>
              <a:t>weed</a:t>
            </a:r>
            <a:r>
              <a:rPr lang="en-PH" sz="1200" i="1" kern="1200" dirty="0">
                <a:solidFill>
                  <a:schemeClr val="tx1"/>
                </a:solidFill>
                <a:effectLst/>
                <a:latin typeface="+mn-lt"/>
                <a:ea typeface="+mn-ea"/>
                <a:cs typeface="+mn-cs"/>
              </a:rPr>
              <a:t>!</a:t>
            </a:r>
          </a:p>
          <a:p>
            <a:endParaRPr lang="en-US" dirty="0"/>
          </a:p>
          <a:p>
            <a:r>
              <a:rPr lang="en-PH" sz="1200" kern="1200" dirty="0">
                <a:solidFill>
                  <a:schemeClr val="tx1"/>
                </a:solidFill>
                <a:effectLst/>
                <a:latin typeface="+mn-lt"/>
                <a:ea typeface="+mn-ea"/>
                <a:cs typeface="+mn-cs"/>
              </a:rPr>
              <a:t>Dictate the words and sentence below. Then write them and have partners check each other’s spelling.</a:t>
            </a:r>
            <a:endParaRPr lang="en-PH"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b="1" kern="1200" dirty="0">
                <a:solidFill>
                  <a:schemeClr val="tx1"/>
                </a:solidFill>
                <a:effectLst/>
                <a:latin typeface="+mn-lt"/>
                <a:ea typeface="+mn-ea"/>
                <a:cs typeface="+mn-cs"/>
              </a:rPr>
              <a:t>weed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PH" sz="1200" b="1" kern="1200" dirty="0">
                <a:solidFill>
                  <a:schemeClr val="tx1"/>
                </a:solidFill>
                <a:effectLst/>
                <a:latin typeface="+mn-lt"/>
                <a:ea typeface="+mn-ea"/>
                <a:cs typeface="+mn-cs"/>
              </a:rPr>
              <a:t>seed</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3.  The eel peeks out.</a:t>
            </a:r>
          </a:p>
        </p:txBody>
      </p:sp>
      <p:sp>
        <p:nvSpPr>
          <p:cNvPr id="4" name="Slide Number Placeholder 3"/>
          <p:cNvSpPr>
            <a:spLocks noGrp="1"/>
          </p:cNvSpPr>
          <p:nvPr>
            <p:ph type="sldNum" sz="quarter" idx="5"/>
          </p:nvPr>
        </p:nvSpPr>
        <p:spPr/>
        <p:txBody>
          <a:bodyPr/>
          <a:lstStyle/>
          <a:p>
            <a:fld id="{DD7BF639-6FD4-A841-B3E5-1EC143CA2BE4}" type="slidenum">
              <a:rPr lang="en-US" smtClean="0"/>
              <a:pPr/>
              <a:t>23</a:t>
            </a:fld>
            <a:endParaRPr lang="en-US"/>
          </a:p>
        </p:txBody>
      </p:sp>
    </p:spTree>
    <p:extLst>
      <p:ext uri="{BB962C8B-B14F-4D97-AF65-F5344CB8AC3E}">
        <p14:creationId xmlns:p14="http://schemas.microsoft.com/office/powerpoint/2010/main" val="328968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venirForCA"/>
              </a:rPr>
              <a:t>Have partners check each other’s spelling.</a:t>
            </a:r>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t>24</a:t>
            </a:fld>
            <a:endParaRPr lang="en-US"/>
          </a:p>
        </p:txBody>
      </p:sp>
    </p:spTree>
    <p:extLst>
      <p:ext uri="{BB962C8B-B14F-4D97-AF65-F5344CB8AC3E}">
        <p14:creationId xmlns:p14="http://schemas.microsoft.com/office/powerpoint/2010/main" val="1098224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Display this week’s </a:t>
            </a:r>
            <a:r>
              <a:rPr lang="en-PH" sz="1200" b="1" kern="1200" dirty="0">
                <a:solidFill>
                  <a:schemeClr val="tx1"/>
                </a:solidFill>
                <a:effectLst/>
                <a:latin typeface="+mn-lt"/>
                <a:ea typeface="+mn-ea"/>
                <a:cs typeface="+mn-cs"/>
              </a:rPr>
              <a:t>Super Word Cards </a:t>
            </a:r>
            <a:r>
              <a:rPr lang="en-PH" sz="1200" b="1" i="1" kern="1200" dirty="0">
                <a:solidFill>
                  <a:schemeClr val="tx1"/>
                </a:solidFill>
                <a:effectLst/>
                <a:latin typeface="+mn-lt"/>
                <a:ea typeface="+mn-ea"/>
                <a:cs typeface="+mn-cs"/>
              </a:rPr>
              <a:t>do</a:t>
            </a:r>
            <a:r>
              <a:rPr lang="en-PH" sz="1200" i="1" kern="1200" dirty="0">
                <a:solidFill>
                  <a:schemeClr val="tx1"/>
                </a:solidFill>
                <a:effectLst/>
                <a:latin typeface="+mn-lt"/>
                <a:ea typeface="+mn-ea"/>
                <a:cs typeface="+mn-cs"/>
              </a:rPr>
              <a:t>, into, very</a:t>
            </a:r>
            <a:r>
              <a:rPr lang="en-PH" sz="1200" kern="1200" dirty="0">
                <a:solidFill>
                  <a:schemeClr val="tx1"/>
                </a:solidFill>
                <a:effectLst/>
                <a:latin typeface="+mn-lt"/>
                <a:ea typeface="+mn-ea"/>
                <a:cs typeface="+mn-cs"/>
              </a:rPr>
              <a:t>, and </a:t>
            </a:r>
            <a:r>
              <a:rPr lang="en-PH" sz="1200" i="1" kern="1200" dirty="0">
                <a:solidFill>
                  <a:schemeClr val="tx1"/>
                </a:solidFill>
                <a:effectLst/>
                <a:latin typeface="+mn-lt"/>
                <a:ea typeface="+mn-ea"/>
                <a:cs typeface="+mn-cs"/>
              </a:rPr>
              <a:t>who.</a:t>
            </a:r>
            <a:r>
              <a:rPr lang="en-PH" sz="1200" kern="1200" dirty="0">
                <a:solidFill>
                  <a:schemeClr val="tx1"/>
                </a:solidFill>
                <a:effectLst/>
                <a:latin typeface="+mn-lt"/>
                <a:ea typeface="+mn-ea"/>
                <a:cs typeface="+mn-cs"/>
              </a:rPr>
              <a:t> Invite children to read the words chorally. Then lead children in the spelling of each word.</a:t>
            </a:r>
          </a:p>
          <a:p>
            <a:endParaRPr lang="en-US" dirty="0"/>
          </a:p>
          <a:p>
            <a:r>
              <a:rPr lang="en-PH" sz="1200" kern="1200" dirty="0">
                <a:solidFill>
                  <a:schemeClr val="tx1"/>
                </a:solidFill>
                <a:effectLst/>
                <a:latin typeface="+mn-lt"/>
                <a:ea typeface="+mn-ea"/>
                <a:cs typeface="+mn-cs"/>
              </a:rPr>
              <a:t>Call out each Super Word and have children cheer the spelling.</a:t>
            </a:r>
          </a:p>
        </p:txBody>
      </p:sp>
      <p:sp>
        <p:nvSpPr>
          <p:cNvPr id="4" name="Slide Number Placeholder 3"/>
          <p:cNvSpPr>
            <a:spLocks noGrp="1"/>
          </p:cNvSpPr>
          <p:nvPr>
            <p:ph type="sldNum" sz="quarter" idx="5"/>
          </p:nvPr>
        </p:nvSpPr>
        <p:spPr/>
        <p:txBody>
          <a:bodyPr/>
          <a:lstStyle/>
          <a:p>
            <a:fld id="{DD7BF639-6FD4-A841-B3E5-1EC143CA2BE4}" type="slidenum">
              <a:rPr lang="en-US" smtClean="0"/>
              <a:pPr/>
              <a:t>25</a:t>
            </a:fld>
            <a:endParaRPr lang="en-US"/>
          </a:p>
        </p:txBody>
      </p:sp>
    </p:spTree>
    <p:extLst>
      <p:ext uri="{BB962C8B-B14F-4D97-AF65-F5344CB8AC3E}">
        <p14:creationId xmlns:p14="http://schemas.microsoft.com/office/powerpoint/2010/main" val="3832580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Display this week’s </a:t>
            </a:r>
            <a:r>
              <a:rPr lang="en-PH" sz="1200" b="1" kern="1200" dirty="0">
                <a:solidFill>
                  <a:schemeClr val="tx1"/>
                </a:solidFill>
                <a:effectLst/>
                <a:latin typeface="+mn-lt"/>
                <a:ea typeface="+mn-ea"/>
                <a:cs typeface="+mn-cs"/>
              </a:rPr>
              <a:t>Super Word Cards </a:t>
            </a:r>
            <a:r>
              <a:rPr lang="en-PH" sz="1200" i="1" kern="1200" dirty="0">
                <a:solidFill>
                  <a:schemeClr val="tx1"/>
                </a:solidFill>
                <a:effectLst/>
                <a:latin typeface="+mn-lt"/>
                <a:ea typeface="+mn-ea"/>
                <a:cs typeface="+mn-cs"/>
              </a:rPr>
              <a:t>do, </a:t>
            </a:r>
            <a:r>
              <a:rPr lang="en-PH" sz="1200" b="1" i="1" kern="1200" dirty="0">
                <a:solidFill>
                  <a:schemeClr val="tx1"/>
                </a:solidFill>
                <a:effectLst/>
                <a:latin typeface="+mn-lt"/>
                <a:ea typeface="+mn-ea"/>
                <a:cs typeface="+mn-cs"/>
              </a:rPr>
              <a:t>into</a:t>
            </a:r>
            <a:r>
              <a:rPr lang="en-PH" sz="1200" i="1" kern="1200" dirty="0">
                <a:solidFill>
                  <a:schemeClr val="tx1"/>
                </a:solidFill>
                <a:effectLst/>
                <a:latin typeface="+mn-lt"/>
                <a:ea typeface="+mn-ea"/>
                <a:cs typeface="+mn-cs"/>
              </a:rPr>
              <a:t>, very</a:t>
            </a:r>
            <a:r>
              <a:rPr lang="en-PH" sz="1200" kern="1200" dirty="0">
                <a:solidFill>
                  <a:schemeClr val="tx1"/>
                </a:solidFill>
                <a:effectLst/>
                <a:latin typeface="+mn-lt"/>
                <a:ea typeface="+mn-ea"/>
                <a:cs typeface="+mn-cs"/>
              </a:rPr>
              <a:t>, and </a:t>
            </a:r>
            <a:r>
              <a:rPr lang="en-PH" sz="1200" i="1" kern="1200" dirty="0">
                <a:solidFill>
                  <a:schemeClr val="tx1"/>
                </a:solidFill>
                <a:effectLst/>
                <a:latin typeface="+mn-lt"/>
                <a:ea typeface="+mn-ea"/>
                <a:cs typeface="+mn-cs"/>
              </a:rPr>
              <a:t>who.</a:t>
            </a:r>
            <a:r>
              <a:rPr lang="en-PH" sz="1200" kern="1200" dirty="0">
                <a:solidFill>
                  <a:schemeClr val="tx1"/>
                </a:solidFill>
                <a:effectLst/>
                <a:latin typeface="+mn-lt"/>
                <a:ea typeface="+mn-ea"/>
                <a:cs typeface="+mn-cs"/>
              </a:rPr>
              <a:t> Invite children to read the words chorally. Then lead children in the spelling of each word.</a:t>
            </a:r>
          </a:p>
          <a:p>
            <a:endParaRPr lang="en-US" dirty="0"/>
          </a:p>
          <a:p>
            <a:r>
              <a:rPr lang="en-PH" sz="1200" kern="1200" dirty="0">
                <a:solidFill>
                  <a:schemeClr val="tx1"/>
                </a:solidFill>
                <a:effectLst/>
                <a:latin typeface="+mn-lt"/>
                <a:ea typeface="+mn-ea"/>
                <a:cs typeface="+mn-cs"/>
              </a:rPr>
              <a:t>Call out each Super Word and have children cheer the spelling.</a:t>
            </a: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26</a:t>
            </a:fld>
            <a:endParaRPr lang="en-US"/>
          </a:p>
        </p:txBody>
      </p:sp>
    </p:spTree>
    <p:extLst>
      <p:ext uri="{BB962C8B-B14F-4D97-AF65-F5344CB8AC3E}">
        <p14:creationId xmlns:p14="http://schemas.microsoft.com/office/powerpoint/2010/main" val="1417355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Display this week’s </a:t>
            </a:r>
            <a:r>
              <a:rPr lang="en-PH" sz="1200" b="1" kern="1200" dirty="0">
                <a:solidFill>
                  <a:schemeClr val="tx1"/>
                </a:solidFill>
                <a:effectLst/>
                <a:latin typeface="+mn-lt"/>
                <a:ea typeface="+mn-ea"/>
                <a:cs typeface="+mn-cs"/>
              </a:rPr>
              <a:t>Super Word Cards </a:t>
            </a:r>
            <a:r>
              <a:rPr lang="en-PH" sz="1200" i="1" kern="1200" dirty="0">
                <a:solidFill>
                  <a:schemeClr val="tx1"/>
                </a:solidFill>
                <a:effectLst/>
                <a:latin typeface="+mn-lt"/>
                <a:ea typeface="+mn-ea"/>
                <a:cs typeface="+mn-cs"/>
              </a:rPr>
              <a:t>do, into, </a:t>
            </a:r>
            <a:r>
              <a:rPr lang="en-PH" sz="1200" b="1" i="1" kern="1200" dirty="0">
                <a:solidFill>
                  <a:schemeClr val="tx1"/>
                </a:solidFill>
                <a:effectLst/>
                <a:latin typeface="+mn-lt"/>
                <a:ea typeface="+mn-ea"/>
                <a:cs typeface="+mn-cs"/>
              </a:rPr>
              <a:t>very</a:t>
            </a:r>
            <a:r>
              <a:rPr lang="en-PH" sz="1200" kern="1200" dirty="0">
                <a:solidFill>
                  <a:schemeClr val="tx1"/>
                </a:solidFill>
                <a:effectLst/>
                <a:latin typeface="+mn-lt"/>
                <a:ea typeface="+mn-ea"/>
                <a:cs typeface="+mn-cs"/>
              </a:rPr>
              <a:t>, and </a:t>
            </a:r>
            <a:r>
              <a:rPr lang="en-PH" sz="1200" i="1" kern="1200" dirty="0">
                <a:solidFill>
                  <a:schemeClr val="tx1"/>
                </a:solidFill>
                <a:effectLst/>
                <a:latin typeface="+mn-lt"/>
                <a:ea typeface="+mn-ea"/>
                <a:cs typeface="+mn-cs"/>
              </a:rPr>
              <a:t>who.</a:t>
            </a:r>
            <a:r>
              <a:rPr lang="en-PH" sz="1200" kern="1200" dirty="0">
                <a:solidFill>
                  <a:schemeClr val="tx1"/>
                </a:solidFill>
                <a:effectLst/>
                <a:latin typeface="+mn-lt"/>
                <a:ea typeface="+mn-ea"/>
                <a:cs typeface="+mn-cs"/>
              </a:rPr>
              <a:t> Invite children to read the words chorally. Then lead children in the spelling of each word.</a:t>
            </a:r>
          </a:p>
          <a:p>
            <a:endParaRPr lang="en-US" dirty="0"/>
          </a:p>
          <a:p>
            <a:r>
              <a:rPr lang="en-PH" sz="1200" kern="1200" dirty="0">
                <a:solidFill>
                  <a:schemeClr val="tx1"/>
                </a:solidFill>
                <a:effectLst/>
                <a:latin typeface="+mn-lt"/>
                <a:ea typeface="+mn-ea"/>
                <a:cs typeface="+mn-cs"/>
              </a:rPr>
              <a:t>Call out each Super Word and have children cheer the spelling.</a:t>
            </a: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27</a:t>
            </a:fld>
            <a:endParaRPr lang="en-US"/>
          </a:p>
        </p:txBody>
      </p:sp>
    </p:spTree>
    <p:extLst>
      <p:ext uri="{BB962C8B-B14F-4D97-AF65-F5344CB8AC3E}">
        <p14:creationId xmlns:p14="http://schemas.microsoft.com/office/powerpoint/2010/main" val="4794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Display this week’s </a:t>
            </a:r>
            <a:r>
              <a:rPr lang="en-PH" sz="1200" b="1" kern="1200" dirty="0">
                <a:solidFill>
                  <a:schemeClr val="tx1"/>
                </a:solidFill>
                <a:effectLst/>
                <a:latin typeface="+mn-lt"/>
                <a:ea typeface="+mn-ea"/>
                <a:cs typeface="+mn-cs"/>
              </a:rPr>
              <a:t>Super Word Cards </a:t>
            </a:r>
            <a:r>
              <a:rPr lang="en-PH" sz="1200" i="1" kern="1200" dirty="0">
                <a:solidFill>
                  <a:schemeClr val="tx1"/>
                </a:solidFill>
                <a:effectLst/>
                <a:latin typeface="+mn-lt"/>
                <a:ea typeface="+mn-ea"/>
                <a:cs typeface="+mn-cs"/>
              </a:rPr>
              <a:t>do, into, very</a:t>
            </a:r>
            <a:r>
              <a:rPr lang="en-PH" sz="1200" kern="1200" dirty="0">
                <a:solidFill>
                  <a:schemeClr val="tx1"/>
                </a:solidFill>
                <a:effectLst/>
                <a:latin typeface="+mn-lt"/>
                <a:ea typeface="+mn-ea"/>
                <a:cs typeface="+mn-cs"/>
              </a:rPr>
              <a:t>, and </a:t>
            </a:r>
            <a:r>
              <a:rPr lang="en-PH" sz="1200" b="1" i="1" kern="1200" dirty="0">
                <a:solidFill>
                  <a:schemeClr val="tx1"/>
                </a:solidFill>
                <a:effectLst/>
                <a:latin typeface="+mn-lt"/>
                <a:ea typeface="+mn-ea"/>
                <a:cs typeface="+mn-cs"/>
              </a:rPr>
              <a:t>who</a:t>
            </a:r>
            <a:r>
              <a:rPr lang="en-PH" sz="1200" i="1" kern="1200" dirty="0">
                <a:solidFill>
                  <a:schemeClr val="tx1"/>
                </a:solidFill>
                <a:effectLst/>
                <a:latin typeface="+mn-lt"/>
                <a:ea typeface="+mn-ea"/>
                <a:cs typeface="+mn-cs"/>
              </a:rPr>
              <a:t>.</a:t>
            </a:r>
            <a:r>
              <a:rPr lang="en-PH" sz="1200" kern="1200" dirty="0">
                <a:solidFill>
                  <a:schemeClr val="tx1"/>
                </a:solidFill>
                <a:effectLst/>
                <a:latin typeface="+mn-lt"/>
                <a:ea typeface="+mn-ea"/>
                <a:cs typeface="+mn-cs"/>
              </a:rPr>
              <a:t> Invite children to read the words chorally. Then lead children in the spelling of each word.</a:t>
            </a:r>
          </a:p>
          <a:p>
            <a:endParaRPr lang="en-US" dirty="0"/>
          </a:p>
          <a:p>
            <a:r>
              <a:rPr lang="en-PH" sz="1200" kern="1200" dirty="0">
                <a:solidFill>
                  <a:schemeClr val="tx1"/>
                </a:solidFill>
                <a:effectLst/>
                <a:latin typeface="+mn-lt"/>
                <a:ea typeface="+mn-ea"/>
                <a:cs typeface="+mn-cs"/>
              </a:rPr>
              <a:t>Call out each Super Word and have children cheer the spelling.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APPLY: </a:t>
            </a:r>
            <a:r>
              <a:rPr lang="en-PH" sz="1200" kern="1200" dirty="0">
                <a:solidFill>
                  <a:schemeClr val="tx1"/>
                </a:solidFill>
                <a:effectLst/>
                <a:latin typeface="+mn-lt"/>
                <a:ea typeface="+mn-ea"/>
                <a:cs typeface="+mn-cs"/>
              </a:rPr>
              <a:t>See the practice page for Super Words.</a:t>
            </a:r>
          </a:p>
        </p:txBody>
      </p:sp>
      <p:sp>
        <p:nvSpPr>
          <p:cNvPr id="4" name="Slide Number Placeholder 3"/>
          <p:cNvSpPr>
            <a:spLocks noGrp="1"/>
          </p:cNvSpPr>
          <p:nvPr>
            <p:ph type="sldNum" sz="quarter" idx="5"/>
          </p:nvPr>
        </p:nvSpPr>
        <p:spPr/>
        <p:txBody>
          <a:bodyPr/>
          <a:lstStyle/>
          <a:p>
            <a:fld id="{DD7BF639-6FD4-A841-B3E5-1EC143CA2BE4}" type="slidenum">
              <a:rPr lang="en-US" smtClean="0"/>
              <a:pPr/>
              <a:t>28</a:t>
            </a:fld>
            <a:endParaRPr lang="en-US"/>
          </a:p>
        </p:txBody>
      </p:sp>
    </p:spTree>
    <p:extLst>
      <p:ext uri="{BB962C8B-B14F-4D97-AF65-F5344CB8AC3E}">
        <p14:creationId xmlns:p14="http://schemas.microsoft.com/office/powerpoint/2010/main" val="236800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children complete the practice page for High-Frequency Words.</a:t>
            </a: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29</a:t>
            </a:fld>
            <a:endParaRPr lang="en-US"/>
          </a:p>
        </p:txBody>
      </p:sp>
    </p:spTree>
    <p:extLst>
      <p:ext uri="{BB962C8B-B14F-4D97-AF65-F5344CB8AC3E}">
        <p14:creationId xmlns:p14="http://schemas.microsoft.com/office/powerpoint/2010/main" val="1319041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TEACH/MODEL:</a:t>
            </a:r>
            <a:r>
              <a:rPr lang="en-PH" sz="1200" kern="1200" dirty="0">
                <a:solidFill>
                  <a:schemeClr val="tx1"/>
                </a:solidFill>
                <a:effectLst/>
                <a:latin typeface="+mn-lt"/>
                <a:ea typeface="+mn-ea"/>
                <a:cs typeface="+mn-cs"/>
              </a:rPr>
              <a:t> Read aloud the title. Tell children they will read about two plants who need the sun. Call attention to the word </a:t>
            </a:r>
            <a:r>
              <a:rPr lang="en-PH" sz="1200" i="1" kern="1200" dirty="0">
                <a:solidFill>
                  <a:schemeClr val="tx1"/>
                </a:solidFill>
                <a:effectLst/>
                <a:latin typeface="+mn-lt"/>
                <a:ea typeface="+mn-ea"/>
                <a:cs typeface="+mn-cs"/>
              </a:rPr>
              <a:t>feel</a:t>
            </a:r>
            <a:r>
              <a:rPr lang="en-PH" sz="1200" kern="1200" dirty="0">
                <a:solidFill>
                  <a:schemeClr val="tx1"/>
                </a:solidFill>
                <a:effectLst/>
                <a:latin typeface="+mn-lt"/>
                <a:ea typeface="+mn-ea"/>
                <a:cs typeface="+mn-cs"/>
              </a:rPr>
              <a:t> in the first sentence. Point out the vowels </a:t>
            </a:r>
            <a:r>
              <a:rPr lang="en-PH" sz="1200" i="1" kern="1200" dirty="0" err="1">
                <a:solidFill>
                  <a:schemeClr val="tx1"/>
                </a:solidFill>
                <a:effectLst/>
                <a:latin typeface="+mn-lt"/>
                <a:ea typeface="+mn-ea"/>
                <a:cs typeface="+mn-cs"/>
              </a:rPr>
              <a:t>ee</a:t>
            </a:r>
            <a:r>
              <a:rPr lang="en-PH" sz="1200" kern="1200" dirty="0">
                <a:solidFill>
                  <a:schemeClr val="tx1"/>
                </a:solidFill>
                <a:effectLst/>
                <a:latin typeface="+mn-lt"/>
                <a:ea typeface="+mn-ea"/>
                <a:cs typeface="+mn-cs"/>
              </a:rPr>
              <a:t>. Remind children that together the two </a:t>
            </a:r>
            <a:r>
              <a:rPr lang="en-PH" sz="1200" i="1" kern="1200" dirty="0">
                <a:solidFill>
                  <a:schemeClr val="tx1"/>
                </a:solidFill>
                <a:effectLst/>
                <a:latin typeface="+mn-lt"/>
                <a:ea typeface="+mn-ea"/>
                <a:cs typeface="+mn-cs"/>
              </a:rPr>
              <a:t>e</a:t>
            </a:r>
            <a:r>
              <a:rPr lang="en-PH" sz="1200" kern="1200" dirty="0">
                <a:solidFill>
                  <a:schemeClr val="tx1"/>
                </a:solidFill>
                <a:effectLst/>
                <a:latin typeface="+mn-lt"/>
                <a:ea typeface="+mn-ea"/>
                <a:cs typeface="+mn-cs"/>
              </a:rPr>
              <a:t>’s stand for the long </a:t>
            </a:r>
            <a:r>
              <a:rPr lang="en-PH" sz="1200" i="1" kern="1200" dirty="0">
                <a:solidFill>
                  <a:schemeClr val="tx1"/>
                </a:solidFill>
                <a:effectLst/>
                <a:latin typeface="+mn-lt"/>
                <a:ea typeface="+mn-ea"/>
                <a:cs typeface="+mn-cs"/>
              </a:rPr>
              <a:t>e</a:t>
            </a:r>
            <a:r>
              <a:rPr lang="en-PH" sz="1200" kern="1200" dirty="0">
                <a:solidFill>
                  <a:schemeClr val="tx1"/>
                </a:solidFill>
                <a:effectLst/>
                <a:latin typeface="+mn-lt"/>
                <a:ea typeface="+mn-ea"/>
                <a:cs typeface="+mn-cs"/>
              </a:rPr>
              <a:t> sound /</a:t>
            </a:r>
            <a:r>
              <a:rPr lang="en-PH" sz="1200" kern="1200" dirty="0" err="1">
                <a:solidFill>
                  <a:schemeClr val="tx1"/>
                </a:solidFill>
                <a:effectLst/>
                <a:latin typeface="+mn-lt"/>
                <a:ea typeface="+mn-ea"/>
                <a:cs typeface="+mn-cs"/>
              </a:rPr>
              <a:t>ē</a:t>
            </a:r>
            <a:r>
              <a:rPr lang="en-PH" sz="1200" kern="1200" dirty="0">
                <a:solidFill>
                  <a:schemeClr val="tx1"/>
                </a:solidFill>
                <a:effectLst/>
                <a:latin typeface="+mn-lt"/>
                <a:ea typeface="+mn-ea"/>
                <a:cs typeface="+mn-cs"/>
              </a:rPr>
              <a:t>/.</a:t>
            </a:r>
          </a:p>
          <a:p>
            <a:endParaRPr lang="en-US" dirty="0"/>
          </a:p>
          <a:p>
            <a:r>
              <a:rPr lang="en-PH" sz="1200" b="1" kern="1200" dirty="0">
                <a:solidFill>
                  <a:schemeClr val="tx1"/>
                </a:solidFill>
                <a:effectLst/>
                <a:latin typeface="+mn-lt"/>
                <a:ea typeface="+mn-ea"/>
                <a:cs typeface="+mn-cs"/>
              </a:rPr>
              <a:t>APPLY:</a:t>
            </a:r>
            <a:r>
              <a:rPr lang="en-PH" sz="1200" kern="1200" dirty="0">
                <a:solidFill>
                  <a:schemeClr val="tx1"/>
                </a:solidFill>
                <a:effectLst/>
                <a:latin typeface="+mn-lt"/>
                <a:ea typeface="+mn-ea"/>
                <a:cs typeface="+mn-cs"/>
              </a:rPr>
              <a:t> Call attention to long </a:t>
            </a:r>
            <a:r>
              <a:rPr lang="en-PH" sz="1200" i="1" kern="1200" dirty="0">
                <a:solidFill>
                  <a:schemeClr val="tx1"/>
                </a:solidFill>
                <a:effectLst/>
                <a:latin typeface="+mn-lt"/>
                <a:ea typeface="+mn-ea"/>
                <a:cs typeface="+mn-cs"/>
              </a:rPr>
              <a:t>e</a:t>
            </a:r>
            <a:r>
              <a:rPr lang="en-PH" sz="1200" kern="1200" dirty="0">
                <a:solidFill>
                  <a:schemeClr val="tx1"/>
                </a:solidFill>
                <a:effectLst/>
                <a:latin typeface="+mn-lt"/>
                <a:ea typeface="+mn-ea"/>
                <a:cs typeface="+mn-cs"/>
              </a:rPr>
              <a:t> words, this week’s Super Words in bold, and the Unit Words. Point out that children have learned how to read the Unit Word </a:t>
            </a:r>
            <a:r>
              <a:rPr lang="en-PH" sz="1200" i="1" kern="1200" dirty="0">
                <a:solidFill>
                  <a:schemeClr val="tx1"/>
                </a:solidFill>
                <a:effectLst/>
                <a:latin typeface="+mn-lt"/>
                <a:ea typeface="+mn-ea"/>
                <a:cs typeface="+mn-cs"/>
              </a:rPr>
              <a:t>feel.</a:t>
            </a:r>
            <a:r>
              <a:rPr lang="en-PH" sz="1200" kern="1200" dirty="0">
                <a:solidFill>
                  <a:schemeClr val="tx1"/>
                </a:solidFill>
                <a:effectLst/>
                <a:latin typeface="+mn-lt"/>
                <a:ea typeface="+mn-ea"/>
                <a:cs typeface="+mn-cs"/>
              </a:rPr>
              <a:t> Then write and display words from the text, such as </a:t>
            </a:r>
            <a:r>
              <a:rPr lang="en-PH" sz="1200" i="1" kern="1200" dirty="0">
                <a:solidFill>
                  <a:schemeClr val="tx1"/>
                </a:solidFill>
                <a:effectLst/>
                <a:latin typeface="+mn-lt"/>
                <a:ea typeface="+mn-ea"/>
                <a:cs typeface="+mn-cs"/>
              </a:rPr>
              <a:t>needs, seen</a:t>
            </a:r>
            <a:r>
              <a:rPr lang="en-PH" sz="1200" kern="1200" dirty="0">
                <a:solidFill>
                  <a:schemeClr val="tx1"/>
                </a:solidFill>
                <a:effectLst/>
                <a:latin typeface="+mn-lt"/>
                <a:ea typeface="+mn-ea"/>
                <a:cs typeface="+mn-cs"/>
              </a:rPr>
              <a:t>, and </a:t>
            </a:r>
            <a:r>
              <a:rPr lang="en-PH" sz="1200" i="1" kern="1200" dirty="0">
                <a:solidFill>
                  <a:schemeClr val="tx1"/>
                </a:solidFill>
                <a:effectLst/>
                <a:latin typeface="+mn-lt"/>
                <a:ea typeface="+mn-ea"/>
                <a:cs typeface="+mn-cs"/>
              </a:rPr>
              <a:t>peeks</a:t>
            </a:r>
            <a:r>
              <a:rPr lang="en-PH" sz="1200" kern="1200" dirty="0">
                <a:solidFill>
                  <a:schemeClr val="tx1"/>
                </a:solidFill>
                <a:effectLst/>
                <a:latin typeface="+mn-lt"/>
                <a:ea typeface="+mn-ea"/>
                <a:cs typeface="+mn-cs"/>
              </a:rPr>
              <a:t>, to have children practice reading target-skill words for automaticity. Then read the text in unison with children. Have them point to each word as they read. If time permits, have children reread the text using partner-reading or whisper-reading.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SELF-CORRECTION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ACCURACY Fix-Up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Confirm and Correct Word Recognition: </a:t>
            </a:r>
            <a:r>
              <a:rPr lang="en-PH" sz="1200" kern="1200" dirty="0">
                <a:solidFill>
                  <a:schemeClr val="tx1"/>
                </a:solidFill>
                <a:effectLst/>
                <a:latin typeface="+mn-lt"/>
                <a:ea typeface="+mn-ea"/>
                <a:cs typeface="+mn-cs"/>
              </a:rPr>
              <a:t>Explain to children that fix-up strategies are tools they can use to help them as they read. Guide children to use </a:t>
            </a:r>
            <a:r>
              <a:rPr lang="en-PH" sz="1200" b="1" kern="1200" dirty="0">
                <a:solidFill>
                  <a:schemeClr val="tx1"/>
                </a:solidFill>
                <a:effectLst/>
                <a:latin typeface="+mn-lt"/>
                <a:ea typeface="+mn-ea"/>
                <a:cs typeface="+mn-cs"/>
              </a:rPr>
              <a:t>Confirm and Correct Word Recognition </a:t>
            </a:r>
            <a:r>
              <a:rPr lang="en-PH" sz="1200" kern="1200" dirty="0">
                <a:solidFill>
                  <a:schemeClr val="tx1"/>
                </a:solidFill>
                <a:effectLst/>
                <a:latin typeface="+mn-lt"/>
                <a:ea typeface="+mn-ea"/>
                <a:cs typeface="+mn-cs"/>
              </a:rPr>
              <a:t>to read words accurately. </a:t>
            </a:r>
            <a:r>
              <a:rPr lang="en-PH" sz="1200" b="1" kern="1200" dirty="0">
                <a:solidFill>
                  <a:schemeClr val="tx1"/>
                </a:solidFill>
                <a:effectLst/>
                <a:latin typeface="+mn-lt"/>
                <a:ea typeface="+mn-ea"/>
                <a:cs typeface="+mn-cs"/>
              </a:rPr>
              <a:t>Say,</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When you get stuck on a word, stop and read the word again by sounding out each part and then blending the sounds together. Reread the whole word. Then ask yourself:</a:t>
            </a:r>
            <a:r>
              <a:rPr lang="en-PH" sz="1200" kern="1200" dirty="0">
                <a:solidFill>
                  <a:schemeClr val="tx1"/>
                </a:solidFill>
                <a:effectLst/>
                <a:latin typeface="+mn-lt"/>
                <a:ea typeface="+mn-ea"/>
                <a:cs typeface="+mn-cs"/>
              </a:rPr>
              <a:t> Does this sound like a real word? </a:t>
            </a:r>
            <a:r>
              <a:rPr lang="en-PH" sz="1200" i="1" kern="1200" dirty="0">
                <a:solidFill>
                  <a:schemeClr val="tx1"/>
                </a:solidFill>
                <a:effectLst/>
                <a:latin typeface="+mn-lt"/>
                <a:ea typeface="+mn-ea"/>
                <a:cs typeface="+mn-cs"/>
              </a:rPr>
              <a:t>Finally, confirm that the word makes sense in context by rereading the entire sentence and asking: </a:t>
            </a:r>
            <a:r>
              <a:rPr lang="en-PH" sz="1200" kern="1200" dirty="0">
                <a:solidFill>
                  <a:schemeClr val="tx1"/>
                </a:solidFill>
                <a:effectLst/>
                <a:latin typeface="+mn-lt"/>
                <a:ea typeface="+mn-ea"/>
                <a:cs typeface="+mn-cs"/>
              </a:rPr>
              <a:t>Does this word make sense in the sentence?</a:t>
            </a:r>
          </a:p>
          <a:p>
            <a:endParaRPr lang="en-US" dirty="0"/>
          </a:p>
          <a:p>
            <a:r>
              <a:rPr lang="en-PH" sz="1200" kern="1200" dirty="0">
                <a:solidFill>
                  <a:schemeClr val="tx1"/>
                </a:solidFill>
                <a:effectLst/>
                <a:latin typeface="+mn-lt"/>
                <a:ea typeface="+mn-ea"/>
                <a:cs typeface="+mn-cs"/>
              </a:rPr>
              <a:t>Demonstrate not making sense of what you have read. Model using the Fix-Up Strategy to self-correct.</a:t>
            </a:r>
          </a:p>
        </p:txBody>
      </p:sp>
      <p:sp>
        <p:nvSpPr>
          <p:cNvPr id="4" name="Slide Number Placeholder 3"/>
          <p:cNvSpPr>
            <a:spLocks noGrp="1"/>
          </p:cNvSpPr>
          <p:nvPr>
            <p:ph type="sldNum" sz="quarter" idx="5"/>
          </p:nvPr>
        </p:nvSpPr>
        <p:spPr/>
        <p:txBody>
          <a:bodyPr/>
          <a:lstStyle/>
          <a:p>
            <a:fld id="{DD7BF639-6FD4-A841-B3E5-1EC143CA2BE4}" type="slidenum">
              <a:rPr lang="en-US" smtClean="0"/>
              <a:pPr/>
              <a:t>30</a:t>
            </a:fld>
            <a:endParaRPr lang="en-US"/>
          </a:p>
        </p:txBody>
      </p:sp>
    </p:spTree>
    <p:extLst>
      <p:ext uri="{BB962C8B-B14F-4D97-AF65-F5344CB8AC3E}">
        <p14:creationId xmlns:p14="http://schemas.microsoft.com/office/powerpoint/2010/main" val="303201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SEGMENT SOUNDS ROUTINE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MODEL:</a:t>
            </a:r>
            <a:r>
              <a:rPr lang="en-PH" sz="1200" kern="1200" dirty="0">
                <a:solidFill>
                  <a:schemeClr val="tx1"/>
                </a:solidFill>
                <a:effectLst/>
                <a:latin typeface="+mn-lt"/>
                <a:ea typeface="+mn-ea"/>
                <a:cs typeface="+mn-cs"/>
              </a:rPr>
              <a:t> Segment the sounds in </a:t>
            </a:r>
            <a:r>
              <a:rPr lang="en-PH" sz="1200" i="1" kern="1200" dirty="0">
                <a:solidFill>
                  <a:schemeClr val="tx1"/>
                </a:solidFill>
                <a:effectLst/>
                <a:latin typeface="+mn-lt"/>
                <a:ea typeface="+mn-ea"/>
                <a:cs typeface="+mn-cs"/>
              </a:rPr>
              <a:t>seed</a:t>
            </a:r>
            <a:r>
              <a:rPr lang="en-PH" sz="1200" kern="1200" dirty="0">
                <a:solidFill>
                  <a:schemeClr val="tx1"/>
                </a:solidFill>
                <a:effectLst/>
                <a:latin typeface="+mn-lt"/>
                <a:ea typeface="+mn-ea"/>
                <a:cs typeface="+mn-cs"/>
              </a:rPr>
              <a:t>.</a:t>
            </a:r>
          </a:p>
          <a:p>
            <a:r>
              <a:rPr lang="en-PH" sz="1200" b="1" kern="1200" dirty="0">
                <a:solidFill>
                  <a:schemeClr val="tx1"/>
                </a:solidFill>
                <a:effectLst/>
                <a:latin typeface="+mn-lt"/>
                <a:ea typeface="+mn-ea"/>
                <a:cs typeface="+mn-cs"/>
              </a:rPr>
              <a:t>Listen to the Word:</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I am going to break the word </a:t>
            </a:r>
            <a:r>
              <a:rPr lang="en-PH" sz="1200" i="0" kern="1200" dirty="0">
                <a:solidFill>
                  <a:schemeClr val="tx1"/>
                </a:solidFill>
                <a:effectLst/>
                <a:latin typeface="+mn-lt"/>
                <a:ea typeface="+mn-ea"/>
                <a:cs typeface="+mn-cs"/>
              </a:rPr>
              <a:t>seed</a:t>
            </a:r>
            <a:r>
              <a:rPr lang="en-PH" sz="1200" i="1" kern="1200" dirty="0">
                <a:solidFill>
                  <a:schemeClr val="tx1"/>
                </a:solidFill>
                <a:effectLst/>
                <a:latin typeface="+mn-lt"/>
                <a:ea typeface="+mn-ea"/>
                <a:cs typeface="+mn-cs"/>
              </a:rPr>
              <a:t> into its sounds.</a:t>
            </a:r>
          </a:p>
          <a:p>
            <a:r>
              <a:rPr lang="en-PH" sz="1200" b="1" kern="1200" dirty="0">
                <a:solidFill>
                  <a:schemeClr val="tx1"/>
                </a:solidFill>
                <a:effectLst/>
                <a:latin typeface="+mn-lt"/>
                <a:ea typeface="+mn-ea"/>
                <a:cs typeface="+mn-cs"/>
              </a:rPr>
              <a:t>Say the Sounds in the Word: </a:t>
            </a:r>
            <a:r>
              <a:rPr lang="en-PH" sz="1200" i="1" kern="1200" dirty="0">
                <a:solidFill>
                  <a:schemeClr val="tx1"/>
                </a:solidFill>
                <a:effectLst/>
                <a:latin typeface="+mn-lt"/>
                <a:ea typeface="+mn-ea"/>
                <a:cs typeface="+mn-cs"/>
              </a:rPr>
              <a:t>What sounds do I hear in </a:t>
            </a:r>
            <a:r>
              <a:rPr lang="en-PH" sz="1200" i="0" kern="1200" dirty="0">
                <a:solidFill>
                  <a:schemeClr val="tx1"/>
                </a:solidFill>
                <a:effectLst/>
                <a:latin typeface="+mn-lt"/>
                <a:ea typeface="+mn-ea"/>
                <a:cs typeface="+mn-cs"/>
              </a:rPr>
              <a:t>seed</a:t>
            </a:r>
            <a:r>
              <a:rPr lang="en-PH" sz="1200" i="1" kern="1200" dirty="0">
                <a:solidFill>
                  <a:schemeClr val="tx1"/>
                </a:solidFill>
                <a:effectLst/>
                <a:latin typeface="+mn-lt"/>
                <a:ea typeface="+mn-ea"/>
                <a:cs typeface="+mn-cs"/>
              </a:rPr>
              <a:t>? /s/ /</a:t>
            </a:r>
            <a:r>
              <a:rPr lang="en-PH" sz="1200" i="1" kern="1200" dirty="0" err="1">
                <a:solidFill>
                  <a:schemeClr val="tx1"/>
                </a:solidFill>
                <a:effectLst/>
                <a:latin typeface="+mn-lt"/>
                <a:ea typeface="+mn-ea"/>
                <a:cs typeface="+mn-cs"/>
              </a:rPr>
              <a:t>ē</a:t>
            </a:r>
            <a:r>
              <a:rPr lang="en-PH" sz="1200" i="1" kern="1200" dirty="0">
                <a:solidFill>
                  <a:schemeClr val="tx1"/>
                </a:solidFill>
                <a:effectLst/>
                <a:latin typeface="+mn-lt"/>
                <a:ea typeface="+mn-ea"/>
                <a:cs typeface="+mn-cs"/>
              </a:rPr>
              <a:t>/ /d/.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APPLY:</a:t>
            </a:r>
            <a:r>
              <a:rPr lang="en-PH" sz="1200" kern="1200" dirty="0">
                <a:solidFill>
                  <a:schemeClr val="tx1"/>
                </a:solidFill>
                <a:effectLst/>
                <a:latin typeface="+mn-lt"/>
                <a:ea typeface="+mn-ea"/>
                <a:cs typeface="+mn-cs"/>
              </a:rPr>
              <a:t> Have children segment the sounds in </a:t>
            </a:r>
            <a:r>
              <a:rPr lang="en-PH" sz="1200" i="1" kern="1200" dirty="0">
                <a:solidFill>
                  <a:schemeClr val="tx1"/>
                </a:solidFill>
                <a:effectLst/>
                <a:latin typeface="+mn-lt"/>
                <a:ea typeface="+mn-ea"/>
                <a:cs typeface="+mn-cs"/>
              </a:rPr>
              <a:t>peek</a:t>
            </a:r>
            <a:r>
              <a:rPr lang="en-PH" sz="1200" kern="1200" dirty="0">
                <a:solidFill>
                  <a:schemeClr val="tx1"/>
                </a:solidFill>
                <a:effectLst/>
                <a:latin typeface="+mn-lt"/>
                <a:ea typeface="+mn-ea"/>
                <a:cs typeface="+mn-cs"/>
              </a:rPr>
              <a:t>.</a:t>
            </a:r>
          </a:p>
          <a:p>
            <a:r>
              <a:rPr lang="en-PH" sz="1200" b="1" kern="1200" dirty="0">
                <a:solidFill>
                  <a:schemeClr val="tx1"/>
                </a:solidFill>
                <a:effectLst/>
                <a:latin typeface="+mn-lt"/>
                <a:ea typeface="+mn-ea"/>
                <a:cs typeface="+mn-cs"/>
              </a:rPr>
              <a:t>Listen to the Word: </a:t>
            </a:r>
            <a:r>
              <a:rPr lang="en-PH" sz="1200" i="1" kern="1200" dirty="0">
                <a:solidFill>
                  <a:schemeClr val="tx1"/>
                </a:solidFill>
                <a:effectLst/>
                <a:latin typeface="+mn-lt"/>
                <a:ea typeface="+mn-ea"/>
                <a:cs typeface="+mn-cs"/>
              </a:rPr>
              <a:t>Your turn! Listen carefully as I say a word: </a:t>
            </a:r>
            <a:r>
              <a:rPr lang="en-PH" sz="1200" i="0" kern="1200" dirty="0">
                <a:solidFill>
                  <a:schemeClr val="tx1"/>
                </a:solidFill>
                <a:effectLst/>
                <a:latin typeface="+mn-lt"/>
                <a:ea typeface="+mn-ea"/>
                <a:cs typeface="+mn-cs"/>
              </a:rPr>
              <a:t>peek</a:t>
            </a:r>
            <a:r>
              <a:rPr lang="en-PH" sz="1200" i="1" kern="1200" dirty="0">
                <a:solidFill>
                  <a:schemeClr val="tx1"/>
                </a:solidFill>
                <a:effectLst/>
                <a:latin typeface="+mn-lt"/>
                <a:ea typeface="+mn-ea"/>
                <a:cs typeface="+mn-cs"/>
              </a:rPr>
              <a:t>.</a:t>
            </a:r>
          </a:p>
          <a:p>
            <a:r>
              <a:rPr lang="en-PH" sz="1200" b="1" kern="1200" dirty="0">
                <a:solidFill>
                  <a:schemeClr val="tx1"/>
                </a:solidFill>
                <a:effectLst/>
                <a:latin typeface="+mn-lt"/>
                <a:ea typeface="+mn-ea"/>
                <a:cs typeface="+mn-cs"/>
              </a:rPr>
              <a:t>Say the Sounds in the Word: </a:t>
            </a:r>
            <a:r>
              <a:rPr lang="en-PH" sz="1200" i="1" kern="1200" dirty="0">
                <a:solidFill>
                  <a:schemeClr val="tx1"/>
                </a:solidFill>
                <a:effectLst/>
                <a:latin typeface="+mn-lt"/>
                <a:ea typeface="+mn-ea"/>
                <a:cs typeface="+mn-cs"/>
              </a:rPr>
              <a:t>Now </a:t>
            </a:r>
            <a:r>
              <a:rPr lang="en-PH" sz="1200" b="1" i="1" kern="1200" dirty="0">
                <a:solidFill>
                  <a:schemeClr val="tx1"/>
                </a:solidFill>
                <a:effectLst/>
                <a:latin typeface="+mn-lt"/>
                <a:ea typeface="+mn-ea"/>
                <a:cs typeface="+mn-cs"/>
              </a:rPr>
              <a:t>you </a:t>
            </a:r>
            <a:r>
              <a:rPr lang="en-PH" sz="1200" i="1" kern="1200" dirty="0">
                <a:solidFill>
                  <a:schemeClr val="tx1"/>
                </a:solidFill>
                <a:effectLst/>
                <a:latin typeface="+mn-lt"/>
                <a:ea typeface="+mn-ea"/>
                <a:cs typeface="+mn-cs"/>
              </a:rPr>
              <a:t>say the sounds you hear in </a:t>
            </a:r>
            <a:r>
              <a:rPr lang="en-PH" sz="1200" i="0" kern="1200" dirty="0">
                <a:solidFill>
                  <a:schemeClr val="tx1"/>
                </a:solidFill>
                <a:effectLst/>
                <a:latin typeface="+mn-lt"/>
                <a:ea typeface="+mn-ea"/>
                <a:cs typeface="+mn-cs"/>
              </a:rPr>
              <a:t>peek</a:t>
            </a:r>
            <a:r>
              <a:rPr lang="en-PH" sz="1200" i="1" kern="1200" dirty="0">
                <a:solidFill>
                  <a:schemeClr val="tx1"/>
                </a:solidFill>
                <a:effectLst/>
                <a:latin typeface="+mn-lt"/>
                <a:ea typeface="+mn-ea"/>
                <a:cs typeface="+mn-cs"/>
              </a:rPr>
              <a:t>. (/p/ /</a:t>
            </a:r>
            <a:r>
              <a:rPr lang="en-PH" sz="1200" i="1" kern="1200" dirty="0" err="1">
                <a:solidFill>
                  <a:schemeClr val="tx1"/>
                </a:solidFill>
                <a:effectLst/>
                <a:latin typeface="+mn-lt"/>
                <a:ea typeface="+mn-ea"/>
                <a:cs typeface="+mn-cs"/>
              </a:rPr>
              <a:t>ē</a:t>
            </a:r>
            <a:r>
              <a:rPr lang="en-PH" sz="1200" i="1" kern="1200" dirty="0">
                <a:solidFill>
                  <a:schemeClr val="tx1"/>
                </a:solidFill>
                <a:effectLst/>
                <a:latin typeface="+mn-lt"/>
                <a:ea typeface="+mn-ea"/>
                <a:cs typeface="+mn-cs"/>
              </a:rPr>
              <a:t>/ /k/)</a:t>
            </a:r>
          </a:p>
          <a:p>
            <a:endParaRPr lang="en-US" dirty="0"/>
          </a:p>
          <a:p>
            <a:r>
              <a:rPr lang="en-PH" sz="1200" kern="1200" dirty="0">
                <a:solidFill>
                  <a:schemeClr val="tx1"/>
                </a:solidFill>
                <a:effectLst/>
                <a:latin typeface="+mn-lt"/>
                <a:ea typeface="+mn-ea"/>
                <a:cs typeface="+mn-cs"/>
              </a:rPr>
              <a:t>Now use the routine and have children segment the sounds in the words below. Correct all errors.</a:t>
            </a:r>
            <a:endParaRPr lang="en-PH"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feel, /f/ /ē/ /l/</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seek, /s/ /</a:t>
            </a:r>
            <a:r>
              <a:rPr lang="en-PH" sz="1200" b="1" kern="1200" dirty="0" err="1">
                <a:solidFill>
                  <a:schemeClr val="tx1"/>
                </a:solidFill>
                <a:effectLst/>
                <a:latin typeface="+mn-lt"/>
                <a:ea typeface="+mn-ea"/>
                <a:cs typeface="+mn-cs"/>
              </a:rPr>
              <a:t>ē</a:t>
            </a:r>
            <a:r>
              <a:rPr lang="en-PH" sz="1200" b="1" kern="1200" dirty="0">
                <a:solidFill>
                  <a:schemeClr val="tx1"/>
                </a:solidFill>
                <a:effectLst/>
                <a:latin typeface="+mn-lt"/>
                <a:ea typeface="+mn-ea"/>
                <a:cs typeface="+mn-cs"/>
              </a:rPr>
              <a:t>/ /k/</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tube, /t/ /</a:t>
            </a:r>
            <a:r>
              <a:rPr lang="en-PH" sz="1200" b="1" kern="1200" dirty="0" err="1">
                <a:solidFill>
                  <a:schemeClr val="tx1"/>
                </a:solidFill>
                <a:effectLst/>
                <a:latin typeface="+mn-lt"/>
                <a:ea typeface="+mn-ea"/>
                <a:cs typeface="+mn-cs"/>
              </a:rPr>
              <a:t>o͞o</a:t>
            </a:r>
            <a:r>
              <a:rPr lang="en-PH" sz="1200" b="1" kern="1200" dirty="0">
                <a:solidFill>
                  <a:schemeClr val="tx1"/>
                </a:solidFill>
                <a:effectLst/>
                <a:latin typeface="+mn-lt"/>
                <a:ea typeface="+mn-ea"/>
                <a:cs typeface="+mn-cs"/>
              </a:rPr>
              <a:t>/ /b/</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peel, /p/ /</a:t>
            </a:r>
            <a:r>
              <a:rPr lang="en-PH" sz="1200" b="1" kern="1200" dirty="0" err="1">
                <a:solidFill>
                  <a:schemeClr val="tx1"/>
                </a:solidFill>
                <a:effectLst/>
                <a:latin typeface="+mn-lt"/>
                <a:ea typeface="+mn-ea"/>
                <a:cs typeface="+mn-cs"/>
              </a:rPr>
              <a:t>ē</a:t>
            </a:r>
            <a:r>
              <a:rPr lang="en-PH" sz="1200" b="1" kern="1200" dirty="0">
                <a:solidFill>
                  <a:schemeClr val="tx1"/>
                </a:solidFill>
                <a:effectLst/>
                <a:latin typeface="+mn-lt"/>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teen, /t/ /</a:t>
            </a:r>
            <a:r>
              <a:rPr lang="en-PH" sz="1200" b="1" kern="1200" dirty="0" err="1">
                <a:solidFill>
                  <a:schemeClr val="tx1"/>
                </a:solidFill>
                <a:effectLst/>
                <a:latin typeface="+mn-lt"/>
                <a:ea typeface="+mn-ea"/>
                <a:cs typeface="+mn-cs"/>
              </a:rPr>
              <a:t>ē</a:t>
            </a:r>
            <a:r>
              <a:rPr lang="en-PH" sz="1200" b="1" kern="1200" dirty="0">
                <a:solidFill>
                  <a:schemeClr val="tx1"/>
                </a:solidFill>
                <a:effectLst/>
                <a:latin typeface="+mn-lt"/>
                <a:ea typeface="+mn-ea"/>
                <a:cs typeface="+mn-cs"/>
              </a:rPr>
              <a:t>/ /n/</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dune, /d/ /</a:t>
            </a:r>
            <a:r>
              <a:rPr lang="en-PH" sz="1200" b="1" kern="1200" dirty="0" err="1">
                <a:solidFill>
                  <a:schemeClr val="tx1"/>
                </a:solidFill>
                <a:effectLst/>
                <a:latin typeface="+mn-lt"/>
                <a:ea typeface="+mn-ea"/>
                <a:cs typeface="+mn-cs"/>
              </a:rPr>
              <a:t>o͞o</a:t>
            </a:r>
            <a:r>
              <a:rPr lang="en-PH" sz="1200" b="1" kern="1200" dirty="0">
                <a:solidFill>
                  <a:schemeClr val="tx1"/>
                </a:solidFill>
                <a:effectLst/>
                <a:latin typeface="+mn-lt"/>
                <a:ea typeface="+mn-ea"/>
                <a:cs typeface="+mn-cs"/>
              </a:rPr>
              <a:t>/ /n/</a:t>
            </a:r>
          </a:p>
        </p:txBody>
      </p:sp>
      <p:sp>
        <p:nvSpPr>
          <p:cNvPr id="4" name="Slide Number Placeholder 3"/>
          <p:cNvSpPr>
            <a:spLocks noGrp="1"/>
          </p:cNvSpPr>
          <p:nvPr>
            <p:ph type="sldNum" sz="quarter" idx="5"/>
          </p:nvPr>
        </p:nvSpPr>
        <p:spPr/>
        <p:txBody>
          <a:bodyPr/>
          <a:lstStyle/>
          <a:p>
            <a:fld id="{DD7BF639-6FD4-A841-B3E5-1EC143CA2BE4}" type="slidenum">
              <a:rPr lang="en-US" smtClean="0"/>
              <a:pPr/>
              <a:t>4</a:t>
            </a:fld>
            <a:endParaRPr lang="en-US"/>
          </a:p>
        </p:txBody>
      </p:sp>
    </p:spTree>
    <p:extLst>
      <p:ext uri="{BB962C8B-B14F-4D97-AF65-F5344CB8AC3E}">
        <p14:creationId xmlns:p14="http://schemas.microsoft.com/office/powerpoint/2010/main" val="2459827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APPLY: </a:t>
            </a:r>
            <a:r>
              <a:rPr lang="en-PH" sz="1200" b="0" kern="1200" dirty="0">
                <a:solidFill>
                  <a:schemeClr val="tx1"/>
                </a:solidFill>
                <a:effectLst/>
                <a:latin typeface="+mn-lt"/>
                <a:ea typeface="+mn-ea"/>
                <a:cs typeface="+mn-cs"/>
              </a:rPr>
              <a:t>W</a:t>
            </a:r>
            <a:r>
              <a:rPr lang="en-PH" sz="1200" kern="1200" dirty="0">
                <a:solidFill>
                  <a:schemeClr val="tx1"/>
                </a:solidFill>
                <a:effectLst/>
                <a:latin typeface="+mn-lt"/>
                <a:ea typeface="+mn-ea"/>
                <a:cs typeface="+mn-cs"/>
              </a:rPr>
              <a:t>rite and display words from the text, such as </a:t>
            </a:r>
            <a:r>
              <a:rPr lang="en-PH" sz="1200" i="1" kern="1200" dirty="0">
                <a:solidFill>
                  <a:schemeClr val="tx1"/>
                </a:solidFill>
                <a:effectLst/>
                <a:latin typeface="+mn-lt"/>
                <a:ea typeface="+mn-ea"/>
                <a:cs typeface="+mn-cs"/>
              </a:rPr>
              <a:t>needs</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seen</a:t>
            </a:r>
            <a:r>
              <a:rPr lang="en-PH" sz="1200" kern="1200" dirty="0">
                <a:solidFill>
                  <a:schemeClr val="tx1"/>
                </a:solidFill>
                <a:effectLst/>
                <a:latin typeface="+mn-lt"/>
                <a:ea typeface="+mn-ea"/>
                <a:cs typeface="+mn-cs"/>
              </a:rPr>
              <a:t>, and </a:t>
            </a:r>
            <a:r>
              <a:rPr lang="en-PH" sz="1200" i="1" kern="1200" dirty="0">
                <a:solidFill>
                  <a:schemeClr val="tx1"/>
                </a:solidFill>
                <a:effectLst/>
                <a:latin typeface="+mn-lt"/>
                <a:ea typeface="+mn-ea"/>
                <a:cs typeface="+mn-cs"/>
              </a:rPr>
              <a:t>peeks</a:t>
            </a:r>
            <a:r>
              <a:rPr lang="en-PH" sz="1200" kern="1200" dirty="0">
                <a:solidFill>
                  <a:schemeClr val="tx1"/>
                </a:solidFill>
                <a:effectLst/>
                <a:latin typeface="+mn-lt"/>
                <a:ea typeface="+mn-ea"/>
                <a:cs typeface="+mn-cs"/>
              </a:rPr>
              <a:t>, to have children practice reading target-skill words for automaticity. </a:t>
            </a:r>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31</a:t>
            </a:fld>
            <a:endParaRPr lang="en-US"/>
          </a:p>
        </p:txBody>
      </p:sp>
    </p:spTree>
    <p:extLst>
      <p:ext uri="{BB962C8B-B14F-4D97-AF65-F5344CB8AC3E}">
        <p14:creationId xmlns:p14="http://schemas.microsoft.com/office/powerpoint/2010/main" val="383814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Reinforce word recognition and word-reading fluency. 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build </a:t>
            </a:r>
            <a:r>
              <a:rPr lang="en-PH" sz="1200" i="1" kern="1200" dirty="0">
                <a:solidFill>
                  <a:schemeClr val="tx1"/>
                </a:solidFill>
                <a:effectLst/>
                <a:latin typeface="+mn-lt"/>
                <a:ea typeface="+mn-ea"/>
                <a:cs typeface="+mn-cs"/>
              </a:rPr>
              <a:t>feet</a:t>
            </a:r>
            <a:r>
              <a:rPr lang="en-PH" sz="1200" kern="1200" dirty="0">
                <a:solidFill>
                  <a:schemeClr val="tx1"/>
                </a:solidFill>
                <a:effectLst/>
                <a:latin typeface="+mn-lt"/>
                <a:ea typeface="+mn-ea"/>
                <a:cs typeface="+mn-cs"/>
              </a:rPr>
              <a:t> and have children read it aloud.</a:t>
            </a:r>
          </a:p>
        </p:txBody>
      </p:sp>
      <p:sp>
        <p:nvSpPr>
          <p:cNvPr id="4" name="Slide Number Placeholder 3"/>
          <p:cNvSpPr>
            <a:spLocks noGrp="1"/>
          </p:cNvSpPr>
          <p:nvPr>
            <p:ph type="sldNum" sz="quarter" idx="5"/>
          </p:nvPr>
        </p:nvSpPr>
        <p:spPr/>
        <p:txBody>
          <a:bodyPr/>
          <a:lstStyle/>
          <a:p>
            <a:fld id="{DD7BF639-6FD4-A841-B3E5-1EC143CA2BE4}" type="slidenum">
              <a:rPr lang="en-US" smtClean="0"/>
              <a:pPr/>
              <a:t>5</a:t>
            </a:fld>
            <a:endParaRPr lang="en-US"/>
          </a:p>
        </p:txBody>
      </p:sp>
    </p:spTree>
    <p:extLst>
      <p:ext uri="{BB962C8B-B14F-4D97-AF65-F5344CB8AC3E}">
        <p14:creationId xmlns:p14="http://schemas.microsoft.com/office/powerpoint/2010/main" val="5500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Reinforce word recognition and word-reading fluency. 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build </a:t>
            </a:r>
            <a:r>
              <a:rPr lang="en-PH" sz="1200" i="1" kern="1200" dirty="0">
                <a:solidFill>
                  <a:schemeClr val="tx1"/>
                </a:solidFill>
                <a:effectLst/>
                <a:latin typeface="+mn-lt"/>
                <a:ea typeface="+mn-ea"/>
                <a:cs typeface="+mn-cs"/>
              </a:rPr>
              <a:t>feet</a:t>
            </a:r>
            <a:r>
              <a:rPr lang="en-PH" sz="1200" kern="1200" dirty="0">
                <a:solidFill>
                  <a:schemeClr val="tx1"/>
                </a:solidFill>
                <a:effectLst/>
                <a:latin typeface="+mn-lt"/>
                <a:ea typeface="+mn-ea"/>
                <a:cs typeface="+mn-cs"/>
              </a:rPr>
              <a:t> and have children read it aloud.</a:t>
            </a:r>
          </a:p>
        </p:txBody>
      </p:sp>
      <p:sp>
        <p:nvSpPr>
          <p:cNvPr id="4" name="Slide Number Placeholder 3"/>
          <p:cNvSpPr>
            <a:spLocks noGrp="1"/>
          </p:cNvSpPr>
          <p:nvPr>
            <p:ph type="sldNum" sz="quarter" idx="5"/>
          </p:nvPr>
        </p:nvSpPr>
        <p:spPr/>
        <p:txBody>
          <a:bodyPr/>
          <a:lstStyle/>
          <a:p>
            <a:fld id="{DD7BF639-6FD4-A841-B3E5-1EC143CA2BE4}" type="slidenum">
              <a:rPr lang="en-US" smtClean="0"/>
              <a:pPr/>
              <a:t>6</a:t>
            </a:fld>
            <a:endParaRPr lang="en-US"/>
          </a:p>
        </p:txBody>
      </p:sp>
    </p:spTree>
    <p:extLst>
      <p:ext uri="{BB962C8B-B14F-4D97-AF65-F5344CB8AC3E}">
        <p14:creationId xmlns:p14="http://schemas.microsoft.com/office/powerpoint/2010/main" val="127806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REVIEW:</a:t>
            </a:r>
            <a:r>
              <a:rPr lang="en-PH" sz="1200" kern="1200" dirty="0">
                <a:solidFill>
                  <a:schemeClr val="tx1"/>
                </a:solidFill>
                <a:effectLst/>
                <a:latin typeface="+mn-lt"/>
                <a:ea typeface="+mn-ea"/>
                <a:cs typeface="+mn-cs"/>
              </a:rPr>
              <a:t> Reinforce word recognition and word-reading fluency. Use </a:t>
            </a:r>
            <a:r>
              <a:rPr lang="en-PH" sz="1200" b="1" kern="1200" dirty="0">
                <a:solidFill>
                  <a:schemeClr val="tx1"/>
                </a:solidFill>
                <a:effectLst/>
                <a:latin typeface="+mn-lt"/>
                <a:ea typeface="+mn-ea"/>
                <a:cs typeface="+mn-cs"/>
              </a:rPr>
              <a:t>Word Building Cards </a:t>
            </a:r>
            <a:r>
              <a:rPr lang="en-PH" sz="1200" kern="1200" dirty="0">
                <a:solidFill>
                  <a:schemeClr val="tx1"/>
                </a:solidFill>
                <a:effectLst/>
                <a:latin typeface="+mn-lt"/>
                <a:ea typeface="+mn-ea"/>
                <a:cs typeface="+mn-cs"/>
              </a:rPr>
              <a:t>to build </a:t>
            </a:r>
            <a:r>
              <a:rPr lang="en-PH" sz="1200" i="1" kern="1200" dirty="0">
                <a:solidFill>
                  <a:schemeClr val="tx1"/>
                </a:solidFill>
                <a:effectLst/>
                <a:latin typeface="+mn-lt"/>
                <a:ea typeface="+mn-ea"/>
                <a:cs typeface="+mn-cs"/>
              </a:rPr>
              <a:t>feet</a:t>
            </a:r>
            <a:r>
              <a:rPr lang="en-PH" sz="1200" kern="1200" dirty="0">
                <a:solidFill>
                  <a:schemeClr val="tx1"/>
                </a:solidFill>
                <a:effectLst/>
                <a:latin typeface="+mn-lt"/>
                <a:ea typeface="+mn-ea"/>
                <a:cs typeface="+mn-cs"/>
              </a:rPr>
              <a:t> and have children read it aloud.</a:t>
            </a:r>
          </a:p>
          <a:p>
            <a:endParaRPr lang="en-P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Change one card to build the word </a:t>
            </a:r>
            <a:r>
              <a:rPr lang="da-DK" sz="1200" b="0" i="1" u="none" strike="noStrike" baseline="0" dirty="0">
                <a:solidFill>
                  <a:srgbClr val="000000"/>
                </a:solidFill>
                <a:latin typeface="AvenirForCA"/>
              </a:rPr>
              <a:t>fee</a:t>
            </a:r>
            <a:r>
              <a:rPr lang="da-DK" sz="1200" b="1" i="1" u="none" strike="noStrike" baseline="0" dirty="0">
                <a:solidFill>
                  <a:srgbClr val="000000"/>
                </a:solidFill>
                <a:latin typeface="AvenirForCA"/>
              </a:rPr>
              <a:t>d</a:t>
            </a:r>
            <a:r>
              <a:rPr lang="da-DK" sz="1200" b="0" i="1" u="none" strike="noStrike" baseline="0" dirty="0">
                <a:solidFill>
                  <a:srgbClr val="000000"/>
                </a:solidFill>
                <a:latin typeface="AvenirForCA"/>
              </a:rPr>
              <a:t>.</a:t>
            </a:r>
            <a:endParaRPr lang="en-PH" dirty="0"/>
          </a:p>
          <a:p>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7</a:t>
            </a:fld>
            <a:endParaRPr lang="en-US"/>
          </a:p>
        </p:txBody>
      </p:sp>
    </p:spTree>
    <p:extLst>
      <p:ext uri="{BB962C8B-B14F-4D97-AF65-F5344CB8AC3E}">
        <p14:creationId xmlns:p14="http://schemas.microsoft.com/office/powerpoint/2010/main" val="332827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Have children read the word aloud. Change one card to build the word</a:t>
            </a:r>
            <a:r>
              <a:rPr lang="en-PH" sz="1200" kern="1200" dirty="0">
                <a:solidFill>
                  <a:schemeClr val="tx1"/>
                </a:solidFill>
                <a:effectLst/>
                <a:latin typeface="+mn-lt"/>
                <a:ea typeface="+mn-ea"/>
                <a:cs typeface="+mn-cs"/>
              </a:rPr>
              <a:t> </a:t>
            </a:r>
            <a:r>
              <a:rPr lang="en-PH" sz="1200" b="1" i="1" kern="1200" dirty="0">
                <a:solidFill>
                  <a:schemeClr val="tx1"/>
                </a:solidFill>
                <a:effectLst/>
                <a:latin typeface="+mn-lt"/>
                <a:ea typeface="+mn-ea"/>
                <a:cs typeface="+mn-cs"/>
              </a:rPr>
              <a:t>s</a:t>
            </a:r>
            <a:r>
              <a:rPr lang="en-PH" sz="1200" i="1" kern="1200" dirty="0">
                <a:solidFill>
                  <a:schemeClr val="tx1"/>
                </a:solidFill>
                <a:effectLst/>
                <a:latin typeface="+mn-lt"/>
                <a:ea typeface="+mn-ea"/>
                <a:cs typeface="+mn-cs"/>
              </a:rPr>
              <a:t>eed</a:t>
            </a:r>
            <a:r>
              <a:rPr lang="en-PH" sz="1200" kern="1200" dirty="0">
                <a:solidFill>
                  <a:schemeClr val="tx1"/>
                </a:solidFill>
                <a:effectLst/>
                <a:latin typeface="+mn-lt"/>
                <a:ea typeface="+mn-ea"/>
                <a:cs typeface="+mn-cs"/>
              </a:rPr>
              <a:t>.</a:t>
            </a:r>
            <a:endParaRPr lang="en-PH"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8</a:t>
            </a:fld>
            <a:endParaRPr lang="en-US"/>
          </a:p>
        </p:txBody>
      </p:sp>
    </p:spTree>
    <p:extLst>
      <p:ext uri="{BB962C8B-B14F-4D97-AF65-F5344CB8AC3E}">
        <p14:creationId xmlns:p14="http://schemas.microsoft.com/office/powerpoint/2010/main" val="48259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Have children read the word aloud. Change one card to build the word</a:t>
            </a:r>
            <a:r>
              <a:rPr lang="en-PH"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see</a:t>
            </a:r>
            <a:r>
              <a:rPr lang="en-PH" sz="1200" b="1" i="1" kern="1200" dirty="0">
                <a:solidFill>
                  <a:schemeClr val="tx1"/>
                </a:solidFill>
                <a:effectLst/>
                <a:latin typeface="+mn-lt"/>
                <a:ea typeface="+mn-ea"/>
                <a:cs typeface="+mn-cs"/>
              </a:rPr>
              <a:t>k</a:t>
            </a:r>
            <a:r>
              <a:rPr lang="en-PH" sz="1200" i="1" kern="1200" dirty="0">
                <a:solidFill>
                  <a:schemeClr val="tx1"/>
                </a:solidFill>
                <a:effectLst/>
                <a:latin typeface="+mn-lt"/>
                <a:ea typeface="+mn-ea"/>
                <a:cs typeface="+mn-cs"/>
              </a:rPr>
              <a:t>.</a:t>
            </a:r>
            <a:endParaRPr lang="en-PH"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9</a:t>
            </a:fld>
            <a:endParaRPr lang="en-US"/>
          </a:p>
        </p:txBody>
      </p:sp>
    </p:spTree>
    <p:extLst>
      <p:ext uri="{BB962C8B-B14F-4D97-AF65-F5344CB8AC3E}">
        <p14:creationId xmlns:p14="http://schemas.microsoft.com/office/powerpoint/2010/main" val="266860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venirForCA"/>
              </a:rPr>
              <a:t>Have children read the word aloud. Change one card to build the word</a:t>
            </a:r>
            <a:r>
              <a:rPr lang="en-PH" sz="1200" kern="1200" dirty="0">
                <a:solidFill>
                  <a:schemeClr val="tx1"/>
                </a:solidFill>
                <a:effectLst/>
                <a:latin typeface="+mn-lt"/>
                <a:ea typeface="+mn-ea"/>
                <a:cs typeface="+mn-cs"/>
              </a:rPr>
              <a:t> </a:t>
            </a:r>
            <a:r>
              <a:rPr lang="en-PH" sz="1200" b="1" i="1" kern="1200" dirty="0">
                <a:solidFill>
                  <a:schemeClr val="tx1"/>
                </a:solidFill>
                <a:effectLst/>
                <a:latin typeface="+mn-lt"/>
                <a:ea typeface="+mn-ea"/>
                <a:cs typeface="+mn-cs"/>
              </a:rPr>
              <a:t>w</a:t>
            </a:r>
            <a:r>
              <a:rPr lang="en-PH" sz="1200" i="1" kern="1200" dirty="0">
                <a:solidFill>
                  <a:schemeClr val="tx1"/>
                </a:solidFill>
                <a:effectLst/>
                <a:latin typeface="+mn-lt"/>
                <a:ea typeface="+mn-ea"/>
                <a:cs typeface="+mn-cs"/>
              </a:rPr>
              <a:t>eek.</a:t>
            </a:r>
            <a:endParaRPr lang="en-PH"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10</a:t>
            </a:fld>
            <a:endParaRPr lang="en-US"/>
          </a:p>
        </p:txBody>
      </p:sp>
    </p:spTree>
    <p:extLst>
      <p:ext uri="{BB962C8B-B14F-4D97-AF65-F5344CB8AC3E}">
        <p14:creationId xmlns:p14="http://schemas.microsoft.com/office/powerpoint/2010/main" val="3516836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sten Up! - Default">
    <p:spTree>
      <p:nvGrpSpPr>
        <p:cNvPr id="1" name=""/>
        <p:cNvGrpSpPr/>
        <p:nvPr/>
      </p:nvGrpSpPr>
      <p:grpSpPr>
        <a:xfrm>
          <a:off x="0" y="0"/>
          <a:ext cx="0" cy="0"/>
          <a:chOff x="0" y="0"/>
          <a:chExt cx="0" cy="0"/>
        </a:xfrm>
      </p:grpSpPr>
      <p:pic>
        <p:nvPicPr>
          <p:cNvPr id="5" name="Graphic 4" descr="Ear outline">
            <a:extLst>
              <a:ext uri="{FF2B5EF4-FFF2-40B4-BE49-F238E27FC236}">
                <a16:creationId xmlns:a16="http://schemas.microsoft.com/office/drawing/2014/main" id="{669850D1-10FB-BE46-8AD2-5A3DEFE80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3145" y="1939229"/>
            <a:ext cx="3225313" cy="3225313"/>
          </a:xfrm>
          <a:prstGeom prst="rect">
            <a:avLst/>
          </a:prstGeom>
        </p:spPr>
      </p:pic>
      <p:pic>
        <p:nvPicPr>
          <p:cNvPr id="11" name="Graphic 10" descr="Ear outline">
            <a:extLst>
              <a:ext uri="{FF2B5EF4-FFF2-40B4-BE49-F238E27FC236}">
                <a16:creationId xmlns:a16="http://schemas.microsoft.com/office/drawing/2014/main" id="{DFBE718B-E4AA-A145-980B-077A2E303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93129" y="1939229"/>
            <a:ext cx="3225313" cy="3225313"/>
          </a:xfrm>
          <a:prstGeom prst="rect">
            <a:avLst/>
          </a:prstGeom>
        </p:spPr>
      </p:pic>
      <p:sp>
        <p:nvSpPr>
          <p:cNvPr id="7" name="Text Placeholder 5">
            <a:extLst>
              <a:ext uri="{FF2B5EF4-FFF2-40B4-BE49-F238E27FC236}">
                <a16:creationId xmlns:a16="http://schemas.microsoft.com/office/drawing/2014/main" id="{8E140C4E-D7A9-1940-95E7-50806BA0929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B78C8D00-6001-A54A-B0BF-B6A73A4A0AA2}"/>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5A64AA20-66C7-F14A-8BFE-0D97D327303D}"/>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65587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 Letters! - SB - K_FULL">
    <p:spTree>
      <p:nvGrpSpPr>
        <p:cNvPr id="1" name=""/>
        <p:cNvGrpSpPr/>
        <p:nvPr/>
      </p:nvGrpSpPr>
      <p:grpSpPr>
        <a:xfrm>
          <a:off x="0" y="0"/>
          <a:ext cx="0" cy="0"/>
          <a:chOff x="0" y="0"/>
          <a:chExt cx="0" cy="0"/>
        </a:xfrm>
      </p:grpSpPr>
      <p:sp>
        <p:nvSpPr>
          <p:cNvPr id="6" name="Content Placeholder 19" descr="Skill instruction in the student book.">
            <a:extLst>
              <a:ext uri="{FF2B5EF4-FFF2-40B4-BE49-F238E27FC236}">
                <a16:creationId xmlns:a16="http://schemas.microsoft.com/office/drawing/2014/main" id="{4E63A2A8-D961-8448-A6A3-CC749FAB446F}"/>
              </a:ext>
            </a:extLst>
          </p:cNvPr>
          <p:cNvSpPr>
            <a:spLocks noGrp="1"/>
          </p:cNvSpPr>
          <p:nvPr>
            <p:ph sz="quarter" idx="12" hasCustomPrompt="1"/>
          </p:nvPr>
        </p:nvSpPr>
        <p:spPr>
          <a:xfrm>
            <a:off x="1764792" y="13716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5" name="Text Placeholder 5" descr="Protocol">
            <a:extLst>
              <a:ext uri="{FF2B5EF4-FFF2-40B4-BE49-F238E27FC236}">
                <a16:creationId xmlns:a16="http://schemas.microsoft.com/office/drawing/2014/main" id="{CB902CBE-0F46-F742-8E52-E803E7AB6B80}"/>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7" name="Text Placeholder 5">
            <a:extLst>
              <a:ext uri="{FF2B5EF4-FFF2-40B4-BE49-F238E27FC236}">
                <a16:creationId xmlns:a16="http://schemas.microsoft.com/office/drawing/2014/main" id="{702E8E3F-9B5B-3F4F-9BCD-CA890D444602}"/>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71902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 Letters! - 1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794FB2-498A-BA42-B493-0EDFE97E21D6}"/>
              </a:ext>
            </a:extLst>
          </p:cNvPr>
          <p:cNvSpPr>
            <a:spLocks noGrp="1"/>
          </p:cNvSpPr>
          <p:nvPr>
            <p:ph type="body" sz="quarter" idx="15" hasCustomPrompt="1"/>
          </p:nvPr>
        </p:nvSpPr>
        <p:spPr>
          <a:xfrm>
            <a:off x="3200400"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7" name="Text Placeholder 5">
            <a:extLst>
              <a:ext uri="{FF2B5EF4-FFF2-40B4-BE49-F238E27FC236}">
                <a16:creationId xmlns:a16="http://schemas.microsoft.com/office/drawing/2014/main" id="{6DFE88CC-C7A3-B54D-B59F-DCB3ABF07B2E}"/>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CB7D6DBD-8E4F-3644-B11C-A3470110BB8C}"/>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4D8ED650-A4CF-5E4A-885D-F23590C0F03D}"/>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39079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 Letters! - 2 tex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3540BFC9-4BF9-454E-BF3A-C3C3686037D9}"/>
              </a:ext>
            </a:extLst>
          </p:cNvPr>
          <p:cNvSpPr>
            <a:spLocks noGrp="1"/>
          </p:cNvSpPr>
          <p:nvPr>
            <p:ph type="body" sz="quarter" idx="20" hasCustomPrompt="1"/>
          </p:nvPr>
        </p:nvSpPr>
        <p:spPr>
          <a:xfrm>
            <a:off x="5424668"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6" name="Text Placeholder 5">
            <a:extLst>
              <a:ext uri="{FF2B5EF4-FFF2-40B4-BE49-F238E27FC236}">
                <a16:creationId xmlns:a16="http://schemas.microsoft.com/office/drawing/2014/main" id="{5E794FB2-498A-BA42-B493-0EDFE97E21D6}"/>
              </a:ext>
            </a:extLst>
          </p:cNvPr>
          <p:cNvSpPr>
            <a:spLocks noGrp="1"/>
          </p:cNvSpPr>
          <p:nvPr>
            <p:ph type="body" sz="quarter" idx="15" hasCustomPrompt="1"/>
          </p:nvPr>
        </p:nvSpPr>
        <p:spPr>
          <a:xfrm>
            <a:off x="976133"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10" name="Text Placeholder 5">
            <a:extLst>
              <a:ext uri="{FF2B5EF4-FFF2-40B4-BE49-F238E27FC236}">
                <a16:creationId xmlns:a16="http://schemas.microsoft.com/office/drawing/2014/main" id="{12983C6B-117D-E14E-A729-DFAE7A83936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98A143B0-DA3A-3A4D-9A2D-B4EEE1F6376C}"/>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414DC7F6-08D5-7245-8343-31F2C7BC6F84}"/>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16888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 Letters! - 1 card">
    <p:spTree>
      <p:nvGrpSpPr>
        <p:cNvPr id="1" name=""/>
        <p:cNvGrpSpPr/>
        <p:nvPr/>
      </p:nvGrpSpPr>
      <p:grpSpPr>
        <a:xfrm>
          <a:off x="0" y="0"/>
          <a:ext cx="0" cy="0"/>
          <a:chOff x="0" y="0"/>
          <a:chExt cx="0" cy="0"/>
        </a:xfrm>
      </p:grpSpPr>
      <p:sp>
        <p:nvSpPr>
          <p:cNvPr id="11" name="Content Placeholder 19" descr="Card">
            <a:extLst>
              <a:ext uri="{FF2B5EF4-FFF2-40B4-BE49-F238E27FC236}">
                <a16:creationId xmlns:a16="http://schemas.microsoft.com/office/drawing/2014/main" id="{72599BAC-A719-2D47-8BCB-3C9B01A59B81}"/>
              </a:ext>
            </a:extLst>
          </p:cNvPr>
          <p:cNvSpPr>
            <a:spLocks noGrp="1"/>
          </p:cNvSpPr>
          <p:nvPr>
            <p:ph sz="quarter" idx="21" hasCustomPrompt="1"/>
          </p:nvPr>
        </p:nvSpPr>
        <p:spPr>
          <a:xfrm>
            <a:off x="1767839"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6" name="Text Placeholder 5">
            <a:extLst>
              <a:ext uri="{FF2B5EF4-FFF2-40B4-BE49-F238E27FC236}">
                <a16:creationId xmlns:a16="http://schemas.microsoft.com/office/drawing/2014/main" id="{387A33E3-0CC0-7640-BE9B-B76DC28E6B1B}"/>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7" name="Text Placeholder 5" descr="Protocol">
            <a:extLst>
              <a:ext uri="{FF2B5EF4-FFF2-40B4-BE49-F238E27FC236}">
                <a16:creationId xmlns:a16="http://schemas.microsoft.com/office/drawing/2014/main" id="{2D6E7BA2-0128-5240-BBC5-BAE3FB1BD534}"/>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2EB390B5-C438-CD47-B75E-01BC1B4F411B}"/>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19946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 Letters! - 2 card">
    <p:spTree>
      <p:nvGrpSpPr>
        <p:cNvPr id="1" name=""/>
        <p:cNvGrpSpPr/>
        <p:nvPr/>
      </p:nvGrpSpPr>
      <p:grpSpPr>
        <a:xfrm>
          <a:off x="0" y="0"/>
          <a:ext cx="0" cy="0"/>
          <a:chOff x="0" y="0"/>
          <a:chExt cx="0" cy="0"/>
        </a:xfrm>
      </p:grpSpPr>
      <p:sp>
        <p:nvSpPr>
          <p:cNvPr id="13" name="Content Placeholder 19" descr="card">
            <a:extLst>
              <a:ext uri="{FF2B5EF4-FFF2-40B4-BE49-F238E27FC236}">
                <a16:creationId xmlns:a16="http://schemas.microsoft.com/office/drawing/2014/main" id="{4DB97E06-DB40-B946-AAFC-B4B4FF0B72DE}"/>
              </a:ext>
            </a:extLst>
          </p:cNvPr>
          <p:cNvSpPr>
            <a:spLocks noGrp="1"/>
          </p:cNvSpPr>
          <p:nvPr>
            <p:ph sz="quarter" idx="23" hasCustomPrompt="1"/>
          </p:nvPr>
        </p:nvSpPr>
        <p:spPr>
          <a:xfrm>
            <a:off x="3744795"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1" name="Content Placeholder 19" descr="Card">
            <a:extLst>
              <a:ext uri="{FF2B5EF4-FFF2-40B4-BE49-F238E27FC236}">
                <a16:creationId xmlns:a16="http://schemas.microsoft.com/office/drawing/2014/main" id="{F2EDDD18-5862-A34B-90FD-B61E2BED9044}"/>
              </a:ext>
            </a:extLst>
          </p:cNvPr>
          <p:cNvSpPr>
            <a:spLocks noGrp="1"/>
          </p:cNvSpPr>
          <p:nvPr>
            <p:ph sz="quarter" idx="21" hasCustomPrompt="1"/>
          </p:nvPr>
        </p:nvSpPr>
        <p:spPr>
          <a:xfrm>
            <a:off x="1767839"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7" name="Text Placeholder 5">
            <a:extLst>
              <a:ext uri="{FF2B5EF4-FFF2-40B4-BE49-F238E27FC236}">
                <a16:creationId xmlns:a16="http://schemas.microsoft.com/office/drawing/2014/main" id="{70467EFE-C851-6441-999F-5E54D478C0D6}"/>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CF8A7D0E-153B-0E4F-A4B3-ED6DAEF98FE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98E08D82-2A67-7847-948B-C5E0534B4C6E}"/>
              </a:ext>
            </a:extLst>
          </p:cNvPr>
          <p:cNvSpPr>
            <a:spLocks noGrp="1"/>
          </p:cNvSpPr>
          <p:nvPr>
            <p:ph type="body" sz="quarter" idx="24"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63220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 Letters! - 3 card">
    <p:spTree>
      <p:nvGrpSpPr>
        <p:cNvPr id="1" name=""/>
        <p:cNvGrpSpPr/>
        <p:nvPr/>
      </p:nvGrpSpPr>
      <p:grpSpPr>
        <a:xfrm>
          <a:off x="0" y="0"/>
          <a:ext cx="0" cy="0"/>
          <a:chOff x="0" y="0"/>
          <a:chExt cx="0" cy="0"/>
        </a:xfrm>
      </p:grpSpPr>
      <p:sp>
        <p:nvSpPr>
          <p:cNvPr id="15" name="Content Placeholder 19" descr="Card.">
            <a:extLst>
              <a:ext uri="{FF2B5EF4-FFF2-40B4-BE49-F238E27FC236}">
                <a16:creationId xmlns:a16="http://schemas.microsoft.com/office/drawing/2014/main" id="{2599E007-AA95-6F4D-A5BA-DEB0961A3D77}"/>
              </a:ext>
            </a:extLst>
          </p:cNvPr>
          <p:cNvSpPr>
            <a:spLocks noGrp="1"/>
          </p:cNvSpPr>
          <p:nvPr>
            <p:ph sz="quarter" idx="25" hasCustomPrompt="1"/>
          </p:nvPr>
        </p:nvSpPr>
        <p:spPr>
          <a:xfrm>
            <a:off x="5704223"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14" name="Content Placeholder 19" descr="card.">
            <a:extLst>
              <a:ext uri="{FF2B5EF4-FFF2-40B4-BE49-F238E27FC236}">
                <a16:creationId xmlns:a16="http://schemas.microsoft.com/office/drawing/2014/main" id="{77AEA56D-96E6-EC46-9027-A75F335DC974}"/>
              </a:ext>
            </a:extLst>
          </p:cNvPr>
          <p:cNvSpPr>
            <a:spLocks noGrp="1"/>
          </p:cNvSpPr>
          <p:nvPr>
            <p:ph sz="quarter" idx="23" hasCustomPrompt="1"/>
          </p:nvPr>
        </p:nvSpPr>
        <p:spPr>
          <a:xfrm>
            <a:off x="3744795"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3" name="Content Placeholder 19" descr="Card">
            <a:extLst>
              <a:ext uri="{FF2B5EF4-FFF2-40B4-BE49-F238E27FC236}">
                <a16:creationId xmlns:a16="http://schemas.microsoft.com/office/drawing/2014/main" id="{3EFFF1B7-C764-E04F-91F0-6B8D480FF92C}"/>
              </a:ext>
            </a:extLst>
          </p:cNvPr>
          <p:cNvSpPr>
            <a:spLocks noGrp="1"/>
          </p:cNvSpPr>
          <p:nvPr>
            <p:ph sz="quarter" idx="21" hasCustomPrompt="1"/>
          </p:nvPr>
        </p:nvSpPr>
        <p:spPr>
          <a:xfrm>
            <a:off x="1767839"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0" name="Text Placeholder 5">
            <a:extLst>
              <a:ext uri="{FF2B5EF4-FFF2-40B4-BE49-F238E27FC236}">
                <a16:creationId xmlns:a16="http://schemas.microsoft.com/office/drawing/2014/main" id="{8B6C46E9-B741-8A4B-A681-5A323E563FC7}"/>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C8FC7FE3-B25D-B243-B97D-3BDAC7F5018A}"/>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5AC6331E-7AEE-2347-9982-CC868EF2E43F}"/>
              </a:ext>
            </a:extLst>
          </p:cNvPr>
          <p:cNvSpPr>
            <a:spLocks noGrp="1"/>
          </p:cNvSpPr>
          <p:nvPr>
            <p:ph type="body" sz="quarter" idx="26"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89761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earn Letters! - 1 center card">
    <p:spTree>
      <p:nvGrpSpPr>
        <p:cNvPr id="1" name=""/>
        <p:cNvGrpSpPr/>
        <p:nvPr/>
      </p:nvGrpSpPr>
      <p:grpSpPr>
        <a:xfrm>
          <a:off x="0" y="0"/>
          <a:ext cx="0" cy="0"/>
          <a:chOff x="0" y="0"/>
          <a:chExt cx="0" cy="0"/>
        </a:xfrm>
      </p:grpSpPr>
      <p:sp>
        <p:nvSpPr>
          <p:cNvPr id="14" name="Content Placeholder 19" descr="card.">
            <a:extLst>
              <a:ext uri="{FF2B5EF4-FFF2-40B4-BE49-F238E27FC236}">
                <a16:creationId xmlns:a16="http://schemas.microsoft.com/office/drawing/2014/main" id="{77AEA56D-96E6-EC46-9027-A75F335DC974}"/>
              </a:ext>
            </a:extLst>
          </p:cNvPr>
          <p:cNvSpPr>
            <a:spLocks noGrp="1"/>
          </p:cNvSpPr>
          <p:nvPr>
            <p:ph sz="quarter" idx="23" hasCustomPrompt="1"/>
          </p:nvPr>
        </p:nvSpPr>
        <p:spPr>
          <a:xfrm>
            <a:off x="3744795" y="269170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0" name="Text Placeholder 5">
            <a:extLst>
              <a:ext uri="{FF2B5EF4-FFF2-40B4-BE49-F238E27FC236}">
                <a16:creationId xmlns:a16="http://schemas.microsoft.com/office/drawing/2014/main" id="{8B6C46E9-B741-8A4B-A681-5A323E563FC7}"/>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C8FC7FE3-B25D-B243-B97D-3BDAC7F5018A}"/>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5AC6331E-7AEE-2347-9982-CC868EF2E43F}"/>
              </a:ext>
            </a:extLst>
          </p:cNvPr>
          <p:cNvSpPr>
            <a:spLocks noGrp="1"/>
          </p:cNvSpPr>
          <p:nvPr>
            <p:ph type="body" sz="quarter" idx="26"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69566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ild Words! - 1 card">
    <p:spTree>
      <p:nvGrpSpPr>
        <p:cNvPr id="1" name=""/>
        <p:cNvGrpSpPr/>
        <p:nvPr/>
      </p:nvGrpSpPr>
      <p:grpSpPr>
        <a:xfrm>
          <a:off x="0" y="0"/>
          <a:ext cx="0" cy="0"/>
          <a:chOff x="0" y="0"/>
          <a:chExt cx="0" cy="0"/>
        </a:xfrm>
      </p:grpSpPr>
      <p:sp>
        <p:nvSpPr>
          <p:cNvPr id="6" name="Content Placeholder 19" descr="Card">
            <a:extLst>
              <a:ext uri="{FF2B5EF4-FFF2-40B4-BE49-F238E27FC236}">
                <a16:creationId xmlns:a16="http://schemas.microsoft.com/office/drawing/2014/main" id="{BC7EFE6E-EF38-3048-A4D5-628DA395B158}"/>
              </a:ext>
            </a:extLst>
          </p:cNvPr>
          <p:cNvSpPr>
            <a:spLocks noGrp="1"/>
          </p:cNvSpPr>
          <p:nvPr>
            <p:ph sz="quarter" idx="21" hasCustomPrompt="1"/>
          </p:nvPr>
        </p:nvSpPr>
        <p:spPr>
          <a:xfrm>
            <a:off x="815860"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7" name="Text Placeholder 5">
            <a:extLst>
              <a:ext uri="{FF2B5EF4-FFF2-40B4-BE49-F238E27FC236}">
                <a16:creationId xmlns:a16="http://schemas.microsoft.com/office/drawing/2014/main" id="{A4B25533-6B97-B04B-8C27-2EE08E6D0105}"/>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08C6F4DD-59CF-F04D-8B76-8745667CC959}"/>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91CF3B64-DB39-954A-BCA5-E7C4F8F224F2}"/>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01667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ild Words! - 2 card">
    <p:spTree>
      <p:nvGrpSpPr>
        <p:cNvPr id="1" name=""/>
        <p:cNvGrpSpPr/>
        <p:nvPr/>
      </p:nvGrpSpPr>
      <p:grpSpPr>
        <a:xfrm>
          <a:off x="0" y="0"/>
          <a:ext cx="0" cy="0"/>
          <a:chOff x="0" y="0"/>
          <a:chExt cx="0" cy="0"/>
        </a:xfrm>
      </p:grpSpPr>
      <p:sp>
        <p:nvSpPr>
          <p:cNvPr id="16" name="Content Placeholder 19" descr="card">
            <a:extLst>
              <a:ext uri="{FF2B5EF4-FFF2-40B4-BE49-F238E27FC236}">
                <a16:creationId xmlns:a16="http://schemas.microsoft.com/office/drawing/2014/main" id="{51E5E331-1E61-114D-A9F6-ABAED3C58B3E}"/>
              </a:ext>
            </a:extLst>
          </p:cNvPr>
          <p:cNvSpPr>
            <a:spLocks noGrp="1"/>
          </p:cNvSpPr>
          <p:nvPr>
            <p:ph sz="quarter" idx="23" hasCustomPrompt="1"/>
          </p:nvPr>
        </p:nvSpPr>
        <p:spPr>
          <a:xfrm>
            <a:off x="2792816"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1" name="Content Placeholder 19" descr="Card">
            <a:extLst>
              <a:ext uri="{FF2B5EF4-FFF2-40B4-BE49-F238E27FC236}">
                <a16:creationId xmlns:a16="http://schemas.microsoft.com/office/drawing/2014/main" id="{F6968CC5-2DA8-9F4D-9BBB-89EE71B6DD09}"/>
              </a:ext>
            </a:extLst>
          </p:cNvPr>
          <p:cNvSpPr>
            <a:spLocks noGrp="1"/>
          </p:cNvSpPr>
          <p:nvPr>
            <p:ph sz="quarter" idx="21" hasCustomPrompt="1"/>
          </p:nvPr>
        </p:nvSpPr>
        <p:spPr>
          <a:xfrm>
            <a:off x="815860"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7" name="Text Placeholder 5">
            <a:extLst>
              <a:ext uri="{FF2B5EF4-FFF2-40B4-BE49-F238E27FC236}">
                <a16:creationId xmlns:a16="http://schemas.microsoft.com/office/drawing/2014/main" id="{E7CA140D-72C0-EA45-8030-7C8D839D60B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5CB3355F-EF00-A24D-83F8-8FC80EF757C3}"/>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9E2A0FD6-1B81-BF47-8868-93F81572DB57}"/>
              </a:ext>
            </a:extLst>
          </p:cNvPr>
          <p:cNvSpPr>
            <a:spLocks noGrp="1"/>
          </p:cNvSpPr>
          <p:nvPr>
            <p:ph type="body" sz="quarter" idx="24"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092979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ild Words! - 3 card">
    <p:spTree>
      <p:nvGrpSpPr>
        <p:cNvPr id="1" name=""/>
        <p:cNvGrpSpPr/>
        <p:nvPr/>
      </p:nvGrpSpPr>
      <p:grpSpPr>
        <a:xfrm>
          <a:off x="0" y="0"/>
          <a:ext cx="0" cy="0"/>
          <a:chOff x="0" y="0"/>
          <a:chExt cx="0" cy="0"/>
        </a:xfrm>
      </p:grpSpPr>
      <p:sp>
        <p:nvSpPr>
          <p:cNvPr id="17" name="Content Placeholder 19" descr="Card">
            <a:extLst>
              <a:ext uri="{FF2B5EF4-FFF2-40B4-BE49-F238E27FC236}">
                <a16:creationId xmlns:a16="http://schemas.microsoft.com/office/drawing/2014/main" id="{86B401C6-6CB8-004F-842B-C7D7951BD08B}"/>
              </a:ext>
            </a:extLst>
          </p:cNvPr>
          <p:cNvSpPr>
            <a:spLocks noGrp="1"/>
          </p:cNvSpPr>
          <p:nvPr>
            <p:ph sz="quarter" idx="25" hasCustomPrompt="1"/>
          </p:nvPr>
        </p:nvSpPr>
        <p:spPr>
          <a:xfrm>
            <a:off x="4752244"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14" name="Content Placeholder 19" descr="Card">
            <a:extLst>
              <a:ext uri="{FF2B5EF4-FFF2-40B4-BE49-F238E27FC236}">
                <a16:creationId xmlns:a16="http://schemas.microsoft.com/office/drawing/2014/main" id="{F9DFF54B-0F97-BC42-ACA7-605DB2012929}"/>
              </a:ext>
            </a:extLst>
          </p:cNvPr>
          <p:cNvSpPr>
            <a:spLocks noGrp="1"/>
          </p:cNvSpPr>
          <p:nvPr>
            <p:ph sz="quarter" idx="23" hasCustomPrompt="1"/>
          </p:nvPr>
        </p:nvSpPr>
        <p:spPr>
          <a:xfrm>
            <a:off x="2792816"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3" name="Content Placeholder 19" descr="card">
            <a:extLst>
              <a:ext uri="{FF2B5EF4-FFF2-40B4-BE49-F238E27FC236}">
                <a16:creationId xmlns:a16="http://schemas.microsoft.com/office/drawing/2014/main" id="{618A707C-6957-974B-98D8-A4FC9241826D}"/>
              </a:ext>
            </a:extLst>
          </p:cNvPr>
          <p:cNvSpPr>
            <a:spLocks noGrp="1"/>
          </p:cNvSpPr>
          <p:nvPr>
            <p:ph sz="quarter" idx="22" hasCustomPrompt="1"/>
          </p:nvPr>
        </p:nvSpPr>
        <p:spPr>
          <a:xfrm>
            <a:off x="815860"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0" name="Text Placeholder 5">
            <a:extLst>
              <a:ext uri="{FF2B5EF4-FFF2-40B4-BE49-F238E27FC236}">
                <a16:creationId xmlns:a16="http://schemas.microsoft.com/office/drawing/2014/main" id="{DCA945FE-CC22-D347-BD2F-1E3DD1544F35}"/>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D802A492-83ED-F248-A71E-45E7C6BB0673}"/>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E8101D4B-D288-5D4A-8C98-52E324C22C68}"/>
              </a:ext>
            </a:extLst>
          </p:cNvPr>
          <p:cNvSpPr>
            <a:spLocks noGrp="1"/>
          </p:cNvSpPr>
          <p:nvPr>
            <p:ph type="body" sz="quarter" idx="26"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32306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en Up! - image and tex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17D6D741-935C-494B-9660-EBF7DEF3D85B}"/>
              </a:ext>
            </a:extLst>
          </p:cNvPr>
          <p:cNvSpPr>
            <a:spLocks noGrp="1"/>
          </p:cNvSpPr>
          <p:nvPr>
            <p:ph type="body" sz="quarter" idx="15" hasCustomPrompt="1"/>
          </p:nvPr>
        </p:nvSpPr>
        <p:spPr>
          <a:xfrm>
            <a:off x="3474414" y="5244297"/>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6" name="Picture Placeholder 3" descr="Spot art">
            <a:extLst>
              <a:ext uri="{FF2B5EF4-FFF2-40B4-BE49-F238E27FC236}">
                <a16:creationId xmlns:a16="http://schemas.microsoft.com/office/drawing/2014/main" id="{19627676-916A-F840-9587-F8F0EDF3F2D0}"/>
              </a:ext>
            </a:extLst>
          </p:cNvPr>
          <p:cNvSpPr>
            <a:spLocks noGrp="1"/>
          </p:cNvSpPr>
          <p:nvPr>
            <p:ph type="pic" sz="quarter" idx="12" hasCustomPrompt="1"/>
          </p:nvPr>
        </p:nvSpPr>
        <p:spPr>
          <a:xfrm>
            <a:off x="2560014" y="1965960"/>
            <a:ext cx="4572000" cy="2926080"/>
          </a:xfrm>
          <a:prstGeom prst="rect">
            <a:avLst/>
          </a:prstGeom>
          <a:ln w="28575">
            <a:solidFill>
              <a:srgbClr val="0081AE"/>
            </a:solidFill>
          </a:ln>
        </p:spPr>
        <p:txBody>
          <a:bodyPr/>
          <a:lstStyle>
            <a:lvl1pPr marL="0" indent="0">
              <a:buNone/>
              <a:defRPr sz="1800"/>
            </a:lvl1pPr>
          </a:lstStyle>
          <a:p>
            <a:r>
              <a:rPr lang="en-US" sz="1800"/>
              <a:t>[spot art]</a:t>
            </a:r>
            <a:endParaRPr lang="en-US"/>
          </a:p>
        </p:txBody>
      </p:sp>
      <p:sp>
        <p:nvSpPr>
          <p:cNvPr id="11" name="Text Placeholder 5">
            <a:extLst>
              <a:ext uri="{FF2B5EF4-FFF2-40B4-BE49-F238E27FC236}">
                <a16:creationId xmlns:a16="http://schemas.microsoft.com/office/drawing/2014/main" id="{306FF2A9-BBBB-AE4F-A125-F669736B27F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9F332968-23DE-F84B-A99C-795503E6BC5E}"/>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449796B2-7FEA-9E47-A0C2-CF4949BF5133}"/>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580834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ild Words! - 4 card">
    <p:spTree>
      <p:nvGrpSpPr>
        <p:cNvPr id="1" name=""/>
        <p:cNvGrpSpPr/>
        <p:nvPr/>
      </p:nvGrpSpPr>
      <p:grpSpPr>
        <a:xfrm>
          <a:off x="0" y="0"/>
          <a:ext cx="0" cy="0"/>
          <a:chOff x="0" y="0"/>
          <a:chExt cx="0" cy="0"/>
        </a:xfrm>
      </p:grpSpPr>
      <p:sp>
        <p:nvSpPr>
          <p:cNvPr id="17" name="Content Placeholder 19" descr="Card">
            <a:extLst>
              <a:ext uri="{FF2B5EF4-FFF2-40B4-BE49-F238E27FC236}">
                <a16:creationId xmlns:a16="http://schemas.microsoft.com/office/drawing/2014/main" id="{ED0792D3-24AC-D542-A959-4C1D051638B3}"/>
              </a:ext>
            </a:extLst>
          </p:cNvPr>
          <p:cNvSpPr>
            <a:spLocks noGrp="1"/>
          </p:cNvSpPr>
          <p:nvPr>
            <p:ph sz="quarter" idx="26" hasCustomPrompt="1"/>
          </p:nvPr>
        </p:nvSpPr>
        <p:spPr>
          <a:xfrm>
            <a:off x="6711672"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4]</a:t>
            </a:r>
            <a:endParaRPr lang="en-US"/>
          </a:p>
        </p:txBody>
      </p:sp>
      <p:sp>
        <p:nvSpPr>
          <p:cNvPr id="16" name="Content Placeholder 19" descr="Card">
            <a:extLst>
              <a:ext uri="{FF2B5EF4-FFF2-40B4-BE49-F238E27FC236}">
                <a16:creationId xmlns:a16="http://schemas.microsoft.com/office/drawing/2014/main" id="{BE39CF47-AACF-A847-ACE6-9330B1D27A99}"/>
              </a:ext>
            </a:extLst>
          </p:cNvPr>
          <p:cNvSpPr>
            <a:spLocks noGrp="1"/>
          </p:cNvSpPr>
          <p:nvPr>
            <p:ph sz="quarter" idx="25" hasCustomPrompt="1"/>
          </p:nvPr>
        </p:nvSpPr>
        <p:spPr>
          <a:xfrm>
            <a:off x="4752244"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15" name="Content Placeholder 19" descr="Card">
            <a:extLst>
              <a:ext uri="{FF2B5EF4-FFF2-40B4-BE49-F238E27FC236}">
                <a16:creationId xmlns:a16="http://schemas.microsoft.com/office/drawing/2014/main" id="{D74C0C59-963A-6345-9D5A-EC4F6324FCD9}"/>
              </a:ext>
            </a:extLst>
          </p:cNvPr>
          <p:cNvSpPr>
            <a:spLocks noGrp="1"/>
          </p:cNvSpPr>
          <p:nvPr>
            <p:ph sz="quarter" idx="24" hasCustomPrompt="1"/>
          </p:nvPr>
        </p:nvSpPr>
        <p:spPr>
          <a:xfrm>
            <a:off x="2792816"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4" name="Content Placeholder 19" descr="Card">
            <a:extLst>
              <a:ext uri="{FF2B5EF4-FFF2-40B4-BE49-F238E27FC236}">
                <a16:creationId xmlns:a16="http://schemas.microsoft.com/office/drawing/2014/main" id="{46DCE94C-ED5E-A440-B751-9C43A269CB7E}"/>
              </a:ext>
            </a:extLst>
          </p:cNvPr>
          <p:cNvSpPr>
            <a:spLocks noGrp="1"/>
          </p:cNvSpPr>
          <p:nvPr>
            <p:ph sz="quarter" idx="23" hasCustomPrompt="1"/>
          </p:nvPr>
        </p:nvSpPr>
        <p:spPr>
          <a:xfrm>
            <a:off x="815860" y="2741810"/>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0" name="Text Placeholder 5">
            <a:extLst>
              <a:ext uri="{FF2B5EF4-FFF2-40B4-BE49-F238E27FC236}">
                <a16:creationId xmlns:a16="http://schemas.microsoft.com/office/drawing/2014/main" id="{954AEABA-7468-464D-BEF6-B554FB6DB0D1}"/>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ECF01776-6EB5-0045-8E73-8BEACE986132}"/>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F45AEFC8-DD3D-DE4F-901E-C404BFB9C4F6}"/>
              </a:ext>
            </a:extLst>
          </p:cNvPr>
          <p:cNvSpPr>
            <a:spLocks noGrp="1"/>
          </p:cNvSpPr>
          <p:nvPr>
            <p:ph type="body" sz="quarter" idx="27"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37482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ild Words! - 5 card">
    <p:spTree>
      <p:nvGrpSpPr>
        <p:cNvPr id="1" name=""/>
        <p:cNvGrpSpPr/>
        <p:nvPr/>
      </p:nvGrpSpPr>
      <p:grpSpPr>
        <a:xfrm>
          <a:off x="0" y="0"/>
          <a:ext cx="0" cy="0"/>
          <a:chOff x="0" y="0"/>
          <a:chExt cx="0" cy="0"/>
        </a:xfrm>
      </p:grpSpPr>
      <p:sp>
        <p:nvSpPr>
          <p:cNvPr id="20" name="Content Placeholder 19" descr="card">
            <a:extLst>
              <a:ext uri="{FF2B5EF4-FFF2-40B4-BE49-F238E27FC236}">
                <a16:creationId xmlns:a16="http://schemas.microsoft.com/office/drawing/2014/main" id="{C7470AA9-8D10-544A-89B2-B3031CE5CB49}"/>
              </a:ext>
            </a:extLst>
          </p:cNvPr>
          <p:cNvSpPr>
            <a:spLocks noGrp="1"/>
          </p:cNvSpPr>
          <p:nvPr>
            <p:ph sz="quarter" idx="28" hasCustomPrompt="1"/>
          </p:nvPr>
        </p:nvSpPr>
        <p:spPr>
          <a:xfrm>
            <a:off x="7196623" y="2716757"/>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5]</a:t>
            </a:r>
            <a:endParaRPr lang="en-US"/>
          </a:p>
        </p:txBody>
      </p:sp>
      <p:sp>
        <p:nvSpPr>
          <p:cNvPr id="18" name="Content Placeholder 19" descr="Card">
            <a:extLst>
              <a:ext uri="{FF2B5EF4-FFF2-40B4-BE49-F238E27FC236}">
                <a16:creationId xmlns:a16="http://schemas.microsoft.com/office/drawing/2014/main" id="{7B132EDF-FC52-CE4F-A992-08EAE0CE69A2}"/>
              </a:ext>
            </a:extLst>
          </p:cNvPr>
          <p:cNvSpPr>
            <a:spLocks noGrp="1"/>
          </p:cNvSpPr>
          <p:nvPr>
            <p:ph sz="quarter" idx="27" hasCustomPrompt="1"/>
          </p:nvPr>
        </p:nvSpPr>
        <p:spPr>
          <a:xfrm>
            <a:off x="5420431" y="2716757"/>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4]</a:t>
            </a:r>
            <a:endParaRPr lang="en-US"/>
          </a:p>
        </p:txBody>
      </p:sp>
      <p:sp>
        <p:nvSpPr>
          <p:cNvPr id="17" name="Content Placeholder 19" descr="Card">
            <a:extLst>
              <a:ext uri="{FF2B5EF4-FFF2-40B4-BE49-F238E27FC236}">
                <a16:creationId xmlns:a16="http://schemas.microsoft.com/office/drawing/2014/main" id="{1C154FDC-BEE3-0A44-AEC2-1D8B3B30D91C}"/>
              </a:ext>
            </a:extLst>
          </p:cNvPr>
          <p:cNvSpPr>
            <a:spLocks noGrp="1"/>
          </p:cNvSpPr>
          <p:nvPr>
            <p:ph sz="quarter" idx="26" hasCustomPrompt="1"/>
          </p:nvPr>
        </p:nvSpPr>
        <p:spPr>
          <a:xfrm>
            <a:off x="3644239" y="2716757"/>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16" name="Content Placeholder 19" descr="Card">
            <a:extLst>
              <a:ext uri="{FF2B5EF4-FFF2-40B4-BE49-F238E27FC236}">
                <a16:creationId xmlns:a16="http://schemas.microsoft.com/office/drawing/2014/main" id="{60B38BC6-5EFF-3D46-B78F-F3740FD5915E}"/>
              </a:ext>
            </a:extLst>
          </p:cNvPr>
          <p:cNvSpPr>
            <a:spLocks noGrp="1"/>
          </p:cNvSpPr>
          <p:nvPr>
            <p:ph sz="quarter" idx="25" hasCustomPrompt="1"/>
          </p:nvPr>
        </p:nvSpPr>
        <p:spPr>
          <a:xfrm>
            <a:off x="1868047" y="2716757"/>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5" name="Content Placeholder 19" descr="Card">
            <a:extLst>
              <a:ext uri="{FF2B5EF4-FFF2-40B4-BE49-F238E27FC236}">
                <a16:creationId xmlns:a16="http://schemas.microsoft.com/office/drawing/2014/main" id="{CA0CA59A-FC5C-8C49-AF4C-ACD9B2B66BCE}"/>
              </a:ext>
            </a:extLst>
          </p:cNvPr>
          <p:cNvSpPr>
            <a:spLocks noGrp="1"/>
          </p:cNvSpPr>
          <p:nvPr>
            <p:ph sz="quarter" idx="24" hasCustomPrompt="1"/>
          </p:nvPr>
        </p:nvSpPr>
        <p:spPr>
          <a:xfrm>
            <a:off x="126065" y="2716757"/>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0" name="Text Placeholder 5">
            <a:extLst>
              <a:ext uri="{FF2B5EF4-FFF2-40B4-BE49-F238E27FC236}">
                <a16:creationId xmlns:a16="http://schemas.microsoft.com/office/drawing/2014/main" id="{0B8C5BF7-8C38-824E-A481-2C38A425D2BE}"/>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CAF9E8C4-AA55-7241-90C9-2703AA76BA23}"/>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754C919D-9983-684E-970E-F25D0927A099}"/>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23745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ild Words! - 6 card">
    <p:spTree>
      <p:nvGrpSpPr>
        <p:cNvPr id="1" name=""/>
        <p:cNvGrpSpPr/>
        <p:nvPr/>
      </p:nvGrpSpPr>
      <p:grpSpPr>
        <a:xfrm>
          <a:off x="0" y="0"/>
          <a:ext cx="0" cy="0"/>
          <a:chOff x="0" y="0"/>
          <a:chExt cx="0" cy="0"/>
        </a:xfrm>
      </p:grpSpPr>
      <p:sp>
        <p:nvSpPr>
          <p:cNvPr id="25" name="Content Placeholder 19" descr="card">
            <a:extLst>
              <a:ext uri="{FF2B5EF4-FFF2-40B4-BE49-F238E27FC236}">
                <a16:creationId xmlns:a16="http://schemas.microsoft.com/office/drawing/2014/main" id="{0F027444-760E-F246-9517-EC6D5EDA0E2B}"/>
              </a:ext>
            </a:extLst>
          </p:cNvPr>
          <p:cNvSpPr>
            <a:spLocks noGrp="1"/>
          </p:cNvSpPr>
          <p:nvPr>
            <p:ph sz="quarter" idx="30" hasCustomPrompt="1"/>
          </p:nvPr>
        </p:nvSpPr>
        <p:spPr>
          <a:xfrm>
            <a:off x="7646335" y="2973816"/>
            <a:ext cx="1371600" cy="18288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6]</a:t>
            </a:r>
            <a:endParaRPr lang="en-US"/>
          </a:p>
        </p:txBody>
      </p:sp>
      <p:sp>
        <p:nvSpPr>
          <p:cNvPr id="24" name="Content Placeholder 19" descr="Card">
            <a:extLst>
              <a:ext uri="{FF2B5EF4-FFF2-40B4-BE49-F238E27FC236}">
                <a16:creationId xmlns:a16="http://schemas.microsoft.com/office/drawing/2014/main" id="{C2B4F280-2266-E346-B78A-93835D18A13D}"/>
              </a:ext>
            </a:extLst>
          </p:cNvPr>
          <p:cNvSpPr>
            <a:spLocks noGrp="1"/>
          </p:cNvSpPr>
          <p:nvPr>
            <p:ph sz="quarter" idx="29" hasCustomPrompt="1"/>
          </p:nvPr>
        </p:nvSpPr>
        <p:spPr>
          <a:xfrm>
            <a:off x="6141124" y="2973816"/>
            <a:ext cx="1371600" cy="18288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5]</a:t>
            </a:r>
            <a:endParaRPr lang="en-US"/>
          </a:p>
        </p:txBody>
      </p:sp>
      <p:sp>
        <p:nvSpPr>
          <p:cNvPr id="23" name="Content Placeholder 19" descr="Card">
            <a:extLst>
              <a:ext uri="{FF2B5EF4-FFF2-40B4-BE49-F238E27FC236}">
                <a16:creationId xmlns:a16="http://schemas.microsoft.com/office/drawing/2014/main" id="{B1D59B91-5CB5-2745-AAD6-774FEC09973A}"/>
              </a:ext>
            </a:extLst>
          </p:cNvPr>
          <p:cNvSpPr>
            <a:spLocks noGrp="1"/>
          </p:cNvSpPr>
          <p:nvPr>
            <p:ph sz="quarter" idx="28" hasCustomPrompt="1"/>
          </p:nvPr>
        </p:nvSpPr>
        <p:spPr>
          <a:xfrm>
            <a:off x="4635915" y="2973816"/>
            <a:ext cx="1371600" cy="18288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4]</a:t>
            </a:r>
            <a:endParaRPr lang="en-US"/>
          </a:p>
        </p:txBody>
      </p:sp>
      <p:sp>
        <p:nvSpPr>
          <p:cNvPr id="22" name="Content Placeholder 19" descr="card">
            <a:extLst>
              <a:ext uri="{FF2B5EF4-FFF2-40B4-BE49-F238E27FC236}">
                <a16:creationId xmlns:a16="http://schemas.microsoft.com/office/drawing/2014/main" id="{3C4FAAE8-0FD6-DA4B-A9A8-F6548EB52F35}"/>
              </a:ext>
            </a:extLst>
          </p:cNvPr>
          <p:cNvSpPr>
            <a:spLocks noGrp="1"/>
          </p:cNvSpPr>
          <p:nvPr>
            <p:ph sz="quarter" idx="27" hasCustomPrompt="1"/>
          </p:nvPr>
        </p:nvSpPr>
        <p:spPr>
          <a:xfrm>
            <a:off x="3136487" y="2973816"/>
            <a:ext cx="1371600" cy="18288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21" name="Content Placeholder 19" descr="Card">
            <a:extLst>
              <a:ext uri="{FF2B5EF4-FFF2-40B4-BE49-F238E27FC236}">
                <a16:creationId xmlns:a16="http://schemas.microsoft.com/office/drawing/2014/main" id="{86DEA0C3-0B22-434F-B067-68D1EA16749E}"/>
              </a:ext>
            </a:extLst>
          </p:cNvPr>
          <p:cNvSpPr>
            <a:spLocks noGrp="1"/>
          </p:cNvSpPr>
          <p:nvPr>
            <p:ph sz="quarter" idx="26" hasCustomPrompt="1"/>
          </p:nvPr>
        </p:nvSpPr>
        <p:spPr>
          <a:xfrm>
            <a:off x="1631276" y="2973816"/>
            <a:ext cx="1371600" cy="18288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6" name="Content Placeholder 19" descr="Card">
            <a:extLst>
              <a:ext uri="{FF2B5EF4-FFF2-40B4-BE49-F238E27FC236}">
                <a16:creationId xmlns:a16="http://schemas.microsoft.com/office/drawing/2014/main" id="{BE12E6C7-3F6B-0A4F-A053-5D4D7A57B8B3}"/>
              </a:ext>
            </a:extLst>
          </p:cNvPr>
          <p:cNvSpPr>
            <a:spLocks noGrp="1"/>
          </p:cNvSpPr>
          <p:nvPr>
            <p:ph sz="quarter" idx="25" hasCustomPrompt="1"/>
          </p:nvPr>
        </p:nvSpPr>
        <p:spPr>
          <a:xfrm>
            <a:off x="126065" y="2973816"/>
            <a:ext cx="1371600" cy="18288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1" name="Text Placeholder 5">
            <a:extLst>
              <a:ext uri="{FF2B5EF4-FFF2-40B4-BE49-F238E27FC236}">
                <a16:creationId xmlns:a16="http://schemas.microsoft.com/office/drawing/2014/main" id="{B54CDBE5-16CB-9E46-8D51-915D865CFB1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3" name="Text Placeholder 5" descr="Protocol">
            <a:extLst>
              <a:ext uri="{FF2B5EF4-FFF2-40B4-BE49-F238E27FC236}">
                <a16:creationId xmlns:a16="http://schemas.microsoft.com/office/drawing/2014/main" id="{EA6C0633-4470-DF4B-9ED7-D3B7CE98B92B}"/>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FB5BD8AC-5B72-9641-88C9-5CEBBAAAFEC9}"/>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30579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ild Words! - 7 card">
    <p:spTree>
      <p:nvGrpSpPr>
        <p:cNvPr id="1" name=""/>
        <p:cNvGrpSpPr/>
        <p:nvPr/>
      </p:nvGrpSpPr>
      <p:grpSpPr>
        <a:xfrm>
          <a:off x="0" y="0"/>
          <a:ext cx="0" cy="0"/>
          <a:chOff x="0" y="0"/>
          <a:chExt cx="0" cy="0"/>
        </a:xfrm>
      </p:grpSpPr>
      <p:sp>
        <p:nvSpPr>
          <p:cNvPr id="28" name="Content Placeholder 19" descr="Card">
            <a:extLst>
              <a:ext uri="{FF2B5EF4-FFF2-40B4-BE49-F238E27FC236}">
                <a16:creationId xmlns:a16="http://schemas.microsoft.com/office/drawing/2014/main" id="{C2499ACB-3EF9-D34F-BCF5-36D9A770BDF8}"/>
              </a:ext>
            </a:extLst>
          </p:cNvPr>
          <p:cNvSpPr>
            <a:spLocks noGrp="1"/>
          </p:cNvSpPr>
          <p:nvPr>
            <p:ph sz="quarter" idx="31" hasCustomPrompt="1"/>
          </p:nvPr>
        </p:nvSpPr>
        <p:spPr>
          <a:xfrm>
            <a:off x="7636853"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7]</a:t>
            </a:r>
            <a:endParaRPr lang="en-US"/>
          </a:p>
        </p:txBody>
      </p:sp>
      <p:sp>
        <p:nvSpPr>
          <p:cNvPr id="27" name="Content Placeholder 19" descr="Card">
            <a:extLst>
              <a:ext uri="{FF2B5EF4-FFF2-40B4-BE49-F238E27FC236}">
                <a16:creationId xmlns:a16="http://schemas.microsoft.com/office/drawing/2014/main" id="{8616B4B3-3E7D-A94A-BFF7-93388D192150}"/>
              </a:ext>
            </a:extLst>
          </p:cNvPr>
          <p:cNvSpPr>
            <a:spLocks noGrp="1"/>
          </p:cNvSpPr>
          <p:nvPr>
            <p:ph sz="quarter" idx="30" hasCustomPrompt="1"/>
          </p:nvPr>
        </p:nvSpPr>
        <p:spPr>
          <a:xfrm>
            <a:off x="6385055"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6]</a:t>
            </a:r>
            <a:endParaRPr lang="en-US"/>
          </a:p>
        </p:txBody>
      </p:sp>
      <p:sp>
        <p:nvSpPr>
          <p:cNvPr id="26" name="Content Placeholder 19" descr="Card">
            <a:extLst>
              <a:ext uri="{FF2B5EF4-FFF2-40B4-BE49-F238E27FC236}">
                <a16:creationId xmlns:a16="http://schemas.microsoft.com/office/drawing/2014/main" id="{7CD93315-F951-FD4D-AAC8-8FB4FFDF7412}"/>
              </a:ext>
            </a:extLst>
          </p:cNvPr>
          <p:cNvSpPr>
            <a:spLocks noGrp="1"/>
          </p:cNvSpPr>
          <p:nvPr>
            <p:ph sz="quarter" idx="29" hasCustomPrompt="1"/>
          </p:nvPr>
        </p:nvSpPr>
        <p:spPr>
          <a:xfrm>
            <a:off x="5133257"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5]</a:t>
            </a:r>
            <a:endParaRPr lang="en-US"/>
          </a:p>
        </p:txBody>
      </p:sp>
      <p:sp>
        <p:nvSpPr>
          <p:cNvPr id="25" name="Content Placeholder 19" descr="Card">
            <a:extLst>
              <a:ext uri="{FF2B5EF4-FFF2-40B4-BE49-F238E27FC236}">
                <a16:creationId xmlns:a16="http://schemas.microsoft.com/office/drawing/2014/main" id="{04992272-573D-DD49-AF47-554E4753AFA4}"/>
              </a:ext>
            </a:extLst>
          </p:cNvPr>
          <p:cNvSpPr>
            <a:spLocks noGrp="1"/>
          </p:cNvSpPr>
          <p:nvPr>
            <p:ph sz="quarter" idx="28" hasCustomPrompt="1"/>
          </p:nvPr>
        </p:nvSpPr>
        <p:spPr>
          <a:xfrm>
            <a:off x="3881459"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4]</a:t>
            </a:r>
            <a:endParaRPr lang="en-US"/>
          </a:p>
        </p:txBody>
      </p:sp>
      <p:sp>
        <p:nvSpPr>
          <p:cNvPr id="24" name="Content Placeholder 19" descr="Card">
            <a:extLst>
              <a:ext uri="{FF2B5EF4-FFF2-40B4-BE49-F238E27FC236}">
                <a16:creationId xmlns:a16="http://schemas.microsoft.com/office/drawing/2014/main" id="{A6738A9F-5F52-D54F-8D38-1E969AC16405}"/>
              </a:ext>
            </a:extLst>
          </p:cNvPr>
          <p:cNvSpPr>
            <a:spLocks noGrp="1"/>
          </p:cNvSpPr>
          <p:nvPr>
            <p:ph sz="quarter" idx="27" hasCustomPrompt="1"/>
          </p:nvPr>
        </p:nvSpPr>
        <p:spPr>
          <a:xfrm>
            <a:off x="2629661"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23" name="Content Placeholder 19" descr="Card">
            <a:extLst>
              <a:ext uri="{FF2B5EF4-FFF2-40B4-BE49-F238E27FC236}">
                <a16:creationId xmlns:a16="http://schemas.microsoft.com/office/drawing/2014/main" id="{2E9B5481-BFC3-714F-B3AA-06F305BC2C24}"/>
              </a:ext>
            </a:extLst>
          </p:cNvPr>
          <p:cNvSpPr>
            <a:spLocks noGrp="1"/>
          </p:cNvSpPr>
          <p:nvPr>
            <p:ph sz="quarter" idx="26" hasCustomPrompt="1"/>
          </p:nvPr>
        </p:nvSpPr>
        <p:spPr>
          <a:xfrm>
            <a:off x="1377863"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7" name="Content Placeholder 19" descr="Card">
            <a:extLst>
              <a:ext uri="{FF2B5EF4-FFF2-40B4-BE49-F238E27FC236}">
                <a16:creationId xmlns:a16="http://schemas.microsoft.com/office/drawing/2014/main" id="{EEFE539E-C67F-FA45-8230-453C97ECE20B}"/>
              </a:ext>
            </a:extLst>
          </p:cNvPr>
          <p:cNvSpPr>
            <a:spLocks noGrp="1"/>
          </p:cNvSpPr>
          <p:nvPr>
            <p:ph sz="quarter" idx="25" hasCustomPrompt="1"/>
          </p:nvPr>
        </p:nvSpPr>
        <p:spPr>
          <a:xfrm>
            <a:off x="126065" y="2973816"/>
            <a:ext cx="1197864" cy="1600200"/>
          </a:xfrm>
          <a:prstGeom prst="flowChartAlternateProcess">
            <a:avLst/>
          </a:prstGeom>
          <a:ln w="28575">
            <a:solidFill>
              <a:srgbClr val="0081AE"/>
            </a:solidFill>
          </a:ln>
        </p:spPr>
        <p:txBody>
          <a:bodyPr anchor="ctr"/>
          <a:lstStyle>
            <a:lvl1pPr marL="0" indent="0" algn="ctr">
              <a:buNone/>
              <a:defRPr sz="2000">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3" name="Text Placeholder 5">
            <a:extLst>
              <a:ext uri="{FF2B5EF4-FFF2-40B4-BE49-F238E27FC236}">
                <a16:creationId xmlns:a16="http://schemas.microsoft.com/office/drawing/2014/main" id="{257A3A37-5251-9045-BD7E-D737C9AF31BC}"/>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4" name="Text Placeholder 5" descr="Protocol">
            <a:extLst>
              <a:ext uri="{FF2B5EF4-FFF2-40B4-BE49-F238E27FC236}">
                <a16:creationId xmlns:a16="http://schemas.microsoft.com/office/drawing/2014/main" id="{EE2675CB-AF26-5A4A-9ECC-A16A7201DD04}"/>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91EDE64B-B614-7340-8818-AA942671DC71}"/>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42672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 Letters! - write words">
    <p:spTree>
      <p:nvGrpSpPr>
        <p:cNvPr id="1" name=""/>
        <p:cNvGrpSpPr/>
        <p:nvPr/>
      </p:nvGrpSpPr>
      <p:grpSpPr>
        <a:xfrm>
          <a:off x="0" y="0"/>
          <a:ext cx="0" cy="0"/>
          <a:chOff x="0" y="0"/>
          <a:chExt cx="0" cy="0"/>
        </a:xfrm>
      </p:grpSpPr>
      <p:sp>
        <p:nvSpPr>
          <p:cNvPr id="13" name="Text Placeholder 15" descr="Options to practice writing words:&#10;Sky write&#10;Paper&#10;Table top&#10;White board&#10;">
            <a:extLst>
              <a:ext uri="{FF2B5EF4-FFF2-40B4-BE49-F238E27FC236}">
                <a16:creationId xmlns:a16="http://schemas.microsoft.com/office/drawing/2014/main" id="{C1E69486-1B75-E441-B342-548C9CEA15C2}"/>
              </a:ext>
            </a:extLst>
          </p:cNvPr>
          <p:cNvSpPr txBox="1">
            <a:spLocks/>
          </p:cNvSpPr>
          <p:nvPr userDrawn="1"/>
        </p:nvSpPr>
        <p:spPr>
          <a:xfrm>
            <a:off x="2825496" y="2560320"/>
            <a:ext cx="6015438" cy="254428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0" dirty="0">
                <a:solidFill>
                  <a:schemeClr val="tx1"/>
                </a:solidFill>
                <a:latin typeface="Century Gothic" panose="020B0502020202020204" pitchFamily="34" charset="0"/>
              </a:rPr>
              <a:t>Options to practice writing words:</a:t>
            </a:r>
          </a:p>
          <a:p>
            <a:pPr marL="502920" indent="-411480" algn="l">
              <a:buFont typeface="Arial" panose="020B0604020202020204" pitchFamily="34" charset="0"/>
              <a:buChar char="•"/>
            </a:pPr>
            <a:r>
              <a:rPr lang="en-US" sz="2800" b="0" dirty="0">
                <a:solidFill>
                  <a:schemeClr val="tx1"/>
                </a:solidFill>
                <a:latin typeface="Century Gothic" panose="020B0502020202020204" pitchFamily="34" charset="0"/>
              </a:rPr>
              <a:t>Skywrite</a:t>
            </a:r>
          </a:p>
          <a:p>
            <a:pPr marL="502920" indent="-411480" algn="l">
              <a:buFont typeface="Arial" panose="020B0604020202020204" pitchFamily="34" charset="0"/>
              <a:buChar char="•"/>
            </a:pPr>
            <a:r>
              <a:rPr lang="en-US" sz="2800" b="0" dirty="0">
                <a:solidFill>
                  <a:schemeClr val="tx1"/>
                </a:solidFill>
                <a:latin typeface="Century Gothic" panose="020B0502020202020204" pitchFamily="34" charset="0"/>
              </a:rPr>
              <a:t>Paper</a:t>
            </a:r>
          </a:p>
          <a:p>
            <a:pPr marL="502920" indent="-411480" algn="l">
              <a:buFont typeface="Arial" panose="020B0604020202020204" pitchFamily="34" charset="0"/>
              <a:buChar char="•"/>
            </a:pPr>
            <a:r>
              <a:rPr lang="en-US" sz="2800" b="0" dirty="0">
                <a:solidFill>
                  <a:schemeClr val="tx1"/>
                </a:solidFill>
                <a:latin typeface="Century Gothic" panose="020B0502020202020204" pitchFamily="34" charset="0"/>
              </a:rPr>
              <a:t>Tabletop</a:t>
            </a:r>
          </a:p>
          <a:p>
            <a:pPr marL="502920" indent="-411480" algn="l">
              <a:buFont typeface="Arial" panose="020B0604020202020204" pitchFamily="34" charset="0"/>
              <a:buChar char="•"/>
            </a:pPr>
            <a:r>
              <a:rPr lang="en-US" sz="2800" b="0" dirty="0">
                <a:solidFill>
                  <a:schemeClr val="tx1"/>
                </a:solidFill>
                <a:latin typeface="Century Gothic" panose="020B0502020202020204" pitchFamily="34" charset="0"/>
              </a:rPr>
              <a:t>Whiteboard</a:t>
            </a:r>
          </a:p>
        </p:txBody>
      </p:sp>
      <p:pic>
        <p:nvPicPr>
          <p:cNvPr id="3" name="Graphic 2" descr="Pencil outline">
            <a:extLst>
              <a:ext uri="{FF2B5EF4-FFF2-40B4-BE49-F238E27FC236}">
                <a16:creationId xmlns:a16="http://schemas.microsoft.com/office/drawing/2014/main" id="{9657D08C-CD35-A64A-82F3-A8F8C1C4A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1752" y="2560320"/>
            <a:ext cx="2273474" cy="2273474"/>
          </a:xfrm>
          <a:prstGeom prst="rect">
            <a:avLst/>
          </a:prstGeom>
        </p:spPr>
      </p:pic>
      <p:sp>
        <p:nvSpPr>
          <p:cNvPr id="7" name="Text Placeholder 5">
            <a:extLst>
              <a:ext uri="{FF2B5EF4-FFF2-40B4-BE49-F238E27FC236}">
                <a16:creationId xmlns:a16="http://schemas.microsoft.com/office/drawing/2014/main" id="{CB1869A7-1135-C246-B86B-806865829B4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B2F73A0F-1D30-7B43-AC46-1602B3B15397}"/>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EF0FC615-45A5-3C4D-8C6A-24A7F5412110}"/>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00951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ild Words! - 1 wor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794FB2-498A-BA42-B493-0EDFE97E21D6}"/>
              </a:ext>
            </a:extLst>
          </p:cNvPr>
          <p:cNvSpPr>
            <a:spLocks noGrp="1"/>
          </p:cNvSpPr>
          <p:nvPr>
            <p:ph type="body" sz="quarter" idx="15" hasCustomPrompt="1"/>
          </p:nvPr>
        </p:nvSpPr>
        <p:spPr>
          <a:xfrm>
            <a:off x="3200400"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7" name="Text Placeholder 5">
            <a:extLst>
              <a:ext uri="{FF2B5EF4-FFF2-40B4-BE49-F238E27FC236}">
                <a16:creationId xmlns:a16="http://schemas.microsoft.com/office/drawing/2014/main" id="{15C0B03A-76E5-364C-A7A4-7A1A7D465B51}"/>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34C5B12F-CC25-BA46-BC44-C2200DB1C3A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B2C94F4D-12CC-7746-84FB-EC71A78744AA}"/>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914102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ild Words! - 2 word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794FB2-498A-BA42-B493-0EDFE97E21D6}"/>
              </a:ext>
            </a:extLst>
          </p:cNvPr>
          <p:cNvSpPr>
            <a:spLocks noGrp="1"/>
          </p:cNvSpPr>
          <p:nvPr>
            <p:ph type="body" sz="quarter" idx="15" hasCustomPrompt="1"/>
          </p:nvPr>
        </p:nvSpPr>
        <p:spPr>
          <a:xfrm>
            <a:off x="4908029"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7" name="Text Placeholder 5">
            <a:extLst>
              <a:ext uri="{FF2B5EF4-FFF2-40B4-BE49-F238E27FC236}">
                <a16:creationId xmlns:a16="http://schemas.microsoft.com/office/drawing/2014/main" id="{D807E4E6-18EC-6945-8B72-9F283A6E00FF}"/>
              </a:ext>
            </a:extLst>
          </p:cNvPr>
          <p:cNvSpPr>
            <a:spLocks noGrp="1"/>
          </p:cNvSpPr>
          <p:nvPr>
            <p:ph type="body" sz="quarter" idx="20" hasCustomPrompt="1"/>
          </p:nvPr>
        </p:nvSpPr>
        <p:spPr>
          <a:xfrm>
            <a:off x="1130531"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10" name="Text Placeholder 5">
            <a:extLst>
              <a:ext uri="{FF2B5EF4-FFF2-40B4-BE49-F238E27FC236}">
                <a16:creationId xmlns:a16="http://schemas.microsoft.com/office/drawing/2014/main" id="{4A3F90E4-5B66-7843-9649-F14A14F6B44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04F8EC57-C698-7D4F-AAEF-16ADED01B28C}"/>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AB4AE5DA-C656-2945-9EAC-0E9486E62ACD}"/>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07063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ild Words! - 1-up SS&amp;A cards">
    <p:spTree>
      <p:nvGrpSpPr>
        <p:cNvPr id="1" name=""/>
        <p:cNvGrpSpPr/>
        <p:nvPr/>
      </p:nvGrpSpPr>
      <p:grpSpPr>
        <a:xfrm>
          <a:off x="0" y="0"/>
          <a:ext cx="0" cy="0"/>
          <a:chOff x="0" y="0"/>
          <a:chExt cx="0" cy="0"/>
        </a:xfrm>
      </p:grpSpPr>
      <p:sp>
        <p:nvSpPr>
          <p:cNvPr id="6" name="Content Placeholder 19" descr="Card">
            <a:extLst>
              <a:ext uri="{FF2B5EF4-FFF2-40B4-BE49-F238E27FC236}">
                <a16:creationId xmlns:a16="http://schemas.microsoft.com/office/drawing/2014/main" id="{77689FFC-C6FF-AB4E-B1F1-2AFBA22D806C}"/>
              </a:ext>
            </a:extLst>
          </p:cNvPr>
          <p:cNvSpPr>
            <a:spLocks noGrp="1"/>
          </p:cNvSpPr>
          <p:nvPr>
            <p:ph sz="quarter" idx="12" hasCustomPrompt="1"/>
          </p:nvPr>
        </p:nvSpPr>
        <p:spPr>
          <a:xfrm>
            <a:off x="3015919" y="1823285"/>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1]</a:t>
            </a:r>
            <a:endParaRPr lang="en-US"/>
          </a:p>
        </p:txBody>
      </p:sp>
      <p:sp>
        <p:nvSpPr>
          <p:cNvPr id="7" name="Text Placeholder 5">
            <a:extLst>
              <a:ext uri="{FF2B5EF4-FFF2-40B4-BE49-F238E27FC236}">
                <a16:creationId xmlns:a16="http://schemas.microsoft.com/office/drawing/2014/main" id="{7AD20039-7D50-A046-9D5A-FA4FE43F0A3B}"/>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E7234812-E3CA-224A-AF49-2D76569C0574}"/>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000694E0-1C15-2046-BD71-4AD0C22D2E21}"/>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165760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ild Words! - 2-up SS&amp;A cards">
    <p:spTree>
      <p:nvGrpSpPr>
        <p:cNvPr id="1" name=""/>
        <p:cNvGrpSpPr/>
        <p:nvPr/>
      </p:nvGrpSpPr>
      <p:grpSpPr>
        <a:xfrm>
          <a:off x="0" y="0"/>
          <a:ext cx="0" cy="0"/>
          <a:chOff x="0" y="0"/>
          <a:chExt cx="0" cy="0"/>
        </a:xfrm>
      </p:grpSpPr>
      <p:sp>
        <p:nvSpPr>
          <p:cNvPr id="11" name="Content Placeholder 19" descr="Card">
            <a:extLst>
              <a:ext uri="{FF2B5EF4-FFF2-40B4-BE49-F238E27FC236}">
                <a16:creationId xmlns:a16="http://schemas.microsoft.com/office/drawing/2014/main" id="{D113756C-37BD-F441-80B8-66EB49C1945E}"/>
              </a:ext>
            </a:extLst>
          </p:cNvPr>
          <p:cNvSpPr>
            <a:spLocks noGrp="1"/>
          </p:cNvSpPr>
          <p:nvPr>
            <p:ph sz="quarter" idx="22" hasCustomPrompt="1"/>
          </p:nvPr>
        </p:nvSpPr>
        <p:spPr>
          <a:xfrm>
            <a:off x="4859333" y="1865376"/>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2]</a:t>
            </a:r>
            <a:endParaRPr lang="en-US"/>
          </a:p>
        </p:txBody>
      </p:sp>
      <p:sp>
        <p:nvSpPr>
          <p:cNvPr id="10" name="Content Placeholder 19" descr="card">
            <a:extLst>
              <a:ext uri="{FF2B5EF4-FFF2-40B4-BE49-F238E27FC236}">
                <a16:creationId xmlns:a16="http://schemas.microsoft.com/office/drawing/2014/main" id="{88A57A0E-BEA8-F249-AE79-28EC57AF71E2}"/>
              </a:ext>
            </a:extLst>
          </p:cNvPr>
          <p:cNvSpPr>
            <a:spLocks noGrp="1"/>
          </p:cNvSpPr>
          <p:nvPr>
            <p:ph sz="quarter" idx="21" hasCustomPrompt="1"/>
          </p:nvPr>
        </p:nvSpPr>
        <p:spPr>
          <a:xfrm>
            <a:off x="1358587" y="1865376"/>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1]</a:t>
            </a:r>
            <a:endParaRPr lang="en-US"/>
          </a:p>
        </p:txBody>
      </p:sp>
      <p:sp>
        <p:nvSpPr>
          <p:cNvPr id="7" name="Text Placeholder 5">
            <a:extLst>
              <a:ext uri="{FF2B5EF4-FFF2-40B4-BE49-F238E27FC236}">
                <a16:creationId xmlns:a16="http://schemas.microsoft.com/office/drawing/2014/main" id="{E9BEA61F-48CB-5C4C-8856-F132EA4100C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4BB3B3BC-8F1B-1442-B536-64B689FA0F4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F91AF8AE-227B-8D46-BC7A-3B8956DEA3EB}"/>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883787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ild Words! - super word cards_1up">
    <p:spTree>
      <p:nvGrpSpPr>
        <p:cNvPr id="1" name=""/>
        <p:cNvGrpSpPr/>
        <p:nvPr/>
      </p:nvGrpSpPr>
      <p:grpSpPr>
        <a:xfrm>
          <a:off x="0" y="0"/>
          <a:ext cx="0" cy="0"/>
          <a:chOff x="0" y="0"/>
          <a:chExt cx="0" cy="0"/>
        </a:xfrm>
      </p:grpSpPr>
      <p:sp>
        <p:nvSpPr>
          <p:cNvPr id="7" name="Content Placeholder 19" descr="Super word card">
            <a:extLst>
              <a:ext uri="{FF2B5EF4-FFF2-40B4-BE49-F238E27FC236}">
                <a16:creationId xmlns:a16="http://schemas.microsoft.com/office/drawing/2014/main" id="{8D625B5A-6BA2-2142-9A13-431AF184FF65}"/>
              </a:ext>
            </a:extLst>
          </p:cNvPr>
          <p:cNvSpPr>
            <a:spLocks noGrp="1"/>
          </p:cNvSpPr>
          <p:nvPr>
            <p:ph sz="quarter" idx="21" hasCustomPrompt="1"/>
          </p:nvPr>
        </p:nvSpPr>
        <p:spPr>
          <a:xfrm>
            <a:off x="2514600" y="2491291"/>
            <a:ext cx="4114800" cy="27432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[Super Word Card 1]</a:t>
            </a:r>
            <a:endParaRPr lang="en-US"/>
          </a:p>
        </p:txBody>
      </p:sp>
      <p:sp>
        <p:nvSpPr>
          <p:cNvPr id="6" name="Text Placeholder 5">
            <a:extLst>
              <a:ext uri="{FF2B5EF4-FFF2-40B4-BE49-F238E27FC236}">
                <a16:creationId xmlns:a16="http://schemas.microsoft.com/office/drawing/2014/main" id="{A08B02D5-500C-6B4F-AD8C-CB006BCEAEC7}"/>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C12253D6-8371-0745-B63F-070A0BB2970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516BDCCB-2CB9-FC4D-8031-A75EC677568E}"/>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65760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en Up! - image only">
    <p:spTree>
      <p:nvGrpSpPr>
        <p:cNvPr id="1" name=""/>
        <p:cNvGrpSpPr/>
        <p:nvPr/>
      </p:nvGrpSpPr>
      <p:grpSpPr>
        <a:xfrm>
          <a:off x="0" y="0"/>
          <a:ext cx="0" cy="0"/>
          <a:chOff x="0" y="0"/>
          <a:chExt cx="0" cy="0"/>
        </a:xfrm>
      </p:grpSpPr>
      <p:sp>
        <p:nvSpPr>
          <p:cNvPr id="6" name="Picture Placeholder 3" descr="Spot art">
            <a:extLst>
              <a:ext uri="{FF2B5EF4-FFF2-40B4-BE49-F238E27FC236}">
                <a16:creationId xmlns:a16="http://schemas.microsoft.com/office/drawing/2014/main" id="{19627676-916A-F840-9587-F8F0EDF3F2D0}"/>
              </a:ext>
            </a:extLst>
          </p:cNvPr>
          <p:cNvSpPr>
            <a:spLocks noGrp="1"/>
          </p:cNvSpPr>
          <p:nvPr>
            <p:ph type="pic" sz="quarter" idx="12" hasCustomPrompt="1"/>
          </p:nvPr>
        </p:nvSpPr>
        <p:spPr>
          <a:xfrm>
            <a:off x="2560014" y="1965960"/>
            <a:ext cx="4572000" cy="2926080"/>
          </a:xfrm>
          <a:prstGeom prst="rect">
            <a:avLst/>
          </a:prstGeom>
          <a:ln w="28575">
            <a:solidFill>
              <a:srgbClr val="0081AE"/>
            </a:solidFill>
          </a:ln>
        </p:spPr>
        <p:txBody>
          <a:bodyPr/>
          <a:lstStyle>
            <a:lvl1pPr marL="0" indent="0">
              <a:buNone/>
              <a:defRPr sz="1800"/>
            </a:lvl1pPr>
          </a:lstStyle>
          <a:p>
            <a:r>
              <a:rPr lang="en-US" sz="1800"/>
              <a:t>[spot art]</a:t>
            </a:r>
            <a:endParaRPr lang="en-US"/>
          </a:p>
        </p:txBody>
      </p:sp>
      <p:sp>
        <p:nvSpPr>
          <p:cNvPr id="10" name="Text Placeholder 5">
            <a:extLst>
              <a:ext uri="{FF2B5EF4-FFF2-40B4-BE49-F238E27FC236}">
                <a16:creationId xmlns:a16="http://schemas.microsoft.com/office/drawing/2014/main" id="{D322DCC0-E15D-0D40-837C-3932C57FDCFE}"/>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7" name="Text Placeholder 5" descr="Protocol">
            <a:extLst>
              <a:ext uri="{FF2B5EF4-FFF2-40B4-BE49-F238E27FC236}">
                <a16:creationId xmlns:a16="http://schemas.microsoft.com/office/drawing/2014/main" id="{53D92D84-57FA-9440-8098-79C2B51BCB1F}"/>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6BBAED45-D5E5-8748-A8ED-2B19CA164274}"/>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825375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ild Words! - super word cards_2up">
    <p:spTree>
      <p:nvGrpSpPr>
        <p:cNvPr id="1" name=""/>
        <p:cNvGrpSpPr/>
        <p:nvPr/>
      </p:nvGrpSpPr>
      <p:grpSpPr>
        <a:xfrm>
          <a:off x="0" y="0"/>
          <a:ext cx="0" cy="0"/>
          <a:chOff x="0" y="0"/>
          <a:chExt cx="0" cy="0"/>
        </a:xfrm>
      </p:grpSpPr>
      <p:sp>
        <p:nvSpPr>
          <p:cNvPr id="8" name="Content Placeholder 19" descr="Super word card">
            <a:extLst>
              <a:ext uri="{FF2B5EF4-FFF2-40B4-BE49-F238E27FC236}">
                <a16:creationId xmlns:a16="http://schemas.microsoft.com/office/drawing/2014/main" id="{2D3C21E0-0C43-5C49-8FA4-D13E9DF8A4A8}"/>
              </a:ext>
            </a:extLst>
          </p:cNvPr>
          <p:cNvSpPr>
            <a:spLocks noGrp="1"/>
          </p:cNvSpPr>
          <p:nvPr>
            <p:ph sz="quarter" idx="22" hasCustomPrompt="1"/>
          </p:nvPr>
        </p:nvSpPr>
        <p:spPr>
          <a:xfrm>
            <a:off x="4693534" y="2478765"/>
            <a:ext cx="4114800" cy="27432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[Super Word Card 2]</a:t>
            </a:r>
            <a:endParaRPr lang="en-US"/>
          </a:p>
        </p:txBody>
      </p:sp>
      <p:sp>
        <p:nvSpPr>
          <p:cNvPr id="6" name="Content Placeholder 19" descr="Super word card">
            <a:extLst>
              <a:ext uri="{FF2B5EF4-FFF2-40B4-BE49-F238E27FC236}">
                <a16:creationId xmlns:a16="http://schemas.microsoft.com/office/drawing/2014/main" id="{F1156BC6-BF7D-DC41-BA2E-498B54826559}"/>
              </a:ext>
            </a:extLst>
          </p:cNvPr>
          <p:cNvSpPr>
            <a:spLocks noGrp="1"/>
          </p:cNvSpPr>
          <p:nvPr>
            <p:ph sz="quarter" idx="21" hasCustomPrompt="1"/>
          </p:nvPr>
        </p:nvSpPr>
        <p:spPr>
          <a:xfrm>
            <a:off x="362965" y="2478765"/>
            <a:ext cx="4114800" cy="27432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[Super Word Card 1]</a:t>
            </a:r>
            <a:endParaRPr lang="en-US"/>
          </a:p>
        </p:txBody>
      </p:sp>
      <p:sp>
        <p:nvSpPr>
          <p:cNvPr id="7" name="Text Placeholder 5">
            <a:extLst>
              <a:ext uri="{FF2B5EF4-FFF2-40B4-BE49-F238E27FC236}">
                <a16:creationId xmlns:a16="http://schemas.microsoft.com/office/drawing/2014/main" id="{4C5D6F63-DD9F-FD44-B9A3-099712468A57}"/>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1B65F125-2891-6841-ABA3-4843DC8A87DC}"/>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395E850F-F4FF-4341-998C-2B7E640DC482}"/>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420627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ild Words! - word building card_1up">
    <p:spTree>
      <p:nvGrpSpPr>
        <p:cNvPr id="1" name=""/>
        <p:cNvGrpSpPr/>
        <p:nvPr/>
      </p:nvGrpSpPr>
      <p:grpSpPr>
        <a:xfrm>
          <a:off x="0" y="0"/>
          <a:ext cx="0" cy="0"/>
          <a:chOff x="0" y="0"/>
          <a:chExt cx="0" cy="0"/>
        </a:xfrm>
      </p:grpSpPr>
      <p:sp>
        <p:nvSpPr>
          <p:cNvPr id="6" name="Content Placeholder 19" descr="Card">
            <a:extLst>
              <a:ext uri="{FF2B5EF4-FFF2-40B4-BE49-F238E27FC236}">
                <a16:creationId xmlns:a16="http://schemas.microsoft.com/office/drawing/2014/main" id="{D3FC6840-B7F9-5843-AC6A-03FCE3862D1E}"/>
              </a:ext>
            </a:extLst>
          </p:cNvPr>
          <p:cNvSpPr>
            <a:spLocks noGrp="1"/>
          </p:cNvSpPr>
          <p:nvPr>
            <p:ph sz="quarter" idx="12" hasCustomPrompt="1"/>
          </p:nvPr>
        </p:nvSpPr>
        <p:spPr>
          <a:xfrm>
            <a:off x="2821279" y="186537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7" name="Text Placeholder 5">
            <a:extLst>
              <a:ext uri="{FF2B5EF4-FFF2-40B4-BE49-F238E27FC236}">
                <a16:creationId xmlns:a16="http://schemas.microsoft.com/office/drawing/2014/main" id="{9124997D-1FBF-8D43-B337-215FE95A66D2}"/>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72F246F9-C2F7-9B41-B97C-FC71A1339699}"/>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4C4A4722-E058-2F4E-8BD7-A094939364D3}"/>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69517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ild Words! - word building card_2up">
    <p:spTree>
      <p:nvGrpSpPr>
        <p:cNvPr id="1" name=""/>
        <p:cNvGrpSpPr/>
        <p:nvPr/>
      </p:nvGrpSpPr>
      <p:grpSpPr>
        <a:xfrm>
          <a:off x="0" y="0"/>
          <a:ext cx="0" cy="0"/>
          <a:chOff x="0" y="0"/>
          <a:chExt cx="0" cy="0"/>
        </a:xfrm>
      </p:grpSpPr>
      <p:sp>
        <p:nvSpPr>
          <p:cNvPr id="8" name="Content Placeholder 19" descr="Card">
            <a:extLst>
              <a:ext uri="{FF2B5EF4-FFF2-40B4-BE49-F238E27FC236}">
                <a16:creationId xmlns:a16="http://schemas.microsoft.com/office/drawing/2014/main" id="{2D8A8B46-C6A7-D14F-8F66-11F32B7466A0}"/>
              </a:ext>
            </a:extLst>
          </p:cNvPr>
          <p:cNvSpPr>
            <a:spLocks noGrp="1"/>
          </p:cNvSpPr>
          <p:nvPr>
            <p:ph sz="quarter" idx="20" hasCustomPrompt="1"/>
          </p:nvPr>
        </p:nvSpPr>
        <p:spPr>
          <a:xfrm>
            <a:off x="4693949" y="186537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7" name="Content Placeholder 19" descr="card">
            <a:extLst>
              <a:ext uri="{FF2B5EF4-FFF2-40B4-BE49-F238E27FC236}">
                <a16:creationId xmlns:a16="http://schemas.microsoft.com/office/drawing/2014/main" id="{AA83BCDF-B092-0842-A8B8-B6C0E778B4E0}"/>
              </a:ext>
            </a:extLst>
          </p:cNvPr>
          <p:cNvSpPr>
            <a:spLocks noGrp="1"/>
          </p:cNvSpPr>
          <p:nvPr>
            <p:ph sz="quarter" idx="12" hasCustomPrompt="1"/>
          </p:nvPr>
        </p:nvSpPr>
        <p:spPr>
          <a:xfrm>
            <a:off x="949124" y="186537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0" name="Text Placeholder 5">
            <a:extLst>
              <a:ext uri="{FF2B5EF4-FFF2-40B4-BE49-F238E27FC236}">
                <a16:creationId xmlns:a16="http://schemas.microsoft.com/office/drawing/2014/main" id="{0EE9AB57-866F-D048-B02B-03AC72A56405}"/>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01AA69B8-3C1F-D941-97A0-C5C3633F0F90}"/>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8F24BF17-8D99-A946-A4BA-DEEBD078C093}"/>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230896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ild Words! - SSA cards + wor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DC3ECD41-D5FC-6D4D-8B00-42D736C51B3B}"/>
              </a:ext>
            </a:extLst>
          </p:cNvPr>
          <p:cNvSpPr>
            <a:spLocks noGrp="1"/>
          </p:cNvSpPr>
          <p:nvPr>
            <p:ph type="body" sz="quarter" idx="15" hasCustomPrompt="1"/>
          </p:nvPr>
        </p:nvSpPr>
        <p:spPr>
          <a:xfrm>
            <a:off x="6274735" y="3429000"/>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13" name="Content Placeholder 19" descr="Card">
            <a:extLst>
              <a:ext uri="{FF2B5EF4-FFF2-40B4-BE49-F238E27FC236}">
                <a16:creationId xmlns:a16="http://schemas.microsoft.com/office/drawing/2014/main" id="{9D00C58D-4F3E-5044-8D03-D983A15394AE}"/>
              </a:ext>
            </a:extLst>
          </p:cNvPr>
          <p:cNvSpPr>
            <a:spLocks noGrp="1"/>
          </p:cNvSpPr>
          <p:nvPr>
            <p:ph sz="quarter" idx="20" hasCustomPrompt="1"/>
          </p:nvPr>
        </p:nvSpPr>
        <p:spPr>
          <a:xfrm>
            <a:off x="3279012"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2]</a:t>
            </a:r>
            <a:endParaRPr lang="en-US"/>
          </a:p>
        </p:txBody>
      </p:sp>
      <p:sp>
        <p:nvSpPr>
          <p:cNvPr id="8" name="Content Placeholder 19" descr="Card">
            <a:extLst>
              <a:ext uri="{FF2B5EF4-FFF2-40B4-BE49-F238E27FC236}">
                <a16:creationId xmlns:a16="http://schemas.microsoft.com/office/drawing/2014/main" id="{EE5CA3E1-FB71-D94B-B59D-D8E9BF9E8587}"/>
              </a:ext>
            </a:extLst>
          </p:cNvPr>
          <p:cNvSpPr>
            <a:spLocks noGrp="1"/>
          </p:cNvSpPr>
          <p:nvPr>
            <p:ph sz="quarter" idx="12" hasCustomPrompt="1"/>
          </p:nvPr>
        </p:nvSpPr>
        <p:spPr>
          <a:xfrm>
            <a:off x="126065"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1]</a:t>
            </a:r>
            <a:endParaRPr lang="en-US"/>
          </a:p>
        </p:txBody>
      </p:sp>
      <p:sp>
        <p:nvSpPr>
          <p:cNvPr id="7" name="Text Placeholder 5">
            <a:extLst>
              <a:ext uri="{FF2B5EF4-FFF2-40B4-BE49-F238E27FC236}">
                <a16:creationId xmlns:a16="http://schemas.microsoft.com/office/drawing/2014/main" id="{E9BEA61F-48CB-5C4C-8856-F132EA4100C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407343CE-37C9-C747-9E27-4AFFD1509153}"/>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19590903-81BE-A545-8E0D-8DD3751B189A}"/>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242030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ad Aloud! - 2 up Big Book">
    <p:spTree>
      <p:nvGrpSpPr>
        <p:cNvPr id="1" name=""/>
        <p:cNvGrpSpPr/>
        <p:nvPr/>
      </p:nvGrpSpPr>
      <p:grpSpPr>
        <a:xfrm>
          <a:off x="0" y="0"/>
          <a:ext cx="0" cy="0"/>
          <a:chOff x="0" y="0"/>
          <a:chExt cx="0" cy="0"/>
        </a:xfrm>
      </p:grpSpPr>
      <p:sp>
        <p:nvSpPr>
          <p:cNvPr id="6" name="Content Placeholder 19" descr="Right-side of the big book.">
            <a:extLst>
              <a:ext uri="{FF2B5EF4-FFF2-40B4-BE49-F238E27FC236}">
                <a16:creationId xmlns:a16="http://schemas.microsoft.com/office/drawing/2014/main" id="{AD00F720-9A6D-E442-AA2D-E2A4742428E4}"/>
              </a:ext>
            </a:extLst>
          </p:cNvPr>
          <p:cNvSpPr>
            <a:spLocks noGrp="1"/>
          </p:cNvSpPr>
          <p:nvPr>
            <p:ph sz="quarter" idx="19" hasCustomPrompt="1"/>
          </p:nvPr>
        </p:nvSpPr>
        <p:spPr>
          <a:xfrm>
            <a:off x="4601186" y="1006491"/>
            <a:ext cx="4379976" cy="52578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[P1]</a:t>
            </a:r>
            <a:endParaRPr lang="en-US"/>
          </a:p>
        </p:txBody>
      </p:sp>
      <p:sp>
        <p:nvSpPr>
          <p:cNvPr id="22" name="Content Placeholder 19" descr="Left-side of the big book.">
            <a:extLst>
              <a:ext uri="{FF2B5EF4-FFF2-40B4-BE49-F238E27FC236}">
                <a16:creationId xmlns:a16="http://schemas.microsoft.com/office/drawing/2014/main" id="{748F9847-C22D-A442-B04E-3FB1E69A9C05}"/>
              </a:ext>
            </a:extLst>
          </p:cNvPr>
          <p:cNvSpPr>
            <a:spLocks noGrp="1"/>
          </p:cNvSpPr>
          <p:nvPr>
            <p:ph sz="quarter" idx="13" hasCustomPrompt="1"/>
          </p:nvPr>
        </p:nvSpPr>
        <p:spPr>
          <a:xfrm>
            <a:off x="141920" y="1006491"/>
            <a:ext cx="4379976" cy="52578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[P1]</a:t>
            </a:r>
            <a:endParaRPr lang="en-US"/>
          </a:p>
        </p:txBody>
      </p:sp>
      <p:sp>
        <p:nvSpPr>
          <p:cNvPr id="7" name="Text Placeholder 5" descr="Protocol">
            <a:extLst>
              <a:ext uri="{FF2B5EF4-FFF2-40B4-BE49-F238E27FC236}">
                <a16:creationId xmlns:a16="http://schemas.microsoft.com/office/drawing/2014/main" id="{968CFCFD-6B12-494D-80AC-5D78EFE27A14}"/>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6A007744-2147-9542-B884-55834476F4F2}"/>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760195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ad Together - duet">
    <p:spTree>
      <p:nvGrpSpPr>
        <p:cNvPr id="1" name=""/>
        <p:cNvGrpSpPr/>
        <p:nvPr/>
      </p:nvGrpSpPr>
      <p:grpSpPr>
        <a:xfrm>
          <a:off x="0" y="0"/>
          <a:ext cx="0" cy="0"/>
          <a:chOff x="0" y="0"/>
          <a:chExt cx="0" cy="0"/>
        </a:xfrm>
      </p:grpSpPr>
      <p:sp>
        <p:nvSpPr>
          <p:cNvPr id="15" name="Content Placeholder 19" descr="Skill instruction in the student book.">
            <a:extLst>
              <a:ext uri="{FF2B5EF4-FFF2-40B4-BE49-F238E27FC236}">
                <a16:creationId xmlns:a16="http://schemas.microsoft.com/office/drawing/2014/main" id="{0DB6F7DA-90AB-214A-8FED-77E5DD6C8646}"/>
              </a:ext>
            </a:extLst>
          </p:cNvPr>
          <p:cNvSpPr>
            <a:spLocks noGrp="1"/>
          </p:cNvSpPr>
          <p:nvPr>
            <p:ph sz="quarter" idx="20" hasCustomPrompt="1"/>
          </p:nvPr>
        </p:nvSpPr>
        <p:spPr>
          <a:xfrm>
            <a:off x="4640415" y="1828800"/>
            <a:ext cx="4096512" cy="32004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14" name="Content Placeholder 19" descr="Skill instruction in the student book.">
            <a:extLst>
              <a:ext uri="{FF2B5EF4-FFF2-40B4-BE49-F238E27FC236}">
                <a16:creationId xmlns:a16="http://schemas.microsoft.com/office/drawing/2014/main" id="{20440B93-303A-C046-B8C9-2EFCAD5CB727}"/>
              </a:ext>
            </a:extLst>
          </p:cNvPr>
          <p:cNvSpPr>
            <a:spLocks noGrp="1"/>
          </p:cNvSpPr>
          <p:nvPr>
            <p:ph sz="quarter" idx="12" hasCustomPrompt="1"/>
          </p:nvPr>
        </p:nvSpPr>
        <p:spPr>
          <a:xfrm>
            <a:off x="475488" y="1828800"/>
            <a:ext cx="4096512" cy="32004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6" name="Text Placeholder 5" descr="Protocol">
            <a:extLst>
              <a:ext uri="{FF2B5EF4-FFF2-40B4-BE49-F238E27FC236}">
                <a16:creationId xmlns:a16="http://schemas.microsoft.com/office/drawing/2014/main" id="{80A1280C-20EE-1449-ACBF-77553016B83A}"/>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7" name="Text Placeholder 5">
            <a:extLst>
              <a:ext uri="{FF2B5EF4-FFF2-40B4-BE49-F238E27FC236}">
                <a16:creationId xmlns:a16="http://schemas.microsoft.com/office/drawing/2014/main" id="{B7D718AE-2036-A44F-A2E3-D43FD6909A2D}"/>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327843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ad Together - duet w word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78CC93-F7A8-2B44-B749-CC423686E48A}"/>
              </a:ext>
            </a:extLst>
          </p:cNvPr>
          <p:cNvSpPr>
            <a:spLocks noGrp="1"/>
          </p:cNvSpPr>
          <p:nvPr>
            <p:ph type="body" sz="quarter" idx="15" hasCustomPrompt="1"/>
          </p:nvPr>
        </p:nvSpPr>
        <p:spPr>
          <a:xfrm>
            <a:off x="345983" y="5025370"/>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17" name="Content Placeholder 19" descr="Skill instruction in the student book.">
            <a:extLst>
              <a:ext uri="{FF2B5EF4-FFF2-40B4-BE49-F238E27FC236}">
                <a16:creationId xmlns:a16="http://schemas.microsoft.com/office/drawing/2014/main" id="{C36729C5-F597-7F4B-9796-97FF9AE0B4F4}"/>
              </a:ext>
            </a:extLst>
          </p:cNvPr>
          <p:cNvSpPr>
            <a:spLocks noGrp="1"/>
          </p:cNvSpPr>
          <p:nvPr>
            <p:ph sz="quarter" idx="20" hasCustomPrompt="1"/>
          </p:nvPr>
        </p:nvSpPr>
        <p:spPr>
          <a:xfrm>
            <a:off x="4640415" y="1536198"/>
            <a:ext cx="4096512" cy="32004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16" name="Content Placeholder 19" descr="Skill instruction in the student book.">
            <a:extLst>
              <a:ext uri="{FF2B5EF4-FFF2-40B4-BE49-F238E27FC236}">
                <a16:creationId xmlns:a16="http://schemas.microsoft.com/office/drawing/2014/main" id="{541E9468-E5FC-3247-9FC1-5C312C7CD6A1}"/>
              </a:ext>
            </a:extLst>
          </p:cNvPr>
          <p:cNvSpPr>
            <a:spLocks noGrp="1"/>
          </p:cNvSpPr>
          <p:nvPr>
            <p:ph sz="quarter" idx="12" hasCustomPrompt="1"/>
          </p:nvPr>
        </p:nvSpPr>
        <p:spPr>
          <a:xfrm>
            <a:off x="475488" y="1536198"/>
            <a:ext cx="4096512" cy="32004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7" name="Text Placeholder 5" descr="Protocol">
            <a:extLst>
              <a:ext uri="{FF2B5EF4-FFF2-40B4-BE49-F238E27FC236}">
                <a16:creationId xmlns:a16="http://schemas.microsoft.com/office/drawing/2014/main" id="{7C0E0392-B5FC-4E4E-B379-6FD3BED44BF1}"/>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2AE6A208-E13B-8049-9141-1342C2264740}"/>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51306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t's Read - connected text_GK">
    <p:spTree>
      <p:nvGrpSpPr>
        <p:cNvPr id="1" name=""/>
        <p:cNvGrpSpPr/>
        <p:nvPr/>
      </p:nvGrpSpPr>
      <p:grpSpPr>
        <a:xfrm>
          <a:off x="0" y="0"/>
          <a:ext cx="0" cy="0"/>
          <a:chOff x="0" y="0"/>
          <a:chExt cx="0" cy="0"/>
        </a:xfrm>
      </p:grpSpPr>
      <p:sp>
        <p:nvSpPr>
          <p:cNvPr id="7" name="Content Placeholder 19" descr="Skill instruction in the student book.">
            <a:extLst>
              <a:ext uri="{FF2B5EF4-FFF2-40B4-BE49-F238E27FC236}">
                <a16:creationId xmlns:a16="http://schemas.microsoft.com/office/drawing/2014/main" id="{5E4F1B90-084C-A842-AA09-2AB514F307E6}"/>
              </a:ext>
            </a:extLst>
          </p:cNvPr>
          <p:cNvSpPr>
            <a:spLocks noGrp="1"/>
          </p:cNvSpPr>
          <p:nvPr>
            <p:ph sz="quarter" idx="20" hasCustomPrompt="1"/>
          </p:nvPr>
        </p:nvSpPr>
        <p:spPr>
          <a:xfrm>
            <a:off x="4640415" y="1828800"/>
            <a:ext cx="4096512" cy="32004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6" name="Content Placeholder 19" descr="Skill instruction in the student book.">
            <a:extLst>
              <a:ext uri="{FF2B5EF4-FFF2-40B4-BE49-F238E27FC236}">
                <a16:creationId xmlns:a16="http://schemas.microsoft.com/office/drawing/2014/main" id="{6A8F35C0-BC84-FD41-948E-5068452EF3FB}"/>
              </a:ext>
            </a:extLst>
          </p:cNvPr>
          <p:cNvSpPr>
            <a:spLocks noGrp="1"/>
          </p:cNvSpPr>
          <p:nvPr>
            <p:ph sz="quarter" idx="12" hasCustomPrompt="1"/>
          </p:nvPr>
        </p:nvSpPr>
        <p:spPr>
          <a:xfrm>
            <a:off x="475488" y="1828800"/>
            <a:ext cx="4096512" cy="320040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8" name="Text Placeholder 5" descr="Protocol">
            <a:extLst>
              <a:ext uri="{FF2B5EF4-FFF2-40B4-BE49-F238E27FC236}">
                <a16:creationId xmlns:a16="http://schemas.microsoft.com/office/drawing/2014/main" id="{7BF907F7-6106-3E48-B73B-1108FDE60624}"/>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10" name="Text Placeholder 5">
            <a:extLst>
              <a:ext uri="{FF2B5EF4-FFF2-40B4-BE49-F238E27FC236}">
                <a16:creationId xmlns:a16="http://schemas.microsoft.com/office/drawing/2014/main" id="{4503BE1C-1FF7-654A-98BA-57163C838DAB}"/>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181102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t's Read -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EE9868-D2A5-3040-A2E9-A4C5D13778CE}"/>
              </a:ext>
            </a:extLst>
          </p:cNvPr>
          <p:cNvSpPr>
            <a:spLocks noGrp="1"/>
          </p:cNvSpPr>
          <p:nvPr>
            <p:ph type="body" sz="quarter" idx="15" hasCustomPrompt="1"/>
          </p:nvPr>
        </p:nvSpPr>
        <p:spPr>
          <a:xfrm>
            <a:off x="299685" y="2884054"/>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5" name="Text Placeholder 5" descr="Protocol">
            <a:extLst>
              <a:ext uri="{FF2B5EF4-FFF2-40B4-BE49-F238E27FC236}">
                <a16:creationId xmlns:a16="http://schemas.microsoft.com/office/drawing/2014/main" id="{1970F167-3304-DF4D-80AE-51852F4B865E}"/>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b="0" i="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7" name="Text Placeholder 5">
            <a:extLst>
              <a:ext uri="{FF2B5EF4-FFF2-40B4-BE49-F238E27FC236}">
                <a16:creationId xmlns:a16="http://schemas.microsoft.com/office/drawing/2014/main" id="{7CFE32E2-3D0D-1942-9AFD-7D68991F2F55}"/>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762767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ild Words_Dicta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EE9868-D2A5-3040-A2E9-A4C5D13778CE}"/>
              </a:ext>
            </a:extLst>
          </p:cNvPr>
          <p:cNvSpPr>
            <a:spLocks noGrp="1"/>
          </p:cNvSpPr>
          <p:nvPr>
            <p:ph type="body" sz="quarter" idx="15" hasCustomPrompt="1"/>
          </p:nvPr>
        </p:nvSpPr>
        <p:spPr>
          <a:xfrm>
            <a:off x="673898" y="4779533"/>
            <a:ext cx="7998285"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&lt;phrase or sentence &gt;</a:t>
            </a:r>
          </a:p>
        </p:txBody>
      </p:sp>
      <p:sp>
        <p:nvSpPr>
          <p:cNvPr id="5" name="Text Placeholder 5" descr="Protocol">
            <a:extLst>
              <a:ext uri="{FF2B5EF4-FFF2-40B4-BE49-F238E27FC236}">
                <a16:creationId xmlns:a16="http://schemas.microsoft.com/office/drawing/2014/main" id="{1970F167-3304-DF4D-80AE-51852F4B865E}"/>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b="0" i="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7" name="Text Placeholder 5">
            <a:extLst>
              <a:ext uri="{FF2B5EF4-FFF2-40B4-BE49-F238E27FC236}">
                <a16:creationId xmlns:a16="http://schemas.microsoft.com/office/drawing/2014/main" id="{7CFE32E2-3D0D-1942-9AFD-7D68991F2F55}"/>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
        <p:nvSpPr>
          <p:cNvPr id="8" name="Text Placeholder 5">
            <a:extLst>
              <a:ext uri="{FF2B5EF4-FFF2-40B4-BE49-F238E27FC236}">
                <a16:creationId xmlns:a16="http://schemas.microsoft.com/office/drawing/2014/main" id="{768660F6-C77F-4141-B5ED-03261AF61E88}"/>
              </a:ext>
            </a:extLst>
          </p:cNvPr>
          <p:cNvSpPr>
            <a:spLocks noGrp="1"/>
          </p:cNvSpPr>
          <p:nvPr>
            <p:ph type="body" sz="quarter" idx="24" hasCustomPrompt="1"/>
          </p:nvPr>
        </p:nvSpPr>
        <p:spPr>
          <a:xfrm>
            <a:off x="673898" y="1451211"/>
            <a:ext cx="3063081"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9" name="Text Placeholder 5">
            <a:extLst>
              <a:ext uri="{FF2B5EF4-FFF2-40B4-BE49-F238E27FC236}">
                <a16:creationId xmlns:a16="http://schemas.microsoft.com/office/drawing/2014/main" id="{5A9D2537-B73D-8A43-B780-88D1C44343AD}"/>
              </a:ext>
            </a:extLst>
          </p:cNvPr>
          <p:cNvSpPr>
            <a:spLocks noGrp="1"/>
          </p:cNvSpPr>
          <p:nvPr>
            <p:ph type="body" sz="quarter" idx="25" hasCustomPrompt="1"/>
          </p:nvPr>
        </p:nvSpPr>
        <p:spPr>
          <a:xfrm>
            <a:off x="4977676" y="3041751"/>
            <a:ext cx="3063081"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10" name="Text Placeholder 5">
            <a:extLst>
              <a:ext uri="{FF2B5EF4-FFF2-40B4-BE49-F238E27FC236}">
                <a16:creationId xmlns:a16="http://schemas.microsoft.com/office/drawing/2014/main" id="{1319358E-DE52-5849-8200-57DD8514ED57}"/>
              </a:ext>
            </a:extLst>
          </p:cNvPr>
          <p:cNvSpPr>
            <a:spLocks noGrp="1"/>
          </p:cNvSpPr>
          <p:nvPr>
            <p:ph type="body" sz="quarter" idx="26" hasCustomPrompt="1"/>
          </p:nvPr>
        </p:nvSpPr>
        <p:spPr>
          <a:xfrm>
            <a:off x="673899" y="3041751"/>
            <a:ext cx="306308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
        <p:nvSpPr>
          <p:cNvPr id="11" name="Text Placeholder 5">
            <a:extLst>
              <a:ext uri="{FF2B5EF4-FFF2-40B4-BE49-F238E27FC236}">
                <a16:creationId xmlns:a16="http://schemas.microsoft.com/office/drawing/2014/main" id="{291DB9FA-20FD-CC48-906F-010A53439043}"/>
              </a:ext>
            </a:extLst>
          </p:cNvPr>
          <p:cNvSpPr>
            <a:spLocks noGrp="1"/>
          </p:cNvSpPr>
          <p:nvPr>
            <p:ph type="body" sz="quarter" idx="27" hasCustomPrompt="1"/>
          </p:nvPr>
        </p:nvSpPr>
        <p:spPr>
          <a:xfrm>
            <a:off x="4977676" y="1451211"/>
            <a:ext cx="3063081"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&lt;word&gt;</a:t>
            </a:r>
          </a:p>
        </p:txBody>
      </p:sp>
    </p:spTree>
    <p:extLst>
      <p:ext uri="{BB962C8B-B14F-4D97-AF65-F5344CB8AC3E}">
        <p14:creationId xmlns:p14="http://schemas.microsoft.com/office/powerpoint/2010/main" val="18351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 Letters! - 2-up letter cards">
    <p:spTree>
      <p:nvGrpSpPr>
        <p:cNvPr id="1" name=""/>
        <p:cNvGrpSpPr/>
        <p:nvPr/>
      </p:nvGrpSpPr>
      <p:grpSpPr>
        <a:xfrm>
          <a:off x="0" y="0"/>
          <a:ext cx="0" cy="0"/>
          <a:chOff x="0" y="0"/>
          <a:chExt cx="0" cy="0"/>
        </a:xfrm>
      </p:grpSpPr>
      <p:sp>
        <p:nvSpPr>
          <p:cNvPr id="11" name="Content Placeholder 19" descr="Card">
            <a:extLst>
              <a:ext uri="{FF2B5EF4-FFF2-40B4-BE49-F238E27FC236}">
                <a16:creationId xmlns:a16="http://schemas.microsoft.com/office/drawing/2014/main" id="{82CB21E1-A916-974B-8798-B40443681974}"/>
              </a:ext>
            </a:extLst>
          </p:cNvPr>
          <p:cNvSpPr>
            <a:spLocks noGrp="1"/>
          </p:cNvSpPr>
          <p:nvPr>
            <p:ph sz="quarter" idx="22" hasCustomPrompt="1"/>
          </p:nvPr>
        </p:nvSpPr>
        <p:spPr>
          <a:xfrm>
            <a:off x="4693949" y="186537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0" name="Content Placeholder 19" descr="Card">
            <a:extLst>
              <a:ext uri="{FF2B5EF4-FFF2-40B4-BE49-F238E27FC236}">
                <a16:creationId xmlns:a16="http://schemas.microsoft.com/office/drawing/2014/main" id="{DB59D823-35AB-B840-A652-4B61203A4FA8}"/>
              </a:ext>
            </a:extLst>
          </p:cNvPr>
          <p:cNvSpPr>
            <a:spLocks noGrp="1"/>
          </p:cNvSpPr>
          <p:nvPr>
            <p:ph sz="quarter" idx="21" hasCustomPrompt="1"/>
          </p:nvPr>
        </p:nvSpPr>
        <p:spPr>
          <a:xfrm>
            <a:off x="949124" y="186537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[Letter/ Word Card 1]</a:t>
            </a:r>
            <a:endParaRPr lang="en-US" dirty="0"/>
          </a:p>
        </p:txBody>
      </p:sp>
      <p:sp>
        <p:nvSpPr>
          <p:cNvPr id="13" name="Text Placeholder 5">
            <a:extLst>
              <a:ext uri="{FF2B5EF4-FFF2-40B4-BE49-F238E27FC236}">
                <a16:creationId xmlns:a16="http://schemas.microsoft.com/office/drawing/2014/main" id="{61AEAE58-DA4E-ED4C-8075-70A1B4793C53}"/>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7" name="Text Placeholder 5" descr="Protocol">
            <a:extLst>
              <a:ext uri="{FF2B5EF4-FFF2-40B4-BE49-F238E27FC236}">
                <a16:creationId xmlns:a16="http://schemas.microsoft.com/office/drawing/2014/main" id="{C8C65D00-FC68-2C4F-8A78-51B6E713A992}"/>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85168F43-41F6-0946-AEF8-47766792EF2F}"/>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883602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t's Read - Multi Tex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45DC4501-CEFC-CD42-8CDB-4CC1DCA50554}"/>
              </a:ext>
            </a:extLst>
          </p:cNvPr>
          <p:cNvSpPr>
            <a:spLocks noGrp="1"/>
          </p:cNvSpPr>
          <p:nvPr>
            <p:ph type="body" sz="quarter" idx="20" hasCustomPrompt="1"/>
          </p:nvPr>
        </p:nvSpPr>
        <p:spPr>
          <a:xfrm>
            <a:off x="299684" y="4446457"/>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5" name="Text Placeholder 5">
            <a:extLst>
              <a:ext uri="{FF2B5EF4-FFF2-40B4-BE49-F238E27FC236}">
                <a16:creationId xmlns:a16="http://schemas.microsoft.com/office/drawing/2014/main" id="{26546BB1-36DC-7D42-B3B0-7836C2E1C3B0}"/>
              </a:ext>
            </a:extLst>
          </p:cNvPr>
          <p:cNvSpPr>
            <a:spLocks noGrp="1"/>
          </p:cNvSpPr>
          <p:nvPr>
            <p:ph type="body" sz="quarter" idx="19" hasCustomPrompt="1"/>
          </p:nvPr>
        </p:nvSpPr>
        <p:spPr>
          <a:xfrm>
            <a:off x="299685" y="3146708"/>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6" name="Text Placeholder 5">
            <a:extLst>
              <a:ext uri="{FF2B5EF4-FFF2-40B4-BE49-F238E27FC236}">
                <a16:creationId xmlns:a16="http://schemas.microsoft.com/office/drawing/2014/main" id="{1FEE9868-D2A5-3040-A2E9-A4C5D13778CE}"/>
              </a:ext>
            </a:extLst>
          </p:cNvPr>
          <p:cNvSpPr>
            <a:spLocks noGrp="1"/>
          </p:cNvSpPr>
          <p:nvPr>
            <p:ph type="body" sz="quarter" idx="15" hasCustomPrompt="1"/>
          </p:nvPr>
        </p:nvSpPr>
        <p:spPr>
          <a:xfrm>
            <a:off x="299685" y="1882493"/>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8" name="Text Placeholder 5" descr="Protocol">
            <a:extLst>
              <a:ext uri="{FF2B5EF4-FFF2-40B4-BE49-F238E27FC236}">
                <a16:creationId xmlns:a16="http://schemas.microsoft.com/office/drawing/2014/main" id="{5811F4F2-E404-E947-9FCB-B9A53CDC0E05}"/>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10" name="Text Placeholder 5">
            <a:extLst>
              <a:ext uri="{FF2B5EF4-FFF2-40B4-BE49-F238E27FC236}">
                <a16:creationId xmlns:a16="http://schemas.microsoft.com/office/drawing/2014/main" id="{C3A76FF1-231D-3A48-9467-2DA14C2B0905}"/>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43410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t's Read - Multi Text 4">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EA379F19-CE7D-DB42-A2CA-5D79126AF58C}"/>
              </a:ext>
            </a:extLst>
          </p:cNvPr>
          <p:cNvSpPr>
            <a:spLocks noGrp="1"/>
          </p:cNvSpPr>
          <p:nvPr>
            <p:ph type="body" sz="quarter" idx="21" hasCustomPrompt="1"/>
          </p:nvPr>
        </p:nvSpPr>
        <p:spPr>
          <a:xfrm>
            <a:off x="299682" y="4804723"/>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7" name="Text Placeholder 5">
            <a:extLst>
              <a:ext uri="{FF2B5EF4-FFF2-40B4-BE49-F238E27FC236}">
                <a16:creationId xmlns:a16="http://schemas.microsoft.com/office/drawing/2014/main" id="{45DC4501-CEFC-CD42-8CDB-4CC1DCA50554}"/>
              </a:ext>
            </a:extLst>
          </p:cNvPr>
          <p:cNvSpPr>
            <a:spLocks noGrp="1"/>
          </p:cNvSpPr>
          <p:nvPr>
            <p:ph type="body" sz="quarter" idx="20" hasCustomPrompt="1"/>
          </p:nvPr>
        </p:nvSpPr>
        <p:spPr>
          <a:xfrm>
            <a:off x="299682" y="3608133"/>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5" name="Text Placeholder 5">
            <a:extLst>
              <a:ext uri="{FF2B5EF4-FFF2-40B4-BE49-F238E27FC236}">
                <a16:creationId xmlns:a16="http://schemas.microsoft.com/office/drawing/2014/main" id="{26546BB1-36DC-7D42-B3B0-7836C2E1C3B0}"/>
              </a:ext>
            </a:extLst>
          </p:cNvPr>
          <p:cNvSpPr>
            <a:spLocks noGrp="1"/>
          </p:cNvSpPr>
          <p:nvPr>
            <p:ph type="body" sz="quarter" idx="19" hasCustomPrompt="1"/>
          </p:nvPr>
        </p:nvSpPr>
        <p:spPr>
          <a:xfrm>
            <a:off x="299683" y="2411543"/>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6" name="Text Placeholder 5">
            <a:extLst>
              <a:ext uri="{FF2B5EF4-FFF2-40B4-BE49-F238E27FC236}">
                <a16:creationId xmlns:a16="http://schemas.microsoft.com/office/drawing/2014/main" id="{1FEE9868-D2A5-3040-A2E9-A4C5D13778CE}"/>
              </a:ext>
            </a:extLst>
          </p:cNvPr>
          <p:cNvSpPr>
            <a:spLocks noGrp="1"/>
          </p:cNvSpPr>
          <p:nvPr>
            <p:ph type="body" sz="quarter" idx="15" hasCustomPrompt="1"/>
          </p:nvPr>
        </p:nvSpPr>
        <p:spPr>
          <a:xfrm>
            <a:off x="299684" y="1214953"/>
            <a:ext cx="8544629"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 or phrase&gt;</a:t>
            </a:r>
          </a:p>
        </p:txBody>
      </p:sp>
      <p:sp>
        <p:nvSpPr>
          <p:cNvPr id="10" name="Text Placeholder 5" descr="Protocol">
            <a:extLst>
              <a:ext uri="{FF2B5EF4-FFF2-40B4-BE49-F238E27FC236}">
                <a16:creationId xmlns:a16="http://schemas.microsoft.com/office/drawing/2014/main" id="{49463322-3560-A64D-BCD9-635626790C0E}"/>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&lt;#: Strand Text&gt;</a:t>
            </a:r>
          </a:p>
        </p:txBody>
      </p:sp>
      <p:sp>
        <p:nvSpPr>
          <p:cNvPr id="11" name="Text Placeholder 5">
            <a:extLst>
              <a:ext uri="{FF2B5EF4-FFF2-40B4-BE49-F238E27FC236}">
                <a16:creationId xmlns:a16="http://schemas.microsoft.com/office/drawing/2014/main" id="{52DE79C8-5A9F-3747-8ABF-1324A86AFB83}"/>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563655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mulative Review - SBK">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BF5B0E3D-F9B4-C941-92A4-EC13644CE87B}"/>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
        <p:nvSpPr>
          <p:cNvPr id="2" name="TextBox 1">
            <a:extLst>
              <a:ext uri="{FF2B5EF4-FFF2-40B4-BE49-F238E27FC236}">
                <a16:creationId xmlns:a16="http://schemas.microsoft.com/office/drawing/2014/main" id="{7C98BA9B-8F32-E141-A48F-C6BBCFA9BDE8}"/>
              </a:ext>
            </a:extLst>
          </p:cNvPr>
          <p:cNvSpPr txBox="1"/>
          <p:nvPr userDrawn="1"/>
        </p:nvSpPr>
        <p:spPr>
          <a:xfrm>
            <a:off x="844826" y="6689035"/>
            <a:ext cx="184731" cy="369332"/>
          </a:xfrm>
          <a:prstGeom prst="rect">
            <a:avLst/>
          </a:prstGeom>
          <a:noFill/>
        </p:spPr>
        <p:txBody>
          <a:bodyPr wrap="none" rtlCol="0">
            <a:spAutoFit/>
          </a:bodyPr>
          <a:lstStyle/>
          <a:p>
            <a:endParaRPr lang="en-US"/>
          </a:p>
        </p:txBody>
      </p:sp>
      <p:sp>
        <p:nvSpPr>
          <p:cNvPr id="6" name="Content Placeholder 19" descr="Skill instruction in the student book.">
            <a:extLst>
              <a:ext uri="{FF2B5EF4-FFF2-40B4-BE49-F238E27FC236}">
                <a16:creationId xmlns:a16="http://schemas.microsoft.com/office/drawing/2014/main" id="{3B3C80AB-6664-4541-BAD8-2CD42F9BA2FB}"/>
              </a:ext>
            </a:extLst>
          </p:cNvPr>
          <p:cNvSpPr>
            <a:spLocks noGrp="1"/>
          </p:cNvSpPr>
          <p:nvPr>
            <p:ph sz="quarter" idx="12" hasCustomPrompt="1"/>
          </p:nvPr>
        </p:nvSpPr>
        <p:spPr>
          <a:xfrm>
            <a:off x="1764792" y="13716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Tree>
    <p:extLst>
      <p:ext uri="{BB962C8B-B14F-4D97-AF65-F5344CB8AC3E}">
        <p14:creationId xmlns:p14="http://schemas.microsoft.com/office/powerpoint/2010/main" val="2542714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de K Title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ADDC0A-4B04-8A4A-A2F9-5F3FD599C129}"/>
              </a:ext>
            </a:extLst>
          </p:cNvPr>
          <p:cNvSpPr>
            <a:spLocks noGrp="1"/>
          </p:cNvSpPr>
          <p:nvPr>
            <p:ph type="body" sz="quarter" idx="11" hasCustomPrompt="1"/>
          </p:nvPr>
        </p:nvSpPr>
        <p:spPr>
          <a:xfrm>
            <a:off x="1143000" y="4628036"/>
            <a:ext cx="6858000" cy="744537"/>
          </a:xfrm>
          <a:prstGeom prst="rect">
            <a:avLst/>
          </a:prstGeom>
        </p:spPr>
        <p:txBody>
          <a:bodyPr/>
          <a:lstStyle>
            <a:lvl1pPr marL="0" indent="0" algn="ctr">
              <a:buNone/>
              <a:defRPr sz="4000" b="1" i="0">
                <a:solidFill>
                  <a:schemeClr val="tx1"/>
                </a:solidFill>
                <a:latin typeface="Century Gothic" panose="020B0502020202020204" pitchFamily="34" charset="0"/>
                <a:cs typeface="Calibri" panose="020F0502020204030204" pitchFamily="34" charset="0"/>
              </a:defRPr>
            </a:lvl1pPr>
          </a:lstStyle>
          <a:p>
            <a:r>
              <a:rPr lang="en-US"/>
              <a:t>Session #: [skill]</a:t>
            </a:r>
          </a:p>
        </p:txBody>
      </p:sp>
      <p:sp>
        <p:nvSpPr>
          <p:cNvPr id="7" name="Title 1" descr="Lesson title">
            <a:extLst>
              <a:ext uri="{FF2B5EF4-FFF2-40B4-BE49-F238E27FC236}">
                <a16:creationId xmlns:a16="http://schemas.microsoft.com/office/drawing/2014/main" id="{D259518F-C8B6-3140-9478-E1F74B76E777}"/>
              </a:ext>
            </a:extLst>
          </p:cNvPr>
          <p:cNvSpPr>
            <a:spLocks noGrp="1"/>
          </p:cNvSpPr>
          <p:nvPr>
            <p:ph type="ctrTitle" hasCustomPrompt="1"/>
          </p:nvPr>
        </p:nvSpPr>
        <p:spPr>
          <a:xfrm>
            <a:off x="1143000" y="4003687"/>
            <a:ext cx="6858000" cy="624350"/>
          </a:xfrm>
          <a:prstGeom prst="rect">
            <a:avLst/>
          </a:prstGeom>
        </p:spPr>
        <p:txBody>
          <a:bodyPr anchor="t"/>
          <a:lstStyle>
            <a:lvl1pPr algn="ctr">
              <a:defRPr sz="4500" b="1" i="0">
                <a:solidFill>
                  <a:srgbClr val="008FD5"/>
                </a:solidFill>
                <a:latin typeface="Century Gothic" panose="020B0502020202020204" pitchFamily="34" charset="0"/>
                <a:cs typeface="Calibri" panose="020F0502020204030204" pitchFamily="34" charset="0"/>
              </a:defRPr>
            </a:lvl1pPr>
          </a:lstStyle>
          <a:p>
            <a:r>
              <a:rPr lang="en-US"/>
              <a:t>Week #</a:t>
            </a:r>
          </a:p>
        </p:txBody>
      </p:sp>
      <p:pic>
        <p:nvPicPr>
          <p:cNvPr id="8" name="Picture 7">
            <a:extLst>
              <a:ext uri="{FF2B5EF4-FFF2-40B4-BE49-F238E27FC236}">
                <a16:creationId xmlns:a16="http://schemas.microsoft.com/office/drawing/2014/main" id="{212F81FB-63A8-1F4B-BD76-0982198CA6AB}"/>
              </a:ext>
            </a:extLst>
          </p:cNvPr>
          <p:cNvPicPr>
            <a:picLocks noChangeAspect="1"/>
          </p:cNvPicPr>
          <p:nvPr userDrawn="1"/>
        </p:nvPicPr>
        <p:blipFill>
          <a:blip r:embed="rId2"/>
          <a:stretch>
            <a:fillRect/>
          </a:stretch>
        </p:blipFill>
        <p:spPr>
          <a:xfrm>
            <a:off x="7209079" y="4315862"/>
            <a:ext cx="1732908" cy="2258032"/>
          </a:xfrm>
          <a:prstGeom prst="rect">
            <a:avLst/>
          </a:prstGeom>
        </p:spPr>
      </p:pic>
      <p:pic>
        <p:nvPicPr>
          <p:cNvPr id="9" name="Picture 8">
            <a:extLst>
              <a:ext uri="{FF2B5EF4-FFF2-40B4-BE49-F238E27FC236}">
                <a16:creationId xmlns:a16="http://schemas.microsoft.com/office/drawing/2014/main" id="{53F221E5-773F-9040-BA6E-4C555A4F13D6}"/>
              </a:ext>
            </a:extLst>
          </p:cNvPr>
          <p:cNvPicPr>
            <a:picLocks noChangeAspect="1"/>
          </p:cNvPicPr>
          <p:nvPr userDrawn="1"/>
        </p:nvPicPr>
        <p:blipFill>
          <a:blip r:embed="rId3"/>
          <a:stretch>
            <a:fillRect/>
          </a:stretch>
        </p:blipFill>
        <p:spPr>
          <a:xfrm>
            <a:off x="209357" y="1578709"/>
            <a:ext cx="966614" cy="1020140"/>
          </a:xfrm>
          <a:prstGeom prst="rect">
            <a:avLst/>
          </a:prstGeom>
        </p:spPr>
      </p:pic>
    </p:spTree>
    <p:extLst>
      <p:ext uri="{BB962C8B-B14F-4D97-AF65-F5344CB8AC3E}">
        <p14:creationId xmlns:p14="http://schemas.microsoft.com/office/powerpoint/2010/main" val="200811060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de K Pacing Slide_U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Image of options for pacing including 20 minutes for phonological awareness and phonics 30 minutes for adding reading aloud reading together and concepts of print, and 45 minutes adding letter formation. For more guidance on pacing see page a 30 to a 33.">
            <a:extLst>
              <a:ext uri="{FF2B5EF4-FFF2-40B4-BE49-F238E27FC236}">
                <a16:creationId xmlns:a16="http://schemas.microsoft.com/office/drawing/2014/main" id="{FD3F5EEC-FCBD-DE4D-9E52-7D7080539CCB}"/>
              </a:ext>
            </a:extLst>
          </p:cNvPr>
          <p:cNvPicPr>
            <a:picLocks noChangeAspect="1"/>
          </p:cNvPicPr>
          <p:nvPr userDrawn="1"/>
        </p:nvPicPr>
        <p:blipFill>
          <a:blip r:embed="rId3"/>
          <a:stretch>
            <a:fillRect/>
          </a:stretch>
        </p:blipFill>
        <p:spPr>
          <a:xfrm>
            <a:off x="1705788" y="2469540"/>
            <a:ext cx="6115358" cy="3206431"/>
          </a:xfrm>
          <a:prstGeom prst="rect">
            <a:avLst/>
          </a:prstGeom>
        </p:spPr>
      </p:pic>
      <p:pic>
        <p:nvPicPr>
          <p:cNvPr id="9" name="Picture 8">
            <a:extLst>
              <a:ext uri="{FF2B5EF4-FFF2-40B4-BE49-F238E27FC236}">
                <a16:creationId xmlns:a16="http://schemas.microsoft.com/office/drawing/2014/main" id="{AB9488A4-BEC7-A541-B22C-4DDBC01B0A0C}"/>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2462893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de K Pacing Slide_U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3" name="Picture 2" descr="Image of options for pacing including 20 minutes for phonological awareness and phonics 30 minutes for adding reading aloud reading together and concepts of print, and 45 minutes adding handwriting. For more guidance on pacing see page a 30 to a 33.">
            <a:extLst>
              <a:ext uri="{FF2B5EF4-FFF2-40B4-BE49-F238E27FC236}">
                <a16:creationId xmlns:a16="http://schemas.microsoft.com/office/drawing/2014/main" id="{27E05E9B-C317-9148-96C4-DA9DEE99F96E}"/>
              </a:ext>
            </a:extLst>
          </p:cNvPr>
          <p:cNvPicPr>
            <a:picLocks noChangeAspect="1"/>
          </p:cNvPicPr>
          <p:nvPr userDrawn="1"/>
        </p:nvPicPr>
        <p:blipFill>
          <a:blip r:embed="rId3"/>
          <a:stretch>
            <a:fillRect/>
          </a:stretch>
        </p:blipFill>
        <p:spPr>
          <a:xfrm>
            <a:off x="1693593" y="2469540"/>
            <a:ext cx="6194388" cy="3239883"/>
          </a:xfrm>
          <a:prstGeom prst="rect">
            <a:avLst/>
          </a:prstGeom>
        </p:spPr>
      </p:pic>
      <p:pic>
        <p:nvPicPr>
          <p:cNvPr id="8" name="Picture 7">
            <a:extLst>
              <a:ext uri="{FF2B5EF4-FFF2-40B4-BE49-F238E27FC236}">
                <a16:creationId xmlns:a16="http://schemas.microsoft.com/office/drawing/2014/main" id="{42C89459-995F-BC41-A61A-7BF80A7123B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4103080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de K Pacing Slide_U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Image of options for pacing including 20 minutes for phonological awareness, phonics, and high-frequency words, 30 minutes for adding reading aloud reading together and concepts of print, and 45 minutes adding letter formation. For more guidance on pacing see page a 30 to a 33.">
            <a:extLst>
              <a:ext uri="{FF2B5EF4-FFF2-40B4-BE49-F238E27FC236}">
                <a16:creationId xmlns:a16="http://schemas.microsoft.com/office/drawing/2014/main" id="{6489C0C5-71C0-A748-B623-C911A84E50D3}"/>
              </a:ext>
            </a:extLst>
          </p:cNvPr>
          <p:cNvPicPr>
            <a:picLocks noChangeAspect="1"/>
          </p:cNvPicPr>
          <p:nvPr userDrawn="1"/>
        </p:nvPicPr>
        <p:blipFill>
          <a:blip r:embed="rId3"/>
          <a:stretch>
            <a:fillRect/>
          </a:stretch>
        </p:blipFill>
        <p:spPr>
          <a:xfrm>
            <a:off x="1693407" y="2572988"/>
            <a:ext cx="6048918" cy="3114133"/>
          </a:xfrm>
          <a:prstGeom prst="rect">
            <a:avLst/>
          </a:prstGeom>
        </p:spPr>
      </p:pic>
      <p:pic>
        <p:nvPicPr>
          <p:cNvPr id="9" name="Picture 8">
            <a:extLst>
              <a:ext uri="{FF2B5EF4-FFF2-40B4-BE49-F238E27FC236}">
                <a16:creationId xmlns:a16="http://schemas.microsoft.com/office/drawing/2014/main" id="{1BED69EE-2939-D94E-B9C2-8E91F60C7A98}"/>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994122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de K Pacing Slide_U4_5_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3" name="Picture 2" descr="Image of options for pacing including 20 minutes for phonological awareness, phonics, and high-frequency words, 30 minutes for adding word-level reading fluency, and 45 minutes adding handwriting and reading connected texts. For more guidance on pacing see page a 30 to a 33.">
            <a:extLst>
              <a:ext uri="{FF2B5EF4-FFF2-40B4-BE49-F238E27FC236}">
                <a16:creationId xmlns:a16="http://schemas.microsoft.com/office/drawing/2014/main" id="{FABAC1C5-4C25-C642-A459-FB17458F7B16}"/>
              </a:ext>
            </a:extLst>
          </p:cNvPr>
          <p:cNvPicPr>
            <a:picLocks noChangeAspect="1"/>
          </p:cNvPicPr>
          <p:nvPr userDrawn="1"/>
        </p:nvPicPr>
        <p:blipFill>
          <a:blip r:embed="rId3"/>
          <a:stretch>
            <a:fillRect/>
          </a:stretch>
        </p:blipFill>
        <p:spPr>
          <a:xfrm>
            <a:off x="1661989" y="2469541"/>
            <a:ext cx="6010049" cy="3298994"/>
          </a:xfrm>
          <a:prstGeom prst="rect">
            <a:avLst/>
          </a:prstGeom>
        </p:spPr>
      </p:pic>
      <p:pic>
        <p:nvPicPr>
          <p:cNvPr id="8" name="Picture 7">
            <a:extLst>
              <a:ext uri="{FF2B5EF4-FFF2-40B4-BE49-F238E27FC236}">
                <a16:creationId xmlns:a16="http://schemas.microsoft.com/office/drawing/2014/main" id="{ABDFBC90-7AA8-3447-99F2-8B94D677495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756310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Grade K Pacing Slide_U4_5_6_RV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D966632-C374-137F-5716-90FF98F88B9F}"/>
              </a:ext>
            </a:extLst>
          </p:cNvPr>
          <p:cNvPicPr>
            <a:picLocks noChangeAspect="1"/>
          </p:cNvPicPr>
          <p:nvPr userDrawn="1"/>
        </p:nvPicPr>
        <p:blipFill>
          <a:blip r:embed="rId3"/>
          <a:stretch>
            <a:fillRect/>
          </a:stretch>
        </p:blipFill>
        <p:spPr>
          <a:xfrm>
            <a:off x="1661990" y="2634420"/>
            <a:ext cx="5870448" cy="2855894"/>
          </a:xfrm>
          <a:prstGeom prst="rect">
            <a:avLst/>
          </a:prstGeom>
        </p:spPr>
      </p:pic>
      <p:pic>
        <p:nvPicPr>
          <p:cNvPr id="8" name="Picture 7">
            <a:extLst>
              <a:ext uri="{FF2B5EF4-FFF2-40B4-BE49-F238E27FC236}">
                <a16:creationId xmlns:a16="http://schemas.microsoft.com/office/drawing/2014/main" id="{ABDFBC90-7AA8-3447-99F2-8B94D677495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317034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K_Learning Objective_blue">
    <p:spTree>
      <p:nvGrpSpPr>
        <p:cNvPr id="1" name=""/>
        <p:cNvGrpSpPr/>
        <p:nvPr/>
      </p:nvGrpSpPr>
      <p:grpSpPr>
        <a:xfrm>
          <a:off x="0" y="0"/>
          <a:ext cx="0" cy="0"/>
          <a:chOff x="0" y="0"/>
          <a:chExt cx="0" cy="0"/>
        </a:xfrm>
      </p:grpSpPr>
      <p:sp>
        <p:nvSpPr>
          <p:cNvPr id="8" name="Text Placeholder 6" descr="Learning objective text">
            <a:extLst>
              <a:ext uri="{FF2B5EF4-FFF2-40B4-BE49-F238E27FC236}">
                <a16:creationId xmlns:a16="http://schemas.microsoft.com/office/drawing/2014/main" id="{F7B1F746-19F7-5349-978B-8D32AA0792B7}"/>
              </a:ext>
            </a:extLst>
          </p:cNvPr>
          <p:cNvSpPr>
            <a:spLocks noGrp="1"/>
          </p:cNvSpPr>
          <p:nvPr>
            <p:ph type="body" sz="quarter" idx="19" hasCustomPrompt="1"/>
          </p:nvPr>
        </p:nvSpPr>
        <p:spPr>
          <a:xfrm>
            <a:off x="1710813" y="2705571"/>
            <a:ext cx="5722374" cy="2036455"/>
          </a:xfrm>
          <a:prstGeom prst="rect">
            <a:avLst/>
          </a:prstGeom>
          <a:solidFill>
            <a:srgbClr val="CEEDF9"/>
          </a:solidFill>
          <a:ln w="38100" cap="rnd">
            <a:solidFill>
              <a:schemeClr val="bg1"/>
            </a:solidFill>
            <a:prstDash val="solid"/>
          </a:ln>
          <a:effectLst>
            <a:outerShdw blurRad="190500" dist="63500" dir="2700000" algn="tl" rotWithShape="0">
              <a:prstClr val="black">
                <a:alpha val="40000"/>
              </a:prstClr>
            </a:outerShdw>
          </a:effectLst>
        </p:spPr>
        <p:txBody>
          <a:bodyPr wrap="square" lIns="274320" tIns="274320" rIns="274320" bIns="274320" rtlCol="0">
            <a:spAutoFit/>
          </a:bodyPr>
          <a:lstStyle>
            <a:lvl1pPr marL="388620" indent="0" algn="ctr">
              <a:buFont typeface="Arial" panose="020B0604020202020204" pitchFamily="34" charset="0"/>
              <a:buNone/>
              <a:defRPr lang="en-US" sz="4400" b="1" i="0" dirty="0">
                <a:latin typeface="Century Gothic" panose="020B0502020202020204" pitchFamily="34" charset="0"/>
                <a:cs typeface="Arial" panose="020B0604020202020204" pitchFamily="34" charset="0"/>
              </a:defRPr>
            </a:lvl1pPr>
          </a:lstStyle>
          <a:p>
            <a:pPr marL="731520" lvl="0" defTabSz="457200"/>
            <a:r>
              <a:rPr lang="en-US"/>
              <a:t>Skill Text:</a:t>
            </a:r>
          </a:p>
          <a:p>
            <a:pPr marL="731520" lvl="0" defTabSz="457200"/>
            <a:endParaRPr lang="en-US"/>
          </a:p>
        </p:txBody>
      </p:sp>
      <p:sp>
        <p:nvSpPr>
          <p:cNvPr id="10" name="Text Placeholder 15" descr="Slide title">
            <a:extLst>
              <a:ext uri="{FF2B5EF4-FFF2-40B4-BE49-F238E27FC236}">
                <a16:creationId xmlns:a16="http://schemas.microsoft.com/office/drawing/2014/main" id="{74D0A81E-7F63-7E44-82B2-9DA4B2CD4709}"/>
              </a:ext>
            </a:extLst>
          </p:cNvPr>
          <p:cNvSpPr txBox="1">
            <a:spLocks/>
          </p:cNvSpPr>
          <p:nvPr userDrawn="1"/>
        </p:nvSpPr>
        <p:spPr>
          <a:xfrm>
            <a:off x="2118256" y="1377939"/>
            <a:ext cx="4907488" cy="84023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dirty="0">
                <a:solidFill>
                  <a:srgbClr val="0081AE"/>
                </a:solidFill>
                <a:latin typeface="Century Gothic" panose="020B0502020202020204" pitchFamily="34" charset="0"/>
              </a:rPr>
              <a:t>Today’s Focus</a:t>
            </a:r>
          </a:p>
        </p:txBody>
      </p:sp>
      <p:sp>
        <p:nvSpPr>
          <p:cNvPr id="12" name="Text Placeholder 5" descr="Protocol">
            <a:extLst>
              <a:ext uri="{FF2B5EF4-FFF2-40B4-BE49-F238E27FC236}">
                <a16:creationId xmlns:a16="http://schemas.microsoft.com/office/drawing/2014/main" id="{512D387C-9D08-2346-8B88-287CE079B5BA}"/>
              </a:ext>
            </a:extLst>
          </p:cNvPr>
          <p:cNvSpPr>
            <a:spLocks noGrp="1"/>
          </p:cNvSpPr>
          <p:nvPr>
            <p:ph type="body" sz="quarter" idx="18" hasCustomPrompt="1"/>
          </p:nvPr>
        </p:nvSpPr>
        <p:spPr>
          <a:xfrm>
            <a:off x="1060704" y="6519672"/>
            <a:ext cx="637308"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&lt;#&gt;</a:t>
            </a:r>
          </a:p>
        </p:txBody>
      </p:sp>
    </p:spTree>
    <p:extLst>
      <p:ext uri="{BB962C8B-B14F-4D97-AF65-F5344CB8AC3E}">
        <p14:creationId xmlns:p14="http://schemas.microsoft.com/office/powerpoint/2010/main" val="594299239"/>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arn Letters! - 6-up letter cards">
    <p:spTree>
      <p:nvGrpSpPr>
        <p:cNvPr id="1" name=""/>
        <p:cNvGrpSpPr/>
        <p:nvPr/>
      </p:nvGrpSpPr>
      <p:grpSpPr>
        <a:xfrm>
          <a:off x="0" y="0"/>
          <a:ext cx="0" cy="0"/>
          <a:chOff x="0" y="0"/>
          <a:chExt cx="0" cy="0"/>
        </a:xfrm>
      </p:grpSpPr>
      <p:sp>
        <p:nvSpPr>
          <p:cNvPr id="22" name="Content Placeholder 19" descr="Card">
            <a:extLst>
              <a:ext uri="{FF2B5EF4-FFF2-40B4-BE49-F238E27FC236}">
                <a16:creationId xmlns:a16="http://schemas.microsoft.com/office/drawing/2014/main" id="{0578D0A1-C14F-6E4A-86BA-991C4BAA85D2}"/>
              </a:ext>
            </a:extLst>
          </p:cNvPr>
          <p:cNvSpPr>
            <a:spLocks noGrp="1"/>
          </p:cNvSpPr>
          <p:nvPr>
            <p:ph sz="quarter" idx="26" hasCustomPrompt="1"/>
          </p:nvPr>
        </p:nvSpPr>
        <p:spPr>
          <a:xfrm>
            <a:off x="5554389" y="418702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6]</a:t>
            </a:r>
            <a:endParaRPr lang="en-US"/>
          </a:p>
        </p:txBody>
      </p:sp>
      <p:sp>
        <p:nvSpPr>
          <p:cNvPr id="21" name="Content Placeholder 19" descr="Card">
            <a:extLst>
              <a:ext uri="{FF2B5EF4-FFF2-40B4-BE49-F238E27FC236}">
                <a16:creationId xmlns:a16="http://schemas.microsoft.com/office/drawing/2014/main" id="{2D4A2729-4C7B-9646-8789-91C11FDED43E}"/>
              </a:ext>
            </a:extLst>
          </p:cNvPr>
          <p:cNvSpPr>
            <a:spLocks noGrp="1"/>
          </p:cNvSpPr>
          <p:nvPr>
            <p:ph sz="quarter" idx="25" hasCustomPrompt="1"/>
          </p:nvPr>
        </p:nvSpPr>
        <p:spPr>
          <a:xfrm>
            <a:off x="5536861" y="1823285"/>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5]</a:t>
            </a:r>
            <a:endParaRPr lang="en-US"/>
          </a:p>
        </p:txBody>
      </p:sp>
      <p:sp>
        <p:nvSpPr>
          <p:cNvPr id="20" name="Content Placeholder 19" descr="Card">
            <a:extLst>
              <a:ext uri="{FF2B5EF4-FFF2-40B4-BE49-F238E27FC236}">
                <a16:creationId xmlns:a16="http://schemas.microsoft.com/office/drawing/2014/main" id="{4F12532F-FE51-2647-A036-6D0F2525B41F}"/>
              </a:ext>
            </a:extLst>
          </p:cNvPr>
          <p:cNvSpPr>
            <a:spLocks noGrp="1"/>
          </p:cNvSpPr>
          <p:nvPr>
            <p:ph sz="quarter" idx="24" hasCustomPrompt="1"/>
          </p:nvPr>
        </p:nvSpPr>
        <p:spPr>
          <a:xfrm>
            <a:off x="3577433" y="418702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4]</a:t>
            </a:r>
            <a:endParaRPr lang="en-US"/>
          </a:p>
        </p:txBody>
      </p:sp>
      <p:sp>
        <p:nvSpPr>
          <p:cNvPr id="19" name="Content Placeholder 19" descr="Card">
            <a:extLst>
              <a:ext uri="{FF2B5EF4-FFF2-40B4-BE49-F238E27FC236}">
                <a16:creationId xmlns:a16="http://schemas.microsoft.com/office/drawing/2014/main" id="{74AE11E8-50C8-3941-815F-7E26FE646B60}"/>
              </a:ext>
            </a:extLst>
          </p:cNvPr>
          <p:cNvSpPr>
            <a:spLocks noGrp="1"/>
          </p:cNvSpPr>
          <p:nvPr>
            <p:ph sz="quarter" idx="23" hasCustomPrompt="1"/>
          </p:nvPr>
        </p:nvSpPr>
        <p:spPr>
          <a:xfrm>
            <a:off x="3577433" y="1823285"/>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18" name="Content Placeholder 19" descr="Card">
            <a:extLst>
              <a:ext uri="{FF2B5EF4-FFF2-40B4-BE49-F238E27FC236}">
                <a16:creationId xmlns:a16="http://schemas.microsoft.com/office/drawing/2014/main" id="{0A9314F9-2CB4-9C49-8D2F-EA4B76AB7BC5}"/>
              </a:ext>
            </a:extLst>
          </p:cNvPr>
          <p:cNvSpPr>
            <a:spLocks noGrp="1"/>
          </p:cNvSpPr>
          <p:nvPr>
            <p:ph sz="quarter" idx="22" hasCustomPrompt="1"/>
          </p:nvPr>
        </p:nvSpPr>
        <p:spPr>
          <a:xfrm>
            <a:off x="1600477" y="4187026"/>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7" name="Content Placeholder 19" descr="Card">
            <a:extLst>
              <a:ext uri="{FF2B5EF4-FFF2-40B4-BE49-F238E27FC236}">
                <a16:creationId xmlns:a16="http://schemas.microsoft.com/office/drawing/2014/main" id="{52B70C02-E132-1D42-9390-472372243C31}"/>
              </a:ext>
            </a:extLst>
          </p:cNvPr>
          <p:cNvSpPr>
            <a:spLocks noGrp="1"/>
          </p:cNvSpPr>
          <p:nvPr>
            <p:ph sz="quarter" idx="21" hasCustomPrompt="1"/>
          </p:nvPr>
        </p:nvSpPr>
        <p:spPr>
          <a:xfrm>
            <a:off x="1600477" y="1823285"/>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1" name="Text Placeholder 5">
            <a:extLst>
              <a:ext uri="{FF2B5EF4-FFF2-40B4-BE49-F238E27FC236}">
                <a16:creationId xmlns:a16="http://schemas.microsoft.com/office/drawing/2014/main" id="{DA3D66FE-53F7-3644-A331-79238C141350}"/>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3" name="Text Placeholder 5" descr="Protocol">
            <a:extLst>
              <a:ext uri="{FF2B5EF4-FFF2-40B4-BE49-F238E27FC236}">
                <a16:creationId xmlns:a16="http://schemas.microsoft.com/office/drawing/2014/main" id="{E244E2AC-C3B3-1743-8645-2FC430F5EDCE}"/>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1DD40115-23D3-D947-8037-9824402DA71E}"/>
              </a:ext>
            </a:extLst>
          </p:cNvPr>
          <p:cNvSpPr>
            <a:spLocks noGrp="1"/>
          </p:cNvSpPr>
          <p:nvPr>
            <p:ph type="body" sz="quarter" idx="27"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39990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 Letters! - 8-up letter cards">
    <p:spTree>
      <p:nvGrpSpPr>
        <p:cNvPr id="1" name=""/>
        <p:cNvGrpSpPr/>
        <p:nvPr/>
      </p:nvGrpSpPr>
      <p:grpSpPr>
        <a:xfrm>
          <a:off x="0" y="0"/>
          <a:ext cx="0" cy="0"/>
          <a:chOff x="0" y="0"/>
          <a:chExt cx="0" cy="0"/>
        </a:xfrm>
      </p:grpSpPr>
      <p:sp>
        <p:nvSpPr>
          <p:cNvPr id="13" name="Content Placeholder 19" descr="card">
            <a:extLst>
              <a:ext uri="{FF2B5EF4-FFF2-40B4-BE49-F238E27FC236}">
                <a16:creationId xmlns:a16="http://schemas.microsoft.com/office/drawing/2014/main" id="{BFA6D9C4-8B27-E143-9F6C-53BEDF1DA89C}"/>
              </a:ext>
            </a:extLst>
          </p:cNvPr>
          <p:cNvSpPr>
            <a:spLocks noGrp="1"/>
          </p:cNvSpPr>
          <p:nvPr>
            <p:ph sz="quarter" idx="28" hasCustomPrompt="1"/>
          </p:nvPr>
        </p:nvSpPr>
        <p:spPr>
          <a:xfrm>
            <a:off x="6667050" y="4198804"/>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8]</a:t>
            </a:r>
            <a:endParaRPr lang="en-US"/>
          </a:p>
        </p:txBody>
      </p:sp>
      <p:sp>
        <p:nvSpPr>
          <p:cNvPr id="11" name="Content Placeholder 19" descr="Card">
            <a:extLst>
              <a:ext uri="{FF2B5EF4-FFF2-40B4-BE49-F238E27FC236}">
                <a16:creationId xmlns:a16="http://schemas.microsoft.com/office/drawing/2014/main" id="{C1C49875-21EC-2342-B6BB-438DC0411538}"/>
              </a:ext>
            </a:extLst>
          </p:cNvPr>
          <p:cNvSpPr>
            <a:spLocks noGrp="1"/>
          </p:cNvSpPr>
          <p:nvPr>
            <p:ph sz="quarter" idx="27" hasCustomPrompt="1"/>
          </p:nvPr>
        </p:nvSpPr>
        <p:spPr>
          <a:xfrm>
            <a:off x="6631994" y="1835063"/>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7]</a:t>
            </a:r>
            <a:endParaRPr lang="en-US"/>
          </a:p>
        </p:txBody>
      </p:sp>
      <p:sp>
        <p:nvSpPr>
          <p:cNvPr id="22" name="Content Placeholder 19" descr="Card">
            <a:extLst>
              <a:ext uri="{FF2B5EF4-FFF2-40B4-BE49-F238E27FC236}">
                <a16:creationId xmlns:a16="http://schemas.microsoft.com/office/drawing/2014/main" id="{0578D0A1-C14F-6E4A-86BA-991C4BAA85D2}"/>
              </a:ext>
            </a:extLst>
          </p:cNvPr>
          <p:cNvSpPr>
            <a:spLocks noGrp="1"/>
          </p:cNvSpPr>
          <p:nvPr>
            <p:ph sz="quarter" idx="26" hasCustomPrompt="1"/>
          </p:nvPr>
        </p:nvSpPr>
        <p:spPr>
          <a:xfrm>
            <a:off x="4690094" y="4198804"/>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6]</a:t>
            </a:r>
            <a:endParaRPr lang="en-US"/>
          </a:p>
        </p:txBody>
      </p:sp>
      <p:sp>
        <p:nvSpPr>
          <p:cNvPr id="21" name="Content Placeholder 19" descr="card">
            <a:extLst>
              <a:ext uri="{FF2B5EF4-FFF2-40B4-BE49-F238E27FC236}">
                <a16:creationId xmlns:a16="http://schemas.microsoft.com/office/drawing/2014/main" id="{2D4A2729-4C7B-9646-8789-91C11FDED43E}"/>
              </a:ext>
            </a:extLst>
          </p:cNvPr>
          <p:cNvSpPr>
            <a:spLocks noGrp="1"/>
          </p:cNvSpPr>
          <p:nvPr>
            <p:ph sz="quarter" idx="25" hasCustomPrompt="1"/>
          </p:nvPr>
        </p:nvSpPr>
        <p:spPr>
          <a:xfrm>
            <a:off x="4672566" y="1835063"/>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5]</a:t>
            </a:r>
            <a:endParaRPr lang="en-US"/>
          </a:p>
        </p:txBody>
      </p:sp>
      <p:sp>
        <p:nvSpPr>
          <p:cNvPr id="20" name="Content Placeholder 19" descr="Card">
            <a:extLst>
              <a:ext uri="{FF2B5EF4-FFF2-40B4-BE49-F238E27FC236}">
                <a16:creationId xmlns:a16="http://schemas.microsoft.com/office/drawing/2014/main" id="{4F12532F-FE51-2647-A036-6D0F2525B41F}"/>
              </a:ext>
            </a:extLst>
          </p:cNvPr>
          <p:cNvSpPr>
            <a:spLocks noGrp="1"/>
          </p:cNvSpPr>
          <p:nvPr>
            <p:ph sz="quarter" idx="24" hasCustomPrompt="1"/>
          </p:nvPr>
        </p:nvSpPr>
        <p:spPr>
          <a:xfrm>
            <a:off x="2713138" y="4198804"/>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4]</a:t>
            </a:r>
            <a:endParaRPr lang="en-US"/>
          </a:p>
        </p:txBody>
      </p:sp>
      <p:sp>
        <p:nvSpPr>
          <p:cNvPr id="19" name="Content Placeholder 19" descr="Card">
            <a:extLst>
              <a:ext uri="{FF2B5EF4-FFF2-40B4-BE49-F238E27FC236}">
                <a16:creationId xmlns:a16="http://schemas.microsoft.com/office/drawing/2014/main" id="{74AE11E8-50C8-3941-815F-7E26FE646B60}"/>
              </a:ext>
            </a:extLst>
          </p:cNvPr>
          <p:cNvSpPr>
            <a:spLocks noGrp="1"/>
          </p:cNvSpPr>
          <p:nvPr>
            <p:ph sz="quarter" idx="23" hasCustomPrompt="1"/>
          </p:nvPr>
        </p:nvSpPr>
        <p:spPr>
          <a:xfrm>
            <a:off x="2713138" y="1835063"/>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3]</a:t>
            </a:r>
            <a:endParaRPr lang="en-US"/>
          </a:p>
        </p:txBody>
      </p:sp>
      <p:sp>
        <p:nvSpPr>
          <p:cNvPr id="18" name="Content Placeholder 19" descr="card">
            <a:extLst>
              <a:ext uri="{FF2B5EF4-FFF2-40B4-BE49-F238E27FC236}">
                <a16:creationId xmlns:a16="http://schemas.microsoft.com/office/drawing/2014/main" id="{0A9314F9-2CB4-9C49-8D2F-EA4B76AB7BC5}"/>
              </a:ext>
            </a:extLst>
          </p:cNvPr>
          <p:cNvSpPr>
            <a:spLocks noGrp="1"/>
          </p:cNvSpPr>
          <p:nvPr>
            <p:ph sz="quarter" idx="22" hasCustomPrompt="1"/>
          </p:nvPr>
        </p:nvSpPr>
        <p:spPr>
          <a:xfrm>
            <a:off x="736182" y="4198804"/>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17" name="Content Placeholder 19" descr="Card">
            <a:extLst>
              <a:ext uri="{FF2B5EF4-FFF2-40B4-BE49-F238E27FC236}">
                <a16:creationId xmlns:a16="http://schemas.microsoft.com/office/drawing/2014/main" id="{52B70C02-E132-1D42-9390-472372243C31}"/>
              </a:ext>
            </a:extLst>
          </p:cNvPr>
          <p:cNvSpPr>
            <a:spLocks noGrp="1"/>
          </p:cNvSpPr>
          <p:nvPr>
            <p:ph sz="quarter" idx="21" hasCustomPrompt="1"/>
          </p:nvPr>
        </p:nvSpPr>
        <p:spPr>
          <a:xfrm>
            <a:off x="736182" y="1835063"/>
            <a:ext cx="1645920" cy="219456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4" name="Text Placeholder 5">
            <a:extLst>
              <a:ext uri="{FF2B5EF4-FFF2-40B4-BE49-F238E27FC236}">
                <a16:creationId xmlns:a16="http://schemas.microsoft.com/office/drawing/2014/main" id="{6D8B4D84-5AE6-0248-9CF2-DBE9304E7CCF}"/>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5" name="Text Placeholder 5" descr="Protocol">
            <a:extLst>
              <a:ext uri="{FF2B5EF4-FFF2-40B4-BE49-F238E27FC236}">
                <a16:creationId xmlns:a16="http://schemas.microsoft.com/office/drawing/2014/main" id="{6FFDB2E4-81FF-C040-A8A0-FA6E4389CB41}"/>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6" name="Text Placeholder 5">
            <a:extLst>
              <a:ext uri="{FF2B5EF4-FFF2-40B4-BE49-F238E27FC236}">
                <a16:creationId xmlns:a16="http://schemas.microsoft.com/office/drawing/2014/main" id="{B0E2F34C-4A38-9349-AAE9-93A310EE789B}"/>
              </a:ext>
            </a:extLst>
          </p:cNvPr>
          <p:cNvSpPr>
            <a:spLocks noGrp="1"/>
          </p:cNvSpPr>
          <p:nvPr>
            <p:ph type="body" sz="quarter" idx="29"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00158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 Letters! - letter formation">
    <p:spTree>
      <p:nvGrpSpPr>
        <p:cNvPr id="1" name=""/>
        <p:cNvGrpSpPr/>
        <p:nvPr/>
      </p:nvGrpSpPr>
      <p:grpSpPr>
        <a:xfrm>
          <a:off x="0" y="0"/>
          <a:ext cx="0" cy="0"/>
          <a:chOff x="0" y="0"/>
          <a:chExt cx="0" cy="0"/>
        </a:xfrm>
      </p:grpSpPr>
      <p:sp>
        <p:nvSpPr>
          <p:cNvPr id="19" name="Content Placeholder 19" descr="Visual description of how to form a letter.">
            <a:extLst>
              <a:ext uri="{FF2B5EF4-FFF2-40B4-BE49-F238E27FC236}">
                <a16:creationId xmlns:a16="http://schemas.microsoft.com/office/drawing/2014/main" id="{B760671C-54F6-A54E-8906-EB3DCFD929B4}"/>
              </a:ext>
            </a:extLst>
          </p:cNvPr>
          <p:cNvSpPr>
            <a:spLocks noGrp="1"/>
          </p:cNvSpPr>
          <p:nvPr>
            <p:ph sz="quarter" idx="20" hasCustomPrompt="1"/>
          </p:nvPr>
        </p:nvSpPr>
        <p:spPr>
          <a:xfrm>
            <a:off x="5079427" y="2986268"/>
            <a:ext cx="2652041" cy="1932650"/>
          </a:xfrm>
          <a:prstGeom prst="rect">
            <a:avLst/>
          </a:prstGeom>
          <a:ln w="28575">
            <a:solidFill>
              <a:srgbClr val="0081AE"/>
            </a:solid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[letter formation image LC]</a:t>
            </a:r>
            <a:endParaRPr lang="en-US"/>
          </a:p>
          <a:p>
            <a:pPr lvl="0"/>
            <a:endParaRPr lang="en-US"/>
          </a:p>
        </p:txBody>
      </p:sp>
      <p:sp>
        <p:nvSpPr>
          <p:cNvPr id="17" name="Content Placeholder 19" descr="Visual description of how to form a letter.">
            <a:extLst>
              <a:ext uri="{FF2B5EF4-FFF2-40B4-BE49-F238E27FC236}">
                <a16:creationId xmlns:a16="http://schemas.microsoft.com/office/drawing/2014/main" id="{1EAA3B9D-83C9-6C4A-874F-264BCF9136FE}"/>
              </a:ext>
            </a:extLst>
          </p:cNvPr>
          <p:cNvSpPr>
            <a:spLocks noGrp="1"/>
          </p:cNvSpPr>
          <p:nvPr>
            <p:ph sz="quarter" idx="12" hasCustomPrompt="1"/>
          </p:nvPr>
        </p:nvSpPr>
        <p:spPr>
          <a:xfrm>
            <a:off x="1130531" y="2986268"/>
            <a:ext cx="2652041" cy="193265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formation image UC]</a:t>
            </a:r>
            <a:endParaRPr lang="en-US"/>
          </a:p>
        </p:txBody>
      </p:sp>
      <p:sp>
        <p:nvSpPr>
          <p:cNvPr id="7" name="Text Placeholder 5">
            <a:extLst>
              <a:ext uri="{FF2B5EF4-FFF2-40B4-BE49-F238E27FC236}">
                <a16:creationId xmlns:a16="http://schemas.microsoft.com/office/drawing/2014/main" id="{8615BB92-DEDA-584C-B4E4-05579D93E7F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D69C64C3-5901-D448-8470-CBE08F0287DF}"/>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DEDC6698-04AD-EB4F-BD3F-86F7FA038F16}"/>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977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 Letters! - letter formation_4up">
    <p:spTree>
      <p:nvGrpSpPr>
        <p:cNvPr id="1" name=""/>
        <p:cNvGrpSpPr/>
        <p:nvPr/>
      </p:nvGrpSpPr>
      <p:grpSpPr>
        <a:xfrm>
          <a:off x="0" y="0"/>
          <a:ext cx="0" cy="0"/>
          <a:chOff x="0" y="0"/>
          <a:chExt cx="0" cy="0"/>
        </a:xfrm>
      </p:grpSpPr>
      <p:sp>
        <p:nvSpPr>
          <p:cNvPr id="10" name="Content Placeholder 19" descr="Visual description of how to form a letter.">
            <a:extLst>
              <a:ext uri="{FF2B5EF4-FFF2-40B4-BE49-F238E27FC236}">
                <a16:creationId xmlns:a16="http://schemas.microsoft.com/office/drawing/2014/main" id="{215F4DCF-57AB-C048-9316-0D19F92357E7}"/>
              </a:ext>
            </a:extLst>
          </p:cNvPr>
          <p:cNvSpPr>
            <a:spLocks noGrp="1"/>
          </p:cNvSpPr>
          <p:nvPr>
            <p:ph sz="quarter" idx="22" hasCustomPrompt="1"/>
          </p:nvPr>
        </p:nvSpPr>
        <p:spPr>
          <a:xfrm>
            <a:off x="6858236" y="2881156"/>
            <a:ext cx="2126018" cy="1673414"/>
          </a:xfrm>
          <a:prstGeom prst="rect">
            <a:avLst/>
          </a:prstGeom>
          <a:ln w="28575">
            <a:solidFill>
              <a:srgbClr val="0081AE"/>
            </a:solid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[letter formation image LC]</a:t>
            </a:r>
            <a:endParaRPr lang="en-US"/>
          </a:p>
        </p:txBody>
      </p:sp>
      <p:sp>
        <p:nvSpPr>
          <p:cNvPr id="8" name="Content Placeholder 19" descr="Visual description of how to form a letter.">
            <a:extLst>
              <a:ext uri="{FF2B5EF4-FFF2-40B4-BE49-F238E27FC236}">
                <a16:creationId xmlns:a16="http://schemas.microsoft.com/office/drawing/2014/main" id="{8659EE60-38D2-0947-9BB4-F6AC29670B93}"/>
              </a:ext>
            </a:extLst>
          </p:cNvPr>
          <p:cNvSpPr>
            <a:spLocks noGrp="1"/>
          </p:cNvSpPr>
          <p:nvPr>
            <p:ph sz="quarter" idx="21" hasCustomPrompt="1"/>
          </p:nvPr>
        </p:nvSpPr>
        <p:spPr>
          <a:xfrm>
            <a:off x="4633320" y="2877345"/>
            <a:ext cx="2126018" cy="1673414"/>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formation image UC]</a:t>
            </a:r>
            <a:endParaRPr lang="en-US"/>
          </a:p>
        </p:txBody>
      </p:sp>
      <p:sp>
        <p:nvSpPr>
          <p:cNvPr id="19" name="Content Placeholder 19" descr="Visual description of how to form a letter.">
            <a:extLst>
              <a:ext uri="{FF2B5EF4-FFF2-40B4-BE49-F238E27FC236}">
                <a16:creationId xmlns:a16="http://schemas.microsoft.com/office/drawing/2014/main" id="{B760671C-54F6-A54E-8906-EB3DCFD929B4}"/>
              </a:ext>
            </a:extLst>
          </p:cNvPr>
          <p:cNvSpPr>
            <a:spLocks noGrp="1"/>
          </p:cNvSpPr>
          <p:nvPr>
            <p:ph sz="quarter" idx="20" hasCustomPrompt="1"/>
          </p:nvPr>
        </p:nvSpPr>
        <p:spPr>
          <a:xfrm>
            <a:off x="2408404" y="2877345"/>
            <a:ext cx="2126018" cy="1673414"/>
          </a:xfrm>
          <a:prstGeom prst="rect">
            <a:avLst/>
          </a:prstGeom>
          <a:ln w="28575">
            <a:solidFill>
              <a:srgbClr val="0081AE"/>
            </a:solid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[letter formation image LC]</a:t>
            </a:r>
            <a:endParaRPr lang="en-US"/>
          </a:p>
        </p:txBody>
      </p:sp>
      <p:sp>
        <p:nvSpPr>
          <p:cNvPr id="17" name="Content Placeholder 19" descr="Visual description of how to form a letter.">
            <a:extLst>
              <a:ext uri="{FF2B5EF4-FFF2-40B4-BE49-F238E27FC236}">
                <a16:creationId xmlns:a16="http://schemas.microsoft.com/office/drawing/2014/main" id="{1EAA3B9D-83C9-6C4A-874F-264BCF9136FE}"/>
              </a:ext>
            </a:extLst>
          </p:cNvPr>
          <p:cNvSpPr>
            <a:spLocks noGrp="1"/>
          </p:cNvSpPr>
          <p:nvPr>
            <p:ph sz="quarter" idx="12" hasCustomPrompt="1"/>
          </p:nvPr>
        </p:nvSpPr>
        <p:spPr>
          <a:xfrm>
            <a:off x="196014" y="2877345"/>
            <a:ext cx="2126018" cy="1673414"/>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formation image UC]</a:t>
            </a:r>
            <a:endParaRPr lang="en-US"/>
          </a:p>
        </p:txBody>
      </p:sp>
      <p:sp>
        <p:nvSpPr>
          <p:cNvPr id="11" name="Text Placeholder 5">
            <a:extLst>
              <a:ext uri="{FF2B5EF4-FFF2-40B4-BE49-F238E27FC236}">
                <a16:creationId xmlns:a16="http://schemas.microsoft.com/office/drawing/2014/main" id="{1AE986E1-B97B-D145-AD7D-3AA3C62568E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3" name="Text Placeholder 5" descr="Protocol">
            <a:extLst>
              <a:ext uri="{FF2B5EF4-FFF2-40B4-BE49-F238E27FC236}">
                <a16:creationId xmlns:a16="http://schemas.microsoft.com/office/drawing/2014/main" id="{161F57AD-5F3E-E14D-846D-4B9AA4A98BCD}"/>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2" name="Text Placeholder 5">
            <a:extLst>
              <a:ext uri="{FF2B5EF4-FFF2-40B4-BE49-F238E27FC236}">
                <a16:creationId xmlns:a16="http://schemas.microsoft.com/office/drawing/2014/main" id="{A693841E-E52F-DF4E-B102-AEAAA0EBE948}"/>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8444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rn Letters! - SB - K">
    <p:spTree>
      <p:nvGrpSpPr>
        <p:cNvPr id="1" name=""/>
        <p:cNvGrpSpPr/>
        <p:nvPr/>
      </p:nvGrpSpPr>
      <p:grpSpPr>
        <a:xfrm>
          <a:off x="0" y="0"/>
          <a:ext cx="0" cy="0"/>
          <a:chOff x="0" y="0"/>
          <a:chExt cx="0" cy="0"/>
        </a:xfrm>
      </p:grpSpPr>
      <p:sp>
        <p:nvSpPr>
          <p:cNvPr id="6" name="Content Placeholder 19" descr="Skill instruction in the student book.">
            <a:extLst>
              <a:ext uri="{FF2B5EF4-FFF2-40B4-BE49-F238E27FC236}">
                <a16:creationId xmlns:a16="http://schemas.microsoft.com/office/drawing/2014/main" id="{4E63A2A8-D961-8448-A6A3-CC749FAB446F}"/>
              </a:ext>
            </a:extLst>
          </p:cNvPr>
          <p:cNvSpPr>
            <a:spLocks noGrp="1"/>
          </p:cNvSpPr>
          <p:nvPr>
            <p:ph sz="quarter" idx="12" hasCustomPrompt="1"/>
          </p:nvPr>
        </p:nvSpPr>
        <p:spPr>
          <a:xfrm>
            <a:off x="1767839" y="18288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7" name="Text Placeholder 5">
            <a:extLst>
              <a:ext uri="{FF2B5EF4-FFF2-40B4-BE49-F238E27FC236}">
                <a16:creationId xmlns:a16="http://schemas.microsoft.com/office/drawing/2014/main" id="{5145BF04-B6EA-4F4A-BA29-C0ABD1B54D41}"/>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6C0201E3-90E6-3F47-B643-5DF1C8873EC3}"/>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0" name="Text Placeholder 5">
            <a:extLst>
              <a:ext uri="{FF2B5EF4-FFF2-40B4-BE49-F238E27FC236}">
                <a16:creationId xmlns:a16="http://schemas.microsoft.com/office/drawing/2014/main" id="{F7BECBEB-FAEE-CD49-B7D3-7894D58AE912}"/>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6962872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45.xml"/><Relationship Id="rId7"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8.png"/><Relationship Id="rId4" Type="http://schemas.openxmlformats.org/officeDocument/2006/relationships/slideLayout" Target="../slideLayouts/slideLayout46.xml"/><Relationship Id="rId9"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4.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not permitted.</a:t>
            </a:r>
          </a:p>
        </p:txBody>
      </p:sp>
      <p:sp>
        <p:nvSpPr>
          <p:cNvPr id="6" name="Text Placeholder 5">
            <a:extLst>
              <a:ext uri="{FF2B5EF4-FFF2-40B4-BE49-F238E27FC236}">
                <a16:creationId xmlns:a16="http://schemas.microsoft.com/office/drawing/2014/main" id="{3C62FDE6-C316-FF4C-9D58-C3BD9331594F}"/>
              </a:ext>
            </a:extLst>
          </p:cNvPr>
          <p:cNvSpPr txBox="1">
            <a:spLocks/>
          </p:cNvSpPr>
          <p:nvPr userDrawn="1"/>
        </p:nvSpPr>
        <p:spPr>
          <a:xfrm>
            <a:off x="194817" y="6499193"/>
            <a:ext cx="1102760"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Century Gothic" panose="020B0502020202020204" pitchFamily="34" charset="0"/>
              </a:rPr>
              <a:t>Session</a:t>
            </a:r>
          </a:p>
        </p:txBody>
      </p:sp>
      <p:sp>
        <p:nvSpPr>
          <p:cNvPr id="9" name="Rectangle 8">
            <a:extLst>
              <a:ext uri="{FF2B5EF4-FFF2-40B4-BE49-F238E27FC236}">
                <a16:creationId xmlns:a16="http://schemas.microsoft.com/office/drawing/2014/main" id="{21115619-03CC-EE47-871B-3032924679F0}"/>
              </a:ext>
            </a:extLst>
          </p:cNvPr>
          <p:cNvSpPr/>
          <p:nvPr userDrawn="1"/>
        </p:nvSpPr>
        <p:spPr>
          <a:xfrm>
            <a:off x="0" y="0"/>
            <a:ext cx="9144000" cy="687821"/>
          </a:xfrm>
          <a:prstGeom prst="rect">
            <a:avLst/>
          </a:prstGeom>
          <a:solidFill>
            <a:srgbClr val="42C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7119F1D5-E249-9547-B13C-6D998BB637A4}"/>
              </a:ext>
            </a:extLst>
          </p:cNvPr>
          <p:cNvCxnSpPr>
            <a:cxnSpLocks/>
          </p:cNvCxnSpPr>
          <p:nvPr userDrawn="1"/>
        </p:nvCxnSpPr>
        <p:spPr>
          <a:xfrm>
            <a:off x="0" y="766544"/>
            <a:ext cx="9144000" cy="0"/>
          </a:xfrm>
          <a:prstGeom prst="line">
            <a:avLst/>
          </a:prstGeom>
          <a:ln w="25400" cap="rnd">
            <a:solidFill>
              <a:srgbClr val="92929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482C714-E9E4-4F4D-AE32-E59C96690CD9}"/>
              </a:ext>
            </a:extLst>
          </p:cNvPr>
          <p:cNvPicPr>
            <a:picLocks noChangeAspect="1"/>
          </p:cNvPicPr>
          <p:nvPr userDrawn="1"/>
        </p:nvPicPr>
        <p:blipFill>
          <a:blip r:embed="rId43"/>
          <a:srcRect/>
          <a:stretch/>
        </p:blipFill>
        <p:spPr>
          <a:xfrm>
            <a:off x="7846320" y="76876"/>
            <a:ext cx="943713" cy="943713"/>
          </a:xfrm>
          <a:prstGeom prst="rect">
            <a:avLst/>
          </a:prstGeom>
        </p:spPr>
      </p:pic>
    </p:spTree>
    <p:extLst>
      <p:ext uri="{BB962C8B-B14F-4D97-AF65-F5344CB8AC3E}">
        <p14:creationId xmlns:p14="http://schemas.microsoft.com/office/powerpoint/2010/main" val="525957182"/>
      </p:ext>
    </p:extLst>
  </p:cSld>
  <p:clrMap bg1="lt1" tx1="dk1" bg2="lt2" tx2="dk2" accent1="accent1" accent2="accent2" accent3="accent3" accent4="accent4" accent5="accent5" accent6="accent6" hlink="hlink" folHlink="folHlink"/>
  <p:sldLayoutIdLst>
    <p:sldLayoutId id="2147483963" r:id="rId1"/>
    <p:sldLayoutId id="2147483923" r:id="rId2"/>
    <p:sldLayoutId id="2147483924" r:id="rId3"/>
    <p:sldLayoutId id="2147483926" r:id="rId4"/>
    <p:sldLayoutId id="2147483927" r:id="rId5"/>
    <p:sldLayoutId id="2147483969" r:id="rId6"/>
    <p:sldLayoutId id="2147483928" r:id="rId7"/>
    <p:sldLayoutId id="2147483977" r:id="rId8"/>
    <p:sldLayoutId id="2147483929" r:id="rId9"/>
    <p:sldLayoutId id="2147484001" r:id="rId10"/>
    <p:sldLayoutId id="2147483930" r:id="rId11"/>
    <p:sldLayoutId id="2147483935" r:id="rId12"/>
    <p:sldLayoutId id="2147483933" r:id="rId13"/>
    <p:sldLayoutId id="2147483932" r:id="rId14"/>
    <p:sldLayoutId id="2147483931" r:id="rId15"/>
    <p:sldLayoutId id="2147484007" r:id="rId16"/>
    <p:sldLayoutId id="2147483954" r:id="rId17"/>
    <p:sldLayoutId id="2147483953" r:id="rId18"/>
    <p:sldLayoutId id="2147483952" r:id="rId19"/>
    <p:sldLayoutId id="2147483951" r:id="rId20"/>
    <p:sldLayoutId id="2147483956" r:id="rId21"/>
    <p:sldLayoutId id="2147483955" r:id="rId22"/>
    <p:sldLayoutId id="2147483957" r:id="rId23"/>
    <p:sldLayoutId id="2147483934" r:id="rId24"/>
    <p:sldLayoutId id="2147483941" r:id="rId25"/>
    <p:sldLayoutId id="2147483947" r:id="rId26"/>
    <p:sldLayoutId id="2147483961" r:id="rId27"/>
    <p:sldLayoutId id="2147483938" r:id="rId28"/>
    <p:sldLayoutId id="2147483943" r:id="rId29"/>
    <p:sldLayoutId id="2147483970" r:id="rId30"/>
    <p:sldLayoutId id="2147483946" r:id="rId31"/>
    <p:sldLayoutId id="2147483971" r:id="rId32"/>
    <p:sldLayoutId id="2147484006" r:id="rId33"/>
    <p:sldLayoutId id="2147483733" r:id="rId34"/>
    <p:sldLayoutId id="2147483936" r:id="rId35"/>
    <p:sldLayoutId id="2147483937" r:id="rId36"/>
    <p:sldLayoutId id="2147483958" r:id="rId37"/>
    <p:sldLayoutId id="2147483959" r:id="rId38"/>
    <p:sldLayoutId id="2147484008" r:id="rId39"/>
    <p:sldLayoutId id="2147483960" r:id="rId40"/>
    <p:sldLayoutId id="2147484005"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5" name="Text Placeholder 5">
            <a:extLst>
              <a:ext uri="{FF2B5EF4-FFF2-40B4-BE49-F238E27FC236}">
                <a16:creationId xmlns:a16="http://schemas.microsoft.com/office/drawing/2014/main" id="{FCB18675-936A-ED48-8E22-74E3F125822B}"/>
              </a:ext>
            </a:extLst>
          </p:cNvPr>
          <p:cNvSpPr txBox="1">
            <a:spLocks/>
          </p:cNvSpPr>
          <p:nvPr userDrawn="1"/>
        </p:nvSpPr>
        <p:spPr>
          <a:xfrm>
            <a:off x="194816" y="6499193"/>
            <a:ext cx="2617957"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Cumulative Review</a:t>
            </a:r>
          </a:p>
        </p:txBody>
      </p:sp>
      <p:sp>
        <p:nvSpPr>
          <p:cNvPr id="6" name="Rectangle 5">
            <a:extLst>
              <a:ext uri="{FF2B5EF4-FFF2-40B4-BE49-F238E27FC236}">
                <a16:creationId xmlns:a16="http://schemas.microsoft.com/office/drawing/2014/main" id="{A1AC39B2-CC05-6B40-ACC2-101B5CCAB6C3}"/>
              </a:ext>
            </a:extLst>
          </p:cNvPr>
          <p:cNvSpPr/>
          <p:nvPr userDrawn="1"/>
        </p:nvSpPr>
        <p:spPr>
          <a:xfrm>
            <a:off x="0" y="0"/>
            <a:ext cx="9144000" cy="687821"/>
          </a:xfrm>
          <a:prstGeom prst="rect">
            <a:avLst/>
          </a:prstGeom>
          <a:solidFill>
            <a:srgbClr val="42C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A56F456E-EDB4-7E4A-8D34-198A120DF024}"/>
              </a:ext>
            </a:extLst>
          </p:cNvPr>
          <p:cNvCxnSpPr>
            <a:cxnSpLocks/>
          </p:cNvCxnSpPr>
          <p:nvPr userDrawn="1"/>
        </p:nvCxnSpPr>
        <p:spPr>
          <a:xfrm>
            <a:off x="0" y="766544"/>
            <a:ext cx="9144000" cy="0"/>
          </a:xfrm>
          <a:prstGeom prst="line">
            <a:avLst/>
          </a:prstGeom>
          <a:ln w="25400" cap="rnd">
            <a:solidFill>
              <a:srgbClr val="929292"/>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C979C7D-57B3-EE40-BFFF-A2C83B557B3D}"/>
              </a:ext>
            </a:extLst>
          </p:cNvPr>
          <p:cNvPicPr>
            <a:picLocks noChangeAspect="1"/>
          </p:cNvPicPr>
          <p:nvPr userDrawn="1"/>
        </p:nvPicPr>
        <p:blipFill>
          <a:blip r:embed="rId3"/>
          <a:srcRect/>
          <a:stretch/>
        </p:blipFill>
        <p:spPr>
          <a:xfrm>
            <a:off x="7846320" y="76876"/>
            <a:ext cx="943713" cy="943713"/>
          </a:xfrm>
          <a:prstGeom prst="rect">
            <a:avLst/>
          </a:prstGeom>
        </p:spPr>
      </p:pic>
    </p:spTree>
    <p:extLst>
      <p:ext uri="{BB962C8B-B14F-4D97-AF65-F5344CB8AC3E}">
        <p14:creationId xmlns:p14="http://schemas.microsoft.com/office/powerpoint/2010/main" val="1738464338"/>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Shape, square&#10;&#10;Description automatically generated">
            <a:extLst>
              <a:ext uri="{FF2B5EF4-FFF2-40B4-BE49-F238E27FC236}">
                <a16:creationId xmlns:a16="http://schemas.microsoft.com/office/drawing/2014/main" id="{E9C43F56-5424-B641-B113-B9F0301F5564}"/>
              </a:ext>
            </a:extLst>
          </p:cNvPr>
          <p:cNvPicPr>
            <a:picLocks noChangeAspect="1"/>
          </p:cNvPicPr>
          <p:nvPr userDrawn="1"/>
        </p:nvPicPr>
        <p:blipFill>
          <a:blip r:embed="rId8"/>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C5E5B37B-DDFA-194C-9341-24D83C5A0653}"/>
              </a:ext>
            </a:extLst>
          </p:cNvPr>
          <p:cNvSpPr txBox="1"/>
          <p:nvPr userDrawn="1"/>
        </p:nvSpPr>
        <p:spPr>
          <a:xfrm>
            <a:off x="1" y="6400800"/>
            <a:ext cx="9143998" cy="457200"/>
          </a:xfrm>
          <a:prstGeom prst="rect">
            <a:avLst/>
          </a:prstGeom>
          <a:solidFill>
            <a:srgbClr val="FCD01F"/>
          </a:solidFill>
        </p:spPr>
        <p:txBody>
          <a:bodyPr wrap="square" lIns="365760" rIns="228600" rtlCol="0" anchor="ctr">
            <a:noAutofit/>
          </a:bodyPr>
          <a:lstStyle/>
          <a:p>
            <a:pPr algn="r"/>
            <a:r>
              <a:rPr lang="en-US" sz="700">
                <a:cs typeface="Arial Narrow" panose="020B0604020202020204" pitchFamily="34" charset="0"/>
              </a:rPr>
              <a:t>©Curriculum Associates, LLC    Copying is not permitted.</a:t>
            </a:r>
          </a:p>
        </p:txBody>
      </p:sp>
      <p:pic>
        <p:nvPicPr>
          <p:cNvPr id="9" name="Picture 8" descr="Program Title Magnetic Reading Foundations">
            <a:extLst>
              <a:ext uri="{FF2B5EF4-FFF2-40B4-BE49-F238E27FC236}">
                <a16:creationId xmlns:a16="http://schemas.microsoft.com/office/drawing/2014/main" id="{6F1ECA99-6DD4-3745-87B3-CFE45B3AB76F}"/>
              </a:ext>
            </a:extLst>
          </p:cNvPr>
          <p:cNvPicPr>
            <a:picLocks noChangeAspect="1"/>
          </p:cNvPicPr>
          <p:nvPr userDrawn="1"/>
        </p:nvPicPr>
        <p:blipFill>
          <a:blip r:embed="rId9"/>
          <a:srcRect/>
          <a:stretch/>
        </p:blipFill>
        <p:spPr>
          <a:xfrm>
            <a:off x="2512118" y="480862"/>
            <a:ext cx="4119763" cy="2220393"/>
          </a:xfrm>
          <a:prstGeom prst="rect">
            <a:avLst/>
          </a:prstGeom>
        </p:spPr>
      </p:pic>
      <p:pic>
        <p:nvPicPr>
          <p:cNvPr id="3" name="Picture 2" descr="Icon Grade K">
            <a:extLst>
              <a:ext uri="{FF2B5EF4-FFF2-40B4-BE49-F238E27FC236}">
                <a16:creationId xmlns:a16="http://schemas.microsoft.com/office/drawing/2014/main" id="{27268FA5-D74D-9F4B-8EA4-1F717CF8D588}"/>
              </a:ext>
            </a:extLst>
          </p:cNvPr>
          <p:cNvPicPr>
            <a:picLocks noChangeAspect="1"/>
          </p:cNvPicPr>
          <p:nvPr userDrawn="1"/>
        </p:nvPicPr>
        <p:blipFill>
          <a:blip r:embed="rId10"/>
          <a:stretch>
            <a:fillRect/>
          </a:stretch>
        </p:blipFill>
        <p:spPr>
          <a:xfrm>
            <a:off x="4053240" y="2613657"/>
            <a:ext cx="1037520" cy="1099002"/>
          </a:xfrm>
          <a:prstGeom prst="rect">
            <a:avLst/>
          </a:prstGeom>
        </p:spPr>
      </p:pic>
    </p:spTree>
    <p:extLst>
      <p:ext uri="{BB962C8B-B14F-4D97-AF65-F5344CB8AC3E}">
        <p14:creationId xmlns:p14="http://schemas.microsoft.com/office/powerpoint/2010/main" val="786326101"/>
      </p:ext>
    </p:extLst>
  </p:cSld>
  <p:clrMap bg1="lt1" tx1="dk1" bg2="lt2" tx2="dk2" accent1="accent1" accent2="accent2" accent3="accent3" accent4="accent4" accent5="accent5" accent6="accent6" hlink="hlink" folHlink="folHlink"/>
  <p:sldLayoutIdLst>
    <p:sldLayoutId id="2147483979" r:id="rId1"/>
    <p:sldLayoutId id="2147483998" r:id="rId2"/>
    <p:sldLayoutId id="2147483980" r:id="rId3"/>
    <p:sldLayoutId id="2147483997" r:id="rId4"/>
    <p:sldLayoutId id="2147483996" r:id="rId5"/>
    <p:sldLayoutId id="214748400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5472">
          <p15:clr>
            <a:srgbClr val="F26B43"/>
          </p15:clr>
        </p15:guide>
        <p15:guide id="4"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21AB6C-61D2-CF4C-9BF0-3E2A52133ADB}"/>
              </a:ext>
            </a:extLst>
          </p:cNvPr>
          <p:cNvPicPr>
            <a:picLocks noChangeAspect="1"/>
          </p:cNvPicPr>
          <p:nvPr userDrawn="1"/>
        </p:nvPicPr>
        <p:blipFill>
          <a:blip r:embed="rId3"/>
          <a:stretch>
            <a:fillRect/>
          </a:stretch>
        </p:blipFill>
        <p:spPr>
          <a:xfrm>
            <a:off x="0" y="0"/>
            <a:ext cx="9144000" cy="794524"/>
          </a:xfrm>
          <a:prstGeom prst="rect">
            <a:avLst/>
          </a:prstGeom>
        </p:spPr>
      </p:pic>
      <p:sp>
        <p:nvSpPr>
          <p:cNvPr id="5" name="Rectangle 4">
            <a:extLst>
              <a:ext uri="{FF2B5EF4-FFF2-40B4-BE49-F238E27FC236}">
                <a16:creationId xmlns:a16="http://schemas.microsoft.com/office/drawing/2014/main" id="{F8D56083-44A9-5D4B-B065-737F373E494A}"/>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TextBox 5">
            <a:extLst>
              <a:ext uri="{FF2B5EF4-FFF2-40B4-BE49-F238E27FC236}">
                <a16:creationId xmlns:a16="http://schemas.microsoft.com/office/drawing/2014/main" id="{35F434C5-3FF9-0045-A7D3-F515A0D1A605}"/>
              </a:ext>
            </a:extLst>
          </p:cNvPr>
          <p:cNvSpPr txBox="1"/>
          <p:nvPr userDrawn="1"/>
        </p:nvSpPr>
        <p:spPr>
          <a:xfrm>
            <a:off x="0" y="6473066"/>
            <a:ext cx="914399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7" name="Text Placeholder 5">
            <a:extLst>
              <a:ext uri="{FF2B5EF4-FFF2-40B4-BE49-F238E27FC236}">
                <a16:creationId xmlns:a16="http://schemas.microsoft.com/office/drawing/2014/main" id="{7AADEBDD-F3C3-7449-9C2B-588895368921}"/>
              </a:ext>
            </a:extLst>
          </p:cNvPr>
          <p:cNvSpPr txBox="1">
            <a:spLocks/>
          </p:cNvSpPr>
          <p:nvPr userDrawn="1"/>
        </p:nvSpPr>
        <p:spPr>
          <a:xfrm>
            <a:off x="194817" y="6499193"/>
            <a:ext cx="1090657"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Century Gothic" panose="020B0502020202020204" pitchFamily="34" charset="0"/>
              </a:rPr>
              <a:t>Session</a:t>
            </a:r>
          </a:p>
        </p:txBody>
      </p:sp>
    </p:spTree>
    <p:extLst>
      <p:ext uri="{BB962C8B-B14F-4D97-AF65-F5344CB8AC3E}">
        <p14:creationId xmlns:p14="http://schemas.microsoft.com/office/powerpoint/2010/main" val="112974741"/>
      </p:ext>
    </p:extLst>
  </p:cSld>
  <p:clrMap bg1="lt1" tx1="dk1" bg2="lt2" tx2="dk2" accent1="accent1" accent2="accent2" accent3="accent3" accent4="accent4" accent5="accent5" accent6="accent6" hlink="hlink" folHlink="folHlink"/>
  <p:sldLayoutIdLst>
    <p:sldLayoutId id="2147483983" r:id="rId1"/>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CD294-6A7B-974E-90F3-338602F4A6E7}"/>
              </a:ext>
            </a:extLst>
          </p:cNvPr>
          <p:cNvSpPr>
            <a:spLocks noGrp="1"/>
          </p:cNvSpPr>
          <p:nvPr>
            <p:ph type="ctrTitle"/>
          </p:nvPr>
        </p:nvSpPr>
        <p:spPr/>
        <p:txBody>
          <a:bodyPr/>
          <a:lstStyle/>
          <a:p>
            <a:r>
              <a:rPr lang="en-US" dirty="0"/>
              <a:t>Week 27</a:t>
            </a:r>
          </a:p>
        </p:txBody>
      </p:sp>
      <p:sp>
        <p:nvSpPr>
          <p:cNvPr id="2" name="Text Placeholder 1">
            <a:extLst>
              <a:ext uri="{FF2B5EF4-FFF2-40B4-BE49-F238E27FC236}">
                <a16:creationId xmlns:a16="http://schemas.microsoft.com/office/drawing/2014/main" id="{8E393A5B-3CEB-9B4E-8430-5C50852ADC0D}"/>
              </a:ext>
            </a:extLst>
          </p:cNvPr>
          <p:cNvSpPr>
            <a:spLocks noGrp="1"/>
          </p:cNvSpPr>
          <p:nvPr>
            <p:ph type="body" sz="quarter" idx="11"/>
          </p:nvPr>
        </p:nvSpPr>
        <p:spPr>
          <a:xfrm>
            <a:off x="845127" y="4628036"/>
            <a:ext cx="7155873" cy="744537"/>
          </a:xfrm>
        </p:spPr>
        <p:txBody>
          <a:bodyPr/>
          <a:lstStyle/>
          <a:p>
            <a:r>
              <a:rPr lang="en-US" dirty="0"/>
              <a:t>Session 2: </a:t>
            </a:r>
            <a:r>
              <a:rPr lang="en-PH" dirty="0"/>
              <a:t>Long e: </a:t>
            </a:r>
          </a:p>
          <a:p>
            <a:r>
              <a:rPr lang="en-PH" dirty="0" err="1"/>
              <a:t>ee</a:t>
            </a:r>
            <a:r>
              <a:rPr lang="en-PH" dirty="0"/>
              <a:t> and </a:t>
            </a:r>
            <a:r>
              <a:rPr lang="en-PH" dirty="0" err="1"/>
              <a:t>e_e</a:t>
            </a:r>
            <a:endParaRPr lang="en-PH" dirty="0"/>
          </a:p>
          <a:p>
            <a:endParaRPr lang="en-US" dirty="0"/>
          </a:p>
        </p:txBody>
      </p:sp>
    </p:spTree>
    <p:extLst>
      <p:ext uri="{BB962C8B-B14F-4D97-AF65-F5344CB8AC3E}">
        <p14:creationId xmlns:p14="http://schemas.microsoft.com/office/powerpoint/2010/main" val="2694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a:t>
            </a:r>
          </a:p>
        </p:txBody>
      </p:sp>
      <p:pic>
        <p:nvPicPr>
          <p:cNvPr id="11" name="Content Placeholder 8" descr="An image of the lowercase letter s Word Building Card. ">
            <a:extLst>
              <a:ext uri="{FF2B5EF4-FFF2-40B4-BE49-F238E27FC236}">
                <a16:creationId xmlns:a16="http://schemas.microsoft.com/office/drawing/2014/main" id="{93772098-3C22-4949-8538-74D046886E13}"/>
              </a:ext>
            </a:extLst>
          </p:cNvPr>
          <p:cNvPicPr>
            <a:picLocks noGrp="1" noChangeAspect="1"/>
          </p:cNvPicPr>
          <p:nvPr>
            <p:ph sz="quarter" idx="21"/>
          </p:nvPr>
        </p:nvPicPr>
        <p:blipFill>
          <a:blip r:embed="rId3"/>
          <a:stretch>
            <a:fillRect/>
          </a:stretch>
        </p:blipFill>
        <p:spPr>
          <a:xfrm>
            <a:off x="1784868" y="2743200"/>
            <a:ext cx="1611863"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2" name="Content Placeholder 12" descr="An image of the lowercase letter K Word Building Card.">
            <a:extLst>
              <a:ext uri="{FF2B5EF4-FFF2-40B4-BE49-F238E27FC236}">
                <a16:creationId xmlns:a16="http://schemas.microsoft.com/office/drawing/2014/main" id="{2561FD57-B7E6-B14B-A90B-3A827E2F1584}"/>
              </a:ext>
            </a:extLst>
          </p:cNvPr>
          <p:cNvPicPr>
            <a:picLocks noGrp="1" noChangeAspect="1"/>
          </p:cNvPicPr>
          <p:nvPr>
            <p:ph sz="quarter" idx="25"/>
          </p:nvPr>
        </p:nvPicPr>
        <p:blipFill>
          <a:blip r:embed="rId5"/>
          <a:stretch>
            <a:fillRect/>
          </a:stretch>
        </p:blipFill>
        <p:spPr>
          <a:xfrm>
            <a:off x="5707041" y="2743200"/>
            <a:ext cx="163993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194914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 </a:t>
            </a:r>
          </a:p>
        </p:txBody>
      </p:sp>
      <p:pic>
        <p:nvPicPr>
          <p:cNvPr id="10" name="Content Placeholder 2" descr="An image of the lowercase letter w Word Building Card.">
            <a:extLst>
              <a:ext uri="{FF2B5EF4-FFF2-40B4-BE49-F238E27FC236}">
                <a16:creationId xmlns:a16="http://schemas.microsoft.com/office/drawing/2014/main" id="{511DFB9A-494B-CA49-95D0-40DB83BBC218}"/>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2" name="Content Placeholder 12" descr="An image of the lowercase letter K Word Building Card.">
            <a:extLst>
              <a:ext uri="{FF2B5EF4-FFF2-40B4-BE49-F238E27FC236}">
                <a16:creationId xmlns:a16="http://schemas.microsoft.com/office/drawing/2014/main" id="{2561FD57-B7E6-B14B-A90B-3A827E2F1584}"/>
              </a:ext>
            </a:extLst>
          </p:cNvPr>
          <p:cNvPicPr>
            <a:picLocks noGrp="1" noChangeAspect="1"/>
          </p:cNvPicPr>
          <p:nvPr>
            <p:ph sz="quarter" idx="25"/>
          </p:nvPr>
        </p:nvPicPr>
        <p:blipFill>
          <a:blip r:embed="rId5"/>
          <a:stretch>
            <a:fillRect/>
          </a:stretch>
        </p:blipFill>
        <p:spPr>
          <a:xfrm>
            <a:off x="5707041" y="2743200"/>
            <a:ext cx="163993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242088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 </a:t>
            </a:r>
          </a:p>
        </p:txBody>
      </p:sp>
      <p:pic>
        <p:nvPicPr>
          <p:cNvPr id="11" name="Content Placeholder 2" descr="An image of the lowercase letter p Word Building Card.">
            <a:extLst>
              <a:ext uri="{FF2B5EF4-FFF2-40B4-BE49-F238E27FC236}">
                <a16:creationId xmlns:a16="http://schemas.microsoft.com/office/drawing/2014/main" id="{9648DF15-23B7-5A4E-95BD-6C426957A5B9}"/>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2" name="Content Placeholder 12" descr="An image of the lowercase letter K Word Building Card.">
            <a:extLst>
              <a:ext uri="{FF2B5EF4-FFF2-40B4-BE49-F238E27FC236}">
                <a16:creationId xmlns:a16="http://schemas.microsoft.com/office/drawing/2014/main" id="{2561FD57-B7E6-B14B-A90B-3A827E2F1584}"/>
              </a:ext>
            </a:extLst>
          </p:cNvPr>
          <p:cNvPicPr>
            <a:picLocks noGrp="1" noChangeAspect="1"/>
          </p:cNvPicPr>
          <p:nvPr>
            <p:ph sz="quarter" idx="25"/>
          </p:nvPr>
        </p:nvPicPr>
        <p:blipFill>
          <a:blip r:embed="rId5"/>
          <a:stretch>
            <a:fillRect/>
          </a:stretch>
        </p:blipFill>
        <p:spPr>
          <a:xfrm>
            <a:off x="5707041" y="2743200"/>
            <a:ext cx="163993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11368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 </a:t>
            </a:r>
          </a:p>
        </p:txBody>
      </p:sp>
      <p:pic>
        <p:nvPicPr>
          <p:cNvPr id="11" name="Content Placeholder 2" descr="An image of the lowercase letter p Word Building Card.">
            <a:extLst>
              <a:ext uri="{FF2B5EF4-FFF2-40B4-BE49-F238E27FC236}">
                <a16:creationId xmlns:a16="http://schemas.microsoft.com/office/drawing/2014/main" id="{9648DF15-23B7-5A4E-95BD-6C426957A5B9}"/>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0" name="Content Placeholder 8" descr="An image of the lowercase letter l Word Building Card.">
            <a:extLst>
              <a:ext uri="{FF2B5EF4-FFF2-40B4-BE49-F238E27FC236}">
                <a16:creationId xmlns:a16="http://schemas.microsoft.com/office/drawing/2014/main" id="{852561B0-31B1-E94C-B63A-C22FD54CA14B}"/>
              </a:ext>
            </a:extLst>
          </p:cNvPr>
          <p:cNvPicPr>
            <a:picLocks noGrp="1" noChangeAspect="1"/>
          </p:cNvPicPr>
          <p:nvPr>
            <p:ph sz="quarter" idx="25"/>
          </p:nvPr>
        </p:nvPicPr>
        <p:blipFill>
          <a:blip r:embed="rId5"/>
          <a:stretch>
            <a:fillRect/>
          </a:stretch>
        </p:blipFill>
        <p:spPr>
          <a:xfrm>
            <a:off x="5704921" y="2743200"/>
            <a:ext cx="164417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319985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610D55E-4DC5-544A-BDF4-5CD9639C88EE}"/>
              </a:ext>
            </a:extLst>
          </p:cNvPr>
          <p:cNvSpPr>
            <a:spLocks noGrp="1"/>
          </p:cNvSpPr>
          <p:nvPr>
            <p:ph type="body" sz="quarter" idx="23"/>
          </p:nvPr>
        </p:nvSpPr>
        <p:spPr/>
        <p:txBody>
          <a:bodyPr/>
          <a:lstStyle/>
          <a:p>
            <a:r>
              <a:rPr lang="en-US" dirty="0"/>
              <a:t>Learn Letters!</a:t>
            </a:r>
          </a:p>
        </p:txBody>
      </p:sp>
      <p:sp>
        <p:nvSpPr>
          <p:cNvPr id="10" name="Text Placeholder 9">
            <a:extLst>
              <a:ext uri="{FF2B5EF4-FFF2-40B4-BE49-F238E27FC236}">
                <a16:creationId xmlns:a16="http://schemas.microsoft.com/office/drawing/2014/main" id="{8927DAA8-266E-AA4F-AB62-229E29F86C09}"/>
              </a:ext>
            </a:extLst>
          </p:cNvPr>
          <p:cNvSpPr>
            <a:spLocks noGrp="1"/>
          </p:cNvSpPr>
          <p:nvPr>
            <p:ph type="body" sz="quarter" idx="19"/>
          </p:nvPr>
        </p:nvSpPr>
        <p:spPr/>
        <p:txBody>
          <a:bodyPr/>
          <a:lstStyle/>
          <a:p>
            <a:r>
              <a:rPr lang="en-PH" dirty="0"/>
              <a:t>Reinforce Letter Formation</a:t>
            </a:r>
          </a:p>
        </p:txBody>
      </p:sp>
      <p:pic>
        <p:nvPicPr>
          <p:cNvPr id="4" name="Content Placeholder 3" descr="An image of uppercase letter d. ">
            <a:extLst>
              <a:ext uri="{FF2B5EF4-FFF2-40B4-BE49-F238E27FC236}">
                <a16:creationId xmlns:a16="http://schemas.microsoft.com/office/drawing/2014/main" id="{78C47AA4-493D-1749-BE94-D3FE15404C80}"/>
              </a:ext>
            </a:extLst>
          </p:cNvPr>
          <p:cNvPicPr>
            <a:picLocks noGrp="1" noChangeAspect="1"/>
          </p:cNvPicPr>
          <p:nvPr>
            <p:ph sz="quarter" idx="12"/>
          </p:nvPr>
        </p:nvPicPr>
        <p:blipFill>
          <a:blip r:embed="rId3"/>
          <a:stretch>
            <a:fillRect/>
          </a:stretch>
        </p:blipFill>
        <p:spPr bwMode="auto">
          <a:xfrm>
            <a:off x="828914" y="2592000"/>
            <a:ext cx="1545231" cy="1674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n image of lowercase letter d.">
            <a:extLst>
              <a:ext uri="{FF2B5EF4-FFF2-40B4-BE49-F238E27FC236}">
                <a16:creationId xmlns:a16="http://schemas.microsoft.com/office/drawing/2014/main" id="{BE5E6308-DD88-8340-929D-9A97C716C72B}"/>
              </a:ext>
            </a:extLst>
          </p:cNvPr>
          <p:cNvPicPr>
            <a:picLocks noGrp="1" noChangeAspect="1"/>
          </p:cNvPicPr>
          <p:nvPr>
            <p:ph sz="quarter" idx="20"/>
          </p:nvPr>
        </p:nvPicPr>
        <p:blipFill>
          <a:blip r:embed="rId4"/>
          <a:stretch>
            <a:fillRect/>
          </a:stretch>
        </p:blipFill>
        <p:spPr>
          <a:xfrm>
            <a:off x="2894094" y="2590692"/>
            <a:ext cx="1544633" cy="1673352"/>
          </a:xfrm>
        </p:spPr>
      </p:pic>
      <p:pic>
        <p:nvPicPr>
          <p:cNvPr id="15" name="Content Placeholder 14" descr="An image of uppercase letter e.">
            <a:extLst>
              <a:ext uri="{FF2B5EF4-FFF2-40B4-BE49-F238E27FC236}">
                <a16:creationId xmlns:a16="http://schemas.microsoft.com/office/drawing/2014/main" id="{BED29430-45AC-E84E-B4B6-802E50F57897}"/>
              </a:ext>
            </a:extLst>
          </p:cNvPr>
          <p:cNvPicPr>
            <a:picLocks noGrp="1" noChangeAspect="1"/>
          </p:cNvPicPr>
          <p:nvPr>
            <p:ph sz="quarter" idx="21"/>
          </p:nvPr>
        </p:nvPicPr>
        <p:blipFill>
          <a:blip r:embed="rId5"/>
          <a:stretch>
            <a:fillRect/>
          </a:stretch>
        </p:blipFill>
        <p:spPr>
          <a:xfrm>
            <a:off x="4958676" y="2602744"/>
            <a:ext cx="1545231" cy="1674000"/>
          </a:xfrm>
        </p:spPr>
      </p:pic>
      <p:pic>
        <p:nvPicPr>
          <p:cNvPr id="17" name="Content Placeholder 16" descr="An image of lowercase letter e.">
            <a:extLst>
              <a:ext uri="{FF2B5EF4-FFF2-40B4-BE49-F238E27FC236}">
                <a16:creationId xmlns:a16="http://schemas.microsoft.com/office/drawing/2014/main" id="{36643CF3-28AF-2744-98EF-2A6F9C3E4154}"/>
              </a:ext>
            </a:extLst>
          </p:cNvPr>
          <p:cNvPicPr>
            <a:picLocks noGrp="1" noChangeAspect="1"/>
          </p:cNvPicPr>
          <p:nvPr>
            <p:ph sz="quarter" idx="22"/>
          </p:nvPr>
        </p:nvPicPr>
        <p:blipFill>
          <a:blip r:embed="rId6"/>
          <a:stretch>
            <a:fillRect/>
          </a:stretch>
        </p:blipFill>
        <p:spPr>
          <a:xfrm>
            <a:off x="7023258" y="2602744"/>
            <a:ext cx="1545231" cy="1674000"/>
          </a:xfrm>
        </p:spPr>
      </p:pic>
      <p:sp>
        <p:nvSpPr>
          <p:cNvPr id="9" name="Text Placeholder 8">
            <a:extLst>
              <a:ext uri="{FF2B5EF4-FFF2-40B4-BE49-F238E27FC236}">
                <a16:creationId xmlns:a16="http://schemas.microsoft.com/office/drawing/2014/main" id="{F160E733-BA49-3642-9D73-E9AC78F56A0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Reinforce Letter Formation</a:t>
            </a:r>
          </a:p>
        </p:txBody>
      </p:sp>
    </p:spTree>
    <p:extLst>
      <p:ext uri="{BB962C8B-B14F-4D97-AF65-F5344CB8AC3E}">
        <p14:creationId xmlns:p14="http://schemas.microsoft.com/office/powerpoint/2010/main" val="179815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3AE0509-03C1-424C-9988-B5D19047AE90}"/>
              </a:ext>
            </a:extLst>
          </p:cNvPr>
          <p:cNvSpPr>
            <a:spLocks noGrp="1"/>
          </p:cNvSpPr>
          <p:nvPr>
            <p:ph type="body" sz="quarter" idx="23"/>
          </p:nvPr>
        </p:nvSpPr>
        <p:spPr/>
        <p:txBody>
          <a:bodyPr/>
          <a:lstStyle/>
          <a:p>
            <a:r>
              <a:rPr lang="en-US" dirty="0"/>
              <a:t>Learn Letters!</a:t>
            </a:r>
          </a:p>
        </p:txBody>
      </p:sp>
      <p:sp>
        <p:nvSpPr>
          <p:cNvPr id="7" name="Text Placeholder 6">
            <a:extLst>
              <a:ext uri="{FF2B5EF4-FFF2-40B4-BE49-F238E27FC236}">
                <a16:creationId xmlns:a16="http://schemas.microsoft.com/office/drawing/2014/main" id="{82D756A0-5150-014D-BBE4-C368D54A3F71}"/>
              </a:ext>
            </a:extLst>
          </p:cNvPr>
          <p:cNvSpPr>
            <a:spLocks noGrp="1"/>
          </p:cNvSpPr>
          <p:nvPr>
            <p:ph type="body" sz="quarter" idx="19"/>
          </p:nvPr>
        </p:nvSpPr>
        <p:spPr/>
        <p:txBody>
          <a:bodyPr/>
          <a:lstStyle/>
          <a:p>
            <a:r>
              <a:rPr lang="en-US" dirty="0"/>
              <a:t>Letter Formation</a:t>
            </a:r>
          </a:p>
        </p:txBody>
      </p:sp>
      <p:pic>
        <p:nvPicPr>
          <p:cNvPr id="4" name="Content Placeholder 3" descr="An image of the Student Workbook page 211.">
            <a:extLst>
              <a:ext uri="{FF2B5EF4-FFF2-40B4-BE49-F238E27FC236}">
                <a16:creationId xmlns:a16="http://schemas.microsoft.com/office/drawing/2014/main" id="{2D1D8D97-7BF6-A549-8ED3-D108EB5852D6}"/>
              </a:ext>
            </a:extLst>
          </p:cNvPr>
          <p:cNvPicPr>
            <a:picLocks noGrp="1" noChangeAspect="1"/>
          </p:cNvPicPr>
          <p:nvPr>
            <p:ph sz="quarter" idx="12"/>
          </p:nvPr>
        </p:nvPicPr>
        <p:blipFill>
          <a:blip r:embed="rId3"/>
          <a:stretch>
            <a:fillRect/>
          </a:stretch>
        </p:blipFill>
        <p:spPr bwMode="auto">
          <a:xfrm>
            <a:off x="1770812" y="1828800"/>
            <a:ext cx="5608726" cy="4389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FCDC162-F8DB-E44C-9E0A-E9FF31505008}"/>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a:t>
            </a:r>
            <a:r>
              <a:rPr lang="en-PH" dirty="0"/>
              <a:t>Reinforce Letter Formation</a:t>
            </a:r>
          </a:p>
          <a:p>
            <a:endParaRPr lang="en-US" dirty="0"/>
          </a:p>
        </p:txBody>
      </p:sp>
    </p:spTree>
    <p:extLst>
      <p:ext uri="{BB962C8B-B14F-4D97-AF65-F5344CB8AC3E}">
        <p14:creationId xmlns:p14="http://schemas.microsoft.com/office/powerpoint/2010/main" val="202452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Building Words</a:t>
            </a:r>
          </a:p>
        </p:txBody>
      </p:sp>
      <p:pic>
        <p:nvPicPr>
          <p:cNvPr id="11" name="Content Placeholder 2" descr="An image of the lowercase letter p Word Building Card.">
            <a:extLst>
              <a:ext uri="{FF2B5EF4-FFF2-40B4-BE49-F238E27FC236}">
                <a16:creationId xmlns:a16="http://schemas.microsoft.com/office/drawing/2014/main" id="{9648DF15-23B7-5A4E-95BD-6C426957A5B9}"/>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0" name="Content Placeholder 8" descr="An image of the lowercase letter l Word Building Card.">
            <a:extLst>
              <a:ext uri="{FF2B5EF4-FFF2-40B4-BE49-F238E27FC236}">
                <a16:creationId xmlns:a16="http://schemas.microsoft.com/office/drawing/2014/main" id="{852561B0-31B1-E94C-B63A-C22FD54CA14B}"/>
              </a:ext>
            </a:extLst>
          </p:cNvPr>
          <p:cNvPicPr>
            <a:picLocks noGrp="1" noChangeAspect="1"/>
          </p:cNvPicPr>
          <p:nvPr>
            <p:ph sz="quarter" idx="25"/>
          </p:nvPr>
        </p:nvPicPr>
        <p:blipFill>
          <a:blip r:embed="rId5"/>
          <a:stretch>
            <a:fillRect/>
          </a:stretch>
        </p:blipFill>
        <p:spPr>
          <a:xfrm>
            <a:off x="5704921" y="2743200"/>
            <a:ext cx="164417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151744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Building Words</a:t>
            </a:r>
          </a:p>
        </p:txBody>
      </p:sp>
      <p:pic>
        <p:nvPicPr>
          <p:cNvPr id="12" name="Content Placeholder 2" descr="An image of the lowercase letter f Word Building Card.">
            <a:extLst>
              <a:ext uri="{FF2B5EF4-FFF2-40B4-BE49-F238E27FC236}">
                <a16:creationId xmlns:a16="http://schemas.microsoft.com/office/drawing/2014/main" id="{71064439-4F47-0B4A-ACC2-99444B5976E7}"/>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3" name="Content Placeholder 20" descr="An image of the lowercase letter d Word Building Card.">
            <a:extLst>
              <a:ext uri="{FF2B5EF4-FFF2-40B4-BE49-F238E27FC236}">
                <a16:creationId xmlns:a16="http://schemas.microsoft.com/office/drawing/2014/main" id="{DD392C07-2633-384D-A274-4525F6A7CB40}"/>
              </a:ext>
            </a:extLst>
          </p:cNvPr>
          <p:cNvPicPr>
            <a:picLocks noGrp="1" noChangeAspect="1"/>
          </p:cNvPicPr>
          <p:nvPr>
            <p:ph sz="quarter" idx="25"/>
          </p:nvPr>
        </p:nvPicPr>
        <p:blipFill>
          <a:blip r:embed="rId5"/>
          <a:stretch>
            <a:fillRect/>
          </a:stretch>
        </p:blipFill>
        <p:spPr>
          <a:xfrm>
            <a:off x="5706185" y="2743200"/>
            <a:ext cx="1641643"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192177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Building Words</a:t>
            </a:r>
          </a:p>
        </p:txBody>
      </p:sp>
      <p:pic>
        <p:nvPicPr>
          <p:cNvPr id="14" name="Content Placeholder 8" descr="An image of the lowercase letter s Word Building Card. ">
            <a:extLst>
              <a:ext uri="{FF2B5EF4-FFF2-40B4-BE49-F238E27FC236}">
                <a16:creationId xmlns:a16="http://schemas.microsoft.com/office/drawing/2014/main" id="{F9D4678A-96DD-0144-8F99-10BD45EC3BDA}"/>
              </a:ext>
            </a:extLst>
          </p:cNvPr>
          <p:cNvPicPr>
            <a:picLocks noGrp="1" noChangeAspect="1"/>
          </p:cNvPicPr>
          <p:nvPr>
            <p:ph sz="quarter" idx="21"/>
          </p:nvPr>
        </p:nvPicPr>
        <p:blipFill>
          <a:blip r:embed="rId3"/>
          <a:stretch>
            <a:fillRect/>
          </a:stretch>
        </p:blipFill>
        <p:spPr>
          <a:xfrm>
            <a:off x="1784868" y="2743200"/>
            <a:ext cx="1611863"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5" name="Content Placeholder 12" descr="An image of the lowercase letter K Word Building Card.">
            <a:extLst>
              <a:ext uri="{FF2B5EF4-FFF2-40B4-BE49-F238E27FC236}">
                <a16:creationId xmlns:a16="http://schemas.microsoft.com/office/drawing/2014/main" id="{F370194F-C7B1-8040-857D-C6EDE442E425}"/>
              </a:ext>
            </a:extLst>
          </p:cNvPr>
          <p:cNvPicPr>
            <a:picLocks noGrp="1" noChangeAspect="1"/>
          </p:cNvPicPr>
          <p:nvPr>
            <p:ph sz="quarter" idx="25"/>
          </p:nvPr>
        </p:nvPicPr>
        <p:blipFill>
          <a:blip r:embed="rId5"/>
          <a:stretch>
            <a:fillRect/>
          </a:stretch>
        </p:blipFill>
        <p:spPr>
          <a:xfrm>
            <a:off x="5707041" y="2743200"/>
            <a:ext cx="163993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278654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Building Words</a:t>
            </a:r>
          </a:p>
        </p:txBody>
      </p:sp>
      <p:pic>
        <p:nvPicPr>
          <p:cNvPr id="12" name="Content Placeholder 12" descr="An image of the lowercase letter K Word Building Card.">
            <a:extLst>
              <a:ext uri="{FF2B5EF4-FFF2-40B4-BE49-F238E27FC236}">
                <a16:creationId xmlns:a16="http://schemas.microsoft.com/office/drawing/2014/main" id="{681C7A7D-F0AA-EE4B-B691-C772A9818C9A}"/>
              </a:ext>
            </a:extLst>
          </p:cNvPr>
          <p:cNvPicPr>
            <a:picLocks noGrp="1" noChangeAspect="1"/>
          </p:cNvPicPr>
          <p:nvPr>
            <p:ph sz="quarter" idx="21"/>
          </p:nvPr>
        </p:nvPicPr>
        <p:blipFill>
          <a:blip r:embed="rId3"/>
          <a:stretch>
            <a:fillRect/>
          </a:stretch>
        </p:blipFill>
        <p:spPr>
          <a:xfrm>
            <a:off x="1770834" y="2743200"/>
            <a:ext cx="163993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3" name="Content Placeholder 9" descr="An image of the lowercase letter n Word Building Card.">
            <a:extLst>
              <a:ext uri="{FF2B5EF4-FFF2-40B4-BE49-F238E27FC236}">
                <a16:creationId xmlns:a16="http://schemas.microsoft.com/office/drawing/2014/main" id="{9E76D79E-9D2C-1F4B-B685-6C95CD1EB640}"/>
              </a:ext>
            </a:extLst>
          </p:cNvPr>
          <p:cNvPicPr>
            <a:picLocks noGrp="1" noChangeAspect="1"/>
          </p:cNvPicPr>
          <p:nvPr>
            <p:ph sz="quarter" idx="25"/>
          </p:nvPr>
        </p:nvPicPr>
        <p:blipFill>
          <a:blip r:embed="rId5">
            <a:extLst>
              <a:ext uri="{28A0092B-C50C-407E-A947-70E740481C1C}">
                <a14:useLocalDpi xmlns:a14="http://schemas.microsoft.com/office/drawing/2010/main" val="0"/>
              </a:ext>
            </a:extLst>
          </a:blip>
          <a:stretch>
            <a:fillRect/>
          </a:stretch>
        </p:blipFill>
        <p:spPr>
          <a:xfrm>
            <a:off x="5709446" y="2743200"/>
            <a:ext cx="163512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152610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76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C08640B-273D-5746-8CFE-C39802C14250}"/>
              </a:ext>
            </a:extLst>
          </p:cNvPr>
          <p:cNvSpPr>
            <a:spLocks noGrp="1"/>
          </p:cNvSpPr>
          <p:nvPr>
            <p:ph type="body" sz="quarter" idx="23"/>
          </p:nvPr>
        </p:nvSpPr>
        <p:spPr/>
        <p:txBody>
          <a:bodyPr/>
          <a:lstStyle/>
          <a:p>
            <a:r>
              <a:rPr lang="en-US" dirty="0"/>
              <a:t>Build Words!</a:t>
            </a:r>
          </a:p>
        </p:txBody>
      </p:sp>
      <p:sp>
        <p:nvSpPr>
          <p:cNvPr id="6" name="Text Placeholder 5">
            <a:extLst>
              <a:ext uri="{FF2B5EF4-FFF2-40B4-BE49-F238E27FC236}">
                <a16:creationId xmlns:a16="http://schemas.microsoft.com/office/drawing/2014/main" id="{45F87564-6100-1841-9A18-F883DE303910}"/>
              </a:ext>
            </a:extLst>
          </p:cNvPr>
          <p:cNvSpPr>
            <a:spLocks noGrp="1"/>
          </p:cNvSpPr>
          <p:nvPr>
            <p:ph type="body" sz="quarter" idx="19"/>
          </p:nvPr>
        </p:nvSpPr>
        <p:spPr/>
        <p:txBody>
          <a:bodyPr/>
          <a:lstStyle/>
          <a:p>
            <a:r>
              <a:rPr lang="en-US" dirty="0"/>
              <a:t>Encode Words</a:t>
            </a:r>
          </a:p>
        </p:txBody>
      </p:sp>
      <p:pic>
        <p:nvPicPr>
          <p:cNvPr id="9" name="Content Placeholder 8" descr="An image of the lowercase letter s Word Building Card. ">
            <a:extLst>
              <a:ext uri="{FF2B5EF4-FFF2-40B4-BE49-F238E27FC236}">
                <a16:creationId xmlns:a16="http://schemas.microsoft.com/office/drawing/2014/main" id="{A7AFACC5-2237-F141-841B-E13B66F1119C}"/>
              </a:ext>
            </a:extLst>
          </p:cNvPr>
          <p:cNvPicPr>
            <a:picLocks noGrp="1" noChangeAspect="1"/>
          </p:cNvPicPr>
          <p:nvPr>
            <p:ph sz="quarter" idx="21"/>
          </p:nvPr>
        </p:nvPicPr>
        <p:blipFill>
          <a:blip r:embed="rId3"/>
          <a:stretch>
            <a:fillRect/>
          </a:stretch>
        </p:blipFill>
        <p:spPr>
          <a:xfrm>
            <a:off x="1784868" y="2743200"/>
            <a:ext cx="1611863" cy="2193925"/>
          </a:xfrm>
        </p:spPr>
      </p:pic>
      <p:sp>
        <p:nvSpPr>
          <p:cNvPr id="5" name="Text Placeholder 4">
            <a:extLst>
              <a:ext uri="{FF2B5EF4-FFF2-40B4-BE49-F238E27FC236}">
                <a16:creationId xmlns:a16="http://schemas.microsoft.com/office/drawing/2014/main" id="{C106509F-6B53-2947-B953-FBDFB446E4E1}"/>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411848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E47ED97-FAA9-1740-940C-45C965F71543}"/>
              </a:ext>
            </a:extLst>
          </p:cNvPr>
          <p:cNvSpPr>
            <a:spLocks noGrp="1"/>
          </p:cNvSpPr>
          <p:nvPr>
            <p:ph type="body" sz="quarter" idx="24"/>
          </p:nvPr>
        </p:nvSpPr>
        <p:spPr/>
        <p:txBody>
          <a:bodyPr/>
          <a:lstStyle/>
          <a:p>
            <a:r>
              <a:rPr lang="en-US" dirty="0"/>
              <a:t>Build Words!</a:t>
            </a:r>
          </a:p>
        </p:txBody>
      </p:sp>
      <p:sp>
        <p:nvSpPr>
          <p:cNvPr id="7" name="Text Placeholder 6">
            <a:extLst>
              <a:ext uri="{FF2B5EF4-FFF2-40B4-BE49-F238E27FC236}">
                <a16:creationId xmlns:a16="http://schemas.microsoft.com/office/drawing/2014/main" id="{6F51BCD9-26C6-8341-9885-4AF10568C15F}"/>
              </a:ext>
            </a:extLst>
          </p:cNvPr>
          <p:cNvSpPr>
            <a:spLocks noGrp="1"/>
          </p:cNvSpPr>
          <p:nvPr>
            <p:ph type="body" sz="quarter" idx="19"/>
          </p:nvPr>
        </p:nvSpPr>
        <p:spPr/>
        <p:txBody>
          <a:bodyPr/>
          <a:lstStyle/>
          <a:p>
            <a:r>
              <a:rPr lang="en-US" dirty="0"/>
              <a:t>Encode Words</a:t>
            </a:r>
          </a:p>
        </p:txBody>
      </p:sp>
      <p:pic>
        <p:nvPicPr>
          <p:cNvPr id="11" name="Content Placeholder 8" descr="An image of the lowercase letter s Word Building Card. ">
            <a:extLst>
              <a:ext uri="{FF2B5EF4-FFF2-40B4-BE49-F238E27FC236}">
                <a16:creationId xmlns:a16="http://schemas.microsoft.com/office/drawing/2014/main" id="{3FCCD7F5-2AEE-6E47-85D7-35155BA6ED02}"/>
              </a:ext>
            </a:extLst>
          </p:cNvPr>
          <p:cNvPicPr>
            <a:picLocks noGrp="1" noChangeAspect="1"/>
          </p:cNvPicPr>
          <p:nvPr>
            <p:ph sz="quarter" idx="21"/>
          </p:nvPr>
        </p:nvPicPr>
        <p:blipFill>
          <a:blip r:embed="rId3"/>
          <a:stretch>
            <a:fillRect/>
          </a:stretch>
        </p:blipFill>
        <p:spPr>
          <a:xfrm>
            <a:off x="1784868" y="2743200"/>
            <a:ext cx="1611863" cy="2193925"/>
          </a:xfrm>
        </p:spPr>
      </p:pic>
      <p:pic>
        <p:nvPicPr>
          <p:cNvPr id="12" name="Content Placeholder 9" descr="An image of the e-e Word Building Card.">
            <a:extLst>
              <a:ext uri="{FF2B5EF4-FFF2-40B4-BE49-F238E27FC236}">
                <a16:creationId xmlns:a16="http://schemas.microsoft.com/office/drawing/2014/main" id="{F95EAD63-4775-2F41-B067-A3230AA66562}"/>
              </a:ext>
            </a:extLst>
          </p:cNvPr>
          <p:cNvPicPr>
            <a:picLocks noGrp="1" noChangeAspect="1"/>
          </p:cNvPicPr>
          <p:nvPr>
            <p:ph sz="quarter" idx="23"/>
          </p:nvPr>
        </p:nvPicPr>
        <p:blipFill>
          <a:blip r:embed="rId4"/>
          <a:stretch>
            <a:fillRect/>
          </a:stretch>
        </p:blipFill>
        <p:spPr>
          <a:xfrm>
            <a:off x="3746004" y="2743200"/>
            <a:ext cx="1644055" cy="2193925"/>
          </a:xfrm>
        </p:spPr>
      </p:pic>
      <p:sp>
        <p:nvSpPr>
          <p:cNvPr id="6" name="Text Placeholder 5">
            <a:extLst>
              <a:ext uri="{FF2B5EF4-FFF2-40B4-BE49-F238E27FC236}">
                <a16:creationId xmlns:a16="http://schemas.microsoft.com/office/drawing/2014/main" id="{A687E639-7C22-C047-AC61-F6F36A2A14E2}"/>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185413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0E7196E-AD15-DE47-BCC3-1B5EA0E6B57B}"/>
              </a:ext>
            </a:extLst>
          </p:cNvPr>
          <p:cNvSpPr>
            <a:spLocks noGrp="1"/>
          </p:cNvSpPr>
          <p:nvPr>
            <p:ph type="body" sz="quarter" idx="26"/>
          </p:nvPr>
        </p:nvSpPr>
        <p:spPr/>
        <p:txBody>
          <a:bodyPr/>
          <a:lstStyle/>
          <a:p>
            <a:r>
              <a:rPr lang="en-US" dirty="0"/>
              <a:t>Build Words!</a:t>
            </a:r>
          </a:p>
        </p:txBody>
      </p:sp>
      <p:sp>
        <p:nvSpPr>
          <p:cNvPr id="8" name="Text Placeholder 7">
            <a:extLst>
              <a:ext uri="{FF2B5EF4-FFF2-40B4-BE49-F238E27FC236}">
                <a16:creationId xmlns:a16="http://schemas.microsoft.com/office/drawing/2014/main" id="{014AB4B2-A8B4-9441-8040-97319680FA10}"/>
              </a:ext>
            </a:extLst>
          </p:cNvPr>
          <p:cNvSpPr>
            <a:spLocks noGrp="1"/>
          </p:cNvSpPr>
          <p:nvPr>
            <p:ph type="body" sz="quarter" idx="19"/>
          </p:nvPr>
        </p:nvSpPr>
        <p:spPr/>
        <p:txBody>
          <a:bodyPr/>
          <a:lstStyle/>
          <a:p>
            <a:r>
              <a:rPr lang="en-US" dirty="0"/>
              <a:t>Encode Words</a:t>
            </a:r>
          </a:p>
        </p:txBody>
      </p:sp>
      <p:pic>
        <p:nvPicPr>
          <p:cNvPr id="14" name="Content Placeholder 8" descr="An image of the lowercase letter s Word Building Card. ">
            <a:extLst>
              <a:ext uri="{FF2B5EF4-FFF2-40B4-BE49-F238E27FC236}">
                <a16:creationId xmlns:a16="http://schemas.microsoft.com/office/drawing/2014/main" id="{5F14CF5C-DE5C-7F43-A026-48B2006B7D35}"/>
              </a:ext>
            </a:extLst>
          </p:cNvPr>
          <p:cNvPicPr>
            <a:picLocks noGrp="1" noChangeAspect="1"/>
          </p:cNvPicPr>
          <p:nvPr>
            <p:ph sz="quarter" idx="21"/>
          </p:nvPr>
        </p:nvPicPr>
        <p:blipFill>
          <a:blip r:embed="rId3"/>
          <a:stretch>
            <a:fillRect/>
          </a:stretch>
        </p:blipFill>
        <p:spPr>
          <a:xfrm>
            <a:off x="1784868" y="2743200"/>
            <a:ext cx="1611863" cy="2193925"/>
          </a:xfrm>
        </p:spPr>
      </p:pic>
      <p:pic>
        <p:nvPicPr>
          <p:cNvPr id="13" name="Content Placeholder 9" descr="An image of the e-e Word Building Card.">
            <a:extLst>
              <a:ext uri="{FF2B5EF4-FFF2-40B4-BE49-F238E27FC236}">
                <a16:creationId xmlns:a16="http://schemas.microsoft.com/office/drawing/2014/main" id="{C228C955-4E1A-ED47-A8C2-1A90B19A11C4}"/>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5" name="Content Placeholder 9" descr="An image of the lowercase letter n Word Building Card.">
            <a:extLst>
              <a:ext uri="{FF2B5EF4-FFF2-40B4-BE49-F238E27FC236}">
                <a16:creationId xmlns:a16="http://schemas.microsoft.com/office/drawing/2014/main" id="{78320950-BAF3-2943-AC75-FD17CF23EFC8}"/>
              </a:ext>
            </a:extLst>
          </p:cNvPr>
          <p:cNvPicPr>
            <a:picLocks noGrp="1" noChangeAspect="1"/>
          </p:cNvPicPr>
          <p:nvPr>
            <p:ph sz="quarter" idx="25"/>
          </p:nvPr>
        </p:nvPicPr>
        <p:blipFill>
          <a:blip r:embed="rId5">
            <a:extLst>
              <a:ext uri="{28A0092B-C50C-407E-A947-70E740481C1C}">
                <a14:useLocalDpi xmlns:a14="http://schemas.microsoft.com/office/drawing/2010/main" val="0"/>
              </a:ext>
            </a:extLst>
          </a:blip>
          <a:stretch>
            <a:fillRect/>
          </a:stretch>
        </p:blipFill>
        <p:spPr>
          <a:xfrm>
            <a:off x="5709446" y="2743200"/>
            <a:ext cx="1635121" cy="2193925"/>
          </a:xfrm>
        </p:spPr>
      </p:pic>
      <p:sp>
        <p:nvSpPr>
          <p:cNvPr id="7" name="Text Placeholder 6">
            <a:extLst>
              <a:ext uri="{FF2B5EF4-FFF2-40B4-BE49-F238E27FC236}">
                <a16:creationId xmlns:a16="http://schemas.microsoft.com/office/drawing/2014/main" id="{94642610-9042-B74D-9FFF-163A1C0A9FD5}"/>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270556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B70C51-4050-2841-9D62-2852812C69DB}"/>
              </a:ext>
            </a:extLst>
          </p:cNvPr>
          <p:cNvSpPr>
            <a:spLocks noGrp="1"/>
          </p:cNvSpPr>
          <p:nvPr>
            <p:ph type="body" sz="quarter" idx="23"/>
          </p:nvPr>
        </p:nvSpPr>
        <p:spPr/>
        <p:txBody>
          <a:bodyPr/>
          <a:lstStyle/>
          <a:p>
            <a:r>
              <a:rPr lang="en-US" dirty="0"/>
              <a:t>Build Words!</a:t>
            </a:r>
          </a:p>
        </p:txBody>
      </p:sp>
      <p:pic>
        <p:nvPicPr>
          <p:cNvPr id="6" name="Content Placeholder 5" descr="An image of the Student Workbook page 212.">
            <a:extLst>
              <a:ext uri="{FF2B5EF4-FFF2-40B4-BE49-F238E27FC236}">
                <a16:creationId xmlns:a16="http://schemas.microsoft.com/office/drawing/2014/main" id="{C6D590A2-0207-204D-9C4E-96A88B8A4DCE}"/>
              </a:ext>
            </a:extLst>
          </p:cNvPr>
          <p:cNvPicPr>
            <a:picLocks noGrp="1" noChangeAspect="1"/>
          </p:cNvPicPr>
          <p:nvPr>
            <p:ph sz="quarter" idx="12"/>
          </p:nvPr>
        </p:nvPicPr>
        <p:blipFill>
          <a:blip r:embed="rId3"/>
          <a:stretch>
            <a:fillRect/>
          </a:stretch>
        </p:blipFill>
        <p:spPr>
          <a:xfrm>
            <a:off x="1767637" y="1371600"/>
            <a:ext cx="5608726" cy="4389438"/>
          </a:xfrm>
        </p:spPr>
      </p:pic>
      <p:sp>
        <p:nvSpPr>
          <p:cNvPr id="3" name="Text Placeholder 2">
            <a:extLst>
              <a:ext uri="{FF2B5EF4-FFF2-40B4-BE49-F238E27FC236}">
                <a16:creationId xmlns:a16="http://schemas.microsoft.com/office/drawing/2014/main" id="{E31A38EC-C71D-0A49-AB38-F12048C165CA}"/>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74107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46CDCB-BE06-0513-459A-08753BBC5590}"/>
              </a:ext>
            </a:extLst>
          </p:cNvPr>
          <p:cNvSpPr>
            <a:spLocks noGrp="1"/>
          </p:cNvSpPr>
          <p:nvPr>
            <p:ph type="body" sz="quarter" idx="23"/>
          </p:nvPr>
        </p:nvSpPr>
        <p:spPr/>
        <p:txBody>
          <a:bodyPr/>
          <a:lstStyle/>
          <a:p>
            <a:r>
              <a:rPr lang="en-US" dirty="0"/>
              <a:t>Build Words!</a:t>
            </a:r>
          </a:p>
        </p:txBody>
      </p:sp>
      <p:sp>
        <p:nvSpPr>
          <p:cNvPr id="3" name="Text Placeholder 2">
            <a:extLst>
              <a:ext uri="{FF2B5EF4-FFF2-40B4-BE49-F238E27FC236}">
                <a16:creationId xmlns:a16="http://schemas.microsoft.com/office/drawing/2014/main" id="{11BDDD5F-87D7-C9D5-4387-66B618E6ED06}"/>
              </a:ext>
            </a:extLst>
          </p:cNvPr>
          <p:cNvSpPr>
            <a:spLocks noGrp="1"/>
          </p:cNvSpPr>
          <p:nvPr>
            <p:ph type="body" sz="quarter" idx="15"/>
          </p:nvPr>
        </p:nvSpPr>
        <p:spPr>
          <a:xfrm>
            <a:off x="854766" y="1585732"/>
            <a:ext cx="5202653" cy="914400"/>
          </a:xfrm>
        </p:spPr>
        <p:txBody>
          <a:bodyPr/>
          <a:lstStyle/>
          <a:p>
            <a:pPr algn="l"/>
            <a:r>
              <a:rPr lang="en-US" dirty="0"/>
              <a:t>1. weed</a:t>
            </a:r>
          </a:p>
        </p:txBody>
      </p:sp>
      <p:sp>
        <p:nvSpPr>
          <p:cNvPr id="7" name="Text Placeholder 1">
            <a:extLst>
              <a:ext uri="{FF2B5EF4-FFF2-40B4-BE49-F238E27FC236}">
                <a16:creationId xmlns:a16="http://schemas.microsoft.com/office/drawing/2014/main" id="{10297DD2-BC63-B5B4-C7F9-61E37EFAF3C3}"/>
              </a:ext>
            </a:extLst>
          </p:cNvPr>
          <p:cNvSpPr txBox="1">
            <a:spLocks/>
          </p:cNvSpPr>
          <p:nvPr/>
        </p:nvSpPr>
        <p:spPr>
          <a:xfrm>
            <a:off x="854766" y="3187462"/>
            <a:ext cx="5202653" cy="914400"/>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8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2. seed</a:t>
            </a:r>
          </a:p>
        </p:txBody>
      </p:sp>
      <p:sp>
        <p:nvSpPr>
          <p:cNvPr id="2" name="Text Placeholder 1">
            <a:extLst>
              <a:ext uri="{FF2B5EF4-FFF2-40B4-BE49-F238E27FC236}">
                <a16:creationId xmlns:a16="http://schemas.microsoft.com/office/drawing/2014/main" id="{86F364A8-7ED6-3F1A-6769-4700345F956C}"/>
              </a:ext>
            </a:extLst>
          </p:cNvPr>
          <p:cNvSpPr>
            <a:spLocks noGrp="1"/>
          </p:cNvSpPr>
          <p:nvPr>
            <p:ph type="body" sz="quarter" idx="20"/>
          </p:nvPr>
        </p:nvSpPr>
        <p:spPr>
          <a:xfrm>
            <a:off x="854766" y="4789193"/>
            <a:ext cx="7176052" cy="914400"/>
          </a:xfrm>
        </p:spPr>
        <p:txBody>
          <a:bodyPr/>
          <a:lstStyle/>
          <a:p>
            <a:pPr algn="l"/>
            <a:r>
              <a:rPr lang="en-US" dirty="0"/>
              <a:t>3. The eel peeks out.</a:t>
            </a:r>
          </a:p>
        </p:txBody>
      </p:sp>
      <p:sp>
        <p:nvSpPr>
          <p:cNvPr id="5" name="Text Placeholder 4">
            <a:extLst>
              <a:ext uri="{FF2B5EF4-FFF2-40B4-BE49-F238E27FC236}">
                <a16:creationId xmlns:a16="http://schemas.microsoft.com/office/drawing/2014/main" id="{53D51526-D343-9551-4B32-CC678CB4FFB3}"/>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Phonics</a:t>
            </a:r>
          </a:p>
        </p:txBody>
      </p:sp>
    </p:spTree>
    <p:extLst>
      <p:ext uri="{BB962C8B-B14F-4D97-AF65-F5344CB8AC3E}">
        <p14:creationId xmlns:p14="http://schemas.microsoft.com/office/powerpoint/2010/main" val="1340572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3D8768-A487-554F-AD6B-CE66FA86D6F0}"/>
              </a:ext>
            </a:extLst>
          </p:cNvPr>
          <p:cNvSpPr>
            <a:spLocks noGrp="1"/>
          </p:cNvSpPr>
          <p:nvPr>
            <p:ph type="body" sz="quarter" idx="23"/>
          </p:nvPr>
        </p:nvSpPr>
        <p:spPr/>
        <p:txBody>
          <a:bodyPr/>
          <a:lstStyle/>
          <a:p>
            <a:r>
              <a:rPr lang="en-US" dirty="0"/>
              <a:t>Build Words!</a:t>
            </a:r>
          </a:p>
        </p:txBody>
      </p:sp>
      <p:sp>
        <p:nvSpPr>
          <p:cNvPr id="3" name="Text Placeholder 2">
            <a:extLst>
              <a:ext uri="{FF2B5EF4-FFF2-40B4-BE49-F238E27FC236}">
                <a16:creationId xmlns:a16="http://schemas.microsoft.com/office/drawing/2014/main" id="{791AD265-3FE4-2440-99DF-82150D93ABE0}"/>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do.">
            <a:extLst>
              <a:ext uri="{FF2B5EF4-FFF2-40B4-BE49-F238E27FC236}">
                <a16:creationId xmlns:a16="http://schemas.microsoft.com/office/drawing/2014/main" id="{ABA4BBBF-AB3A-FC49-BA39-946352113F2F}"/>
              </a:ext>
            </a:extLst>
          </p:cNvPr>
          <p:cNvPicPr>
            <a:picLocks noGrp="1" noChangeAspect="1"/>
          </p:cNvPicPr>
          <p:nvPr>
            <p:ph sz="quarter" idx="21"/>
          </p:nvPr>
        </p:nvPicPr>
        <p:blipFill>
          <a:blip r:embed="rId3"/>
          <a:stretch>
            <a:fillRect/>
          </a:stretch>
        </p:blipFill>
        <p:spPr>
          <a:xfrm>
            <a:off x="2539093" y="2490788"/>
            <a:ext cx="4065814" cy="2743200"/>
          </a:xfrm>
        </p:spPr>
      </p:pic>
      <p:sp>
        <p:nvSpPr>
          <p:cNvPr id="4" name="Text Placeholder 3">
            <a:extLst>
              <a:ext uri="{FF2B5EF4-FFF2-40B4-BE49-F238E27FC236}">
                <a16:creationId xmlns:a16="http://schemas.microsoft.com/office/drawing/2014/main" id="{15214945-9663-7244-91F5-7C65E3334D26}"/>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High-Frequency Words</a:t>
            </a:r>
          </a:p>
        </p:txBody>
      </p:sp>
    </p:spTree>
    <p:extLst>
      <p:ext uri="{BB962C8B-B14F-4D97-AF65-F5344CB8AC3E}">
        <p14:creationId xmlns:p14="http://schemas.microsoft.com/office/powerpoint/2010/main" val="749495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3D8768-A487-554F-AD6B-CE66FA86D6F0}"/>
              </a:ext>
            </a:extLst>
          </p:cNvPr>
          <p:cNvSpPr>
            <a:spLocks noGrp="1"/>
          </p:cNvSpPr>
          <p:nvPr>
            <p:ph type="body" sz="quarter" idx="23"/>
          </p:nvPr>
        </p:nvSpPr>
        <p:spPr/>
        <p:txBody>
          <a:bodyPr/>
          <a:lstStyle/>
          <a:p>
            <a:r>
              <a:rPr lang="en-US" dirty="0"/>
              <a:t>Build Words!</a:t>
            </a:r>
          </a:p>
        </p:txBody>
      </p:sp>
      <p:sp>
        <p:nvSpPr>
          <p:cNvPr id="3" name="Text Placeholder 2">
            <a:extLst>
              <a:ext uri="{FF2B5EF4-FFF2-40B4-BE49-F238E27FC236}">
                <a16:creationId xmlns:a16="http://schemas.microsoft.com/office/drawing/2014/main" id="{791AD265-3FE4-2440-99DF-82150D93ABE0}"/>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into. ">
            <a:extLst>
              <a:ext uri="{FF2B5EF4-FFF2-40B4-BE49-F238E27FC236}">
                <a16:creationId xmlns:a16="http://schemas.microsoft.com/office/drawing/2014/main" id="{947F9681-A93E-6048-9778-9946A63D9FF2}"/>
              </a:ext>
            </a:extLst>
          </p:cNvPr>
          <p:cNvPicPr>
            <a:picLocks noGrp="1" noChangeAspect="1"/>
          </p:cNvPicPr>
          <p:nvPr>
            <p:ph sz="quarter" idx="21"/>
          </p:nvPr>
        </p:nvPicPr>
        <p:blipFill>
          <a:blip r:embed="rId3"/>
          <a:stretch>
            <a:fillRect/>
          </a:stretch>
        </p:blipFill>
        <p:spPr>
          <a:xfrm>
            <a:off x="2539093" y="2490788"/>
            <a:ext cx="4065814" cy="2743200"/>
          </a:xfrm>
        </p:spPr>
      </p:pic>
      <p:sp>
        <p:nvSpPr>
          <p:cNvPr id="4" name="Text Placeholder 3">
            <a:extLst>
              <a:ext uri="{FF2B5EF4-FFF2-40B4-BE49-F238E27FC236}">
                <a16:creationId xmlns:a16="http://schemas.microsoft.com/office/drawing/2014/main" id="{15214945-9663-7244-91F5-7C65E3334D26}"/>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High-Frequency Words</a:t>
            </a:r>
          </a:p>
        </p:txBody>
      </p:sp>
    </p:spTree>
    <p:extLst>
      <p:ext uri="{BB962C8B-B14F-4D97-AF65-F5344CB8AC3E}">
        <p14:creationId xmlns:p14="http://schemas.microsoft.com/office/powerpoint/2010/main" val="508997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3D8768-A487-554F-AD6B-CE66FA86D6F0}"/>
              </a:ext>
            </a:extLst>
          </p:cNvPr>
          <p:cNvSpPr>
            <a:spLocks noGrp="1"/>
          </p:cNvSpPr>
          <p:nvPr>
            <p:ph type="body" sz="quarter" idx="23"/>
          </p:nvPr>
        </p:nvSpPr>
        <p:spPr/>
        <p:txBody>
          <a:bodyPr/>
          <a:lstStyle/>
          <a:p>
            <a:r>
              <a:rPr lang="en-US" dirty="0"/>
              <a:t>Build Words!</a:t>
            </a:r>
          </a:p>
        </p:txBody>
      </p:sp>
      <p:sp>
        <p:nvSpPr>
          <p:cNvPr id="3" name="Text Placeholder 2">
            <a:extLst>
              <a:ext uri="{FF2B5EF4-FFF2-40B4-BE49-F238E27FC236}">
                <a16:creationId xmlns:a16="http://schemas.microsoft.com/office/drawing/2014/main" id="{791AD265-3FE4-2440-99DF-82150D93ABE0}"/>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very. ">
            <a:extLst>
              <a:ext uri="{FF2B5EF4-FFF2-40B4-BE49-F238E27FC236}">
                <a16:creationId xmlns:a16="http://schemas.microsoft.com/office/drawing/2014/main" id="{EF6E7F36-A157-D14A-80A7-FDB8B90ED57C}"/>
              </a:ext>
            </a:extLst>
          </p:cNvPr>
          <p:cNvPicPr>
            <a:picLocks noGrp="1" noChangeAspect="1"/>
          </p:cNvPicPr>
          <p:nvPr>
            <p:ph sz="quarter" idx="21"/>
          </p:nvPr>
        </p:nvPicPr>
        <p:blipFill>
          <a:blip r:embed="rId3"/>
          <a:stretch>
            <a:fillRect/>
          </a:stretch>
        </p:blipFill>
        <p:spPr>
          <a:xfrm>
            <a:off x="2539093" y="2490788"/>
            <a:ext cx="4065814" cy="2743200"/>
          </a:xfrm>
        </p:spPr>
      </p:pic>
      <p:sp>
        <p:nvSpPr>
          <p:cNvPr id="4" name="Text Placeholder 3">
            <a:extLst>
              <a:ext uri="{FF2B5EF4-FFF2-40B4-BE49-F238E27FC236}">
                <a16:creationId xmlns:a16="http://schemas.microsoft.com/office/drawing/2014/main" id="{15214945-9663-7244-91F5-7C65E3334D26}"/>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High-Frequency Words</a:t>
            </a:r>
          </a:p>
        </p:txBody>
      </p:sp>
    </p:spTree>
    <p:extLst>
      <p:ext uri="{BB962C8B-B14F-4D97-AF65-F5344CB8AC3E}">
        <p14:creationId xmlns:p14="http://schemas.microsoft.com/office/powerpoint/2010/main" val="13338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3D8768-A487-554F-AD6B-CE66FA86D6F0}"/>
              </a:ext>
            </a:extLst>
          </p:cNvPr>
          <p:cNvSpPr>
            <a:spLocks noGrp="1"/>
          </p:cNvSpPr>
          <p:nvPr>
            <p:ph type="body" sz="quarter" idx="23"/>
          </p:nvPr>
        </p:nvSpPr>
        <p:spPr/>
        <p:txBody>
          <a:bodyPr/>
          <a:lstStyle/>
          <a:p>
            <a:r>
              <a:rPr lang="en-US" dirty="0"/>
              <a:t>Build Words!</a:t>
            </a:r>
          </a:p>
        </p:txBody>
      </p:sp>
      <p:sp>
        <p:nvSpPr>
          <p:cNvPr id="3" name="Text Placeholder 2">
            <a:extLst>
              <a:ext uri="{FF2B5EF4-FFF2-40B4-BE49-F238E27FC236}">
                <a16:creationId xmlns:a16="http://schemas.microsoft.com/office/drawing/2014/main" id="{791AD265-3FE4-2440-99DF-82150D93ABE0}"/>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who. ">
            <a:extLst>
              <a:ext uri="{FF2B5EF4-FFF2-40B4-BE49-F238E27FC236}">
                <a16:creationId xmlns:a16="http://schemas.microsoft.com/office/drawing/2014/main" id="{3839C783-98D2-2D41-9E4B-A9CCA1F76024}"/>
              </a:ext>
            </a:extLst>
          </p:cNvPr>
          <p:cNvPicPr>
            <a:picLocks noGrp="1" noChangeAspect="1"/>
          </p:cNvPicPr>
          <p:nvPr>
            <p:ph sz="quarter" idx="21"/>
          </p:nvPr>
        </p:nvPicPr>
        <p:blipFill>
          <a:blip r:embed="rId3"/>
          <a:stretch>
            <a:fillRect/>
          </a:stretch>
        </p:blipFill>
        <p:spPr>
          <a:xfrm>
            <a:off x="2539093" y="2490788"/>
            <a:ext cx="4065814" cy="2743200"/>
          </a:xfrm>
        </p:spPr>
      </p:pic>
      <p:sp>
        <p:nvSpPr>
          <p:cNvPr id="4" name="Text Placeholder 3">
            <a:extLst>
              <a:ext uri="{FF2B5EF4-FFF2-40B4-BE49-F238E27FC236}">
                <a16:creationId xmlns:a16="http://schemas.microsoft.com/office/drawing/2014/main" id="{15214945-9663-7244-91F5-7C65E3334D26}"/>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High-Frequency Words</a:t>
            </a:r>
          </a:p>
        </p:txBody>
      </p:sp>
    </p:spTree>
    <p:extLst>
      <p:ext uri="{BB962C8B-B14F-4D97-AF65-F5344CB8AC3E}">
        <p14:creationId xmlns:p14="http://schemas.microsoft.com/office/powerpoint/2010/main" val="1888646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A31F2C-7570-834D-A802-448A6FFF7EEA}"/>
              </a:ext>
            </a:extLst>
          </p:cNvPr>
          <p:cNvSpPr>
            <a:spLocks noGrp="1"/>
          </p:cNvSpPr>
          <p:nvPr>
            <p:ph type="body" sz="quarter" idx="23"/>
          </p:nvPr>
        </p:nvSpPr>
        <p:spPr/>
        <p:txBody>
          <a:bodyPr/>
          <a:lstStyle/>
          <a:p>
            <a:r>
              <a:rPr lang="en-US" dirty="0"/>
              <a:t>Build Words!</a:t>
            </a:r>
          </a:p>
        </p:txBody>
      </p:sp>
      <p:pic>
        <p:nvPicPr>
          <p:cNvPr id="6" name="Content Placeholder 5" descr="An image of the Student Workbook page 213.">
            <a:extLst>
              <a:ext uri="{FF2B5EF4-FFF2-40B4-BE49-F238E27FC236}">
                <a16:creationId xmlns:a16="http://schemas.microsoft.com/office/drawing/2014/main" id="{3112BB95-DFDE-E44A-B3DB-9936AB57B67D}"/>
              </a:ext>
            </a:extLst>
          </p:cNvPr>
          <p:cNvPicPr>
            <a:picLocks noGrp="1" noChangeAspect="1"/>
          </p:cNvPicPr>
          <p:nvPr>
            <p:ph sz="quarter" idx="12"/>
          </p:nvPr>
        </p:nvPicPr>
        <p:blipFill>
          <a:blip r:embed="rId3"/>
          <a:stretch>
            <a:fillRect/>
          </a:stretch>
        </p:blipFill>
        <p:spPr>
          <a:xfrm>
            <a:off x="1767637" y="1371600"/>
            <a:ext cx="5608726" cy="4389438"/>
          </a:xfrm>
        </p:spPr>
      </p:pic>
      <p:sp>
        <p:nvSpPr>
          <p:cNvPr id="3" name="Text Placeholder 2">
            <a:extLst>
              <a:ext uri="{FF2B5EF4-FFF2-40B4-BE49-F238E27FC236}">
                <a16:creationId xmlns:a16="http://schemas.microsoft.com/office/drawing/2014/main" id="{49E35023-CF61-3845-A71F-1921F5902B1F}"/>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High-Frequency Words</a:t>
            </a:r>
          </a:p>
        </p:txBody>
      </p:sp>
    </p:spTree>
    <p:extLst>
      <p:ext uri="{BB962C8B-B14F-4D97-AF65-F5344CB8AC3E}">
        <p14:creationId xmlns:p14="http://schemas.microsoft.com/office/powerpoint/2010/main" val="194659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F18764-01DB-C860-EA8F-9243E2B4A050}"/>
              </a:ext>
            </a:extLst>
          </p:cNvPr>
          <p:cNvSpPr txBox="1">
            <a:spLocks noGrp="1" noRot="1" noMove="1" noResize="1" noEditPoints="1" noAdjustHandles="1" noChangeArrowheads="1" noChangeShapeType="1"/>
          </p:cNvSpPr>
          <p:nvPr/>
        </p:nvSpPr>
        <p:spPr>
          <a:xfrm>
            <a:off x="2119312" y="1275487"/>
            <a:ext cx="4905375"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81AE"/>
                </a:solidFill>
                <a:effectLst/>
                <a:uLnTx/>
                <a:uFillTx/>
                <a:latin typeface="Century Gothic" panose="020B0502020202020204" pitchFamily="34" charset="0"/>
                <a:ea typeface="+mn-ea"/>
                <a:cs typeface="+mn-cs"/>
              </a:rPr>
              <a:t>Today’s Focus</a:t>
            </a:r>
          </a:p>
        </p:txBody>
      </p:sp>
      <p:sp>
        <p:nvSpPr>
          <p:cNvPr id="7" name="Text Placeholder 6">
            <a:extLst>
              <a:ext uri="{FF2B5EF4-FFF2-40B4-BE49-F238E27FC236}">
                <a16:creationId xmlns:a16="http://schemas.microsoft.com/office/drawing/2014/main" id="{08AFE6F3-34DD-694C-AB72-7DC4B2F58F72}"/>
              </a:ext>
            </a:extLst>
          </p:cNvPr>
          <p:cNvSpPr>
            <a:spLocks noGrp="1"/>
          </p:cNvSpPr>
          <p:nvPr>
            <p:ph type="body" sz="quarter" idx="19"/>
          </p:nvPr>
        </p:nvSpPr>
        <p:spPr>
          <a:xfrm>
            <a:off x="1005840" y="2813447"/>
            <a:ext cx="7132320" cy="1231106"/>
          </a:xfrm>
        </p:spPr>
        <p:txBody>
          <a:bodyPr/>
          <a:lstStyle/>
          <a:p>
            <a:r>
              <a:rPr lang="en-PH" dirty="0"/>
              <a:t>Long e: </a:t>
            </a:r>
            <a:r>
              <a:rPr lang="en-PH" dirty="0" err="1"/>
              <a:t>ee</a:t>
            </a:r>
            <a:r>
              <a:rPr lang="en-PH" dirty="0"/>
              <a:t> and </a:t>
            </a:r>
            <a:r>
              <a:rPr lang="en-PH" dirty="0" err="1"/>
              <a:t>e_e</a:t>
            </a:r>
            <a:endParaRPr lang="en-PH" dirty="0"/>
          </a:p>
        </p:txBody>
      </p:sp>
      <p:sp>
        <p:nvSpPr>
          <p:cNvPr id="3" name="Text Placeholder 2">
            <a:extLst>
              <a:ext uri="{FF2B5EF4-FFF2-40B4-BE49-F238E27FC236}">
                <a16:creationId xmlns:a16="http://schemas.microsoft.com/office/drawing/2014/main" id="{124D8198-BF8B-2440-B358-812CB95DB32B}"/>
              </a:ext>
              <a:ext uri="{C183D7F6-B498-43B3-948B-1728B52AA6E4}">
                <adec:decorative xmlns:adec="http://schemas.microsoft.com/office/drawing/2017/decorative" val="1"/>
              </a:ext>
            </a:extLst>
          </p:cNvPr>
          <p:cNvSpPr>
            <a:spLocks noGrp="1"/>
          </p:cNvSpPr>
          <p:nvPr>
            <p:ph type="body" sz="quarter" idx="18"/>
          </p:nvPr>
        </p:nvSpPr>
        <p:spPr>
          <a:xfrm>
            <a:off x="1060704" y="6514776"/>
            <a:ext cx="637308" cy="329519"/>
          </a:xfrm>
        </p:spPr>
        <p:txBody>
          <a:bodyPr>
            <a:normAutofit lnSpcReduction="10000"/>
          </a:bodyPr>
          <a:lstStyle/>
          <a:p>
            <a:r>
              <a:rPr lang="en-US" dirty="0"/>
              <a:t>2</a:t>
            </a:r>
          </a:p>
        </p:txBody>
      </p:sp>
      <p:sp>
        <p:nvSpPr>
          <p:cNvPr id="4" name="TextBox 3">
            <a:extLst>
              <a:ext uri="{FF2B5EF4-FFF2-40B4-BE49-F238E27FC236}">
                <a16:creationId xmlns:a16="http://schemas.microsoft.com/office/drawing/2014/main" id="{58718510-D50A-9B41-9B60-1BB8DFC33423}"/>
              </a:ext>
              <a:ext uri="{C183D7F6-B498-43B3-948B-1728B52AA6E4}">
                <adec:decorative xmlns:adec="http://schemas.microsoft.com/office/drawing/2017/decorative" val="1"/>
              </a:ext>
            </a:extLst>
          </p:cNvPr>
          <p:cNvSpPr txBox="1"/>
          <p:nvPr/>
        </p:nvSpPr>
        <p:spPr>
          <a:xfrm>
            <a:off x="1323191" y="5916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5008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351D32F-F57F-E249-842D-8E04E3E9BD58}"/>
              </a:ext>
            </a:extLst>
          </p:cNvPr>
          <p:cNvSpPr>
            <a:spLocks noGrp="1"/>
          </p:cNvSpPr>
          <p:nvPr>
            <p:ph type="body" sz="quarter" idx="23"/>
          </p:nvPr>
        </p:nvSpPr>
        <p:spPr/>
        <p:txBody>
          <a:bodyPr/>
          <a:lstStyle/>
          <a:p>
            <a:r>
              <a:rPr lang="en-US" dirty="0"/>
              <a:t>Let’s Read!</a:t>
            </a:r>
          </a:p>
        </p:txBody>
      </p:sp>
      <p:pic>
        <p:nvPicPr>
          <p:cNvPr id="3" name="Content Placeholder 2" descr="An image of the Student Workbook page 214.">
            <a:extLst>
              <a:ext uri="{FF2B5EF4-FFF2-40B4-BE49-F238E27FC236}">
                <a16:creationId xmlns:a16="http://schemas.microsoft.com/office/drawing/2014/main" id="{0FF22396-52D7-2040-8217-85A5A992CE50}"/>
              </a:ext>
            </a:extLst>
          </p:cNvPr>
          <p:cNvPicPr>
            <a:picLocks noGrp="1" noChangeAspect="1"/>
          </p:cNvPicPr>
          <p:nvPr>
            <p:ph sz="quarter" idx="12"/>
          </p:nvPr>
        </p:nvPicPr>
        <p:blipFill>
          <a:blip r:embed="rId3"/>
          <a:stretch>
            <a:fillRect/>
          </a:stretch>
        </p:blipFill>
        <p:spPr>
          <a:xfrm>
            <a:off x="479425" y="1828800"/>
            <a:ext cx="4089400" cy="3200400"/>
          </a:xfrm>
        </p:spPr>
      </p:pic>
      <p:pic>
        <p:nvPicPr>
          <p:cNvPr id="9" name="Content Placeholder 8" descr="An image of the Student Workbook page 215. ">
            <a:extLst>
              <a:ext uri="{FF2B5EF4-FFF2-40B4-BE49-F238E27FC236}">
                <a16:creationId xmlns:a16="http://schemas.microsoft.com/office/drawing/2014/main" id="{00FC8D5E-4434-5945-8C9A-39051F17E252}"/>
              </a:ext>
            </a:extLst>
          </p:cNvPr>
          <p:cNvPicPr>
            <a:picLocks noGrp="1" noChangeAspect="1"/>
          </p:cNvPicPr>
          <p:nvPr>
            <p:ph sz="quarter" idx="20"/>
          </p:nvPr>
        </p:nvPicPr>
        <p:blipFill>
          <a:blip r:embed="rId4"/>
          <a:stretch>
            <a:fillRect/>
          </a:stretch>
        </p:blipFill>
        <p:spPr>
          <a:xfrm>
            <a:off x="4644231" y="1828800"/>
            <a:ext cx="4089400" cy="3200400"/>
          </a:xfrm>
        </p:spPr>
      </p:pic>
      <p:sp>
        <p:nvSpPr>
          <p:cNvPr id="6" name="Text Placeholder 5">
            <a:extLst>
              <a:ext uri="{FF2B5EF4-FFF2-40B4-BE49-F238E27FC236}">
                <a16:creationId xmlns:a16="http://schemas.microsoft.com/office/drawing/2014/main" id="{D8DB1185-0F59-0A46-AC67-98A9F9635857}"/>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Read Connected Text</a:t>
            </a:r>
          </a:p>
        </p:txBody>
      </p:sp>
    </p:spTree>
    <p:extLst>
      <p:ext uri="{BB962C8B-B14F-4D97-AF65-F5344CB8AC3E}">
        <p14:creationId xmlns:p14="http://schemas.microsoft.com/office/powerpoint/2010/main" val="422926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205338-19FD-3C47-983A-EC50A7AFB89B}"/>
              </a:ext>
            </a:extLst>
          </p:cNvPr>
          <p:cNvSpPr>
            <a:spLocks noGrp="1"/>
          </p:cNvSpPr>
          <p:nvPr>
            <p:ph type="body" sz="quarter" idx="23"/>
          </p:nvPr>
        </p:nvSpPr>
        <p:spPr/>
        <p:txBody>
          <a:bodyPr/>
          <a:lstStyle/>
          <a:p>
            <a:r>
              <a:rPr lang="en-US" dirty="0"/>
              <a:t>Let’s Read!</a:t>
            </a:r>
          </a:p>
        </p:txBody>
      </p:sp>
      <p:sp>
        <p:nvSpPr>
          <p:cNvPr id="10" name="TextBox 9">
            <a:extLst>
              <a:ext uri="{FF2B5EF4-FFF2-40B4-BE49-F238E27FC236}">
                <a16:creationId xmlns:a16="http://schemas.microsoft.com/office/drawing/2014/main" id="{AA39A43B-CF9B-0F98-CE2C-E22F83EA2C6F}"/>
              </a:ext>
            </a:extLst>
          </p:cNvPr>
          <p:cNvSpPr txBox="1"/>
          <p:nvPr/>
        </p:nvSpPr>
        <p:spPr>
          <a:xfrm>
            <a:off x="3100647" y="1499145"/>
            <a:ext cx="2269375" cy="830997"/>
          </a:xfrm>
          <a:prstGeom prst="rect">
            <a:avLst/>
          </a:prstGeom>
          <a:noFill/>
        </p:spPr>
        <p:txBody>
          <a:bodyPr wrap="square" rtlCol="0">
            <a:spAutoFit/>
          </a:bodyPr>
          <a:lstStyle/>
          <a:p>
            <a:pPr algn="ctr"/>
            <a:r>
              <a:rPr lang="en-US" sz="4800" dirty="0">
                <a:latin typeface="Century Gothic" panose="020B0502020202020204" pitchFamily="34" charset="0"/>
              </a:rPr>
              <a:t>needs</a:t>
            </a:r>
          </a:p>
        </p:txBody>
      </p:sp>
      <p:sp>
        <p:nvSpPr>
          <p:cNvPr id="12" name="TextBox 11">
            <a:extLst>
              <a:ext uri="{FF2B5EF4-FFF2-40B4-BE49-F238E27FC236}">
                <a16:creationId xmlns:a16="http://schemas.microsoft.com/office/drawing/2014/main" id="{DAFC0898-42FB-8F0A-5FDA-63C72E0D2E00}"/>
              </a:ext>
            </a:extLst>
          </p:cNvPr>
          <p:cNvSpPr txBox="1"/>
          <p:nvPr/>
        </p:nvSpPr>
        <p:spPr>
          <a:xfrm>
            <a:off x="1899458" y="3013501"/>
            <a:ext cx="4671752" cy="830997"/>
          </a:xfrm>
          <a:prstGeom prst="rect">
            <a:avLst/>
          </a:prstGeom>
          <a:noFill/>
        </p:spPr>
        <p:txBody>
          <a:bodyPr wrap="square">
            <a:spAutoFit/>
          </a:bodyPr>
          <a:lstStyle/>
          <a:p>
            <a:pPr algn="ctr"/>
            <a:r>
              <a:rPr lang="en-US" sz="4800" dirty="0">
                <a:latin typeface="Century Gothic" panose="020B0502020202020204" pitchFamily="34" charset="0"/>
              </a:rPr>
              <a:t>seen</a:t>
            </a:r>
          </a:p>
        </p:txBody>
      </p:sp>
      <p:sp>
        <p:nvSpPr>
          <p:cNvPr id="13" name="TextBox 12">
            <a:extLst>
              <a:ext uri="{FF2B5EF4-FFF2-40B4-BE49-F238E27FC236}">
                <a16:creationId xmlns:a16="http://schemas.microsoft.com/office/drawing/2014/main" id="{E9A39F8E-773C-C626-460D-5B5272E8C596}"/>
              </a:ext>
            </a:extLst>
          </p:cNvPr>
          <p:cNvSpPr txBox="1"/>
          <p:nvPr/>
        </p:nvSpPr>
        <p:spPr>
          <a:xfrm>
            <a:off x="2005258" y="4527858"/>
            <a:ext cx="4671752" cy="830997"/>
          </a:xfrm>
          <a:prstGeom prst="rect">
            <a:avLst/>
          </a:prstGeom>
          <a:noFill/>
        </p:spPr>
        <p:txBody>
          <a:bodyPr wrap="square">
            <a:spAutoFit/>
          </a:bodyPr>
          <a:lstStyle/>
          <a:p>
            <a:pPr algn="ctr"/>
            <a:r>
              <a:rPr lang="en-US" sz="4800" dirty="0">
                <a:latin typeface="Century Gothic" panose="020B0502020202020204" pitchFamily="34" charset="0"/>
              </a:rPr>
              <a:t>peeks</a:t>
            </a:r>
          </a:p>
        </p:txBody>
      </p:sp>
      <p:sp>
        <p:nvSpPr>
          <p:cNvPr id="4" name="Text Placeholder 3">
            <a:extLst>
              <a:ext uri="{FF2B5EF4-FFF2-40B4-BE49-F238E27FC236}">
                <a16:creationId xmlns:a16="http://schemas.microsoft.com/office/drawing/2014/main" id="{5558C03B-BD1E-834D-B6A6-AC1521D9447E}"/>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2: Read Connected Text</a:t>
            </a:r>
          </a:p>
        </p:txBody>
      </p:sp>
    </p:spTree>
    <p:extLst>
      <p:ext uri="{BB962C8B-B14F-4D97-AF65-F5344CB8AC3E}">
        <p14:creationId xmlns:p14="http://schemas.microsoft.com/office/powerpoint/2010/main" val="128686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19076B-BDCE-444E-B298-F6CCB44DBD3A}"/>
              </a:ext>
            </a:extLst>
          </p:cNvPr>
          <p:cNvSpPr>
            <a:spLocks noGrp="1"/>
          </p:cNvSpPr>
          <p:nvPr>
            <p:ph type="body" sz="quarter" idx="22"/>
          </p:nvPr>
        </p:nvSpPr>
        <p:spPr/>
        <p:txBody>
          <a:bodyPr/>
          <a:lstStyle/>
          <a:p>
            <a:r>
              <a:rPr lang="en-US" dirty="0"/>
              <a:t>Listen Up!</a:t>
            </a:r>
          </a:p>
        </p:txBody>
      </p:sp>
      <p:sp>
        <p:nvSpPr>
          <p:cNvPr id="8" name="Text Placeholder 7">
            <a:extLst>
              <a:ext uri="{FF2B5EF4-FFF2-40B4-BE49-F238E27FC236}">
                <a16:creationId xmlns:a16="http://schemas.microsoft.com/office/drawing/2014/main" id="{6C08D17F-90B6-AA47-8B03-BD9BB596B3F2}"/>
              </a:ext>
            </a:extLst>
          </p:cNvPr>
          <p:cNvSpPr>
            <a:spLocks noGrp="1"/>
          </p:cNvSpPr>
          <p:nvPr>
            <p:ph type="body" sz="quarter" idx="19"/>
          </p:nvPr>
        </p:nvSpPr>
        <p:spPr/>
        <p:txBody>
          <a:bodyPr/>
          <a:lstStyle/>
          <a:p>
            <a:r>
              <a:rPr lang="en-US" dirty="0"/>
              <a:t>Segment Phonemes</a:t>
            </a:r>
          </a:p>
        </p:txBody>
      </p:sp>
      <p:pic>
        <p:nvPicPr>
          <p:cNvPr id="5" name="Graphic 4" descr="Ear outline">
            <a:extLst>
              <a:ext uri="{FF2B5EF4-FFF2-40B4-BE49-F238E27FC236}">
                <a16:creationId xmlns:a16="http://schemas.microsoft.com/office/drawing/2014/main" id="{1ED1EA5D-36EA-A395-61F4-F18E3F6D2F0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flipH="1">
            <a:off x="893129" y="1939229"/>
            <a:ext cx="3225313" cy="3225313"/>
          </a:xfrm>
          <a:prstGeom prst="rect">
            <a:avLst/>
          </a:prstGeom>
        </p:spPr>
      </p:pic>
      <p:pic>
        <p:nvPicPr>
          <p:cNvPr id="6" name="Graphic 5" descr="Ear outline">
            <a:extLst>
              <a:ext uri="{FF2B5EF4-FFF2-40B4-BE49-F238E27FC236}">
                <a16:creationId xmlns:a16="http://schemas.microsoft.com/office/drawing/2014/main" id="{1F7FC488-3BC5-2909-DEA9-B66F3BA2F3C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213145" y="1939229"/>
            <a:ext cx="3225313" cy="3225313"/>
          </a:xfrm>
          <a:prstGeom prst="rect">
            <a:avLst/>
          </a:prstGeom>
        </p:spPr>
      </p:pic>
      <p:sp>
        <p:nvSpPr>
          <p:cNvPr id="7" name="Text Placeholder 6">
            <a:extLst>
              <a:ext uri="{FF2B5EF4-FFF2-40B4-BE49-F238E27FC236}">
                <a16:creationId xmlns:a16="http://schemas.microsoft.com/office/drawing/2014/main" id="{3B619750-3F01-974C-AC45-8F39267098AF}"/>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Phonological Awareness</a:t>
            </a:r>
          </a:p>
        </p:txBody>
      </p:sp>
    </p:spTree>
    <p:extLst>
      <p:ext uri="{BB962C8B-B14F-4D97-AF65-F5344CB8AC3E}">
        <p14:creationId xmlns:p14="http://schemas.microsoft.com/office/powerpoint/2010/main" val="56236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D1C557-1F0F-4E4F-AE23-40B4425C3DD9}"/>
              </a:ext>
            </a:extLst>
          </p:cNvPr>
          <p:cNvSpPr>
            <a:spLocks noGrp="1"/>
          </p:cNvSpPr>
          <p:nvPr>
            <p:ph type="body" sz="quarter" idx="23"/>
          </p:nvPr>
        </p:nvSpPr>
        <p:spPr/>
        <p:txBody>
          <a:bodyPr/>
          <a:lstStyle/>
          <a:p>
            <a:r>
              <a:rPr lang="en-US" dirty="0"/>
              <a:t>Build Words!</a:t>
            </a:r>
          </a:p>
        </p:txBody>
      </p:sp>
      <p:sp>
        <p:nvSpPr>
          <p:cNvPr id="9" name="Text Placeholder 8">
            <a:extLst>
              <a:ext uri="{FF2B5EF4-FFF2-40B4-BE49-F238E27FC236}">
                <a16:creationId xmlns:a16="http://schemas.microsoft.com/office/drawing/2014/main" id="{63B61893-824A-3240-AAD6-ACBD6C53AE36}"/>
              </a:ext>
            </a:extLst>
          </p:cNvPr>
          <p:cNvSpPr>
            <a:spLocks noGrp="1"/>
          </p:cNvSpPr>
          <p:nvPr>
            <p:ph type="body" sz="quarter" idx="19"/>
          </p:nvPr>
        </p:nvSpPr>
        <p:spPr/>
        <p:txBody>
          <a:bodyPr/>
          <a:lstStyle/>
          <a:p>
            <a:r>
              <a:rPr lang="en-US" dirty="0"/>
              <a:t>Reinforce Word Recognition</a:t>
            </a:r>
          </a:p>
        </p:txBody>
      </p:sp>
      <p:pic>
        <p:nvPicPr>
          <p:cNvPr id="10" name="Content Placeholder 2" descr="An image of the lowercase letter f Word Building Card.">
            <a:extLst>
              <a:ext uri="{FF2B5EF4-FFF2-40B4-BE49-F238E27FC236}">
                <a16:creationId xmlns:a16="http://schemas.microsoft.com/office/drawing/2014/main" id="{EC8263ED-F151-0F4A-A3AF-D62309988A07}"/>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sp>
        <p:nvSpPr>
          <p:cNvPr id="4" name="Text Placeholder 3">
            <a:extLst>
              <a:ext uri="{FF2B5EF4-FFF2-40B4-BE49-F238E27FC236}">
                <a16:creationId xmlns:a16="http://schemas.microsoft.com/office/drawing/2014/main" id="{E0187590-CDD8-5E4C-9215-7DDE884DA579}"/>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3210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C9363-7FF7-DD49-89A3-3D89A4F8B60E}"/>
              </a:ext>
            </a:extLst>
          </p:cNvPr>
          <p:cNvSpPr>
            <a:spLocks noGrp="1"/>
          </p:cNvSpPr>
          <p:nvPr>
            <p:ph type="body" sz="quarter" idx="24"/>
          </p:nvPr>
        </p:nvSpPr>
        <p:spPr/>
        <p:txBody>
          <a:bodyPr/>
          <a:lstStyle/>
          <a:p>
            <a:r>
              <a:rPr lang="en-US" dirty="0"/>
              <a:t>Build Words!</a:t>
            </a:r>
          </a:p>
        </p:txBody>
      </p:sp>
      <p:sp>
        <p:nvSpPr>
          <p:cNvPr id="4" name="Text Placeholder 3">
            <a:extLst>
              <a:ext uri="{FF2B5EF4-FFF2-40B4-BE49-F238E27FC236}">
                <a16:creationId xmlns:a16="http://schemas.microsoft.com/office/drawing/2014/main" id="{FA90B2DD-4C69-C942-B100-5B07AD92088F}"/>
              </a:ext>
            </a:extLst>
          </p:cNvPr>
          <p:cNvSpPr>
            <a:spLocks noGrp="1"/>
          </p:cNvSpPr>
          <p:nvPr>
            <p:ph type="body" sz="quarter" idx="19"/>
          </p:nvPr>
        </p:nvSpPr>
        <p:spPr/>
        <p:txBody>
          <a:bodyPr/>
          <a:lstStyle/>
          <a:p>
            <a:r>
              <a:rPr lang="en-US" dirty="0"/>
              <a:t>Reinforce Word Recognition </a:t>
            </a:r>
          </a:p>
        </p:txBody>
      </p:sp>
      <p:pic>
        <p:nvPicPr>
          <p:cNvPr id="7" name="Content Placeholder 2" descr="An image of the lowercase letter f Word Building Card.">
            <a:extLst>
              <a:ext uri="{FF2B5EF4-FFF2-40B4-BE49-F238E27FC236}">
                <a16:creationId xmlns:a16="http://schemas.microsoft.com/office/drawing/2014/main" id="{E47158CF-18AE-764D-8D34-2B19C855B106}"/>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8" name="Content Placeholder 9" descr="An image of the e-e Word Building Card.">
            <a:extLst>
              <a:ext uri="{FF2B5EF4-FFF2-40B4-BE49-F238E27FC236}">
                <a16:creationId xmlns:a16="http://schemas.microsoft.com/office/drawing/2014/main" id="{8B1C6D36-8F3C-F644-B791-7F490649D6FD}"/>
              </a:ext>
            </a:extLst>
          </p:cNvPr>
          <p:cNvPicPr>
            <a:picLocks noGrp="1" noChangeAspect="1"/>
          </p:cNvPicPr>
          <p:nvPr>
            <p:ph sz="quarter" idx="23"/>
          </p:nvPr>
        </p:nvPicPr>
        <p:blipFill>
          <a:blip r:embed="rId4"/>
          <a:stretch>
            <a:fillRect/>
          </a:stretch>
        </p:blipFill>
        <p:spPr>
          <a:xfrm>
            <a:off x="3746004" y="2743200"/>
            <a:ext cx="1644055" cy="2193925"/>
          </a:xfrm>
        </p:spPr>
      </p:pic>
      <p:sp>
        <p:nvSpPr>
          <p:cNvPr id="5" name="Text Placeholder 4">
            <a:extLst>
              <a:ext uri="{FF2B5EF4-FFF2-40B4-BE49-F238E27FC236}">
                <a16:creationId xmlns:a16="http://schemas.microsoft.com/office/drawing/2014/main" id="{81A4DADA-4565-E34F-8ACA-3CB0C1198D27}"/>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246119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a:t>
            </a:r>
          </a:p>
        </p:txBody>
      </p:sp>
      <p:pic>
        <p:nvPicPr>
          <p:cNvPr id="8" name="Content Placeholder 2" descr="An image of the lowercase letter f Word Building Card.">
            <a:extLst>
              <a:ext uri="{FF2B5EF4-FFF2-40B4-BE49-F238E27FC236}">
                <a16:creationId xmlns:a16="http://schemas.microsoft.com/office/drawing/2014/main" id="{56BCFFE4-7FEC-D94F-8FE2-121EE19FD4CB}"/>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3" name="Content Placeholder 11" descr="An image of the lowercase letter t Word Building Card.">
            <a:extLst>
              <a:ext uri="{FF2B5EF4-FFF2-40B4-BE49-F238E27FC236}">
                <a16:creationId xmlns:a16="http://schemas.microsoft.com/office/drawing/2014/main" id="{0E325340-819A-FB42-BBA7-E378C38733D4}"/>
              </a:ext>
            </a:extLst>
          </p:cNvPr>
          <p:cNvPicPr>
            <a:picLocks noGrp="1" noChangeAspect="1"/>
          </p:cNvPicPr>
          <p:nvPr>
            <p:ph sz="quarter" idx="25"/>
          </p:nvPr>
        </p:nvPicPr>
        <p:blipFill>
          <a:blip r:embed="rId5">
            <a:extLst>
              <a:ext uri="{28A0092B-C50C-407E-A947-70E740481C1C}">
                <a14:useLocalDpi xmlns:a14="http://schemas.microsoft.com/office/drawing/2010/main" val="0"/>
              </a:ext>
            </a:extLst>
          </a:blip>
          <a:stretch>
            <a:fillRect/>
          </a:stretch>
        </p:blipFill>
        <p:spPr>
          <a:xfrm>
            <a:off x="5709446" y="2743200"/>
            <a:ext cx="1635121"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330820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a:t>
            </a:r>
          </a:p>
        </p:txBody>
      </p:sp>
      <p:pic>
        <p:nvPicPr>
          <p:cNvPr id="8" name="Content Placeholder 2" descr="An image of the lowercase letter f Word Building Card.">
            <a:extLst>
              <a:ext uri="{FF2B5EF4-FFF2-40B4-BE49-F238E27FC236}">
                <a16:creationId xmlns:a16="http://schemas.microsoft.com/office/drawing/2014/main" id="{56BCFFE4-7FEC-D94F-8FE2-121EE19FD4CB}"/>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1773239" y="2743200"/>
            <a:ext cx="1635121"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0" name="Content Placeholder 20" descr="An image of the lowercase letter d Word Building Card.">
            <a:extLst>
              <a:ext uri="{FF2B5EF4-FFF2-40B4-BE49-F238E27FC236}">
                <a16:creationId xmlns:a16="http://schemas.microsoft.com/office/drawing/2014/main" id="{D721B205-6798-A94C-A1E0-E888EC337EF7}"/>
              </a:ext>
            </a:extLst>
          </p:cNvPr>
          <p:cNvPicPr>
            <a:picLocks noGrp="1" noChangeAspect="1"/>
          </p:cNvPicPr>
          <p:nvPr>
            <p:ph sz="quarter" idx="25"/>
          </p:nvPr>
        </p:nvPicPr>
        <p:blipFill>
          <a:blip r:embed="rId5"/>
          <a:stretch>
            <a:fillRect/>
          </a:stretch>
        </p:blipFill>
        <p:spPr>
          <a:xfrm>
            <a:off x="5706185" y="2743200"/>
            <a:ext cx="1641643"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102477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C0A3E0-D45A-4140-BEF3-5BA3952736D9}"/>
              </a:ext>
            </a:extLst>
          </p:cNvPr>
          <p:cNvSpPr>
            <a:spLocks noGrp="1"/>
          </p:cNvSpPr>
          <p:nvPr>
            <p:ph type="body" sz="quarter" idx="26"/>
          </p:nvPr>
        </p:nvSpPr>
        <p:spPr/>
        <p:txBody>
          <a:bodyPr/>
          <a:lstStyle/>
          <a:p>
            <a:r>
              <a:rPr lang="en-US" dirty="0"/>
              <a:t>Build Words!</a:t>
            </a:r>
          </a:p>
        </p:txBody>
      </p:sp>
      <p:sp>
        <p:nvSpPr>
          <p:cNvPr id="5" name="Text Placeholder 4">
            <a:extLst>
              <a:ext uri="{FF2B5EF4-FFF2-40B4-BE49-F238E27FC236}">
                <a16:creationId xmlns:a16="http://schemas.microsoft.com/office/drawing/2014/main" id="{E4368547-548C-4441-9A55-B81AB652D9A8}"/>
              </a:ext>
            </a:extLst>
          </p:cNvPr>
          <p:cNvSpPr>
            <a:spLocks noGrp="1"/>
          </p:cNvSpPr>
          <p:nvPr>
            <p:ph type="body" sz="quarter" idx="19"/>
          </p:nvPr>
        </p:nvSpPr>
        <p:spPr/>
        <p:txBody>
          <a:bodyPr/>
          <a:lstStyle/>
          <a:p>
            <a:r>
              <a:rPr lang="en-US" dirty="0"/>
              <a:t>Reinforce Word Recognition </a:t>
            </a:r>
          </a:p>
        </p:txBody>
      </p:sp>
      <p:pic>
        <p:nvPicPr>
          <p:cNvPr id="11" name="Content Placeholder 8" descr="An image of the lowercase letter s Word Building Card. ">
            <a:extLst>
              <a:ext uri="{FF2B5EF4-FFF2-40B4-BE49-F238E27FC236}">
                <a16:creationId xmlns:a16="http://schemas.microsoft.com/office/drawing/2014/main" id="{93772098-3C22-4949-8538-74D046886E13}"/>
              </a:ext>
            </a:extLst>
          </p:cNvPr>
          <p:cNvPicPr>
            <a:picLocks noGrp="1" noChangeAspect="1"/>
          </p:cNvPicPr>
          <p:nvPr>
            <p:ph sz="quarter" idx="21"/>
          </p:nvPr>
        </p:nvPicPr>
        <p:blipFill>
          <a:blip r:embed="rId3"/>
          <a:stretch>
            <a:fillRect/>
          </a:stretch>
        </p:blipFill>
        <p:spPr>
          <a:xfrm>
            <a:off x="1784868" y="2743200"/>
            <a:ext cx="1611863" cy="2193925"/>
          </a:xfrm>
        </p:spPr>
      </p:pic>
      <p:pic>
        <p:nvPicPr>
          <p:cNvPr id="9" name="Content Placeholder 9" descr="An image of the e-e Word Building Card.">
            <a:extLst>
              <a:ext uri="{FF2B5EF4-FFF2-40B4-BE49-F238E27FC236}">
                <a16:creationId xmlns:a16="http://schemas.microsoft.com/office/drawing/2014/main" id="{0E82246F-C800-6849-92A4-FFF1E98109A7}"/>
              </a:ext>
            </a:extLst>
          </p:cNvPr>
          <p:cNvPicPr>
            <a:picLocks noGrp="1" noChangeAspect="1"/>
          </p:cNvPicPr>
          <p:nvPr>
            <p:ph sz="quarter" idx="23"/>
          </p:nvPr>
        </p:nvPicPr>
        <p:blipFill>
          <a:blip r:embed="rId4"/>
          <a:stretch>
            <a:fillRect/>
          </a:stretch>
        </p:blipFill>
        <p:spPr>
          <a:xfrm>
            <a:off x="3746004" y="2743200"/>
            <a:ext cx="1644055" cy="2193925"/>
          </a:xfrm>
        </p:spPr>
      </p:pic>
      <p:pic>
        <p:nvPicPr>
          <p:cNvPr id="10" name="Content Placeholder 20" descr="An image of the lowercase letter d Word Building Card.">
            <a:extLst>
              <a:ext uri="{FF2B5EF4-FFF2-40B4-BE49-F238E27FC236}">
                <a16:creationId xmlns:a16="http://schemas.microsoft.com/office/drawing/2014/main" id="{D721B205-6798-A94C-A1E0-E888EC337EF7}"/>
              </a:ext>
            </a:extLst>
          </p:cNvPr>
          <p:cNvPicPr>
            <a:picLocks noGrp="1" noChangeAspect="1"/>
          </p:cNvPicPr>
          <p:nvPr>
            <p:ph sz="quarter" idx="25"/>
          </p:nvPr>
        </p:nvPicPr>
        <p:blipFill>
          <a:blip r:embed="rId5"/>
          <a:stretch>
            <a:fillRect/>
          </a:stretch>
        </p:blipFill>
        <p:spPr>
          <a:xfrm>
            <a:off x="5706185" y="2743200"/>
            <a:ext cx="1641643" cy="2193925"/>
          </a:xfrm>
        </p:spPr>
      </p:pic>
      <p:sp>
        <p:nvSpPr>
          <p:cNvPr id="6" name="Text Placeholder 5">
            <a:extLst>
              <a:ext uri="{FF2B5EF4-FFF2-40B4-BE49-F238E27FC236}">
                <a16:creationId xmlns:a16="http://schemas.microsoft.com/office/drawing/2014/main" id="{61E3F9C2-DC91-4B4D-B54F-1E9B3EFAD94F}"/>
              </a:ext>
              <a:ext uri="{C183D7F6-B498-43B3-948B-1728B52AA6E4}">
                <adec:decorative xmlns:adec="http://schemas.microsoft.com/office/drawing/2017/decorative" val="1"/>
              </a:ext>
            </a:extLst>
          </p:cNvPr>
          <p:cNvSpPr>
            <a:spLocks noGrp="1"/>
          </p:cNvSpPr>
          <p:nvPr>
            <p:ph type="body" sz="quarter" idx="18"/>
          </p:nvPr>
        </p:nvSpPr>
        <p:spPr>
          <a:xfrm>
            <a:off x="1060704" y="6517315"/>
            <a:ext cx="5360704" cy="329519"/>
          </a:xfrm>
        </p:spPr>
        <p:txBody>
          <a:bodyPr/>
          <a:lstStyle/>
          <a:p>
            <a:r>
              <a:rPr lang="en-US" dirty="0"/>
              <a:t>2: Phonics</a:t>
            </a:r>
          </a:p>
        </p:txBody>
      </p:sp>
    </p:spTree>
    <p:extLst>
      <p:ext uri="{BB962C8B-B14F-4D97-AF65-F5344CB8AC3E}">
        <p14:creationId xmlns:p14="http://schemas.microsoft.com/office/powerpoint/2010/main" val="1581487202"/>
      </p:ext>
    </p:extLst>
  </p:cSld>
  <p:clrMapOvr>
    <a:masterClrMapping/>
  </p:clrMapOvr>
</p:sld>
</file>

<file path=ppt/theme/theme1.xml><?xml version="1.0" encoding="utf-8"?>
<a:theme xmlns:a="http://schemas.openxmlformats.org/drawingml/2006/main" name="Session_2_4 _ BLUE">
  <a:themeElements>
    <a:clrScheme name="Custom 1">
      <a:dk1>
        <a:srgbClr val="000000"/>
      </a:dk1>
      <a:lt1>
        <a:srgbClr val="FFFFFF"/>
      </a:lt1>
      <a:dk2>
        <a:srgbClr val="17529D"/>
      </a:dk2>
      <a:lt2>
        <a:srgbClr val="E7E6E6"/>
      </a:lt2>
      <a:accent1>
        <a:srgbClr val="107499"/>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ssion_5_Revi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K_Open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K_Focus">
  <a:themeElements>
    <a:clrScheme name="Custom 3">
      <a:dk1>
        <a:srgbClr val="000000"/>
      </a:dk1>
      <a:lt1>
        <a:srgbClr val="FFFFFF"/>
      </a:lt1>
      <a:dk2>
        <a:srgbClr val="17529D"/>
      </a:dk2>
      <a:lt2>
        <a:srgbClr val="E7E6E6"/>
      </a:lt2>
      <a:accent1>
        <a:srgbClr val="107499"/>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10a3ed-4979-4661-9a90-2a45d351e80e">
      <UserInfo>
        <DisplayName>Alexis Hatcher</DisplayName>
        <AccountId>6</AccountId>
        <AccountType/>
      </UserInfo>
      <UserInfo>
        <DisplayName>Heatherlyn Ames</DisplayName>
        <AccountId>1205</AccountId>
        <AccountType/>
      </UserInfo>
      <UserInfo>
        <DisplayName>Shannon Stanton</DisplayName>
        <AccountId>139</AccountId>
        <AccountType/>
      </UserInfo>
      <UserInfo>
        <DisplayName>Julia Pearlman</DisplayName>
        <AccountId>4818</AccountId>
        <AccountType/>
      </UserInfo>
      <UserInfo>
        <DisplayName>Tyler Krentz</DisplayName>
        <AccountId>10728</AccountId>
        <AccountType/>
      </UserInfo>
    </SharedWithUsers>
    <Notes xmlns="4a536345-3f6c-461a-b183-bbdda499d257" xsi:nil="true"/>
    <_ip_UnifiedCompliancePolicyUIAction xmlns="http://schemas.microsoft.com/sharepoint/v3" xsi:nil="true"/>
    <_ip_UnifiedCompliancePolicyProperties xmlns="http://schemas.microsoft.com/sharepoint/v3" xsi:nil="true"/>
    <lcf76f155ced4ddcb4097134ff3c332f xmlns="4a536345-3f6c-461a-b183-bbdda499d257">
      <Terms xmlns="http://schemas.microsoft.com/office/infopath/2007/PartnerControls"/>
    </lcf76f155ced4ddcb4097134ff3c332f>
    <TaxCatchAll xmlns="b710a3ed-4979-4661-9a90-2a45d351e8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DD6838B8E4ED4D97B4119C1F57964B" ma:contentTypeVersion="19" ma:contentTypeDescription="Create a new document." ma:contentTypeScope="" ma:versionID="7b4d4242a4f0aaf627d6b0362b8cdf41">
  <xsd:schema xmlns:xsd="http://www.w3.org/2001/XMLSchema" xmlns:xs="http://www.w3.org/2001/XMLSchema" xmlns:p="http://schemas.microsoft.com/office/2006/metadata/properties" xmlns:ns1="http://schemas.microsoft.com/sharepoint/v3" xmlns:ns2="4a536345-3f6c-461a-b183-bbdda499d257" xmlns:ns3="b710a3ed-4979-4661-9a90-2a45d351e80e" targetNamespace="http://schemas.microsoft.com/office/2006/metadata/properties" ma:root="true" ma:fieldsID="e8e66911d2a7c248a2ff722157b4894b" ns1:_="" ns2:_="" ns3:_="">
    <xsd:import namespace="http://schemas.microsoft.com/sharepoint/v3"/>
    <xsd:import namespace="4a536345-3f6c-461a-b183-bbdda499d257"/>
    <xsd:import namespace="b710a3ed-4979-4661-9a90-2a45d351e8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36345-3f6c-461a-b183-bbdda499d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 ma:index="14" nillable="true" ma:displayName="Notes" ma:format="Dropdown" ma:internalName="Notes">
      <xsd:simpleType>
        <xsd:union memberTypes="dms:Text">
          <xsd:simpleType>
            <xsd:restriction base="dms:Choice">
              <xsd:enumeration value="Choice 1"/>
              <xsd:enumeration value="Choice 2"/>
              <xsd:enumeration value="Choice 3"/>
            </xsd:restriction>
          </xsd:simpleType>
        </xsd:un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10a3ed-4979-4661-9a90-2a45d351e8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5df0f7c-c064-45d8-abb3-53c1c3ddb3c5}" ma:internalName="TaxCatchAll" ma:showField="CatchAllData" ma:web="b710a3ed-4979-4661-9a90-2a45d351e8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861963-F88A-4078-9CC1-BE4DF6922FBF}">
  <ds:schemaRefs>
    <ds:schemaRef ds:uri="http://schemas.microsoft.com/office/2006/documentManagement/types"/>
    <ds:schemaRef ds:uri="b710a3ed-4979-4661-9a90-2a45d351e80e"/>
    <ds:schemaRef ds:uri="http://www.w3.org/XML/1998/namespace"/>
    <ds:schemaRef ds:uri="http://schemas.microsoft.com/office/2006/metadata/properties"/>
    <ds:schemaRef ds:uri="http://purl.org/dc/terms/"/>
    <ds:schemaRef ds:uri="http://purl.org/dc/dcmitype/"/>
    <ds:schemaRef ds:uri="4a536345-3f6c-461a-b183-bbdda499d257"/>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483D280A-F568-4485-BD45-332497A36F32}">
  <ds:schemaRefs>
    <ds:schemaRef ds:uri="http://schemas.microsoft.com/sharepoint/v3/contenttype/forms"/>
  </ds:schemaRefs>
</ds:datastoreItem>
</file>

<file path=customXml/itemProps3.xml><?xml version="1.0" encoding="utf-8"?>
<ds:datastoreItem xmlns:ds="http://schemas.openxmlformats.org/officeDocument/2006/customXml" ds:itemID="{EF20E572-F14A-40A6-AD24-FE68A3E5D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536345-3f6c-461a-b183-bbdda499d257"/>
    <ds:schemaRef ds:uri="b710a3ed-4979-4661-9a90-2a45d351e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1153</TotalTime>
  <Words>1848</Words>
  <Application>Microsoft Macintosh PowerPoint</Application>
  <PresentationFormat>On-screen Show (4:3)</PresentationFormat>
  <Paragraphs>219</Paragraphs>
  <Slides>31</Slides>
  <Notes>30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AvenirForCA</vt:lpstr>
      <vt:lpstr>Calibri</vt:lpstr>
      <vt:lpstr>Century Gothic</vt:lpstr>
      <vt:lpstr>Session_2_4 _ BLUE</vt:lpstr>
      <vt:lpstr>Session_5_Review</vt:lpstr>
      <vt:lpstr>GK_Openers</vt:lpstr>
      <vt:lpstr>GK_Focus</vt:lpstr>
      <vt:lpstr>Week 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Michaud</dc:creator>
  <cp:lastModifiedBy>Mark Nodland</cp:lastModifiedBy>
  <cp:revision>28</cp:revision>
  <cp:lastPrinted>2019-07-31T17:10:30Z</cp:lastPrinted>
  <dcterms:created xsi:type="dcterms:W3CDTF">2019-06-29T20:30:13Z</dcterms:created>
  <dcterms:modified xsi:type="dcterms:W3CDTF">2022-07-20T16:47:56Z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0x0101009DDD6838B8E4ED4D97B4119C1F57964B</vt:lpwstr>
  </property>
  <property fmtid="{D5CDD505-2E9C-101B-9397-08002B2CF9AE}" pid="3" name="MediaServiceImageTags">
    <vt:lpwstr/>
  </property>
</Properties>
</file>