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4"/>
    <p:sldMasterId id="2147483987" r:id="rId5"/>
    <p:sldMasterId id="2147483993" r:id="rId6"/>
  </p:sldMasterIdLst>
  <p:notesMasterIdLst>
    <p:notesMasterId r:id="rId30"/>
  </p:notesMasterIdLst>
  <p:handoutMasterIdLst>
    <p:handoutMasterId r:id="rId31"/>
  </p:handoutMasterIdLst>
  <p:sldIdLst>
    <p:sldId id="546" r:id="rId7"/>
    <p:sldId id="539" r:id="rId8"/>
    <p:sldId id="540" r:id="rId9"/>
    <p:sldId id="547" r:id="rId10"/>
    <p:sldId id="552" r:id="rId11"/>
    <p:sldId id="553" r:id="rId12"/>
    <p:sldId id="554" r:id="rId13"/>
    <p:sldId id="555" r:id="rId14"/>
    <p:sldId id="556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/>
    <p:restoredTop sz="73537" autoAdjust="0"/>
  </p:normalViewPr>
  <p:slideViewPr>
    <p:cSldViewPr snapToGrid="0" snapToObjects="1">
      <p:cViewPr varScale="1">
        <p:scale>
          <a:sx n="92" d="100"/>
          <a:sy n="92" d="100"/>
        </p:scale>
        <p:origin x="2848" y="176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ichers" userId="feaa81bd-cbd7-41bd-a671-a351dd74e28f" providerId="ADAL" clId="{FC9B59CD-E9D6-4BC7-B07D-CE646E1C5FE7}"/>
    <pc:docChg chg="custSel modSld">
      <pc:chgData name="Jennifer Wichers" userId="feaa81bd-cbd7-41bd-a671-a351dd74e28f" providerId="ADAL" clId="{FC9B59CD-E9D6-4BC7-B07D-CE646E1C5FE7}" dt="2022-06-27T18:57:29.005" v="80" actId="20577"/>
      <pc:docMkLst>
        <pc:docMk/>
      </pc:docMkLst>
      <pc:sldChg chg="modNotesTx">
        <pc:chgData name="Jennifer Wichers" userId="feaa81bd-cbd7-41bd-a671-a351dd74e28f" providerId="ADAL" clId="{FC9B59CD-E9D6-4BC7-B07D-CE646E1C5FE7}" dt="2022-06-27T18:57:29.005" v="80" actId="20577"/>
        <pc:sldMkLst>
          <pc:docMk/>
          <pc:sldMk cId="716010276" sldId="539"/>
        </pc:sldMkLst>
      </pc:sldChg>
      <pc:sldChg chg="modNotesTx">
        <pc:chgData name="Jennifer Wichers" userId="feaa81bd-cbd7-41bd-a671-a351dd74e28f" providerId="ADAL" clId="{FC9B59CD-E9D6-4BC7-B07D-CE646E1C5FE7}" dt="2022-06-27T18:35:24.742" v="77" actId="20577"/>
        <pc:sldMkLst>
          <pc:docMk/>
          <pc:sldMk cId="1815504076" sldId="540"/>
        </pc:sldMkLst>
      </pc:sldChg>
    </pc:docChg>
  </pc:docChgLst>
  <pc:docChgLst>
    <pc:chgData name="Paige Curley" userId="323ae68b-3514-45e6-9d23-90a12da1be37" providerId="ADAL" clId="{43D223A0-37F0-4819-ACD1-5038F49E8F92}"/>
    <pc:docChg chg="modSld">
      <pc:chgData name="Paige Curley" userId="323ae68b-3514-45e6-9d23-90a12da1be37" providerId="ADAL" clId="{43D223A0-37F0-4819-ACD1-5038F49E8F92}" dt="2022-06-21T16:58:21.586" v="57" actId="962"/>
      <pc:docMkLst>
        <pc:docMk/>
      </pc:docMkLst>
      <pc:sldChg chg="modSp mod">
        <pc:chgData name="Paige Curley" userId="323ae68b-3514-45e6-9d23-90a12da1be37" providerId="ADAL" clId="{43D223A0-37F0-4819-ACD1-5038F49E8F92}" dt="2022-06-21T16:56:47.451" v="4" actId="962"/>
        <pc:sldMkLst>
          <pc:docMk/>
          <pc:sldMk cId="716010276" sldId="539"/>
        </pc:sldMkLst>
        <pc:spChg chg="mod ord">
          <ac:chgData name="Paige Curley" userId="323ae68b-3514-45e6-9d23-90a12da1be37" providerId="ADAL" clId="{43D223A0-37F0-4819-ACD1-5038F49E8F92}" dt="2022-06-21T16:56:47.451" v="4" actId="962"/>
          <ac:spMkLst>
            <pc:docMk/>
            <pc:sldMk cId="716010276" sldId="539"/>
            <ac:spMk id="5" creationId="{E45F4E6A-6E9B-2442-A3FA-7B114A7AEF77}"/>
          </ac:spMkLst>
        </pc:spChg>
        <pc:spChg chg="ord">
          <ac:chgData name="Paige Curley" userId="323ae68b-3514-45e6-9d23-90a12da1be37" providerId="ADAL" clId="{43D223A0-37F0-4819-ACD1-5038F49E8F92}" dt="2022-06-21T16:56:46.523" v="3" actId="13244"/>
          <ac:spMkLst>
            <pc:docMk/>
            <pc:sldMk cId="716010276" sldId="539"/>
            <ac:spMk id="6" creationId="{24149C55-6BFA-9A4C-B3CE-60DBE19033DE}"/>
          </ac:spMkLst>
        </pc:spChg>
        <pc:picChg chg="ord">
          <ac:chgData name="Paige Curley" userId="323ae68b-3514-45e6-9d23-90a12da1be37" providerId="ADAL" clId="{43D223A0-37F0-4819-ACD1-5038F49E8F92}" dt="2022-06-21T16:56:43.974" v="1" actId="13244"/>
          <ac:picMkLst>
            <pc:docMk/>
            <pc:sldMk cId="716010276" sldId="539"/>
            <ac:picMk id="8" creationId="{AEA93E94-B130-E14C-AE48-F9C332AA4E55}"/>
          </ac:picMkLst>
        </pc:picChg>
      </pc:sldChg>
      <pc:sldChg chg="modSp mod">
        <pc:chgData name="Paige Curley" userId="323ae68b-3514-45e6-9d23-90a12da1be37" providerId="ADAL" clId="{43D223A0-37F0-4819-ACD1-5038F49E8F92}" dt="2022-06-21T16:56:50.983" v="6" actId="962"/>
        <pc:sldMkLst>
          <pc:docMk/>
          <pc:sldMk cId="1815504076" sldId="540"/>
        </pc:sldMkLst>
        <pc:spChg chg="mod ord">
          <ac:chgData name="Paige Curley" userId="323ae68b-3514-45e6-9d23-90a12da1be37" providerId="ADAL" clId="{43D223A0-37F0-4819-ACD1-5038F49E8F92}" dt="2022-06-21T16:56:50.983" v="6" actId="962"/>
          <ac:spMkLst>
            <pc:docMk/>
            <pc:sldMk cId="1815504076" sldId="540"/>
            <ac:spMk id="5" creationId="{62382026-8C66-794F-951D-93B264A52EAC}"/>
          </ac:spMkLst>
        </pc:spChg>
      </pc:sldChg>
      <pc:sldChg chg="modSp mod">
        <pc:chgData name="Paige Curley" userId="323ae68b-3514-45e6-9d23-90a12da1be37" providerId="ADAL" clId="{43D223A0-37F0-4819-ACD1-5038F49E8F92}" dt="2022-06-21T16:56:38.982" v="0" actId="13244"/>
        <pc:sldMkLst>
          <pc:docMk/>
          <pc:sldMk cId="2664203639" sldId="546"/>
        </pc:sldMkLst>
        <pc:spChg chg="ord">
          <ac:chgData name="Paige Curley" userId="323ae68b-3514-45e6-9d23-90a12da1be37" providerId="ADAL" clId="{43D223A0-37F0-4819-ACD1-5038F49E8F92}" dt="2022-06-21T16:56:38.982" v="0" actId="13244"/>
          <ac:spMkLst>
            <pc:docMk/>
            <pc:sldMk cId="2664203639" sldId="546"/>
            <ac:spMk id="5" creationId="{D0D74495-FD88-514D-A679-DF5CB90D5AED}"/>
          </ac:spMkLst>
        </pc:spChg>
      </pc:sldChg>
      <pc:sldChg chg="modSp mod">
        <pc:chgData name="Paige Curley" userId="323ae68b-3514-45e6-9d23-90a12da1be37" providerId="ADAL" clId="{43D223A0-37F0-4819-ACD1-5038F49E8F92}" dt="2022-06-21T16:56:55.513" v="9" actId="962"/>
        <pc:sldMkLst>
          <pc:docMk/>
          <pc:sldMk cId="543939258" sldId="547"/>
        </pc:sldMkLst>
        <pc:spChg chg="ord">
          <ac:chgData name="Paige Curley" userId="323ae68b-3514-45e6-9d23-90a12da1be37" providerId="ADAL" clId="{43D223A0-37F0-4819-ACD1-5038F49E8F92}" dt="2022-06-21T16:56:54.584" v="8" actId="13244"/>
          <ac:spMkLst>
            <pc:docMk/>
            <pc:sldMk cId="543939258" sldId="547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6:55.513" v="9" actId="962"/>
          <ac:spMkLst>
            <pc:docMk/>
            <pc:sldMk cId="543939258" sldId="547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6:53.887" v="7" actId="13244"/>
          <ac:spMkLst>
            <pc:docMk/>
            <pc:sldMk cId="543939258" sldId="547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01.044" v="13" actId="962"/>
        <pc:sldMkLst>
          <pc:docMk/>
          <pc:sldMk cId="520459279" sldId="552"/>
        </pc:sldMkLst>
        <pc:spChg chg="ord">
          <ac:chgData name="Paige Curley" userId="323ae68b-3514-45e6-9d23-90a12da1be37" providerId="ADAL" clId="{43D223A0-37F0-4819-ACD1-5038F49E8F92}" dt="2022-06-21T16:57:00.080" v="12" actId="13244"/>
          <ac:spMkLst>
            <pc:docMk/>
            <pc:sldMk cId="520459279" sldId="552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01.044" v="13" actId="962"/>
          <ac:spMkLst>
            <pc:docMk/>
            <pc:sldMk cId="520459279" sldId="552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6:58.152" v="10" actId="13244"/>
          <ac:spMkLst>
            <pc:docMk/>
            <pc:sldMk cId="520459279" sldId="552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06.007" v="16" actId="962"/>
        <pc:sldMkLst>
          <pc:docMk/>
          <pc:sldMk cId="4205640984" sldId="553"/>
        </pc:sldMkLst>
        <pc:spChg chg="ord">
          <ac:chgData name="Paige Curley" userId="323ae68b-3514-45e6-9d23-90a12da1be37" providerId="ADAL" clId="{43D223A0-37F0-4819-ACD1-5038F49E8F92}" dt="2022-06-21T16:57:05.225" v="15" actId="13244"/>
          <ac:spMkLst>
            <pc:docMk/>
            <pc:sldMk cId="4205640984" sldId="553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06.007" v="16" actId="962"/>
          <ac:spMkLst>
            <pc:docMk/>
            <pc:sldMk cId="4205640984" sldId="553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04.553" v="14" actId="13244"/>
          <ac:spMkLst>
            <pc:docMk/>
            <pc:sldMk cId="4205640984" sldId="553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10.702" v="19" actId="962"/>
        <pc:sldMkLst>
          <pc:docMk/>
          <pc:sldMk cId="3767318595" sldId="554"/>
        </pc:sldMkLst>
        <pc:spChg chg="ord">
          <ac:chgData name="Paige Curley" userId="323ae68b-3514-45e6-9d23-90a12da1be37" providerId="ADAL" clId="{43D223A0-37F0-4819-ACD1-5038F49E8F92}" dt="2022-06-21T16:57:09.969" v="18" actId="13244"/>
          <ac:spMkLst>
            <pc:docMk/>
            <pc:sldMk cId="3767318595" sldId="554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10.702" v="19" actId="962"/>
          <ac:spMkLst>
            <pc:docMk/>
            <pc:sldMk cId="3767318595" sldId="554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09.255" v="17" actId="13244"/>
          <ac:spMkLst>
            <pc:docMk/>
            <pc:sldMk cId="3767318595" sldId="554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14.361" v="22" actId="962"/>
        <pc:sldMkLst>
          <pc:docMk/>
          <pc:sldMk cId="3748192129" sldId="555"/>
        </pc:sldMkLst>
        <pc:spChg chg="ord">
          <ac:chgData name="Paige Curley" userId="323ae68b-3514-45e6-9d23-90a12da1be37" providerId="ADAL" clId="{43D223A0-37F0-4819-ACD1-5038F49E8F92}" dt="2022-06-21T16:57:13.700" v="21" actId="13244"/>
          <ac:spMkLst>
            <pc:docMk/>
            <pc:sldMk cId="3748192129" sldId="555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14.361" v="22" actId="962"/>
          <ac:spMkLst>
            <pc:docMk/>
            <pc:sldMk cId="3748192129" sldId="555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13.097" v="20" actId="13244"/>
          <ac:spMkLst>
            <pc:docMk/>
            <pc:sldMk cId="3748192129" sldId="555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18.650" v="25" actId="962"/>
        <pc:sldMkLst>
          <pc:docMk/>
          <pc:sldMk cId="1552547288" sldId="556"/>
        </pc:sldMkLst>
        <pc:spChg chg="ord">
          <ac:chgData name="Paige Curley" userId="323ae68b-3514-45e6-9d23-90a12da1be37" providerId="ADAL" clId="{43D223A0-37F0-4819-ACD1-5038F49E8F92}" dt="2022-06-21T16:57:17.681" v="24" actId="13244"/>
          <ac:spMkLst>
            <pc:docMk/>
            <pc:sldMk cId="1552547288" sldId="556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18.650" v="25" actId="962"/>
          <ac:spMkLst>
            <pc:docMk/>
            <pc:sldMk cId="1552547288" sldId="556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16.997" v="23" actId="13244"/>
          <ac:spMkLst>
            <pc:docMk/>
            <pc:sldMk cId="1552547288" sldId="556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23.524" v="28" actId="962"/>
        <pc:sldMkLst>
          <pc:docMk/>
          <pc:sldMk cId="1125475508" sldId="558"/>
        </pc:sldMkLst>
        <pc:spChg chg="ord">
          <ac:chgData name="Paige Curley" userId="323ae68b-3514-45e6-9d23-90a12da1be37" providerId="ADAL" clId="{43D223A0-37F0-4819-ACD1-5038F49E8F92}" dt="2022-06-21T16:57:22.621" v="27" actId="13244"/>
          <ac:spMkLst>
            <pc:docMk/>
            <pc:sldMk cId="1125475508" sldId="558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23.524" v="28" actId="962"/>
          <ac:spMkLst>
            <pc:docMk/>
            <pc:sldMk cId="1125475508" sldId="558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22.004" v="26" actId="13244"/>
          <ac:spMkLst>
            <pc:docMk/>
            <pc:sldMk cId="1125475508" sldId="558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28.210" v="31" actId="962"/>
        <pc:sldMkLst>
          <pc:docMk/>
          <pc:sldMk cId="3993852987" sldId="559"/>
        </pc:sldMkLst>
        <pc:spChg chg="ord">
          <ac:chgData name="Paige Curley" userId="323ae68b-3514-45e6-9d23-90a12da1be37" providerId="ADAL" clId="{43D223A0-37F0-4819-ACD1-5038F49E8F92}" dt="2022-06-21T16:57:27.442" v="30" actId="13244"/>
          <ac:spMkLst>
            <pc:docMk/>
            <pc:sldMk cId="3993852987" sldId="559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28.210" v="31" actId="962"/>
          <ac:spMkLst>
            <pc:docMk/>
            <pc:sldMk cId="3993852987" sldId="559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26.748" v="29" actId="13244"/>
          <ac:spMkLst>
            <pc:docMk/>
            <pc:sldMk cId="3993852987" sldId="559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33.388" v="34" actId="962"/>
        <pc:sldMkLst>
          <pc:docMk/>
          <pc:sldMk cId="440281171" sldId="560"/>
        </pc:sldMkLst>
        <pc:spChg chg="ord">
          <ac:chgData name="Paige Curley" userId="323ae68b-3514-45e6-9d23-90a12da1be37" providerId="ADAL" clId="{43D223A0-37F0-4819-ACD1-5038F49E8F92}" dt="2022-06-21T16:57:32.598" v="33" actId="13244"/>
          <ac:spMkLst>
            <pc:docMk/>
            <pc:sldMk cId="440281171" sldId="560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33.388" v="34" actId="962"/>
          <ac:spMkLst>
            <pc:docMk/>
            <pc:sldMk cId="440281171" sldId="560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31.796" v="32" actId="13244"/>
          <ac:spMkLst>
            <pc:docMk/>
            <pc:sldMk cId="440281171" sldId="560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37.202" v="37" actId="962"/>
        <pc:sldMkLst>
          <pc:docMk/>
          <pc:sldMk cId="3505953763" sldId="561"/>
        </pc:sldMkLst>
        <pc:spChg chg="ord">
          <ac:chgData name="Paige Curley" userId="323ae68b-3514-45e6-9d23-90a12da1be37" providerId="ADAL" clId="{43D223A0-37F0-4819-ACD1-5038F49E8F92}" dt="2022-06-21T16:57:36.226" v="36" actId="13244"/>
          <ac:spMkLst>
            <pc:docMk/>
            <pc:sldMk cId="3505953763" sldId="561"/>
            <ac:spMk id="2" creationId="{76F9E61B-2687-7046-8D98-C052E6539B6C}"/>
          </ac:spMkLst>
        </pc:spChg>
        <pc:spChg chg="mod">
          <ac:chgData name="Paige Curley" userId="323ae68b-3514-45e6-9d23-90a12da1be37" providerId="ADAL" clId="{43D223A0-37F0-4819-ACD1-5038F49E8F92}" dt="2022-06-21T16:57:37.202" v="37" actId="962"/>
          <ac:spMkLst>
            <pc:docMk/>
            <pc:sldMk cId="3505953763" sldId="561"/>
            <ac:spMk id="4" creationId="{B1E31414-2E66-9044-A731-C7B69C884141}"/>
          </ac:spMkLst>
        </pc:spChg>
        <pc:spChg chg="ord">
          <ac:chgData name="Paige Curley" userId="323ae68b-3514-45e6-9d23-90a12da1be37" providerId="ADAL" clId="{43D223A0-37F0-4819-ACD1-5038F49E8F92}" dt="2022-06-21T16:57:35.357" v="35" actId="13244"/>
          <ac:spMkLst>
            <pc:docMk/>
            <pc:sldMk cId="3505953763" sldId="561"/>
            <ac:spMk id="5" creationId="{689421E0-90DA-8C41-9B83-400F0E7BF139}"/>
          </ac:spMkLst>
        </pc:spChg>
      </pc:sldChg>
      <pc:sldChg chg="modSp mod">
        <pc:chgData name="Paige Curley" userId="323ae68b-3514-45e6-9d23-90a12da1be37" providerId="ADAL" clId="{43D223A0-37F0-4819-ACD1-5038F49E8F92}" dt="2022-06-21T16:57:41.592" v="39" actId="962"/>
        <pc:sldMkLst>
          <pc:docMk/>
          <pc:sldMk cId="2572236120" sldId="562"/>
        </pc:sldMkLst>
        <pc:spChg chg="mod">
          <ac:chgData name="Paige Curley" userId="323ae68b-3514-45e6-9d23-90a12da1be37" providerId="ADAL" clId="{43D223A0-37F0-4819-ACD1-5038F49E8F92}" dt="2022-06-21T16:57:41.592" v="39" actId="962"/>
          <ac:spMkLst>
            <pc:docMk/>
            <pc:sldMk cId="2572236120" sldId="562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7:40.648" v="38" actId="13244"/>
          <ac:spMkLst>
            <pc:docMk/>
            <pc:sldMk cId="2572236120" sldId="562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7:45.476" v="41" actId="962"/>
        <pc:sldMkLst>
          <pc:docMk/>
          <pc:sldMk cId="2152993038" sldId="563"/>
        </pc:sldMkLst>
        <pc:spChg chg="mod">
          <ac:chgData name="Paige Curley" userId="323ae68b-3514-45e6-9d23-90a12da1be37" providerId="ADAL" clId="{43D223A0-37F0-4819-ACD1-5038F49E8F92}" dt="2022-06-21T16:57:45.476" v="41" actId="962"/>
          <ac:spMkLst>
            <pc:docMk/>
            <pc:sldMk cId="2152993038" sldId="563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7:44.495" v="40" actId="13244"/>
          <ac:spMkLst>
            <pc:docMk/>
            <pc:sldMk cId="2152993038" sldId="563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7:48.929" v="43" actId="962"/>
        <pc:sldMkLst>
          <pc:docMk/>
          <pc:sldMk cId="1511413366" sldId="564"/>
        </pc:sldMkLst>
        <pc:spChg chg="mod">
          <ac:chgData name="Paige Curley" userId="323ae68b-3514-45e6-9d23-90a12da1be37" providerId="ADAL" clId="{43D223A0-37F0-4819-ACD1-5038F49E8F92}" dt="2022-06-21T16:57:48.929" v="43" actId="962"/>
          <ac:spMkLst>
            <pc:docMk/>
            <pc:sldMk cId="1511413366" sldId="564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7:47.954" v="42" actId="13244"/>
          <ac:spMkLst>
            <pc:docMk/>
            <pc:sldMk cId="1511413366" sldId="564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7:53.395" v="45" actId="962"/>
        <pc:sldMkLst>
          <pc:docMk/>
          <pc:sldMk cId="2305773468" sldId="565"/>
        </pc:sldMkLst>
        <pc:spChg chg="mod">
          <ac:chgData name="Paige Curley" userId="323ae68b-3514-45e6-9d23-90a12da1be37" providerId="ADAL" clId="{43D223A0-37F0-4819-ACD1-5038F49E8F92}" dt="2022-06-21T16:57:53.395" v="45" actId="962"/>
          <ac:spMkLst>
            <pc:docMk/>
            <pc:sldMk cId="2305773468" sldId="565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7:52.488" v="44" actId="13244"/>
          <ac:spMkLst>
            <pc:docMk/>
            <pc:sldMk cId="2305773468" sldId="565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7:58.100" v="47" actId="962"/>
        <pc:sldMkLst>
          <pc:docMk/>
          <pc:sldMk cId="2088118023" sldId="566"/>
        </pc:sldMkLst>
        <pc:spChg chg="mod">
          <ac:chgData name="Paige Curley" userId="323ae68b-3514-45e6-9d23-90a12da1be37" providerId="ADAL" clId="{43D223A0-37F0-4819-ACD1-5038F49E8F92}" dt="2022-06-21T16:57:58.100" v="47" actId="962"/>
          <ac:spMkLst>
            <pc:docMk/>
            <pc:sldMk cId="2088118023" sldId="566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7:56.491" v="46" actId="13244"/>
          <ac:spMkLst>
            <pc:docMk/>
            <pc:sldMk cId="2088118023" sldId="566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8:02.195" v="49" actId="962"/>
        <pc:sldMkLst>
          <pc:docMk/>
          <pc:sldMk cId="3972932240" sldId="567"/>
        </pc:sldMkLst>
        <pc:spChg chg="mod">
          <ac:chgData name="Paige Curley" userId="323ae68b-3514-45e6-9d23-90a12da1be37" providerId="ADAL" clId="{43D223A0-37F0-4819-ACD1-5038F49E8F92}" dt="2022-06-21T16:58:02.195" v="49" actId="962"/>
          <ac:spMkLst>
            <pc:docMk/>
            <pc:sldMk cId="3972932240" sldId="567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8:01.064" v="48" actId="13244"/>
          <ac:spMkLst>
            <pc:docMk/>
            <pc:sldMk cId="3972932240" sldId="567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8:10.641" v="51" actId="962"/>
        <pc:sldMkLst>
          <pc:docMk/>
          <pc:sldMk cId="3683394719" sldId="568"/>
        </pc:sldMkLst>
        <pc:spChg chg="mod">
          <ac:chgData name="Paige Curley" userId="323ae68b-3514-45e6-9d23-90a12da1be37" providerId="ADAL" clId="{43D223A0-37F0-4819-ACD1-5038F49E8F92}" dt="2022-06-21T16:58:10.641" v="51" actId="962"/>
          <ac:spMkLst>
            <pc:docMk/>
            <pc:sldMk cId="3683394719" sldId="568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8:09.737" v="50" actId="13244"/>
          <ac:spMkLst>
            <pc:docMk/>
            <pc:sldMk cId="3683394719" sldId="568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8:14.600" v="53" actId="962"/>
        <pc:sldMkLst>
          <pc:docMk/>
          <pc:sldMk cId="3357797798" sldId="569"/>
        </pc:sldMkLst>
        <pc:spChg chg="mod">
          <ac:chgData name="Paige Curley" userId="323ae68b-3514-45e6-9d23-90a12da1be37" providerId="ADAL" clId="{43D223A0-37F0-4819-ACD1-5038F49E8F92}" dt="2022-06-21T16:58:14.600" v="53" actId="962"/>
          <ac:spMkLst>
            <pc:docMk/>
            <pc:sldMk cId="3357797798" sldId="569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8:13.657" v="52" actId="13244"/>
          <ac:spMkLst>
            <pc:docMk/>
            <pc:sldMk cId="3357797798" sldId="569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8:17.912" v="55" actId="962"/>
        <pc:sldMkLst>
          <pc:docMk/>
          <pc:sldMk cId="4175077402" sldId="570"/>
        </pc:sldMkLst>
        <pc:spChg chg="mod">
          <ac:chgData name="Paige Curley" userId="323ae68b-3514-45e6-9d23-90a12da1be37" providerId="ADAL" clId="{43D223A0-37F0-4819-ACD1-5038F49E8F92}" dt="2022-06-21T16:58:17.912" v="55" actId="962"/>
          <ac:spMkLst>
            <pc:docMk/>
            <pc:sldMk cId="4175077402" sldId="570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8:16.992" v="54" actId="13244"/>
          <ac:spMkLst>
            <pc:docMk/>
            <pc:sldMk cId="4175077402" sldId="570"/>
            <ac:spMk id="4" creationId="{AEA67434-2978-864C-8680-DA8C66E803E7}"/>
          </ac:spMkLst>
        </pc:spChg>
      </pc:sldChg>
      <pc:sldChg chg="modSp mod">
        <pc:chgData name="Paige Curley" userId="323ae68b-3514-45e6-9d23-90a12da1be37" providerId="ADAL" clId="{43D223A0-37F0-4819-ACD1-5038F49E8F92}" dt="2022-06-21T16:58:21.586" v="57" actId="962"/>
        <pc:sldMkLst>
          <pc:docMk/>
          <pc:sldMk cId="1122393081" sldId="571"/>
        </pc:sldMkLst>
        <pc:spChg chg="mod">
          <ac:chgData name="Paige Curley" userId="323ae68b-3514-45e6-9d23-90a12da1be37" providerId="ADAL" clId="{43D223A0-37F0-4819-ACD1-5038F49E8F92}" dt="2022-06-21T16:58:21.586" v="57" actId="962"/>
          <ac:spMkLst>
            <pc:docMk/>
            <pc:sldMk cId="1122393081" sldId="571"/>
            <ac:spMk id="3" creationId="{A2B4A397-336C-4943-BA84-D87D821F7089}"/>
          </ac:spMkLst>
        </pc:spChg>
        <pc:spChg chg="ord">
          <ac:chgData name="Paige Curley" userId="323ae68b-3514-45e6-9d23-90a12da1be37" providerId="ADAL" clId="{43D223A0-37F0-4819-ACD1-5038F49E8F92}" dt="2022-06-21T16:58:20.841" v="56" actId="13244"/>
          <ac:spMkLst>
            <pc:docMk/>
            <pc:sldMk cId="1122393081" sldId="571"/>
            <ac:spMk id="4" creationId="{AEA67434-2978-864C-8680-DA8C66E803E7}"/>
          </ac:spMkLst>
        </pc:spChg>
      </pc:sldChg>
    </pc:docChg>
  </pc:docChgLst>
  <pc:docChgLst>
    <pc:chgData name="Jill Echevarria" userId="401a93b2-c486-4e1d-bae9-681c75924a30" providerId="ADAL" clId="{49E2E336-3D36-4D7E-A317-8C7357CDD676}"/>
    <pc:docChg chg="custSel modSld">
      <pc:chgData name="Jill Echevarria" userId="401a93b2-c486-4e1d-bae9-681c75924a30" providerId="ADAL" clId="{49E2E336-3D36-4D7E-A317-8C7357CDD676}" dt="2022-07-12T18:12:35.374" v="82" actId="113"/>
      <pc:docMkLst>
        <pc:docMk/>
      </pc:docMkLst>
      <pc:sldChg chg="modNotesTx">
        <pc:chgData name="Jill Echevarria" userId="401a93b2-c486-4e1d-bae9-681c75924a30" providerId="ADAL" clId="{49E2E336-3D36-4D7E-A317-8C7357CDD676}" dt="2022-07-12T18:09:56.713" v="43" actId="113"/>
        <pc:sldMkLst>
          <pc:docMk/>
          <pc:sldMk cId="2572236120" sldId="562"/>
        </pc:sldMkLst>
      </pc:sldChg>
      <pc:sldChg chg="modNotesTx">
        <pc:chgData name="Jill Echevarria" userId="401a93b2-c486-4e1d-bae9-681c75924a30" providerId="ADAL" clId="{49E2E336-3D36-4D7E-A317-8C7357CDD676}" dt="2022-07-12T18:10:07.880" v="47" actId="113"/>
        <pc:sldMkLst>
          <pc:docMk/>
          <pc:sldMk cId="2152993038" sldId="563"/>
        </pc:sldMkLst>
      </pc:sldChg>
      <pc:sldChg chg="modSp mod modNotesTx">
        <pc:chgData name="Jill Echevarria" userId="401a93b2-c486-4e1d-bae9-681c75924a30" providerId="ADAL" clId="{49E2E336-3D36-4D7E-A317-8C7357CDD676}" dt="2022-07-12T18:10:36.746" v="52" actId="113"/>
        <pc:sldMkLst>
          <pc:docMk/>
          <pc:sldMk cId="1511413366" sldId="564"/>
        </pc:sldMkLst>
        <pc:spChg chg="mod">
          <ac:chgData name="Jill Echevarria" userId="401a93b2-c486-4e1d-bae9-681c75924a30" providerId="ADAL" clId="{49E2E336-3D36-4D7E-A317-8C7357CDD676}" dt="2022-07-12T18:10:27.735" v="48" actId="2711"/>
          <ac:spMkLst>
            <pc:docMk/>
            <pc:sldMk cId="1511413366" sldId="564"/>
            <ac:spMk id="2" creationId="{D1890B49-4B3F-4F41-A4F3-6DE784E90531}"/>
          </ac:spMkLst>
        </pc:spChg>
      </pc:sldChg>
      <pc:sldChg chg="modNotesTx">
        <pc:chgData name="Jill Echevarria" userId="401a93b2-c486-4e1d-bae9-681c75924a30" providerId="ADAL" clId="{49E2E336-3D36-4D7E-A317-8C7357CDD676}" dt="2022-07-12T18:10:49.061" v="56" actId="113"/>
        <pc:sldMkLst>
          <pc:docMk/>
          <pc:sldMk cId="2305773468" sldId="565"/>
        </pc:sldMkLst>
      </pc:sldChg>
      <pc:sldChg chg="modNotesTx">
        <pc:chgData name="Jill Echevarria" userId="401a93b2-c486-4e1d-bae9-681c75924a30" providerId="ADAL" clId="{49E2E336-3D36-4D7E-A317-8C7357CDD676}" dt="2022-07-12T18:11:03.883" v="60" actId="113"/>
        <pc:sldMkLst>
          <pc:docMk/>
          <pc:sldMk cId="2088118023" sldId="566"/>
        </pc:sldMkLst>
      </pc:sldChg>
      <pc:sldChg chg="modNotesTx">
        <pc:chgData name="Jill Echevarria" userId="401a93b2-c486-4e1d-bae9-681c75924a30" providerId="ADAL" clId="{49E2E336-3D36-4D7E-A317-8C7357CDD676}" dt="2022-07-12T18:11:17.112" v="64" actId="113"/>
        <pc:sldMkLst>
          <pc:docMk/>
          <pc:sldMk cId="3972932240" sldId="567"/>
        </pc:sldMkLst>
      </pc:sldChg>
      <pc:sldChg chg="modNotesTx">
        <pc:chgData name="Jill Echevarria" userId="401a93b2-c486-4e1d-bae9-681c75924a30" providerId="ADAL" clId="{49E2E336-3D36-4D7E-A317-8C7357CDD676}" dt="2022-07-12T18:11:29.414" v="68" actId="113"/>
        <pc:sldMkLst>
          <pc:docMk/>
          <pc:sldMk cId="3683394719" sldId="568"/>
        </pc:sldMkLst>
      </pc:sldChg>
      <pc:sldChg chg="modSp mod modNotesTx">
        <pc:chgData name="Jill Echevarria" userId="401a93b2-c486-4e1d-bae9-681c75924a30" providerId="ADAL" clId="{49E2E336-3D36-4D7E-A317-8C7357CDD676}" dt="2022-07-12T18:11:50.885" v="73" actId="2711"/>
        <pc:sldMkLst>
          <pc:docMk/>
          <pc:sldMk cId="3357797798" sldId="569"/>
        </pc:sldMkLst>
        <pc:spChg chg="mod">
          <ac:chgData name="Jill Echevarria" userId="401a93b2-c486-4e1d-bae9-681c75924a30" providerId="ADAL" clId="{49E2E336-3D36-4D7E-A317-8C7357CDD676}" dt="2022-07-12T18:11:50.885" v="73" actId="2711"/>
          <ac:spMkLst>
            <pc:docMk/>
            <pc:sldMk cId="3357797798" sldId="569"/>
            <ac:spMk id="2" creationId="{D1890B49-4B3F-4F41-A4F3-6DE784E90531}"/>
          </ac:spMkLst>
        </pc:spChg>
      </pc:sldChg>
      <pc:sldChg chg="modSp mod modNotesTx">
        <pc:chgData name="Jill Echevarria" userId="401a93b2-c486-4e1d-bae9-681c75924a30" providerId="ADAL" clId="{49E2E336-3D36-4D7E-A317-8C7357CDD676}" dt="2022-07-12T18:12:23.982" v="78" actId="113"/>
        <pc:sldMkLst>
          <pc:docMk/>
          <pc:sldMk cId="4175077402" sldId="570"/>
        </pc:sldMkLst>
        <pc:spChg chg="mod">
          <ac:chgData name="Jill Echevarria" userId="401a93b2-c486-4e1d-bae9-681c75924a30" providerId="ADAL" clId="{49E2E336-3D36-4D7E-A317-8C7357CDD676}" dt="2022-07-12T18:12:14.413" v="74" actId="2711"/>
          <ac:spMkLst>
            <pc:docMk/>
            <pc:sldMk cId="4175077402" sldId="570"/>
            <ac:spMk id="2" creationId="{D1890B49-4B3F-4F41-A4F3-6DE784E90531}"/>
          </ac:spMkLst>
        </pc:spChg>
      </pc:sldChg>
      <pc:sldChg chg="modNotesTx">
        <pc:chgData name="Jill Echevarria" userId="401a93b2-c486-4e1d-bae9-681c75924a30" providerId="ADAL" clId="{49E2E336-3D36-4D7E-A317-8C7357CDD676}" dt="2022-07-12T18:12:35.374" v="82" actId="113"/>
        <pc:sldMkLst>
          <pc:docMk/>
          <pc:sldMk cId="1122393081" sldId="5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7/19/22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7/19/22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4b. If the child makes an error, have the child read the corresponding alternate word. Choose a different set of words for each child if working in small groups.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</a:t>
            </a:r>
            <a:r>
              <a:rPr lang="en-US" sz="1200" b="1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envelope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demonstrate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telescope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6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14.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confuse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tadpole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4b. If the child makes an error, have the child read the corresponding alternate word. Choose a different set of words for each child if working in small groups.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</a:t>
            </a:r>
            <a:r>
              <a:rPr lang="en-US" sz="1200" b="1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envelope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demonstrate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telescope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6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14.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confuse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tadpole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4b. If the child makes an error, have the child read the corresponding alternate word. Choose a different set of words for each child if working in small groups. 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</a:t>
            </a:r>
            <a:r>
              <a:rPr lang="en-US" sz="1200" b="1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envelope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demonstrate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telescope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6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14.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confuse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amaze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tadpole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4b. If the child makes an error, have the child read the corresponding alternate word. Choose a different set of words for each child if working in small groups.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</a:t>
            </a:r>
            <a:r>
              <a:rPr lang="en-US" sz="1200" b="1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envelope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demonstrate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telescope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6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14.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confuse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tadpole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6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5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4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Whole-Class Assessment</a:t>
            </a:r>
            <a:endParaRPr lang="en-US" sz="1200" b="0" i="0" u="none" strike="noStrike" baseline="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children they are going to practice some of the syllable patterns and words they learned this week.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1: Encode Longer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each word. Provide a context sentence when </a:t>
            </a:r>
            <a:r>
              <a:rPr lang="en-P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necessary.**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write the word.</a:t>
            </a:r>
          </a:p>
          <a:p>
            <a:r>
              <a:rPr lang="en-US" b="1" dirty="0"/>
              <a:t>	</a:t>
            </a:r>
          </a:p>
          <a:p>
            <a:pPr marL="228600" indent="-228600">
              <a:buAutoNum type="arabicPeriod"/>
            </a:pPr>
            <a:r>
              <a:rPr lang="en-US" b="1" dirty="0"/>
              <a:t>rewrote		</a:t>
            </a:r>
          </a:p>
          <a:p>
            <a:pPr marL="228600" indent="-228600">
              <a:buAutoNum type="arabicPeriod"/>
            </a:pPr>
            <a:r>
              <a:rPr lang="en-US" b="1" dirty="0"/>
              <a:t>presale	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/>
              <a:t>completed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/>
              <a:t>providing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0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**</a:t>
            </a:r>
            <a:r>
              <a:rPr lang="en-PH" sz="10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“Context Sentences for Dictation” document under Program Implementation: Assessment Resources in Teacher Toolbox.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PH" sz="10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2: Spell High-Frequency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each word. Provide a context sentence when necessary.** Have children write the word.</a:t>
            </a:r>
          </a:p>
          <a:p>
            <a:r>
              <a:rPr lang="en-US" b="1" dirty="0"/>
              <a:t>	</a:t>
            </a:r>
          </a:p>
          <a:p>
            <a:pPr marL="228600" indent="-228600">
              <a:buAutoNum type="arabicPeriod"/>
            </a:pPr>
            <a:r>
              <a:rPr lang="en-US" b="1" dirty="0"/>
              <a:t>hours			</a:t>
            </a:r>
          </a:p>
          <a:p>
            <a:pPr marL="228600" indent="-228600">
              <a:buAutoNum type="arabicPeriod"/>
            </a:pPr>
            <a:r>
              <a:rPr lang="en-US" b="1" dirty="0"/>
              <a:t>ever	</a:t>
            </a:r>
          </a:p>
          <a:p>
            <a:pPr marL="228600" indent="-228600">
              <a:buAutoNum type="arabicPeriod"/>
            </a:pPr>
            <a:r>
              <a:rPr lang="en-US" b="1" dirty="0"/>
              <a:t>during	</a:t>
            </a:r>
          </a:p>
          <a:p>
            <a:pPr marL="228600" indent="-228600">
              <a:buAutoNum type="arabicPeriod"/>
            </a:pPr>
            <a:r>
              <a:rPr lang="en-US" b="1" dirty="0"/>
              <a:t>questions</a:t>
            </a:r>
          </a:p>
          <a:p>
            <a:pPr marL="228600" indent="-228600">
              <a:buAutoNum type="arabicPeriod"/>
            </a:pPr>
            <a:r>
              <a:rPr lang="en-US" b="1" dirty="0"/>
              <a:t>today</a:t>
            </a:r>
          </a:p>
          <a:p>
            <a:pPr marL="228600" indent="-228600">
              <a:buAutoNum type="arabicPeriod"/>
            </a:pPr>
            <a:r>
              <a:rPr lang="en-US" b="1" dirty="0"/>
              <a:t>color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early</a:t>
            </a:r>
          </a:p>
          <a:p>
            <a:pPr marL="228600" indent="-228600">
              <a:buAutoNum type="arabicPeriod"/>
            </a:pPr>
            <a:r>
              <a:rPr lang="en-US" b="1" dirty="0"/>
              <a:t>Become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0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**</a:t>
            </a:r>
            <a:r>
              <a:rPr lang="en-PH" sz="10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“Context Sentences for Dictation” document under Program Implementation: Assessment Resources in Teacher Toolbox.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PH" sz="10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0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6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 How many hours do you suppose it will take to unpack the moving boxes?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two sentences. Choose different sentences for each child if working in small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Can you describe how you will produce the report in color?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Jake spends hours reading alone despite having lots of toys.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dislike the bracelet, you can return it during store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 a dark color to retrace the letters on the piece of paper.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color do you propose we repaint the inside of the house?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excited fans cheered, sang, and chanted during the pregame.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Will the store provide a rebate if you buy a phone during the sale?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you preheat the oven, we can complete dinner early.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If James refuses to get there early, will he still compete in the game?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/>
              <a:t> How </a:t>
            </a:r>
            <a:r>
              <a:rPr lang="en-US" b="1" dirty="0"/>
              <a:t>many hours do you suppose it will take to unpack the moving boxes?</a:t>
            </a:r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3: Write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each sentence. Have children write the sentences. Remind them to use correct spelling and punctuation.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228600" indent="-228600">
              <a:buFont typeface="+mj-lt"/>
              <a:buAutoNum type="arabicPeriod"/>
            </a:pPr>
            <a:r>
              <a:rPr lang="en-PH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supposed to redirect traffic during the race.</a:t>
            </a:r>
          </a:p>
          <a:p>
            <a:pPr marL="228600" indent="-228600">
              <a:buFont typeface="+mj-lt"/>
              <a:buAutoNum type="arabicPeriod"/>
            </a:pPr>
            <a:r>
              <a:rPr lang="en-PH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unable to complete the race in three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4a. If the child makes an error, have the child read the corresponding alternate word. Choose a different set of words for each child if working in small groups. Repeat these steps for Part 4b.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rewriting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deflated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4b 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9.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donate</a:t>
            </a:r>
            <a:endParaRPr lang="en-US" sz="1800" b="0" i="0" u="none" strike="noStrike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invite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became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mistake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4a. If the child makes an error, have the child read the corresponding alternate word. Choose a different set of words for each child if working in small groups. Repeat these steps for Part 4b.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rewriting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deflated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4b 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9.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donate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became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mistake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4a. If the child makes an error, have the child read the corresponding alternate word. Choose a different set of words for each child if working in small groups. Repeat these steps for Part 4b.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rewriting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deflated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4b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9.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became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mistake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4a. If the child makes an error, have the child read the corresponding alternate word. Choose a different set of words for each child if working in small groups. Repeat these steps for Part 4b.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rewriting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behaving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deflated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4b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9.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became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mistake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4a. If the child makes an error, have the child read the corresponding alternate word. Choose a different set of words for each child if working in small groups. Repeat these steps for Part 4b.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rewriting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behaving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deflated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4b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9.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became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mistake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4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4: Read Words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child read one longer word in Part 4b. If the child makes an error, have the child read the corresponding alternate word. Choose a different set of words for each child if working in small groups.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4</a:t>
            </a:r>
            <a:r>
              <a:rPr lang="en-US" sz="1200" b="1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 WORD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envelope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demonstrate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telescope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child makes an error, move to the 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 alternate word.</a:t>
            </a: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not, continue to </a:t>
            </a:r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 6 </a:t>
            </a:r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slide 14.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ALTERNATE WORD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confuse</a:t>
            </a:r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N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amaze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tadpole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Assessment - 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670D4FCC-5688-0942-A1AC-0DEE5A3AB0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F3399ACB-25C8-6247-A9F9-B61FB8C2A9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F82BFD-ECBC-344F-9AD6-F220FE9685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970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2_Learning Object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 descr="Learning objective text">
            <a:extLst>
              <a:ext uri="{FF2B5EF4-FFF2-40B4-BE49-F238E27FC236}">
                <a16:creationId xmlns:a16="http://schemas.microsoft.com/office/drawing/2014/main" id="{F7B1F746-19F7-5349-978B-8D32AA079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CEEDF9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81AE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2E1B6353-262E-2242-B019-2A9D3A8D5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53247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Assessment - 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2E71EEF2-2266-8F49-B16D-01E3AA19733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2D429128-0FED-0F40-819C-B27E8B7490F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AD496556-D1F0-4848-B062-1A894263D8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677C78-CA8B-D54F-A6E4-7D588388D8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862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9" descr="Skill instruction in the student book.">
            <a:extLst>
              <a:ext uri="{FF2B5EF4-FFF2-40B4-BE49-F238E27FC236}">
                <a16:creationId xmlns:a16="http://schemas.microsoft.com/office/drawing/2014/main" id="{216E7EDF-3B57-5040-A6C7-AA6C540782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74620" y="1371600"/>
            <a:ext cx="379476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student-facing teacher guide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B49B654B-D7B8-3B44-8556-906287216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DEF8F5-34C1-5B44-ADFE-7442F1B82F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0573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A648C-A330-624F-ABB8-ED4EA81F48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668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9BCCCAE-AF21-6045-90DC-A12DED58F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6133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E4639819-854B-954B-852B-B482E664AF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9FFD152-2413-FE46-B325-608A6133F6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4029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multi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B17BAB0-6313-DA4D-AF53-A6FF29CCD5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8497" y="5280150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5. 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6E573F7-447A-D847-9727-03F3DF32B7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498" y="4292674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4. &lt;word&gt;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B80EB42-1F88-624B-A0B4-3679F16FA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8499" y="3304196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3. 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5B1E58-54E7-F24B-960C-23DE814A01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499" y="2334135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2. &lt;word&gt;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9BCCCAE-AF21-6045-90DC-A12DED58F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01" y="1364074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1. &lt;word&gt;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2AC57A99-4A44-8441-BD65-1658E61DB6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FACB190-7977-E34F-8AF2-183B3ADDA9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47763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vidual Assessment - 1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5B1E58-54E7-F24B-960C-23DE814A01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781" y="2690165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&lt;#&gt;. &lt;word&gt;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2AC57A99-4A44-8441-BD65-1658E61DB6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CE676EA-753E-C247-B656-4256FECF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7935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Week 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E146-4053-954E-91DB-EACFCA0B8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434"/>
          <a:stretch/>
        </p:blipFill>
        <p:spPr>
          <a:xfrm>
            <a:off x="7016965" y="4743783"/>
            <a:ext cx="2127035" cy="1657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D2522-418C-2A45-AE1E-6CEAAB5EA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789" y="1569396"/>
            <a:ext cx="3068974" cy="2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81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Pac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ics, reading longer word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C3B377A3-9B43-1C4B-BA44-DE6E2B16E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859" y="2548982"/>
            <a:ext cx="6181419" cy="311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13622-786C-B04C-A049-7F5806EA59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75106" y="5285195"/>
            <a:ext cx="1149677" cy="1066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E2254-3616-BB4E-814A-3C1E308C6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7585" y="54517"/>
            <a:ext cx="1304475" cy="1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2_Learning Object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 descr="Learning objective text">
            <a:extLst>
              <a:ext uri="{FF2B5EF4-FFF2-40B4-BE49-F238E27FC236}">
                <a16:creationId xmlns:a16="http://schemas.microsoft.com/office/drawing/2014/main" id="{83E42E70-B153-E945-92E3-06F12701B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DAECAC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A1CA4C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16EDFFEE-8A1D-BF4B-9C24-3427A31A3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578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04363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5F3F1-B5D3-9340-9912-33701FC1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"/>
            <a:ext cx="7508240" cy="510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83DC47-3090-9745-9ABD-6FBF3C72108D}"/>
              </a:ext>
            </a:extLst>
          </p:cNvPr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B89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0EB73CB-C7B7-4142-BAEF-49B77F8748D4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99346-240B-B841-ADB4-FD52A743BB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4" r:id="rId3"/>
    <p:sldLayoutId id="2147483912" r:id="rId4"/>
    <p:sldLayoutId id="2147483913" r:id="rId5"/>
    <p:sldLayoutId id="21474840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179EDA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2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53240" y="2613657"/>
            <a:ext cx="1037519" cy="10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" y="0"/>
            <a:ext cx="9143995" cy="794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A1279-ED7F-DF4D-A28D-1F834A282F79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345E522-B80C-7745-A1C0-11058126251E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  <a:r>
              <a:rPr lang="en-US" sz="18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E6E02-BC94-6441-8F19-69CDD064E706}"/>
              </a:ext>
            </a:extLst>
          </p:cNvPr>
          <p:cNvSpPr txBox="1"/>
          <p:nvPr userDrawn="1"/>
        </p:nvSpPr>
        <p:spPr>
          <a:xfrm>
            <a:off x="5" y="6473066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 dirty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</p:spTree>
    <p:extLst>
      <p:ext uri="{BB962C8B-B14F-4D97-AF65-F5344CB8AC3E}">
        <p14:creationId xmlns:p14="http://schemas.microsoft.com/office/powerpoint/2010/main" val="35440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E8741-23E1-274F-A01F-87432ED57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74495-FD88-514D-A679-DF5CB90D5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Session 5: </a:t>
            </a:r>
            <a:r>
              <a:rPr lang="en-PH" dirty="0"/>
              <a:t>Final </a:t>
            </a:r>
            <a:r>
              <a:rPr lang="en-PH" i="1" dirty="0"/>
              <a:t>e</a:t>
            </a:r>
            <a:r>
              <a:rPr lang="en-PH" dirty="0"/>
              <a:t> Syllable Patterns</a:t>
            </a:r>
          </a:p>
        </p:txBody>
      </p:sp>
    </p:spTree>
    <p:extLst>
      <p:ext uri="{BB962C8B-B14F-4D97-AF65-F5344CB8AC3E}">
        <p14:creationId xmlns:p14="http://schemas.microsoft.com/office/powerpoint/2010/main" val="266420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recognize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excite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12547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envelope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remote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99385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demonstrate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amaze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44028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telescope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tadpole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5059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2781" y="2690165"/>
            <a:ext cx="7915261" cy="9144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/>
            </a:pPr>
            <a:r>
              <a:rPr lang="en-US" sz="4400" dirty="0"/>
              <a:t>Can you describe how you will produce the report in color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257223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2"/>
            </a:pPr>
            <a:r>
              <a:rPr lang="en-US" sz="4400" dirty="0"/>
              <a:t>Jake spends hours reading alone despite having lots of toys.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215299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2781" y="2690165"/>
            <a:ext cx="7867135" cy="9144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3"/>
            </a:pPr>
            <a:r>
              <a:rPr lang="en-US" sz="4400" dirty="0"/>
              <a:t>If you dislike the bracelet, you can return it during store hours.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5114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4"/>
            </a:pPr>
            <a:r>
              <a:rPr lang="en-US" sz="4400" dirty="0"/>
              <a:t>Use a dark color to retrace the letters on the piece of paper.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230577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5"/>
            </a:pPr>
            <a:r>
              <a:rPr lang="en-US" sz="4400" dirty="0"/>
              <a:t>What color do you propose we repaint the inside of the house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208811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6"/>
            </a:pPr>
            <a:r>
              <a:rPr lang="en-US" sz="4400" dirty="0"/>
              <a:t>The excited fans cheered, sang, and chanted during the pregame.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97293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149C55-6BFA-9A4C-B3CE-60DBE19033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Whole-Class Assessment</a:t>
            </a:r>
          </a:p>
        </p:txBody>
      </p:sp>
      <p:pic>
        <p:nvPicPr>
          <p:cNvPr id="8" name="Content Placeholder 7" descr="An image of the Student Workbook page 224. ">
            <a:extLst>
              <a:ext uri="{FF2B5EF4-FFF2-40B4-BE49-F238E27FC236}">
                <a16:creationId xmlns:a16="http://schemas.microsoft.com/office/drawing/2014/main" id="{AEA93E94-B130-E14C-AE48-F9C332AA4E5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4394" y="1452652"/>
            <a:ext cx="3435212" cy="43894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F4E6A-6E9B-2442-A3FA-7B114A7A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71601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7"/>
            </a:pPr>
            <a:r>
              <a:rPr lang="en-US" sz="4400" dirty="0"/>
              <a:t>Will the store provide a rebate if you buy a phone during the sale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68339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8"/>
            </a:pPr>
            <a:r>
              <a:rPr lang="en-US" sz="4400" dirty="0"/>
              <a:t>If you preheat the oven, we can complete dinner early.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35779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9"/>
            </a:pPr>
            <a:r>
              <a:rPr lang="en-US" sz="4400" dirty="0"/>
              <a:t>If James refuses to get there early, will he still compete in the game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417507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7434-2978-864C-8680-DA8C66E80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90B49-4B3F-4F41-A4F3-6DE784E90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2781" y="2690165"/>
            <a:ext cx="8401727" cy="9144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SzPct val="91000"/>
              <a:buFont typeface="+mj-lt"/>
              <a:buAutoNum type="arabicPeriod" startAt="10"/>
            </a:pPr>
            <a:r>
              <a:rPr lang="en-US" sz="4400" dirty="0"/>
              <a:t>How many hours do you suppose it will take to unpack the moving boxes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A397-336C-4943-BA84-D87D821F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12239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F95F8-032E-5047-9225-B7747D78EC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Whole-Class Assessment</a:t>
            </a:r>
          </a:p>
        </p:txBody>
      </p:sp>
      <p:pic>
        <p:nvPicPr>
          <p:cNvPr id="8" name="Content Placeholder 7" descr="An image of the Student Workbook page 225. ">
            <a:extLst>
              <a:ext uri="{FF2B5EF4-FFF2-40B4-BE49-F238E27FC236}">
                <a16:creationId xmlns:a16="http://schemas.microsoft.com/office/drawing/2014/main" id="{1E1A00A0-AF00-E64F-88F1-A1176B5EF92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4394" y="1452652"/>
            <a:ext cx="3435212" cy="43894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82026-8C66-794F-951D-93B264A52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81550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100" y="3239173"/>
            <a:ext cx="3254491" cy="914400"/>
          </a:xfrm>
        </p:spPr>
        <p:txBody>
          <a:bodyPr/>
          <a:lstStyle/>
          <a:p>
            <a:r>
              <a:rPr lang="en-US" dirty="0"/>
              <a:t>describing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9411" y="3239173"/>
            <a:ext cx="3254491" cy="914400"/>
          </a:xfrm>
        </p:spPr>
        <p:txBody>
          <a:bodyPr/>
          <a:lstStyle/>
          <a:p>
            <a:r>
              <a:rPr lang="en-US" dirty="0"/>
              <a:t>escape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54393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located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donate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52045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rewriting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invite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420564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behaving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became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76731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deflated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mistake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74819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421E0-90DA-8C41-9B83-400F0E7BF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BA52-77A0-6746-A3DF-26BD0BDB73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22" y="3239173"/>
            <a:ext cx="3986012" cy="914400"/>
          </a:xfrm>
        </p:spPr>
        <p:txBody>
          <a:bodyPr/>
          <a:lstStyle/>
          <a:p>
            <a:r>
              <a:rPr lang="en-US" dirty="0"/>
              <a:t>contribute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9E61B-2687-7046-8D98-C052E6539B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2868" y="3239173"/>
            <a:ext cx="3986011" cy="914400"/>
          </a:xfrm>
        </p:spPr>
        <p:txBody>
          <a:bodyPr/>
          <a:lstStyle/>
          <a:p>
            <a:r>
              <a:rPr lang="en-US" dirty="0"/>
              <a:t>confuse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1414-2E66-9044-A731-C7B69C88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552547288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5_Assessment">
  <a:themeElements>
    <a:clrScheme name="Ready Math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0071BC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2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2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61963-F88A-4078-9CC1-BE4DF6922FBF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b710a3ed-4979-4661-9a90-2a45d351e80e"/>
    <ds:schemaRef ds:uri="http://schemas.microsoft.com/sharepoint/v3"/>
    <ds:schemaRef ds:uri="http://schemas.microsoft.com/office/2006/documentManagement/types"/>
    <ds:schemaRef ds:uri="4a536345-3f6c-461a-b183-bbdda499d2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3E000A-1224-43C9-B07B-789FAEDE3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4232</TotalTime>
  <Words>3035</Words>
  <Application>Microsoft Macintosh PowerPoint</Application>
  <PresentationFormat>On-screen Show (4:3)</PresentationFormat>
  <Paragraphs>458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Session_5_Assessment</vt:lpstr>
      <vt:lpstr>G2_Opener</vt:lpstr>
      <vt:lpstr>G2_Focus</vt:lpstr>
      <vt:lpstr>Week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Mark Nodland</cp:lastModifiedBy>
  <cp:revision>42</cp:revision>
  <cp:lastPrinted>2019-07-31T17:10:30Z</cp:lastPrinted>
  <dcterms:created xsi:type="dcterms:W3CDTF">2019-06-29T20:30:13Z</dcterms:created>
  <dcterms:modified xsi:type="dcterms:W3CDTF">2022-07-19T18:29:50Z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