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4"/>
    <p:sldMasterId id="2147483825" r:id="rId5"/>
    <p:sldMasterId id="2147484007" r:id="rId6"/>
    <p:sldMasterId id="2147484010" r:id="rId7"/>
  </p:sldMasterIdLst>
  <p:notesMasterIdLst>
    <p:notesMasterId r:id="rId54"/>
  </p:notesMasterIdLst>
  <p:handoutMasterIdLst>
    <p:handoutMasterId r:id="rId55"/>
  </p:handoutMasterIdLst>
  <p:sldIdLst>
    <p:sldId id="608" r:id="rId8"/>
    <p:sldId id="609" r:id="rId9"/>
    <p:sldId id="611" r:id="rId10"/>
    <p:sldId id="612" r:id="rId11"/>
    <p:sldId id="626" r:id="rId12"/>
    <p:sldId id="614" r:id="rId13"/>
    <p:sldId id="615" r:id="rId14"/>
    <p:sldId id="616" r:id="rId15"/>
    <p:sldId id="617" r:id="rId16"/>
    <p:sldId id="618" r:id="rId17"/>
    <p:sldId id="619" r:id="rId18"/>
    <p:sldId id="624" r:id="rId19"/>
    <p:sldId id="621" r:id="rId20"/>
    <p:sldId id="625" r:id="rId21"/>
    <p:sldId id="623" r:id="rId22"/>
    <p:sldId id="632" r:id="rId23"/>
    <p:sldId id="661" r:id="rId24"/>
    <p:sldId id="660" r:id="rId25"/>
    <p:sldId id="659" r:id="rId26"/>
    <p:sldId id="656" r:id="rId27"/>
    <p:sldId id="670" r:id="rId28"/>
    <p:sldId id="633" r:id="rId29"/>
    <p:sldId id="634" r:id="rId30"/>
    <p:sldId id="671" r:id="rId31"/>
    <p:sldId id="637" r:id="rId32"/>
    <p:sldId id="638" r:id="rId33"/>
    <p:sldId id="639" r:id="rId34"/>
    <p:sldId id="662" r:id="rId35"/>
    <p:sldId id="672" r:id="rId36"/>
    <p:sldId id="664" r:id="rId37"/>
    <p:sldId id="673" r:id="rId38"/>
    <p:sldId id="666" r:id="rId39"/>
    <p:sldId id="674" r:id="rId40"/>
    <p:sldId id="668" r:id="rId41"/>
    <p:sldId id="675" r:id="rId42"/>
    <p:sldId id="641" r:id="rId43"/>
    <p:sldId id="646" r:id="rId44"/>
    <p:sldId id="647" r:id="rId45"/>
    <p:sldId id="648" r:id="rId46"/>
    <p:sldId id="649" r:id="rId47"/>
    <p:sldId id="650" r:id="rId48"/>
    <p:sldId id="640" r:id="rId49"/>
    <p:sldId id="653" r:id="rId50"/>
    <p:sldId id="654" r:id="rId51"/>
    <p:sldId id="676" r:id="rId52"/>
    <p:sldId id="655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5568" userDrawn="1">
          <p15:clr>
            <a:srgbClr val="A4A3A4"/>
          </p15:clr>
        </p15:guide>
        <p15:guide id="4" orient="horz" pos="840" userDrawn="1">
          <p15:clr>
            <a:srgbClr val="A4A3A4"/>
          </p15:clr>
        </p15:guide>
        <p15:guide id="5" orient="horz" pos="504" userDrawn="1">
          <p15:clr>
            <a:srgbClr val="A4A3A4"/>
          </p15:clr>
        </p15:guide>
        <p15:guide id="6" orient="horz" pos="4080" userDrawn="1">
          <p15:clr>
            <a:srgbClr val="A4A3A4"/>
          </p15:clr>
        </p15:guide>
        <p15:guide id="7" pos="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Emily Grecki" initials="EG" lastIdx="8" clrIdx="6">
    <p:extLst>
      <p:ext uri="{19B8F6BF-5375-455C-9EA6-DF929625EA0E}">
        <p15:presenceInfo xmlns:p15="http://schemas.microsoft.com/office/powerpoint/2012/main" userId="Emily Grecki" providerId="None"/>
      </p:ext>
    </p:extLst>
  </p:cmAuthor>
  <p:cmAuthor id="1" name="Michelle Pietromonaco" initials="MP" lastIdx="2" clrIdx="0">
    <p:extLst>
      <p:ext uri="{19B8F6BF-5375-455C-9EA6-DF929625EA0E}">
        <p15:presenceInfo xmlns:p15="http://schemas.microsoft.com/office/powerpoint/2012/main" userId="S::mpietromonaco@cainc.com::156befd1-1b04-40f4-a056-83bff00d069c" providerId="AD"/>
      </p:ext>
    </p:extLst>
  </p:cmAuthor>
  <p:cmAuthor id="2" name="Emily Ambrose" initials="EA" lastIdx="1" clrIdx="1">
    <p:extLst>
      <p:ext uri="{19B8F6BF-5375-455C-9EA6-DF929625EA0E}">
        <p15:presenceInfo xmlns:p15="http://schemas.microsoft.com/office/powerpoint/2012/main" userId="S::eambrose@cainc.com::cac3403e-15b1-42b4-938c-3849ba0f7b3d" providerId="AD"/>
      </p:ext>
    </p:extLst>
  </p:cmAuthor>
  <p:cmAuthor id="3" name="Nandini Gupta" initials="NG" lastIdx="5" clrIdx="2">
    <p:extLst>
      <p:ext uri="{19B8F6BF-5375-455C-9EA6-DF929625EA0E}">
        <p15:presenceInfo xmlns:p15="http://schemas.microsoft.com/office/powerpoint/2012/main" userId="Nandini Gupta" providerId="None"/>
      </p:ext>
    </p:extLst>
  </p:cmAuthor>
  <p:cmAuthor id="4" name="Ellen Ungaro" initials="EU" lastIdx="3" clrIdx="3">
    <p:extLst>
      <p:ext uri="{19B8F6BF-5375-455C-9EA6-DF929625EA0E}">
        <p15:presenceInfo xmlns:p15="http://schemas.microsoft.com/office/powerpoint/2012/main" userId="S::eungaro@cainc.com::f4290da0-fcc7-4f8b-9e25-97c35a36fa36" providerId="AD"/>
      </p:ext>
    </p:extLst>
  </p:cmAuthor>
  <p:cmAuthor id="5" name="Anne Capeci" initials="AC" lastIdx="5" clrIdx="4">
    <p:extLst>
      <p:ext uri="{19B8F6BF-5375-455C-9EA6-DF929625EA0E}">
        <p15:presenceInfo xmlns:p15="http://schemas.microsoft.com/office/powerpoint/2012/main" userId="S::acapeci@cainc.com::a36363c2-bb48-4d68-a4df-c9d9b699fa3d" providerId="AD"/>
      </p:ext>
    </p:extLst>
  </p:cmAuthor>
  <p:cmAuthor id="6" name="jrhill1414@gmail.com" initials="j" lastIdx="4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F779"/>
    <a:srgbClr val="9BF758"/>
    <a:srgbClr val="B897D9"/>
    <a:srgbClr val="AA0165"/>
    <a:srgbClr val="AB0166"/>
    <a:srgbClr val="942092"/>
    <a:srgbClr val="941651"/>
    <a:srgbClr val="910059"/>
    <a:srgbClr val="900058"/>
    <a:srgbClr val="8800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0" autoAdjust="0"/>
    <p:restoredTop sz="76364" autoAdjust="0"/>
  </p:normalViewPr>
  <p:slideViewPr>
    <p:cSldViewPr snapToGrid="0">
      <p:cViewPr varScale="1">
        <p:scale>
          <a:sx n="109" d="100"/>
          <a:sy n="109" d="100"/>
        </p:scale>
        <p:origin x="2200" y="184"/>
      </p:cViewPr>
      <p:guideLst>
        <p:guide pos="5568"/>
        <p:guide orient="horz" pos="840"/>
        <p:guide orient="horz" pos="504"/>
        <p:guide orient="horz" pos="4080"/>
        <p:guide pos="816"/>
      </p:guideLst>
    </p:cSldViewPr>
  </p:slideViewPr>
  <p:notesTextViewPr>
    <p:cViewPr>
      <p:scale>
        <a:sx n="155" d="100"/>
        <a:sy n="15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microsoft.com/office/2016/11/relationships/changesInfo" Target="changesInfos/changesInfo1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commentAuthors" Target="commentAuthor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theme" Target="theme/theme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presProps" Target="presProps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ige Curley" userId="323ae68b-3514-45e6-9d23-90a12da1be37" providerId="ADAL" clId="{90934E5E-604B-4C19-9F65-FB616FC32D3E}"/>
    <pc:docChg chg="modSld">
      <pc:chgData name="Paige Curley" userId="323ae68b-3514-45e6-9d23-90a12da1be37" providerId="ADAL" clId="{90934E5E-604B-4C19-9F65-FB616FC32D3E}" dt="2022-06-21T16:45:39.404" v="156" actId="962"/>
      <pc:docMkLst>
        <pc:docMk/>
      </pc:docMkLst>
      <pc:sldChg chg="modSp mod">
        <pc:chgData name="Paige Curley" userId="323ae68b-3514-45e6-9d23-90a12da1be37" providerId="ADAL" clId="{90934E5E-604B-4C19-9F65-FB616FC32D3E}" dt="2022-06-21T15:48:59.463" v="0" actId="13244"/>
        <pc:sldMkLst>
          <pc:docMk/>
          <pc:sldMk cId="756529081" sldId="608"/>
        </pc:sldMkLst>
        <pc:spChg chg="ord">
          <ac:chgData name="Paige Curley" userId="323ae68b-3514-45e6-9d23-90a12da1be37" providerId="ADAL" clId="{90934E5E-604B-4C19-9F65-FB616FC32D3E}" dt="2022-06-21T15:48:59.463" v="0" actId="13244"/>
          <ac:spMkLst>
            <pc:docMk/>
            <pc:sldMk cId="756529081" sldId="608"/>
            <ac:spMk id="5" creationId="{9452CE56-C2E6-8E46-9BA8-DD51068AA287}"/>
          </ac:spMkLst>
        </pc:spChg>
      </pc:sldChg>
      <pc:sldChg chg="addSp modSp mod">
        <pc:chgData name="Paige Curley" userId="323ae68b-3514-45e6-9d23-90a12da1be37" providerId="ADAL" clId="{90934E5E-604B-4C19-9F65-FB616FC32D3E}" dt="2022-06-21T15:49:09.970" v="3" actId="962"/>
        <pc:sldMkLst>
          <pc:docMk/>
          <pc:sldMk cId="4221660554" sldId="609"/>
        </pc:sldMkLst>
        <pc:picChg chg="add mod">
          <ac:chgData name="Paige Curley" userId="323ae68b-3514-45e6-9d23-90a12da1be37" providerId="ADAL" clId="{90934E5E-604B-4C19-9F65-FB616FC32D3E}" dt="2022-06-21T15:49:09.119" v="2" actId="34135"/>
          <ac:picMkLst>
            <pc:docMk/>
            <pc:sldMk cId="4221660554" sldId="609"/>
            <ac:picMk id="2" creationId="{FD1D2B9F-08DA-107F-67E4-6C8827A39907}"/>
          </ac:picMkLst>
        </pc:picChg>
        <pc:picChg chg="add mod">
          <ac:chgData name="Paige Curley" userId="323ae68b-3514-45e6-9d23-90a12da1be37" providerId="ADAL" clId="{90934E5E-604B-4C19-9F65-FB616FC32D3E}" dt="2022-06-21T15:49:09.970" v="3" actId="962"/>
          <ac:picMkLst>
            <pc:docMk/>
            <pc:sldMk cId="4221660554" sldId="609"/>
            <ac:picMk id="3" creationId="{24F7A478-AF98-8A46-77CB-71F71398451D}"/>
          </ac:picMkLst>
        </pc:picChg>
      </pc:sldChg>
      <pc:sldChg chg="addSp modSp mod">
        <pc:chgData name="Paige Curley" userId="323ae68b-3514-45e6-9d23-90a12da1be37" providerId="ADAL" clId="{90934E5E-604B-4C19-9F65-FB616FC32D3E}" dt="2022-06-21T15:49:25.204" v="10" actId="962"/>
        <pc:sldMkLst>
          <pc:docMk/>
          <pc:sldMk cId="839364694" sldId="611"/>
        </pc:sldMkLst>
        <pc:spChg chg="add mod ord">
          <ac:chgData name="Paige Curley" userId="323ae68b-3514-45e6-9d23-90a12da1be37" providerId="ADAL" clId="{90934E5E-604B-4C19-9F65-FB616FC32D3E}" dt="2022-06-21T15:49:24.540" v="9" actId="13244"/>
          <ac:spMkLst>
            <pc:docMk/>
            <pc:sldMk cId="839364694" sldId="611"/>
            <ac:spMk id="5" creationId="{8B64FD09-5171-F806-E16E-FA8A33B1B5BD}"/>
          </ac:spMkLst>
        </pc:spChg>
        <pc:spChg chg="mod">
          <ac:chgData name="Paige Curley" userId="323ae68b-3514-45e6-9d23-90a12da1be37" providerId="ADAL" clId="{90934E5E-604B-4C19-9F65-FB616FC32D3E}" dt="2022-06-21T15:49:25.204" v="10" actId="962"/>
          <ac:spMkLst>
            <pc:docMk/>
            <pc:sldMk cId="839364694" sldId="611"/>
            <ac:spMk id="6" creationId="{037BDFBB-DDB4-754E-AF8A-77FFF3B5F26C}"/>
          </ac:spMkLst>
        </pc:spChg>
      </pc:sldChg>
      <pc:sldChg chg="modSp mod">
        <pc:chgData name="Paige Curley" userId="323ae68b-3514-45e6-9d23-90a12da1be37" providerId="ADAL" clId="{90934E5E-604B-4C19-9F65-FB616FC32D3E}" dt="2022-06-21T15:49:29.096" v="13" actId="962"/>
        <pc:sldMkLst>
          <pc:docMk/>
          <pc:sldMk cId="1502187398" sldId="612"/>
        </pc:sldMkLst>
        <pc:spChg chg="mod ord">
          <ac:chgData name="Paige Curley" userId="323ae68b-3514-45e6-9d23-90a12da1be37" providerId="ADAL" clId="{90934E5E-604B-4C19-9F65-FB616FC32D3E}" dt="2022-06-21T15:49:29.096" v="13" actId="962"/>
          <ac:spMkLst>
            <pc:docMk/>
            <pc:sldMk cId="1502187398" sldId="612"/>
            <ac:spMk id="10" creationId="{25E1B196-1E2C-4FE7-928F-2C5079A3EA29}"/>
          </ac:spMkLst>
        </pc:spChg>
        <pc:spChg chg="ord">
          <ac:chgData name="Paige Curley" userId="323ae68b-3514-45e6-9d23-90a12da1be37" providerId="ADAL" clId="{90934E5E-604B-4C19-9F65-FB616FC32D3E}" dt="2022-06-21T15:49:27.347" v="11" actId="13244"/>
          <ac:spMkLst>
            <pc:docMk/>
            <pc:sldMk cId="1502187398" sldId="612"/>
            <ac:spMk id="11" creationId="{6ACFB7AB-ECCF-4B90-A318-3E87D2F94440}"/>
          </ac:spMkLst>
        </pc:spChg>
      </pc:sldChg>
      <pc:sldChg chg="modSp mod">
        <pc:chgData name="Paige Curley" userId="323ae68b-3514-45e6-9d23-90a12da1be37" providerId="ADAL" clId="{90934E5E-604B-4C19-9F65-FB616FC32D3E}" dt="2022-06-21T15:49:45.685" v="19" actId="962"/>
        <pc:sldMkLst>
          <pc:docMk/>
          <pc:sldMk cId="131314336" sldId="614"/>
        </pc:sldMkLst>
        <pc:spChg chg="mod ord">
          <ac:chgData name="Paige Curley" userId="323ae68b-3514-45e6-9d23-90a12da1be37" providerId="ADAL" clId="{90934E5E-604B-4C19-9F65-FB616FC32D3E}" dt="2022-06-21T15:49:45.685" v="19" actId="962"/>
          <ac:spMkLst>
            <pc:docMk/>
            <pc:sldMk cId="131314336" sldId="614"/>
            <ac:spMk id="10" creationId="{3D5CAB63-A614-4684-A867-FA00A74D3795}"/>
          </ac:spMkLst>
        </pc:spChg>
        <pc:spChg chg="ord">
          <ac:chgData name="Paige Curley" userId="323ae68b-3514-45e6-9d23-90a12da1be37" providerId="ADAL" clId="{90934E5E-604B-4C19-9F65-FB616FC32D3E}" dt="2022-06-21T15:49:43.905" v="17" actId="13244"/>
          <ac:spMkLst>
            <pc:docMk/>
            <pc:sldMk cId="131314336" sldId="614"/>
            <ac:spMk id="11" creationId="{46B1729A-C389-4264-9141-C2C7678F9520}"/>
          </ac:spMkLst>
        </pc:spChg>
      </pc:sldChg>
      <pc:sldChg chg="modSp mod">
        <pc:chgData name="Paige Curley" userId="323ae68b-3514-45e6-9d23-90a12da1be37" providerId="ADAL" clId="{90934E5E-604B-4C19-9F65-FB616FC32D3E}" dt="2022-06-21T15:50:12.187" v="27" actId="13244"/>
        <pc:sldMkLst>
          <pc:docMk/>
          <pc:sldMk cId="181224112" sldId="615"/>
        </pc:sldMkLst>
        <pc:spChg chg="mod ord">
          <ac:chgData name="Paige Curley" userId="323ae68b-3514-45e6-9d23-90a12da1be37" providerId="ADAL" clId="{90934E5E-604B-4C19-9F65-FB616FC32D3E}" dt="2022-06-21T15:49:53.493" v="22" actId="962"/>
          <ac:spMkLst>
            <pc:docMk/>
            <pc:sldMk cId="181224112" sldId="615"/>
            <ac:spMk id="10" creationId="{3D5CAB63-A614-4684-A867-FA00A74D3795}"/>
          </ac:spMkLst>
        </pc:spChg>
        <pc:spChg chg="ord">
          <ac:chgData name="Paige Curley" userId="323ae68b-3514-45e6-9d23-90a12da1be37" providerId="ADAL" clId="{90934E5E-604B-4C19-9F65-FB616FC32D3E}" dt="2022-06-21T15:49:51.905" v="20" actId="13244"/>
          <ac:spMkLst>
            <pc:docMk/>
            <pc:sldMk cId="181224112" sldId="615"/>
            <ac:spMk id="11" creationId="{46B1729A-C389-4264-9141-C2C7678F9520}"/>
          </ac:spMkLst>
        </pc:spChg>
        <pc:picChg chg="ord">
          <ac:chgData name="Paige Curley" userId="323ae68b-3514-45e6-9d23-90a12da1be37" providerId="ADAL" clId="{90934E5E-604B-4C19-9F65-FB616FC32D3E}" dt="2022-06-21T15:50:12.187" v="27" actId="13244"/>
          <ac:picMkLst>
            <pc:docMk/>
            <pc:sldMk cId="181224112" sldId="615"/>
            <ac:picMk id="17" creationId="{1F1EB519-E37B-7712-60F9-888044CCDA17}"/>
          </ac:picMkLst>
        </pc:picChg>
        <pc:picChg chg="mod ord">
          <ac:chgData name="Paige Curley" userId="323ae68b-3514-45e6-9d23-90a12da1be37" providerId="ADAL" clId="{90934E5E-604B-4C19-9F65-FB616FC32D3E}" dt="2022-06-21T15:50:08.863" v="25" actId="962"/>
          <ac:picMkLst>
            <pc:docMk/>
            <pc:sldMk cId="181224112" sldId="615"/>
            <ac:picMk id="19" creationId="{CD6C2A8B-5E1E-A6C5-9599-D38CE1F97527}"/>
          </ac:picMkLst>
        </pc:picChg>
        <pc:picChg chg="mod ord">
          <ac:chgData name="Paige Curley" userId="323ae68b-3514-45e6-9d23-90a12da1be37" providerId="ADAL" clId="{90934E5E-604B-4C19-9F65-FB616FC32D3E}" dt="2022-06-21T15:50:08.863" v="25" actId="962"/>
          <ac:picMkLst>
            <pc:docMk/>
            <pc:sldMk cId="181224112" sldId="615"/>
            <ac:picMk id="20" creationId="{19B12704-2898-F079-D143-EB00F2DA9E59}"/>
          </ac:picMkLst>
        </pc:picChg>
        <pc:picChg chg="mod ord">
          <ac:chgData name="Paige Curley" userId="323ae68b-3514-45e6-9d23-90a12da1be37" providerId="ADAL" clId="{90934E5E-604B-4C19-9F65-FB616FC32D3E}" dt="2022-06-21T15:50:08.863" v="25" actId="962"/>
          <ac:picMkLst>
            <pc:docMk/>
            <pc:sldMk cId="181224112" sldId="615"/>
            <ac:picMk id="21" creationId="{D40CAD6A-8BE1-6168-E728-CD78ECB963EC}"/>
          </ac:picMkLst>
        </pc:picChg>
      </pc:sldChg>
      <pc:sldChg chg="modSp mod">
        <pc:chgData name="Paige Curley" userId="323ae68b-3514-45e6-9d23-90a12da1be37" providerId="ADAL" clId="{90934E5E-604B-4C19-9F65-FB616FC32D3E}" dt="2022-06-21T15:50:23.161" v="30" actId="962"/>
        <pc:sldMkLst>
          <pc:docMk/>
          <pc:sldMk cId="1613290453" sldId="616"/>
        </pc:sldMkLst>
        <pc:spChg chg="mod ord">
          <ac:chgData name="Paige Curley" userId="323ae68b-3514-45e6-9d23-90a12da1be37" providerId="ADAL" clId="{90934E5E-604B-4C19-9F65-FB616FC32D3E}" dt="2022-06-21T15:50:23.161" v="30" actId="962"/>
          <ac:spMkLst>
            <pc:docMk/>
            <pc:sldMk cId="1613290453" sldId="616"/>
            <ac:spMk id="9" creationId="{9436FC44-7F41-4D46-8140-439C8CF1ECE2}"/>
          </ac:spMkLst>
        </pc:spChg>
        <pc:spChg chg="ord">
          <ac:chgData name="Paige Curley" userId="323ae68b-3514-45e6-9d23-90a12da1be37" providerId="ADAL" clId="{90934E5E-604B-4C19-9F65-FB616FC32D3E}" dt="2022-06-21T15:50:21.550" v="28" actId="13244"/>
          <ac:spMkLst>
            <pc:docMk/>
            <pc:sldMk cId="1613290453" sldId="616"/>
            <ac:spMk id="10" creationId="{D79FCEDF-F1F4-4F1B-8D68-DF8E7F7032E8}"/>
          </ac:spMkLst>
        </pc:spChg>
      </pc:sldChg>
      <pc:sldChg chg="modSp mod">
        <pc:chgData name="Paige Curley" userId="323ae68b-3514-45e6-9d23-90a12da1be37" providerId="ADAL" clId="{90934E5E-604B-4C19-9F65-FB616FC32D3E}" dt="2022-06-21T15:50:30.093" v="33" actId="962"/>
        <pc:sldMkLst>
          <pc:docMk/>
          <pc:sldMk cId="525269186" sldId="617"/>
        </pc:sldMkLst>
        <pc:spChg chg="mod ord">
          <ac:chgData name="Paige Curley" userId="323ae68b-3514-45e6-9d23-90a12da1be37" providerId="ADAL" clId="{90934E5E-604B-4C19-9F65-FB616FC32D3E}" dt="2022-06-21T15:50:30.093" v="33" actId="962"/>
          <ac:spMkLst>
            <pc:docMk/>
            <pc:sldMk cId="525269186" sldId="617"/>
            <ac:spMk id="9" creationId="{9436FC44-7F41-4D46-8140-439C8CF1ECE2}"/>
          </ac:spMkLst>
        </pc:spChg>
        <pc:spChg chg="ord">
          <ac:chgData name="Paige Curley" userId="323ae68b-3514-45e6-9d23-90a12da1be37" providerId="ADAL" clId="{90934E5E-604B-4C19-9F65-FB616FC32D3E}" dt="2022-06-21T15:50:28.541" v="31" actId="13244"/>
          <ac:spMkLst>
            <pc:docMk/>
            <pc:sldMk cId="525269186" sldId="617"/>
            <ac:spMk id="10" creationId="{D79FCEDF-F1F4-4F1B-8D68-DF8E7F7032E8}"/>
          </ac:spMkLst>
        </pc:spChg>
      </pc:sldChg>
      <pc:sldChg chg="modSp mod">
        <pc:chgData name="Paige Curley" userId="323ae68b-3514-45e6-9d23-90a12da1be37" providerId="ADAL" clId="{90934E5E-604B-4C19-9F65-FB616FC32D3E}" dt="2022-06-21T15:51:01.851" v="37" actId="13244"/>
        <pc:sldMkLst>
          <pc:docMk/>
          <pc:sldMk cId="3712958103" sldId="618"/>
        </pc:sldMkLst>
        <pc:spChg chg="mod ord">
          <ac:chgData name="Paige Curley" userId="323ae68b-3514-45e6-9d23-90a12da1be37" providerId="ADAL" clId="{90934E5E-604B-4C19-9F65-FB616FC32D3E}" dt="2022-06-21T15:50:48.787" v="36" actId="962"/>
          <ac:spMkLst>
            <pc:docMk/>
            <pc:sldMk cId="3712958103" sldId="618"/>
            <ac:spMk id="9" creationId="{9436FC44-7F41-4D46-8140-439C8CF1ECE2}"/>
          </ac:spMkLst>
        </pc:spChg>
        <pc:spChg chg="ord">
          <ac:chgData name="Paige Curley" userId="323ae68b-3514-45e6-9d23-90a12da1be37" providerId="ADAL" clId="{90934E5E-604B-4C19-9F65-FB616FC32D3E}" dt="2022-06-21T15:50:47.122" v="34" actId="13244"/>
          <ac:spMkLst>
            <pc:docMk/>
            <pc:sldMk cId="3712958103" sldId="618"/>
            <ac:spMk id="10" creationId="{D79FCEDF-F1F4-4F1B-8D68-DF8E7F7032E8}"/>
          </ac:spMkLst>
        </pc:spChg>
        <pc:picChg chg="ord">
          <ac:chgData name="Paige Curley" userId="323ae68b-3514-45e6-9d23-90a12da1be37" providerId="ADAL" clId="{90934E5E-604B-4C19-9F65-FB616FC32D3E}" dt="2022-06-21T15:51:01.851" v="37" actId="13244"/>
          <ac:picMkLst>
            <pc:docMk/>
            <pc:sldMk cId="3712958103" sldId="618"/>
            <ac:picMk id="15" creationId="{220A1E18-922F-CFAB-E23A-072EC0D9F9DC}"/>
          </ac:picMkLst>
        </pc:picChg>
        <pc:picChg chg="ord">
          <ac:chgData name="Paige Curley" userId="323ae68b-3514-45e6-9d23-90a12da1be37" providerId="ADAL" clId="{90934E5E-604B-4C19-9F65-FB616FC32D3E}" dt="2022-06-21T15:51:01.851" v="37" actId="13244"/>
          <ac:picMkLst>
            <pc:docMk/>
            <pc:sldMk cId="3712958103" sldId="618"/>
            <ac:picMk id="16" creationId="{8B8CC4A7-22CE-6563-06D5-341765BF9450}"/>
          </ac:picMkLst>
        </pc:picChg>
      </pc:sldChg>
      <pc:sldChg chg="modSp mod">
        <pc:chgData name="Paige Curley" userId="323ae68b-3514-45e6-9d23-90a12da1be37" providerId="ADAL" clId="{90934E5E-604B-4C19-9F65-FB616FC32D3E}" dt="2022-06-21T15:51:36.378" v="40" actId="962"/>
        <pc:sldMkLst>
          <pc:docMk/>
          <pc:sldMk cId="2782159940" sldId="619"/>
        </pc:sldMkLst>
        <pc:spChg chg="mod ord">
          <ac:chgData name="Paige Curley" userId="323ae68b-3514-45e6-9d23-90a12da1be37" providerId="ADAL" clId="{90934E5E-604B-4C19-9F65-FB616FC32D3E}" dt="2022-06-21T15:51:36.378" v="40" actId="962"/>
          <ac:spMkLst>
            <pc:docMk/>
            <pc:sldMk cId="2782159940" sldId="619"/>
            <ac:spMk id="9" creationId="{9436FC44-7F41-4D46-8140-439C8CF1ECE2}"/>
          </ac:spMkLst>
        </pc:spChg>
        <pc:spChg chg="ord">
          <ac:chgData name="Paige Curley" userId="323ae68b-3514-45e6-9d23-90a12da1be37" providerId="ADAL" clId="{90934E5E-604B-4C19-9F65-FB616FC32D3E}" dt="2022-06-21T15:51:33.462" v="38" actId="13244"/>
          <ac:spMkLst>
            <pc:docMk/>
            <pc:sldMk cId="2782159940" sldId="619"/>
            <ac:spMk id="10" creationId="{D79FCEDF-F1F4-4F1B-8D68-DF8E7F7032E8}"/>
          </ac:spMkLst>
        </pc:spChg>
      </pc:sldChg>
      <pc:sldChg chg="modSp mod">
        <pc:chgData name="Paige Curley" userId="323ae68b-3514-45e6-9d23-90a12da1be37" providerId="ADAL" clId="{90934E5E-604B-4C19-9F65-FB616FC32D3E}" dt="2022-06-21T15:51:54.499" v="46" actId="962"/>
        <pc:sldMkLst>
          <pc:docMk/>
          <pc:sldMk cId="2096495484" sldId="621"/>
        </pc:sldMkLst>
        <pc:spChg chg="mod ord">
          <ac:chgData name="Paige Curley" userId="323ae68b-3514-45e6-9d23-90a12da1be37" providerId="ADAL" clId="{90934E5E-604B-4C19-9F65-FB616FC32D3E}" dt="2022-06-21T15:51:54.499" v="46" actId="962"/>
          <ac:spMkLst>
            <pc:docMk/>
            <pc:sldMk cId="2096495484" sldId="621"/>
            <ac:spMk id="9" creationId="{9436FC44-7F41-4D46-8140-439C8CF1ECE2}"/>
          </ac:spMkLst>
        </pc:spChg>
        <pc:spChg chg="ord">
          <ac:chgData name="Paige Curley" userId="323ae68b-3514-45e6-9d23-90a12da1be37" providerId="ADAL" clId="{90934E5E-604B-4C19-9F65-FB616FC32D3E}" dt="2022-06-21T15:51:52.257" v="44" actId="13244"/>
          <ac:spMkLst>
            <pc:docMk/>
            <pc:sldMk cId="2096495484" sldId="621"/>
            <ac:spMk id="10" creationId="{D79FCEDF-F1F4-4F1B-8D68-DF8E7F7032E8}"/>
          </ac:spMkLst>
        </pc:spChg>
      </pc:sldChg>
      <pc:sldChg chg="modSp mod">
        <pc:chgData name="Paige Curley" userId="323ae68b-3514-45e6-9d23-90a12da1be37" providerId="ADAL" clId="{90934E5E-604B-4C19-9F65-FB616FC32D3E}" dt="2022-06-21T15:52:12.184" v="52" actId="962"/>
        <pc:sldMkLst>
          <pc:docMk/>
          <pc:sldMk cId="2415453018" sldId="623"/>
        </pc:sldMkLst>
        <pc:spChg chg="mod ord">
          <ac:chgData name="Paige Curley" userId="323ae68b-3514-45e6-9d23-90a12da1be37" providerId="ADAL" clId="{90934E5E-604B-4C19-9F65-FB616FC32D3E}" dt="2022-06-21T15:52:12.184" v="52" actId="962"/>
          <ac:spMkLst>
            <pc:docMk/>
            <pc:sldMk cId="2415453018" sldId="623"/>
            <ac:spMk id="9" creationId="{9436FC44-7F41-4D46-8140-439C8CF1ECE2}"/>
          </ac:spMkLst>
        </pc:spChg>
        <pc:spChg chg="ord">
          <ac:chgData name="Paige Curley" userId="323ae68b-3514-45e6-9d23-90a12da1be37" providerId="ADAL" clId="{90934E5E-604B-4C19-9F65-FB616FC32D3E}" dt="2022-06-21T15:52:10.478" v="50" actId="13244"/>
          <ac:spMkLst>
            <pc:docMk/>
            <pc:sldMk cId="2415453018" sldId="623"/>
            <ac:spMk id="10" creationId="{D79FCEDF-F1F4-4F1B-8D68-DF8E7F7032E8}"/>
          </ac:spMkLst>
        </pc:spChg>
      </pc:sldChg>
      <pc:sldChg chg="modSp mod">
        <pc:chgData name="Paige Curley" userId="323ae68b-3514-45e6-9d23-90a12da1be37" providerId="ADAL" clId="{90934E5E-604B-4C19-9F65-FB616FC32D3E}" dt="2022-06-21T15:51:45.376" v="43" actId="962"/>
        <pc:sldMkLst>
          <pc:docMk/>
          <pc:sldMk cId="1794100731" sldId="624"/>
        </pc:sldMkLst>
        <pc:spChg chg="mod ord">
          <ac:chgData name="Paige Curley" userId="323ae68b-3514-45e6-9d23-90a12da1be37" providerId="ADAL" clId="{90934E5E-604B-4C19-9F65-FB616FC32D3E}" dt="2022-06-21T15:51:45.376" v="43" actId="962"/>
          <ac:spMkLst>
            <pc:docMk/>
            <pc:sldMk cId="1794100731" sldId="624"/>
            <ac:spMk id="10" creationId="{CCB2D124-8D0F-4E22-A885-13DAEF28C640}"/>
          </ac:spMkLst>
        </pc:spChg>
        <pc:spChg chg="ord">
          <ac:chgData name="Paige Curley" userId="323ae68b-3514-45e6-9d23-90a12da1be37" providerId="ADAL" clId="{90934E5E-604B-4C19-9F65-FB616FC32D3E}" dt="2022-06-21T15:51:43.559" v="41" actId="13244"/>
          <ac:spMkLst>
            <pc:docMk/>
            <pc:sldMk cId="1794100731" sldId="624"/>
            <ac:spMk id="11" creationId="{71408D29-2E7E-4242-BE3F-38EB96E57E4F}"/>
          </ac:spMkLst>
        </pc:spChg>
      </pc:sldChg>
      <pc:sldChg chg="modSp mod">
        <pc:chgData name="Paige Curley" userId="323ae68b-3514-45e6-9d23-90a12da1be37" providerId="ADAL" clId="{90934E5E-604B-4C19-9F65-FB616FC32D3E}" dt="2022-06-21T15:52:04.626" v="49" actId="962"/>
        <pc:sldMkLst>
          <pc:docMk/>
          <pc:sldMk cId="427905534" sldId="625"/>
        </pc:sldMkLst>
        <pc:spChg chg="mod ord">
          <ac:chgData name="Paige Curley" userId="323ae68b-3514-45e6-9d23-90a12da1be37" providerId="ADAL" clId="{90934E5E-604B-4C19-9F65-FB616FC32D3E}" dt="2022-06-21T15:52:04.626" v="49" actId="962"/>
          <ac:spMkLst>
            <pc:docMk/>
            <pc:sldMk cId="427905534" sldId="625"/>
            <ac:spMk id="10" creationId="{CCB2D124-8D0F-4E22-A885-13DAEF28C640}"/>
          </ac:spMkLst>
        </pc:spChg>
        <pc:spChg chg="ord">
          <ac:chgData name="Paige Curley" userId="323ae68b-3514-45e6-9d23-90a12da1be37" providerId="ADAL" clId="{90934E5E-604B-4C19-9F65-FB616FC32D3E}" dt="2022-06-21T15:52:02.831" v="47" actId="13244"/>
          <ac:spMkLst>
            <pc:docMk/>
            <pc:sldMk cId="427905534" sldId="625"/>
            <ac:spMk id="11" creationId="{71408D29-2E7E-4242-BE3F-38EB96E57E4F}"/>
          </ac:spMkLst>
        </pc:spChg>
      </pc:sldChg>
      <pc:sldChg chg="modSp mod">
        <pc:chgData name="Paige Curley" userId="323ae68b-3514-45e6-9d23-90a12da1be37" providerId="ADAL" clId="{90934E5E-604B-4C19-9F65-FB616FC32D3E}" dt="2022-06-21T15:49:36.108" v="16" actId="962"/>
        <pc:sldMkLst>
          <pc:docMk/>
          <pc:sldMk cId="1108576682" sldId="626"/>
        </pc:sldMkLst>
        <pc:spChg chg="mod ord">
          <ac:chgData name="Paige Curley" userId="323ae68b-3514-45e6-9d23-90a12da1be37" providerId="ADAL" clId="{90934E5E-604B-4C19-9F65-FB616FC32D3E}" dt="2022-06-21T15:49:36.108" v="16" actId="962"/>
          <ac:spMkLst>
            <pc:docMk/>
            <pc:sldMk cId="1108576682" sldId="626"/>
            <ac:spMk id="10" creationId="{8159D76A-F313-4F69-AE2F-9E228279F544}"/>
          </ac:spMkLst>
        </pc:spChg>
        <pc:spChg chg="ord">
          <ac:chgData name="Paige Curley" userId="323ae68b-3514-45e6-9d23-90a12da1be37" providerId="ADAL" clId="{90934E5E-604B-4C19-9F65-FB616FC32D3E}" dt="2022-06-21T15:49:34.532" v="14" actId="13244"/>
          <ac:spMkLst>
            <pc:docMk/>
            <pc:sldMk cId="1108576682" sldId="626"/>
            <ac:spMk id="11" creationId="{6A7FC787-58F0-4FBD-8B10-5083B501D0F1}"/>
          </ac:spMkLst>
        </pc:spChg>
      </pc:sldChg>
      <pc:sldChg chg="modSp mod">
        <pc:chgData name="Paige Curley" userId="323ae68b-3514-45e6-9d23-90a12da1be37" providerId="ADAL" clId="{90934E5E-604B-4C19-9F65-FB616FC32D3E}" dt="2022-06-21T16:42:17.341" v="55" actId="962"/>
        <pc:sldMkLst>
          <pc:docMk/>
          <pc:sldMk cId="2317380173" sldId="632"/>
        </pc:sldMkLst>
        <pc:spChg chg="mod ord">
          <ac:chgData name="Paige Curley" userId="323ae68b-3514-45e6-9d23-90a12da1be37" providerId="ADAL" clId="{90934E5E-604B-4C19-9F65-FB616FC32D3E}" dt="2022-06-21T16:42:17.341" v="55" actId="962"/>
          <ac:spMkLst>
            <pc:docMk/>
            <pc:sldMk cId="2317380173" sldId="632"/>
            <ac:spMk id="10" creationId="{0932DE27-B81B-463C-B640-4E50DD56ADF5}"/>
          </ac:spMkLst>
        </pc:spChg>
        <pc:spChg chg="ord">
          <ac:chgData name="Paige Curley" userId="323ae68b-3514-45e6-9d23-90a12da1be37" providerId="ADAL" clId="{90934E5E-604B-4C19-9F65-FB616FC32D3E}" dt="2022-06-21T16:42:11.354" v="53" actId="13244"/>
          <ac:spMkLst>
            <pc:docMk/>
            <pc:sldMk cId="2317380173" sldId="632"/>
            <ac:spMk id="11" creationId="{D2C99B13-5ECD-43F2-AE68-985B47464A35}"/>
          </ac:spMkLst>
        </pc:spChg>
      </pc:sldChg>
      <pc:sldChg chg="modSp mod">
        <pc:chgData name="Paige Curley" userId="323ae68b-3514-45e6-9d23-90a12da1be37" providerId="ADAL" clId="{90934E5E-604B-4C19-9F65-FB616FC32D3E}" dt="2022-06-21T16:43:00.964" v="73" actId="962"/>
        <pc:sldMkLst>
          <pc:docMk/>
          <pc:sldMk cId="2321508772" sldId="633"/>
        </pc:sldMkLst>
        <pc:spChg chg="mod">
          <ac:chgData name="Paige Curley" userId="323ae68b-3514-45e6-9d23-90a12da1be37" providerId="ADAL" clId="{90934E5E-604B-4C19-9F65-FB616FC32D3E}" dt="2022-06-21T16:43:00.964" v="73" actId="962"/>
          <ac:spMkLst>
            <pc:docMk/>
            <pc:sldMk cId="2321508772" sldId="633"/>
            <ac:spMk id="3" creationId="{6E2E8C6F-BBC9-4A03-BA40-A2A61B0162A3}"/>
          </ac:spMkLst>
        </pc:spChg>
        <pc:spChg chg="ord">
          <ac:chgData name="Paige Curley" userId="323ae68b-3514-45e6-9d23-90a12da1be37" providerId="ADAL" clId="{90934E5E-604B-4C19-9F65-FB616FC32D3E}" dt="2022-06-21T16:43:00.054" v="72" actId="13244"/>
          <ac:spMkLst>
            <pc:docMk/>
            <pc:sldMk cId="2321508772" sldId="633"/>
            <ac:spMk id="4" creationId="{0ED500C0-91A3-4CFA-AEC4-B0B088DB7F68}"/>
          </ac:spMkLst>
        </pc:spChg>
      </pc:sldChg>
      <pc:sldChg chg="modSp mod">
        <pc:chgData name="Paige Curley" userId="323ae68b-3514-45e6-9d23-90a12da1be37" providerId="ADAL" clId="{90934E5E-604B-4C19-9F65-FB616FC32D3E}" dt="2022-06-21T16:43:18.970" v="79" actId="13244"/>
        <pc:sldMkLst>
          <pc:docMk/>
          <pc:sldMk cId="1795044400" sldId="634"/>
        </pc:sldMkLst>
        <pc:spChg chg="ord">
          <ac:chgData name="Paige Curley" userId="323ae68b-3514-45e6-9d23-90a12da1be37" providerId="ADAL" clId="{90934E5E-604B-4C19-9F65-FB616FC32D3E}" dt="2022-06-21T16:43:18.970" v="79" actId="13244"/>
          <ac:spMkLst>
            <pc:docMk/>
            <pc:sldMk cId="1795044400" sldId="634"/>
            <ac:spMk id="2" creationId="{DB584EB4-9BB5-419D-9B4B-F33814736B77}"/>
          </ac:spMkLst>
        </pc:spChg>
        <pc:spChg chg="ord">
          <ac:chgData name="Paige Curley" userId="323ae68b-3514-45e6-9d23-90a12da1be37" providerId="ADAL" clId="{90934E5E-604B-4C19-9F65-FB616FC32D3E}" dt="2022-06-21T16:43:16.968" v="77" actId="13244"/>
          <ac:spMkLst>
            <pc:docMk/>
            <pc:sldMk cId="1795044400" sldId="634"/>
            <ac:spMk id="4" creationId="{AF89DAE1-666D-44A5-A90D-CE6EA2D5DD2C}"/>
          </ac:spMkLst>
        </pc:spChg>
        <pc:spChg chg="ord">
          <ac:chgData name="Paige Curley" userId="323ae68b-3514-45e6-9d23-90a12da1be37" providerId="ADAL" clId="{90934E5E-604B-4C19-9F65-FB616FC32D3E}" dt="2022-06-21T16:43:17.953" v="78" actId="13244"/>
          <ac:spMkLst>
            <pc:docMk/>
            <pc:sldMk cId="1795044400" sldId="634"/>
            <ac:spMk id="5" creationId="{0554E065-23F1-4DEE-8A91-31F439960946}"/>
          </ac:spMkLst>
        </pc:spChg>
        <pc:spChg chg="ord">
          <ac:chgData name="Paige Curley" userId="323ae68b-3514-45e6-9d23-90a12da1be37" providerId="ADAL" clId="{90934E5E-604B-4C19-9F65-FB616FC32D3E}" dt="2022-06-21T16:43:15.489" v="76" actId="13244"/>
          <ac:spMkLst>
            <pc:docMk/>
            <pc:sldMk cId="1795044400" sldId="634"/>
            <ac:spMk id="6" creationId="{8981D643-627F-4EF5-866E-06EA86A8750B}"/>
          </ac:spMkLst>
        </pc:spChg>
        <pc:spChg chg="mod">
          <ac:chgData name="Paige Curley" userId="323ae68b-3514-45e6-9d23-90a12da1be37" providerId="ADAL" clId="{90934E5E-604B-4C19-9F65-FB616FC32D3E}" dt="2022-06-21T16:43:13.908" v="75" actId="962"/>
          <ac:spMkLst>
            <pc:docMk/>
            <pc:sldMk cId="1795044400" sldId="634"/>
            <ac:spMk id="7" creationId="{FFAC4CB6-5E4C-4A09-984D-B42D872B9CD8}"/>
          </ac:spMkLst>
        </pc:spChg>
        <pc:spChg chg="ord">
          <ac:chgData name="Paige Curley" userId="323ae68b-3514-45e6-9d23-90a12da1be37" providerId="ADAL" clId="{90934E5E-604B-4C19-9F65-FB616FC32D3E}" dt="2022-06-21T16:43:11.444" v="74" actId="13244"/>
          <ac:spMkLst>
            <pc:docMk/>
            <pc:sldMk cId="1795044400" sldId="634"/>
            <ac:spMk id="8" creationId="{07ED1CA3-42AE-4B7E-AA3C-6BC103EECFB7}"/>
          </ac:spMkLst>
        </pc:spChg>
      </pc:sldChg>
      <pc:sldChg chg="modSp mod">
        <pc:chgData name="Paige Curley" userId="323ae68b-3514-45e6-9d23-90a12da1be37" providerId="ADAL" clId="{90934E5E-604B-4C19-9F65-FB616FC32D3E}" dt="2022-06-21T16:43:40.488" v="87" actId="962"/>
        <pc:sldMkLst>
          <pc:docMk/>
          <pc:sldMk cId="1112090284" sldId="637"/>
        </pc:sldMkLst>
        <pc:spChg chg="ord">
          <ac:chgData name="Paige Curley" userId="323ae68b-3514-45e6-9d23-90a12da1be37" providerId="ADAL" clId="{90934E5E-604B-4C19-9F65-FB616FC32D3E}" dt="2022-06-21T16:43:39.129" v="86" actId="13244"/>
          <ac:spMkLst>
            <pc:docMk/>
            <pc:sldMk cId="1112090284" sldId="637"/>
            <ac:spMk id="2" creationId="{7078AD9D-CA9E-4298-B0B2-6047A32DC013}"/>
          </ac:spMkLst>
        </pc:spChg>
        <pc:spChg chg="ord">
          <ac:chgData name="Paige Curley" userId="323ae68b-3514-45e6-9d23-90a12da1be37" providerId="ADAL" clId="{90934E5E-604B-4C19-9F65-FB616FC32D3E}" dt="2022-06-21T16:43:38.583" v="85" actId="13244"/>
          <ac:spMkLst>
            <pc:docMk/>
            <pc:sldMk cId="1112090284" sldId="637"/>
            <ac:spMk id="4" creationId="{5B5CD360-586A-4768-97C3-B8B5F14A19EB}"/>
          </ac:spMkLst>
        </pc:spChg>
        <pc:spChg chg="mod">
          <ac:chgData name="Paige Curley" userId="323ae68b-3514-45e6-9d23-90a12da1be37" providerId="ADAL" clId="{90934E5E-604B-4C19-9F65-FB616FC32D3E}" dt="2022-06-21T16:43:40.488" v="87" actId="962"/>
          <ac:spMkLst>
            <pc:docMk/>
            <pc:sldMk cId="1112090284" sldId="637"/>
            <ac:spMk id="5" creationId="{698BF1D0-7222-43AE-BE4B-41E9C81D278A}"/>
          </ac:spMkLst>
        </pc:spChg>
        <pc:spChg chg="ord">
          <ac:chgData name="Paige Curley" userId="323ae68b-3514-45e6-9d23-90a12da1be37" providerId="ADAL" clId="{90934E5E-604B-4C19-9F65-FB616FC32D3E}" dt="2022-06-21T16:43:37.733" v="84" actId="13244"/>
          <ac:spMkLst>
            <pc:docMk/>
            <pc:sldMk cId="1112090284" sldId="637"/>
            <ac:spMk id="6" creationId="{6F77D708-9F2F-4AE4-A289-55123E15FD72}"/>
          </ac:spMkLst>
        </pc:spChg>
      </pc:sldChg>
      <pc:sldChg chg="modSp mod">
        <pc:chgData name="Paige Curley" userId="323ae68b-3514-45e6-9d23-90a12da1be37" providerId="ADAL" clId="{90934E5E-604B-4C19-9F65-FB616FC32D3E}" dt="2022-06-21T16:43:46.875" v="91" actId="962"/>
        <pc:sldMkLst>
          <pc:docMk/>
          <pc:sldMk cId="1706793000" sldId="638"/>
        </pc:sldMkLst>
        <pc:spChg chg="ord">
          <ac:chgData name="Paige Curley" userId="323ae68b-3514-45e6-9d23-90a12da1be37" providerId="ADAL" clId="{90934E5E-604B-4C19-9F65-FB616FC32D3E}" dt="2022-06-21T16:43:45.885" v="90" actId="13244"/>
          <ac:spMkLst>
            <pc:docMk/>
            <pc:sldMk cId="1706793000" sldId="638"/>
            <ac:spMk id="2" creationId="{7078AD9D-CA9E-4298-B0B2-6047A32DC013}"/>
          </ac:spMkLst>
        </pc:spChg>
        <pc:spChg chg="mod">
          <ac:chgData name="Paige Curley" userId="323ae68b-3514-45e6-9d23-90a12da1be37" providerId="ADAL" clId="{90934E5E-604B-4C19-9F65-FB616FC32D3E}" dt="2022-06-21T16:43:46.875" v="91" actId="962"/>
          <ac:spMkLst>
            <pc:docMk/>
            <pc:sldMk cId="1706793000" sldId="638"/>
            <ac:spMk id="4" creationId="{5B5CD360-586A-4768-97C3-B8B5F14A19EB}"/>
          </ac:spMkLst>
        </pc:spChg>
        <pc:spChg chg="ord">
          <ac:chgData name="Paige Curley" userId="323ae68b-3514-45e6-9d23-90a12da1be37" providerId="ADAL" clId="{90934E5E-604B-4C19-9F65-FB616FC32D3E}" dt="2022-06-21T16:43:45.173" v="89" actId="13244"/>
          <ac:spMkLst>
            <pc:docMk/>
            <pc:sldMk cId="1706793000" sldId="638"/>
            <ac:spMk id="5" creationId="{698BF1D0-7222-43AE-BE4B-41E9C81D278A}"/>
          </ac:spMkLst>
        </pc:spChg>
        <pc:spChg chg="ord">
          <ac:chgData name="Paige Curley" userId="323ae68b-3514-45e6-9d23-90a12da1be37" providerId="ADAL" clId="{90934E5E-604B-4C19-9F65-FB616FC32D3E}" dt="2022-06-21T16:43:43.634" v="88" actId="13244"/>
          <ac:spMkLst>
            <pc:docMk/>
            <pc:sldMk cId="1706793000" sldId="638"/>
            <ac:spMk id="6" creationId="{6F77D708-9F2F-4AE4-A289-55123E15FD72}"/>
          </ac:spMkLst>
        </pc:spChg>
      </pc:sldChg>
      <pc:sldChg chg="modSp mod">
        <pc:chgData name="Paige Curley" userId="323ae68b-3514-45e6-9d23-90a12da1be37" providerId="ADAL" clId="{90934E5E-604B-4C19-9F65-FB616FC32D3E}" dt="2022-06-21T16:43:52.984" v="95" actId="962"/>
        <pc:sldMkLst>
          <pc:docMk/>
          <pc:sldMk cId="1854459096" sldId="639"/>
        </pc:sldMkLst>
        <pc:spChg chg="ord">
          <ac:chgData name="Paige Curley" userId="323ae68b-3514-45e6-9d23-90a12da1be37" providerId="ADAL" clId="{90934E5E-604B-4C19-9F65-FB616FC32D3E}" dt="2022-06-21T16:43:50.352" v="93" actId="13244"/>
          <ac:spMkLst>
            <pc:docMk/>
            <pc:sldMk cId="1854459096" sldId="639"/>
            <ac:spMk id="2" creationId="{7078AD9D-CA9E-4298-B0B2-6047A32DC013}"/>
          </ac:spMkLst>
        </pc:spChg>
        <pc:spChg chg="ord">
          <ac:chgData name="Paige Curley" userId="323ae68b-3514-45e6-9d23-90a12da1be37" providerId="ADAL" clId="{90934E5E-604B-4C19-9F65-FB616FC32D3E}" dt="2022-06-21T16:43:51.755" v="94" actId="13244"/>
          <ac:spMkLst>
            <pc:docMk/>
            <pc:sldMk cId="1854459096" sldId="639"/>
            <ac:spMk id="4" creationId="{5B5CD360-586A-4768-97C3-B8B5F14A19EB}"/>
          </ac:spMkLst>
        </pc:spChg>
        <pc:spChg chg="mod">
          <ac:chgData name="Paige Curley" userId="323ae68b-3514-45e6-9d23-90a12da1be37" providerId="ADAL" clId="{90934E5E-604B-4C19-9F65-FB616FC32D3E}" dt="2022-06-21T16:43:52.984" v="95" actId="962"/>
          <ac:spMkLst>
            <pc:docMk/>
            <pc:sldMk cId="1854459096" sldId="639"/>
            <ac:spMk id="5" creationId="{698BF1D0-7222-43AE-BE4B-41E9C81D278A}"/>
          </ac:spMkLst>
        </pc:spChg>
        <pc:spChg chg="ord">
          <ac:chgData name="Paige Curley" userId="323ae68b-3514-45e6-9d23-90a12da1be37" providerId="ADAL" clId="{90934E5E-604B-4C19-9F65-FB616FC32D3E}" dt="2022-06-21T16:43:49.743" v="92" actId="13244"/>
          <ac:spMkLst>
            <pc:docMk/>
            <pc:sldMk cId="1854459096" sldId="639"/>
            <ac:spMk id="6" creationId="{6F77D708-9F2F-4AE4-A289-55123E15FD72}"/>
          </ac:spMkLst>
        </pc:spChg>
      </pc:sldChg>
      <pc:sldChg chg="modSp mod">
        <pc:chgData name="Paige Curley" userId="323ae68b-3514-45e6-9d23-90a12da1be37" providerId="ADAL" clId="{90934E5E-604B-4C19-9F65-FB616FC32D3E}" dt="2022-06-21T16:44:39.348" v="127" actId="962"/>
        <pc:sldMkLst>
          <pc:docMk/>
          <pc:sldMk cId="4147879298" sldId="640"/>
        </pc:sldMkLst>
        <pc:spChg chg="mod">
          <ac:chgData name="Paige Curley" userId="323ae68b-3514-45e6-9d23-90a12da1be37" providerId="ADAL" clId="{90934E5E-604B-4C19-9F65-FB616FC32D3E}" dt="2022-06-21T16:44:39.348" v="127" actId="962"/>
          <ac:spMkLst>
            <pc:docMk/>
            <pc:sldMk cId="4147879298" sldId="640"/>
            <ac:spMk id="3" creationId="{4025234D-056A-4BB3-B3DB-F88A6EDD6B50}"/>
          </ac:spMkLst>
        </pc:spChg>
        <pc:spChg chg="ord">
          <ac:chgData name="Paige Curley" userId="323ae68b-3514-45e6-9d23-90a12da1be37" providerId="ADAL" clId="{90934E5E-604B-4C19-9F65-FB616FC32D3E}" dt="2022-06-21T16:44:38.420" v="126" actId="13244"/>
          <ac:spMkLst>
            <pc:docMk/>
            <pc:sldMk cId="4147879298" sldId="640"/>
            <ac:spMk id="4" creationId="{8EA0B19E-2709-47A2-B9F2-1F9CB09030C3}"/>
          </ac:spMkLst>
        </pc:spChg>
      </pc:sldChg>
      <pc:sldChg chg="modSp mod">
        <pc:chgData name="Paige Curley" userId="323ae68b-3514-45e6-9d23-90a12da1be37" providerId="ADAL" clId="{90934E5E-604B-4C19-9F65-FB616FC32D3E}" dt="2022-06-21T16:44:43.238" v="130" actId="962"/>
        <pc:sldMkLst>
          <pc:docMk/>
          <pc:sldMk cId="1403037653" sldId="641"/>
        </pc:sldMkLst>
        <pc:spChg chg="mod">
          <ac:chgData name="Paige Curley" userId="323ae68b-3514-45e6-9d23-90a12da1be37" providerId="ADAL" clId="{90934E5E-604B-4C19-9F65-FB616FC32D3E}" dt="2022-06-21T16:44:43.238" v="130" actId="962"/>
          <ac:spMkLst>
            <pc:docMk/>
            <pc:sldMk cId="1403037653" sldId="641"/>
            <ac:spMk id="4" creationId="{6856BDD2-A005-4985-9407-DF016008D513}"/>
          </ac:spMkLst>
        </pc:spChg>
        <pc:spChg chg="ord">
          <ac:chgData name="Paige Curley" userId="323ae68b-3514-45e6-9d23-90a12da1be37" providerId="ADAL" clId="{90934E5E-604B-4C19-9F65-FB616FC32D3E}" dt="2022-06-21T16:44:41.978" v="128" actId="13244"/>
          <ac:spMkLst>
            <pc:docMk/>
            <pc:sldMk cId="1403037653" sldId="641"/>
            <ac:spMk id="5" creationId="{8761027B-A16B-4144-9BA9-54EBC5A82B34}"/>
          </ac:spMkLst>
        </pc:spChg>
        <pc:picChg chg="ord">
          <ac:chgData name="Paige Curley" userId="323ae68b-3514-45e6-9d23-90a12da1be37" providerId="ADAL" clId="{90934E5E-604B-4C19-9F65-FB616FC32D3E}" dt="2022-06-21T16:44:42.516" v="129" actId="13244"/>
          <ac:picMkLst>
            <pc:docMk/>
            <pc:sldMk cId="1403037653" sldId="641"/>
            <ac:picMk id="7" creationId="{BAC2FDF2-46F5-4C12-BC3F-4C2E27C8455D}"/>
          </ac:picMkLst>
        </pc:picChg>
      </pc:sldChg>
      <pc:sldChg chg="modSp mod">
        <pc:chgData name="Paige Curley" userId="323ae68b-3514-45e6-9d23-90a12da1be37" providerId="ADAL" clId="{90934E5E-604B-4C19-9F65-FB616FC32D3E}" dt="2022-06-21T16:44:47.552" v="133" actId="962"/>
        <pc:sldMkLst>
          <pc:docMk/>
          <pc:sldMk cId="3299487302" sldId="646"/>
        </pc:sldMkLst>
        <pc:spChg chg="mod">
          <ac:chgData name="Paige Curley" userId="323ae68b-3514-45e6-9d23-90a12da1be37" providerId="ADAL" clId="{90934E5E-604B-4C19-9F65-FB616FC32D3E}" dt="2022-06-21T16:44:47.552" v="133" actId="962"/>
          <ac:spMkLst>
            <pc:docMk/>
            <pc:sldMk cId="3299487302" sldId="646"/>
            <ac:spMk id="4" creationId="{6856BDD2-A005-4985-9407-DF016008D513}"/>
          </ac:spMkLst>
        </pc:spChg>
        <pc:spChg chg="ord">
          <ac:chgData name="Paige Curley" userId="323ae68b-3514-45e6-9d23-90a12da1be37" providerId="ADAL" clId="{90934E5E-604B-4C19-9F65-FB616FC32D3E}" dt="2022-06-21T16:44:46.168" v="131" actId="13244"/>
          <ac:spMkLst>
            <pc:docMk/>
            <pc:sldMk cId="3299487302" sldId="646"/>
            <ac:spMk id="5" creationId="{8761027B-A16B-4144-9BA9-54EBC5A82B34}"/>
          </ac:spMkLst>
        </pc:spChg>
        <pc:picChg chg="ord">
          <ac:chgData name="Paige Curley" userId="323ae68b-3514-45e6-9d23-90a12da1be37" providerId="ADAL" clId="{90934E5E-604B-4C19-9F65-FB616FC32D3E}" dt="2022-06-21T16:44:46.743" v="132" actId="13244"/>
          <ac:picMkLst>
            <pc:docMk/>
            <pc:sldMk cId="3299487302" sldId="646"/>
            <ac:picMk id="7" creationId="{1B67F18A-0602-4D29-BFA6-7D913B80F11E}"/>
          </ac:picMkLst>
        </pc:picChg>
      </pc:sldChg>
      <pc:sldChg chg="modSp mod">
        <pc:chgData name="Paige Curley" userId="323ae68b-3514-45e6-9d23-90a12da1be37" providerId="ADAL" clId="{90934E5E-604B-4C19-9F65-FB616FC32D3E}" dt="2022-06-21T16:44:51.438" v="136" actId="962"/>
        <pc:sldMkLst>
          <pc:docMk/>
          <pc:sldMk cId="3465087057" sldId="647"/>
        </pc:sldMkLst>
        <pc:spChg chg="mod">
          <ac:chgData name="Paige Curley" userId="323ae68b-3514-45e6-9d23-90a12da1be37" providerId="ADAL" clId="{90934E5E-604B-4C19-9F65-FB616FC32D3E}" dt="2022-06-21T16:44:51.438" v="136" actId="962"/>
          <ac:spMkLst>
            <pc:docMk/>
            <pc:sldMk cId="3465087057" sldId="647"/>
            <ac:spMk id="4" creationId="{6856BDD2-A005-4985-9407-DF016008D513}"/>
          </ac:spMkLst>
        </pc:spChg>
        <pc:spChg chg="ord">
          <ac:chgData name="Paige Curley" userId="323ae68b-3514-45e6-9d23-90a12da1be37" providerId="ADAL" clId="{90934E5E-604B-4C19-9F65-FB616FC32D3E}" dt="2022-06-21T16:44:50.103" v="134" actId="13244"/>
          <ac:spMkLst>
            <pc:docMk/>
            <pc:sldMk cId="3465087057" sldId="647"/>
            <ac:spMk id="5" creationId="{8761027B-A16B-4144-9BA9-54EBC5A82B34}"/>
          </ac:spMkLst>
        </pc:spChg>
        <pc:picChg chg="ord">
          <ac:chgData name="Paige Curley" userId="323ae68b-3514-45e6-9d23-90a12da1be37" providerId="ADAL" clId="{90934E5E-604B-4C19-9F65-FB616FC32D3E}" dt="2022-06-21T16:44:50.758" v="135" actId="13244"/>
          <ac:picMkLst>
            <pc:docMk/>
            <pc:sldMk cId="3465087057" sldId="647"/>
            <ac:picMk id="7" creationId="{310F15F9-90CB-4646-A322-D3E49F38F981}"/>
          </ac:picMkLst>
        </pc:picChg>
      </pc:sldChg>
      <pc:sldChg chg="modSp mod">
        <pc:chgData name="Paige Curley" userId="323ae68b-3514-45e6-9d23-90a12da1be37" providerId="ADAL" clId="{90934E5E-604B-4C19-9F65-FB616FC32D3E}" dt="2022-06-21T16:44:55.521" v="139" actId="962"/>
        <pc:sldMkLst>
          <pc:docMk/>
          <pc:sldMk cId="2607313286" sldId="648"/>
        </pc:sldMkLst>
        <pc:spChg chg="mod">
          <ac:chgData name="Paige Curley" userId="323ae68b-3514-45e6-9d23-90a12da1be37" providerId="ADAL" clId="{90934E5E-604B-4C19-9F65-FB616FC32D3E}" dt="2022-06-21T16:44:55.521" v="139" actId="962"/>
          <ac:spMkLst>
            <pc:docMk/>
            <pc:sldMk cId="2607313286" sldId="648"/>
            <ac:spMk id="4" creationId="{6856BDD2-A005-4985-9407-DF016008D513}"/>
          </ac:spMkLst>
        </pc:spChg>
        <pc:spChg chg="ord">
          <ac:chgData name="Paige Curley" userId="323ae68b-3514-45e6-9d23-90a12da1be37" providerId="ADAL" clId="{90934E5E-604B-4C19-9F65-FB616FC32D3E}" dt="2022-06-21T16:44:53.803" v="137" actId="13244"/>
          <ac:spMkLst>
            <pc:docMk/>
            <pc:sldMk cId="2607313286" sldId="648"/>
            <ac:spMk id="5" creationId="{8761027B-A16B-4144-9BA9-54EBC5A82B34}"/>
          </ac:spMkLst>
        </pc:spChg>
        <pc:picChg chg="ord">
          <ac:chgData name="Paige Curley" userId="323ae68b-3514-45e6-9d23-90a12da1be37" providerId="ADAL" clId="{90934E5E-604B-4C19-9F65-FB616FC32D3E}" dt="2022-06-21T16:44:54.438" v="138" actId="13244"/>
          <ac:picMkLst>
            <pc:docMk/>
            <pc:sldMk cId="2607313286" sldId="648"/>
            <ac:picMk id="7" creationId="{62AD21AA-0501-4BAD-825E-AF7D6B53713C}"/>
          </ac:picMkLst>
        </pc:picChg>
      </pc:sldChg>
      <pc:sldChg chg="addSp modSp mod">
        <pc:chgData name="Paige Curley" userId="323ae68b-3514-45e6-9d23-90a12da1be37" providerId="ADAL" clId="{90934E5E-604B-4C19-9F65-FB616FC32D3E}" dt="2022-06-21T16:45:06.389" v="143" actId="962"/>
        <pc:sldMkLst>
          <pc:docMk/>
          <pc:sldMk cId="80987341" sldId="649"/>
        </pc:sldMkLst>
        <pc:spChg chg="mod ord">
          <ac:chgData name="Paige Curley" userId="323ae68b-3514-45e6-9d23-90a12da1be37" providerId="ADAL" clId="{90934E5E-604B-4C19-9F65-FB616FC32D3E}" dt="2022-06-21T16:45:06.389" v="143" actId="962"/>
          <ac:spMkLst>
            <pc:docMk/>
            <pc:sldMk cId="80987341" sldId="649"/>
            <ac:spMk id="2" creationId="{651E1B7D-C809-4FB0-AB7F-46F063D50E45}"/>
          </ac:spMkLst>
        </pc:spChg>
        <pc:picChg chg="add mod">
          <ac:chgData name="Paige Curley" userId="323ae68b-3514-45e6-9d23-90a12da1be37" providerId="ADAL" clId="{90934E5E-604B-4C19-9F65-FB616FC32D3E}" dt="2022-06-21T16:45:04.247" v="141" actId="34135"/>
          <ac:picMkLst>
            <pc:docMk/>
            <pc:sldMk cId="80987341" sldId="649"/>
            <ac:picMk id="4" creationId="{17577222-0E1A-08E4-86A2-A924F7275594}"/>
          </ac:picMkLst>
        </pc:picChg>
        <pc:picChg chg="add mod">
          <ac:chgData name="Paige Curley" userId="323ae68b-3514-45e6-9d23-90a12da1be37" providerId="ADAL" clId="{90934E5E-604B-4C19-9F65-FB616FC32D3E}" dt="2022-06-21T16:45:04.247" v="141" actId="34135"/>
          <ac:picMkLst>
            <pc:docMk/>
            <pc:sldMk cId="80987341" sldId="649"/>
            <ac:picMk id="5" creationId="{80EE928D-3316-F70D-1CFF-C9F56A7EB99C}"/>
          </ac:picMkLst>
        </pc:picChg>
      </pc:sldChg>
      <pc:sldChg chg="modSp mod">
        <pc:chgData name="Paige Curley" userId="323ae68b-3514-45e6-9d23-90a12da1be37" providerId="ADAL" clId="{90934E5E-604B-4C19-9F65-FB616FC32D3E}" dt="2022-06-21T16:45:12.286" v="146" actId="962"/>
        <pc:sldMkLst>
          <pc:docMk/>
          <pc:sldMk cId="598994139" sldId="650"/>
        </pc:sldMkLst>
        <pc:spChg chg="mod ord">
          <ac:chgData name="Paige Curley" userId="323ae68b-3514-45e6-9d23-90a12da1be37" providerId="ADAL" clId="{90934E5E-604B-4C19-9F65-FB616FC32D3E}" dt="2022-06-21T16:45:12.286" v="146" actId="962"/>
          <ac:spMkLst>
            <pc:docMk/>
            <pc:sldMk cId="598994139" sldId="650"/>
            <ac:spMk id="3" creationId="{8711DBE5-3E92-43C0-9B67-BA02D9370799}"/>
          </ac:spMkLst>
        </pc:spChg>
        <pc:picChg chg="ord">
          <ac:chgData name="Paige Curley" userId="323ae68b-3514-45e6-9d23-90a12da1be37" providerId="ADAL" clId="{90934E5E-604B-4C19-9F65-FB616FC32D3E}" dt="2022-06-21T16:45:09.969" v="144" actId="13244"/>
          <ac:picMkLst>
            <pc:docMk/>
            <pc:sldMk cId="598994139" sldId="650"/>
            <ac:picMk id="10" creationId="{506FB450-42C4-4370-A9DF-A0113C512B5D}"/>
          </ac:picMkLst>
        </pc:picChg>
      </pc:sldChg>
      <pc:sldChg chg="modSp mod">
        <pc:chgData name="Paige Curley" userId="323ae68b-3514-45e6-9d23-90a12da1be37" providerId="ADAL" clId="{90934E5E-604B-4C19-9F65-FB616FC32D3E}" dt="2022-06-21T16:45:19.126" v="148" actId="962"/>
        <pc:sldMkLst>
          <pc:docMk/>
          <pc:sldMk cId="2712167262" sldId="653"/>
        </pc:sldMkLst>
        <pc:spChg chg="mod ord">
          <ac:chgData name="Paige Curley" userId="323ae68b-3514-45e6-9d23-90a12da1be37" providerId="ADAL" clId="{90934E5E-604B-4C19-9F65-FB616FC32D3E}" dt="2022-06-21T16:45:19.126" v="148" actId="962"/>
          <ac:spMkLst>
            <pc:docMk/>
            <pc:sldMk cId="2712167262" sldId="653"/>
            <ac:spMk id="3" creationId="{8711DBE5-3E92-43C0-9B67-BA02D9370799}"/>
          </ac:spMkLst>
        </pc:spChg>
      </pc:sldChg>
      <pc:sldChg chg="modSp mod">
        <pc:chgData name="Paige Curley" userId="323ae68b-3514-45e6-9d23-90a12da1be37" providerId="ADAL" clId="{90934E5E-604B-4C19-9F65-FB616FC32D3E}" dt="2022-06-21T16:45:33.517" v="152" actId="962"/>
        <pc:sldMkLst>
          <pc:docMk/>
          <pc:sldMk cId="1405957491" sldId="654"/>
        </pc:sldMkLst>
        <pc:spChg chg="mod ord">
          <ac:chgData name="Paige Curley" userId="323ae68b-3514-45e6-9d23-90a12da1be37" providerId="ADAL" clId="{90934E5E-604B-4C19-9F65-FB616FC32D3E}" dt="2022-06-21T16:45:33.517" v="152" actId="962"/>
          <ac:spMkLst>
            <pc:docMk/>
            <pc:sldMk cId="1405957491" sldId="654"/>
            <ac:spMk id="4" creationId="{9370DDE4-A95A-407C-8F38-2539A119C88F}"/>
          </ac:spMkLst>
        </pc:spChg>
        <pc:picChg chg="ord">
          <ac:chgData name="Paige Curley" userId="323ae68b-3514-45e6-9d23-90a12da1be37" providerId="ADAL" clId="{90934E5E-604B-4C19-9F65-FB616FC32D3E}" dt="2022-06-21T16:45:31.061" v="149" actId="13244"/>
          <ac:picMkLst>
            <pc:docMk/>
            <pc:sldMk cId="1405957491" sldId="654"/>
            <ac:picMk id="8" creationId="{7EB1B647-881C-471A-85D4-C0FFC77D933D}"/>
          </ac:picMkLst>
        </pc:picChg>
        <pc:picChg chg="ord">
          <ac:chgData name="Paige Curley" userId="323ae68b-3514-45e6-9d23-90a12da1be37" providerId="ADAL" clId="{90934E5E-604B-4C19-9F65-FB616FC32D3E}" dt="2022-06-21T16:45:31.796" v="150" actId="13244"/>
          <ac:picMkLst>
            <pc:docMk/>
            <pc:sldMk cId="1405957491" sldId="654"/>
            <ac:picMk id="10" creationId="{6EA54FCA-69E5-40E9-BDFD-E93DCF982512}"/>
          </ac:picMkLst>
        </pc:picChg>
      </pc:sldChg>
      <pc:sldChg chg="modSp mod">
        <pc:chgData name="Paige Curley" userId="323ae68b-3514-45e6-9d23-90a12da1be37" providerId="ADAL" clId="{90934E5E-604B-4C19-9F65-FB616FC32D3E}" dt="2022-06-21T16:45:39.404" v="156" actId="962"/>
        <pc:sldMkLst>
          <pc:docMk/>
          <pc:sldMk cId="145325229" sldId="655"/>
        </pc:sldMkLst>
        <pc:spChg chg="mod ord">
          <ac:chgData name="Paige Curley" userId="323ae68b-3514-45e6-9d23-90a12da1be37" providerId="ADAL" clId="{90934E5E-604B-4C19-9F65-FB616FC32D3E}" dt="2022-06-21T16:45:39.404" v="156" actId="962"/>
          <ac:spMkLst>
            <pc:docMk/>
            <pc:sldMk cId="145325229" sldId="655"/>
            <ac:spMk id="4" creationId="{9370DDE4-A95A-407C-8F38-2539A119C88F}"/>
          </ac:spMkLst>
        </pc:spChg>
        <pc:picChg chg="ord">
          <ac:chgData name="Paige Curley" userId="323ae68b-3514-45e6-9d23-90a12da1be37" providerId="ADAL" clId="{90934E5E-604B-4C19-9F65-FB616FC32D3E}" dt="2022-06-21T16:45:36.972" v="153" actId="13244"/>
          <ac:picMkLst>
            <pc:docMk/>
            <pc:sldMk cId="145325229" sldId="655"/>
            <ac:picMk id="8" creationId="{7EB1B647-881C-471A-85D4-C0FFC77D933D}"/>
          </ac:picMkLst>
        </pc:picChg>
        <pc:picChg chg="ord">
          <ac:chgData name="Paige Curley" userId="323ae68b-3514-45e6-9d23-90a12da1be37" providerId="ADAL" clId="{90934E5E-604B-4C19-9F65-FB616FC32D3E}" dt="2022-06-21T16:45:37.860" v="154" actId="13244"/>
          <ac:picMkLst>
            <pc:docMk/>
            <pc:sldMk cId="145325229" sldId="655"/>
            <ac:picMk id="10" creationId="{6EA54FCA-69E5-40E9-BDFD-E93DCF982512}"/>
          </ac:picMkLst>
        </pc:picChg>
      </pc:sldChg>
      <pc:sldChg chg="modSp mod">
        <pc:chgData name="Paige Curley" userId="323ae68b-3514-45e6-9d23-90a12da1be37" providerId="ADAL" clId="{90934E5E-604B-4C19-9F65-FB616FC32D3E}" dt="2022-06-21T16:42:42.147" v="68" actId="962"/>
        <pc:sldMkLst>
          <pc:docMk/>
          <pc:sldMk cId="1304120891" sldId="656"/>
        </pc:sldMkLst>
        <pc:spChg chg="mod ord">
          <ac:chgData name="Paige Curley" userId="323ae68b-3514-45e6-9d23-90a12da1be37" providerId="ADAL" clId="{90934E5E-604B-4C19-9F65-FB616FC32D3E}" dt="2022-06-21T16:42:42.147" v="68" actId="962"/>
          <ac:spMkLst>
            <pc:docMk/>
            <pc:sldMk cId="1304120891" sldId="656"/>
            <ac:spMk id="10" creationId="{0932DE27-B81B-463C-B640-4E50DD56ADF5}"/>
          </ac:spMkLst>
        </pc:spChg>
        <pc:spChg chg="ord">
          <ac:chgData name="Paige Curley" userId="323ae68b-3514-45e6-9d23-90a12da1be37" providerId="ADAL" clId="{90934E5E-604B-4C19-9F65-FB616FC32D3E}" dt="2022-06-21T16:42:40.346" v="66" actId="13244"/>
          <ac:spMkLst>
            <pc:docMk/>
            <pc:sldMk cId="1304120891" sldId="656"/>
            <ac:spMk id="11" creationId="{D2C99B13-5ECD-43F2-AE68-985B47464A35}"/>
          </ac:spMkLst>
        </pc:spChg>
      </pc:sldChg>
      <pc:sldChg chg="modSp mod">
        <pc:chgData name="Paige Curley" userId="323ae68b-3514-45e6-9d23-90a12da1be37" providerId="ADAL" clId="{90934E5E-604B-4C19-9F65-FB616FC32D3E}" dt="2022-06-21T16:42:34.982" v="65" actId="962"/>
        <pc:sldMkLst>
          <pc:docMk/>
          <pc:sldMk cId="2394233867" sldId="659"/>
        </pc:sldMkLst>
        <pc:spChg chg="mod ord">
          <ac:chgData name="Paige Curley" userId="323ae68b-3514-45e6-9d23-90a12da1be37" providerId="ADAL" clId="{90934E5E-604B-4C19-9F65-FB616FC32D3E}" dt="2022-06-21T16:42:34.982" v="65" actId="962"/>
          <ac:spMkLst>
            <pc:docMk/>
            <pc:sldMk cId="2394233867" sldId="659"/>
            <ac:spMk id="10" creationId="{0932DE27-B81B-463C-B640-4E50DD56ADF5}"/>
          </ac:spMkLst>
        </pc:spChg>
        <pc:spChg chg="ord">
          <ac:chgData name="Paige Curley" userId="323ae68b-3514-45e6-9d23-90a12da1be37" providerId="ADAL" clId="{90934E5E-604B-4C19-9F65-FB616FC32D3E}" dt="2022-06-21T16:42:33.257" v="63" actId="13244"/>
          <ac:spMkLst>
            <pc:docMk/>
            <pc:sldMk cId="2394233867" sldId="659"/>
            <ac:spMk id="11" creationId="{D2C99B13-5ECD-43F2-AE68-985B47464A35}"/>
          </ac:spMkLst>
        </pc:spChg>
      </pc:sldChg>
      <pc:sldChg chg="modSp mod">
        <pc:chgData name="Paige Curley" userId="323ae68b-3514-45e6-9d23-90a12da1be37" providerId="ADAL" clId="{90934E5E-604B-4C19-9F65-FB616FC32D3E}" dt="2022-06-21T16:42:30.946" v="62" actId="962"/>
        <pc:sldMkLst>
          <pc:docMk/>
          <pc:sldMk cId="928782776" sldId="660"/>
        </pc:sldMkLst>
        <pc:spChg chg="mod ord">
          <ac:chgData name="Paige Curley" userId="323ae68b-3514-45e6-9d23-90a12da1be37" providerId="ADAL" clId="{90934E5E-604B-4C19-9F65-FB616FC32D3E}" dt="2022-06-21T16:42:27.873" v="61" actId="962"/>
          <ac:spMkLst>
            <pc:docMk/>
            <pc:sldMk cId="928782776" sldId="660"/>
            <ac:spMk id="10" creationId="{0932DE27-B81B-463C-B640-4E50DD56ADF5}"/>
          </ac:spMkLst>
        </pc:spChg>
        <pc:spChg chg="ord">
          <ac:chgData name="Paige Curley" userId="323ae68b-3514-45e6-9d23-90a12da1be37" providerId="ADAL" clId="{90934E5E-604B-4C19-9F65-FB616FC32D3E}" dt="2022-06-21T16:42:26.323" v="59" actId="13244"/>
          <ac:spMkLst>
            <pc:docMk/>
            <pc:sldMk cId="928782776" sldId="660"/>
            <ac:spMk id="11" creationId="{D2C99B13-5ECD-43F2-AE68-985B47464A35}"/>
          </ac:spMkLst>
        </pc:spChg>
        <pc:picChg chg="mod">
          <ac:chgData name="Paige Curley" userId="323ae68b-3514-45e6-9d23-90a12da1be37" providerId="ADAL" clId="{90934E5E-604B-4C19-9F65-FB616FC32D3E}" dt="2022-06-21T16:42:30.946" v="62" actId="962"/>
          <ac:picMkLst>
            <pc:docMk/>
            <pc:sldMk cId="928782776" sldId="660"/>
            <ac:picMk id="13" creationId="{F57CE8F0-F9DB-4962-B309-BF1A26ED459A}"/>
          </ac:picMkLst>
        </pc:picChg>
      </pc:sldChg>
      <pc:sldChg chg="modSp mod">
        <pc:chgData name="Paige Curley" userId="323ae68b-3514-45e6-9d23-90a12da1be37" providerId="ADAL" clId="{90934E5E-604B-4C19-9F65-FB616FC32D3E}" dt="2022-06-21T16:42:22.739" v="58" actId="962"/>
        <pc:sldMkLst>
          <pc:docMk/>
          <pc:sldMk cId="3991872898" sldId="661"/>
        </pc:sldMkLst>
        <pc:spChg chg="mod ord">
          <ac:chgData name="Paige Curley" userId="323ae68b-3514-45e6-9d23-90a12da1be37" providerId="ADAL" clId="{90934E5E-604B-4C19-9F65-FB616FC32D3E}" dt="2022-06-21T16:42:22.739" v="58" actId="962"/>
          <ac:spMkLst>
            <pc:docMk/>
            <pc:sldMk cId="3991872898" sldId="661"/>
            <ac:spMk id="10" creationId="{0932DE27-B81B-463C-B640-4E50DD56ADF5}"/>
          </ac:spMkLst>
        </pc:spChg>
        <pc:spChg chg="ord">
          <ac:chgData name="Paige Curley" userId="323ae68b-3514-45e6-9d23-90a12da1be37" providerId="ADAL" clId="{90934E5E-604B-4C19-9F65-FB616FC32D3E}" dt="2022-06-21T16:42:21.093" v="56" actId="13244"/>
          <ac:spMkLst>
            <pc:docMk/>
            <pc:sldMk cId="3991872898" sldId="661"/>
            <ac:spMk id="11" creationId="{D2C99B13-5ECD-43F2-AE68-985B47464A35}"/>
          </ac:spMkLst>
        </pc:spChg>
      </pc:sldChg>
      <pc:sldChg chg="modSp mod">
        <pc:chgData name="Paige Curley" userId="323ae68b-3514-45e6-9d23-90a12da1be37" providerId="ADAL" clId="{90934E5E-604B-4C19-9F65-FB616FC32D3E}" dt="2022-06-21T16:43:57.489" v="98" actId="962"/>
        <pc:sldMkLst>
          <pc:docMk/>
          <pc:sldMk cId="539916274" sldId="662"/>
        </pc:sldMkLst>
        <pc:spChg chg="ord">
          <ac:chgData name="Paige Curley" userId="323ae68b-3514-45e6-9d23-90a12da1be37" providerId="ADAL" clId="{90934E5E-604B-4C19-9F65-FB616FC32D3E}" dt="2022-06-21T16:43:56.640" v="97" actId="13244"/>
          <ac:spMkLst>
            <pc:docMk/>
            <pc:sldMk cId="539916274" sldId="662"/>
            <ac:spMk id="2" creationId="{E38F6CE9-E1C9-1441-A5A9-0E33379911B5}"/>
          </ac:spMkLst>
        </pc:spChg>
        <pc:spChg chg="mod">
          <ac:chgData name="Paige Curley" userId="323ae68b-3514-45e6-9d23-90a12da1be37" providerId="ADAL" clId="{90934E5E-604B-4C19-9F65-FB616FC32D3E}" dt="2022-06-21T16:43:57.489" v="98" actId="962"/>
          <ac:spMkLst>
            <pc:docMk/>
            <pc:sldMk cId="539916274" sldId="662"/>
            <ac:spMk id="4" creationId="{5FBA3C80-2237-7C45-AEE2-9A7CFCD46307}"/>
          </ac:spMkLst>
        </pc:spChg>
        <pc:spChg chg="ord">
          <ac:chgData name="Paige Curley" userId="323ae68b-3514-45e6-9d23-90a12da1be37" providerId="ADAL" clId="{90934E5E-604B-4C19-9F65-FB616FC32D3E}" dt="2022-06-21T16:43:55.973" v="96" actId="13244"/>
          <ac:spMkLst>
            <pc:docMk/>
            <pc:sldMk cId="539916274" sldId="662"/>
            <ac:spMk id="5" creationId="{6CB032F5-5F4A-8441-8C1E-F15076499C3F}"/>
          </ac:spMkLst>
        </pc:spChg>
      </pc:sldChg>
      <pc:sldChg chg="modSp mod">
        <pc:chgData name="Paige Curley" userId="323ae68b-3514-45e6-9d23-90a12da1be37" providerId="ADAL" clId="{90934E5E-604B-4C19-9F65-FB616FC32D3E}" dt="2022-06-21T16:44:09.177" v="106" actId="962"/>
        <pc:sldMkLst>
          <pc:docMk/>
          <pc:sldMk cId="4195676716" sldId="664"/>
        </pc:sldMkLst>
        <pc:spChg chg="ord">
          <ac:chgData name="Paige Curley" userId="323ae68b-3514-45e6-9d23-90a12da1be37" providerId="ADAL" clId="{90934E5E-604B-4C19-9F65-FB616FC32D3E}" dt="2022-06-21T16:44:08.185" v="105" actId="13244"/>
          <ac:spMkLst>
            <pc:docMk/>
            <pc:sldMk cId="4195676716" sldId="664"/>
            <ac:spMk id="2" creationId="{E38F6CE9-E1C9-1441-A5A9-0E33379911B5}"/>
          </ac:spMkLst>
        </pc:spChg>
        <pc:spChg chg="mod">
          <ac:chgData name="Paige Curley" userId="323ae68b-3514-45e6-9d23-90a12da1be37" providerId="ADAL" clId="{90934E5E-604B-4C19-9F65-FB616FC32D3E}" dt="2022-06-21T16:44:09.177" v="106" actId="962"/>
          <ac:spMkLst>
            <pc:docMk/>
            <pc:sldMk cId="4195676716" sldId="664"/>
            <ac:spMk id="4" creationId="{5FBA3C80-2237-7C45-AEE2-9A7CFCD46307}"/>
          </ac:spMkLst>
        </pc:spChg>
        <pc:spChg chg="ord">
          <ac:chgData name="Paige Curley" userId="323ae68b-3514-45e6-9d23-90a12da1be37" providerId="ADAL" clId="{90934E5E-604B-4C19-9F65-FB616FC32D3E}" dt="2022-06-21T16:44:07.612" v="104" actId="13244"/>
          <ac:spMkLst>
            <pc:docMk/>
            <pc:sldMk cId="4195676716" sldId="664"/>
            <ac:spMk id="5" creationId="{6CB032F5-5F4A-8441-8C1E-F15076499C3F}"/>
          </ac:spMkLst>
        </pc:spChg>
      </pc:sldChg>
      <pc:sldChg chg="modSp mod">
        <pc:chgData name="Paige Curley" userId="323ae68b-3514-45e6-9d23-90a12da1be37" providerId="ADAL" clId="{90934E5E-604B-4C19-9F65-FB616FC32D3E}" dt="2022-06-21T16:44:18.233" v="113" actId="962"/>
        <pc:sldMkLst>
          <pc:docMk/>
          <pc:sldMk cId="982013658" sldId="666"/>
        </pc:sldMkLst>
        <pc:spChg chg="ord">
          <ac:chgData name="Paige Curley" userId="323ae68b-3514-45e6-9d23-90a12da1be37" providerId="ADAL" clId="{90934E5E-604B-4C19-9F65-FB616FC32D3E}" dt="2022-06-21T16:44:17.457" v="112" actId="13244"/>
          <ac:spMkLst>
            <pc:docMk/>
            <pc:sldMk cId="982013658" sldId="666"/>
            <ac:spMk id="2" creationId="{E38F6CE9-E1C9-1441-A5A9-0E33379911B5}"/>
          </ac:spMkLst>
        </pc:spChg>
        <pc:spChg chg="mod">
          <ac:chgData name="Paige Curley" userId="323ae68b-3514-45e6-9d23-90a12da1be37" providerId="ADAL" clId="{90934E5E-604B-4C19-9F65-FB616FC32D3E}" dt="2022-06-21T16:44:18.233" v="113" actId="962"/>
          <ac:spMkLst>
            <pc:docMk/>
            <pc:sldMk cId="982013658" sldId="666"/>
            <ac:spMk id="4" creationId="{5FBA3C80-2237-7C45-AEE2-9A7CFCD46307}"/>
          </ac:spMkLst>
        </pc:spChg>
        <pc:spChg chg="ord">
          <ac:chgData name="Paige Curley" userId="323ae68b-3514-45e6-9d23-90a12da1be37" providerId="ADAL" clId="{90934E5E-604B-4C19-9F65-FB616FC32D3E}" dt="2022-06-21T16:44:16.813" v="111" actId="13244"/>
          <ac:spMkLst>
            <pc:docMk/>
            <pc:sldMk cId="982013658" sldId="666"/>
            <ac:spMk id="5" creationId="{6CB032F5-5F4A-8441-8C1E-F15076499C3F}"/>
          </ac:spMkLst>
        </pc:spChg>
      </pc:sldChg>
      <pc:sldChg chg="modSp mod">
        <pc:chgData name="Paige Curley" userId="323ae68b-3514-45e6-9d23-90a12da1be37" providerId="ADAL" clId="{90934E5E-604B-4C19-9F65-FB616FC32D3E}" dt="2022-06-21T16:44:29.315" v="121" actId="962"/>
        <pc:sldMkLst>
          <pc:docMk/>
          <pc:sldMk cId="1335307655" sldId="668"/>
        </pc:sldMkLst>
        <pc:spChg chg="ord">
          <ac:chgData name="Paige Curley" userId="323ae68b-3514-45e6-9d23-90a12da1be37" providerId="ADAL" clId="{90934E5E-604B-4C19-9F65-FB616FC32D3E}" dt="2022-06-21T16:44:28.673" v="120" actId="13244"/>
          <ac:spMkLst>
            <pc:docMk/>
            <pc:sldMk cId="1335307655" sldId="668"/>
            <ac:spMk id="2" creationId="{E38F6CE9-E1C9-1441-A5A9-0E33379911B5}"/>
          </ac:spMkLst>
        </pc:spChg>
        <pc:spChg chg="mod">
          <ac:chgData name="Paige Curley" userId="323ae68b-3514-45e6-9d23-90a12da1be37" providerId="ADAL" clId="{90934E5E-604B-4C19-9F65-FB616FC32D3E}" dt="2022-06-21T16:44:29.315" v="121" actId="962"/>
          <ac:spMkLst>
            <pc:docMk/>
            <pc:sldMk cId="1335307655" sldId="668"/>
            <ac:spMk id="4" creationId="{5FBA3C80-2237-7C45-AEE2-9A7CFCD46307}"/>
          </ac:spMkLst>
        </pc:spChg>
        <pc:spChg chg="ord">
          <ac:chgData name="Paige Curley" userId="323ae68b-3514-45e6-9d23-90a12da1be37" providerId="ADAL" clId="{90934E5E-604B-4C19-9F65-FB616FC32D3E}" dt="2022-06-21T16:44:28.044" v="119" actId="13244"/>
          <ac:spMkLst>
            <pc:docMk/>
            <pc:sldMk cId="1335307655" sldId="668"/>
            <ac:spMk id="5" creationId="{6CB032F5-5F4A-8441-8C1E-F15076499C3F}"/>
          </ac:spMkLst>
        </pc:spChg>
      </pc:sldChg>
      <pc:sldChg chg="modSp mod">
        <pc:chgData name="Paige Curley" userId="323ae68b-3514-45e6-9d23-90a12da1be37" providerId="ADAL" clId="{90934E5E-604B-4C19-9F65-FB616FC32D3E}" dt="2022-06-21T16:42:52.558" v="71" actId="962"/>
        <pc:sldMkLst>
          <pc:docMk/>
          <pc:sldMk cId="2168369159" sldId="670"/>
        </pc:sldMkLst>
        <pc:spChg chg="mod ord">
          <ac:chgData name="Paige Curley" userId="323ae68b-3514-45e6-9d23-90a12da1be37" providerId="ADAL" clId="{90934E5E-604B-4C19-9F65-FB616FC32D3E}" dt="2022-06-21T16:42:52.558" v="71" actId="962"/>
          <ac:spMkLst>
            <pc:docMk/>
            <pc:sldMk cId="2168369159" sldId="670"/>
            <ac:spMk id="10" creationId="{0932DE27-B81B-463C-B640-4E50DD56ADF5}"/>
          </ac:spMkLst>
        </pc:spChg>
        <pc:spChg chg="ord">
          <ac:chgData name="Paige Curley" userId="323ae68b-3514-45e6-9d23-90a12da1be37" providerId="ADAL" clId="{90934E5E-604B-4C19-9F65-FB616FC32D3E}" dt="2022-06-21T16:42:50.985" v="69" actId="13244"/>
          <ac:spMkLst>
            <pc:docMk/>
            <pc:sldMk cId="2168369159" sldId="670"/>
            <ac:spMk id="11" creationId="{D2C99B13-5ECD-43F2-AE68-985B47464A35}"/>
          </ac:spMkLst>
        </pc:spChg>
      </pc:sldChg>
      <pc:sldChg chg="modSp mod">
        <pc:chgData name="Paige Curley" userId="323ae68b-3514-45e6-9d23-90a12da1be37" providerId="ADAL" clId="{90934E5E-604B-4C19-9F65-FB616FC32D3E}" dt="2022-06-21T16:43:27.145" v="83" actId="962"/>
        <pc:sldMkLst>
          <pc:docMk/>
          <pc:sldMk cId="1965760225" sldId="671"/>
        </pc:sldMkLst>
        <pc:spChg chg="ord">
          <ac:chgData name="Paige Curley" userId="323ae68b-3514-45e6-9d23-90a12da1be37" providerId="ADAL" clId="{90934E5E-604B-4C19-9F65-FB616FC32D3E}" dt="2022-06-21T16:43:25.903" v="82" actId="13244"/>
          <ac:spMkLst>
            <pc:docMk/>
            <pc:sldMk cId="1965760225" sldId="671"/>
            <ac:spMk id="2" creationId="{7078AD9D-CA9E-4298-B0B2-6047A32DC013}"/>
          </ac:spMkLst>
        </pc:spChg>
        <pc:spChg chg="ord">
          <ac:chgData name="Paige Curley" userId="323ae68b-3514-45e6-9d23-90a12da1be37" providerId="ADAL" clId="{90934E5E-604B-4C19-9F65-FB616FC32D3E}" dt="2022-06-21T16:43:24.836" v="81" actId="13244"/>
          <ac:spMkLst>
            <pc:docMk/>
            <pc:sldMk cId="1965760225" sldId="671"/>
            <ac:spMk id="4" creationId="{5B5CD360-586A-4768-97C3-B8B5F14A19EB}"/>
          </ac:spMkLst>
        </pc:spChg>
        <pc:spChg chg="mod">
          <ac:chgData name="Paige Curley" userId="323ae68b-3514-45e6-9d23-90a12da1be37" providerId="ADAL" clId="{90934E5E-604B-4C19-9F65-FB616FC32D3E}" dt="2022-06-21T16:43:27.145" v="83" actId="962"/>
          <ac:spMkLst>
            <pc:docMk/>
            <pc:sldMk cId="1965760225" sldId="671"/>
            <ac:spMk id="5" creationId="{698BF1D0-7222-43AE-BE4B-41E9C81D278A}"/>
          </ac:spMkLst>
        </pc:spChg>
        <pc:spChg chg="ord">
          <ac:chgData name="Paige Curley" userId="323ae68b-3514-45e6-9d23-90a12da1be37" providerId="ADAL" clId="{90934E5E-604B-4C19-9F65-FB616FC32D3E}" dt="2022-06-21T16:43:21.977" v="80" actId="13244"/>
          <ac:spMkLst>
            <pc:docMk/>
            <pc:sldMk cId="1965760225" sldId="671"/>
            <ac:spMk id="6" creationId="{6F77D708-9F2F-4AE4-A289-55123E15FD72}"/>
          </ac:spMkLst>
        </pc:spChg>
      </pc:sldChg>
      <pc:sldChg chg="modSp mod">
        <pc:chgData name="Paige Curley" userId="323ae68b-3514-45e6-9d23-90a12da1be37" providerId="ADAL" clId="{90934E5E-604B-4C19-9F65-FB616FC32D3E}" dt="2022-06-21T16:44:05.197" v="103" actId="962"/>
        <pc:sldMkLst>
          <pc:docMk/>
          <pc:sldMk cId="1208298279" sldId="672"/>
        </pc:sldMkLst>
        <pc:spChg chg="ord">
          <ac:chgData name="Paige Curley" userId="323ae68b-3514-45e6-9d23-90a12da1be37" providerId="ADAL" clId="{90934E5E-604B-4C19-9F65-FB616FC32D3E}" dt="2022-06-21T16:44:03.761" v="101" actId="13244"/>
          <ac:spMkLst>
            <pc:docMk/>
            <pc:sldMk cId="1208298279" sldId="672"/>
            <ac:spMk id="2" creationId="{B11BAFCB-89A9-D4E6-2FC2-85155ED27D9E}"/>
          </ac:spMkLst>
        </pc:spChg>
        <pc:spChg chg="ord">
          <ac:chgData name="Paige Curley" userId="323ae68b-3514-45e6-9d23-90a12da1be37" providerId="ADAL" clId="{90934E5E-604B-4C19-9F65-FB616FC32D3E}" dt="2022-06-21T16:44:03.052" v="100" actId="13244"/>
          <ac:spMkLst>
            <pc:docMk/>
            <pc:sldMk cId="1208298279" sldId="672"/>
            <ac:spMk id="3" creationId="{D5F3E800-5B17-EA5C-6745-01B315CEEEF3}"/>
          </ac:spMkLst>
        </pc:spChg>
        <pc:spChg chg="ord">
          <ac:chgData name="Paige Curley" userId="323ae68b-3514-45e6-9d23-90a12da1be37" providerId="ADAL" clId="{90934E5E-604B-4C19-9F65-FB616FC32D3E}" dt="2022-06-21T16:44:01.901" v="99" actId="13244"/>
          <ac:spMkLst>
            <pc:docMk/>
            <pc:sldMk cId="1208298279" sldId="672"/>
            <ac:spMk id="4" creationId="{249005F4-9EB8-A647-6CDB-C0767533D901}"/>
          </ac:spMkLst>
        </pc:spChg>
        <pc:spChg chg="mod ord">
          <ac:chgData name="Paige Curley" userId="323ae68b-3514-45e6-9d23-90a12da1be37" providerId="ADAL" clId="{90934E5E-604B-4C19-9F65-FB616FC32D3E}" dt="2022-06-21T16:44:05.197" v="103" actId="962"/>
          <ac:spMkLst>
            <pc:docMk/>
            <pc:sldMk cId="1208298279" sldId="672"/>
            <ac:spMk id="5" creationId="{A558D0FE-DB68-1660-6BBB-5D64B9B2888E}"/>
          </ac:spMkLst>
        </pc:spChg>
      </pc:sldChg>
      <pc:sldChg chg="modSp mod">
        <pc:chgData name="Paige Curley" userId="323ae68b-3514-45e6-9d23-90a12da1be37" providerId="ADAL" clId="{90934E5E-604B-4C19-9F65-FB616FC32D3E}" dt="2022-06-21T16:44:14.445" v="110" actId="962"/>
        <pc:sldMkLst>
          <pc:docMk/>
          <pc:sldMk cId="2988164968" sldId="673"/>
        </pc:sldMkLst>
        <pc:spChg chg="ord">
          <ac:chgData name="Paige Curley" userId="323ae68b-3514-45e6-9d23-90a12da1be37" providerId="ADAL" clId="{90934E5E-604B-4C19-9F65-FB616FC32D3E}" dt="2022-06-21T16:44:13.637" v="109" actId="13244"/>
          <ac:spMkLst>
            <pc:docMk/>
            <pc:sldMk cId="2988164968" sldId="673"/>
            <ac:spMk id="2" creationId="{B11BAFCB-89A9-D4E6-2FC2-85155ED27D9E}"/>
          </ac:spMkLst>
        </pc:spChg>
        <pc:spChg chg="ord">
          <ac:chgData name="Paige Curley" userId="323ae68b-3514-45e6-9d23-90a12da1be37" providerId="ADAL" clId="{90934E5E-604B-4C19-9F65-FB616FC32D3E}" dt="2022-06-21T16:44:13.062" v="108" actId="13244"/>
          <ac:spMkLst>
            <pc:docMk/>
            <pc:sldMk cId="2988164968" sldId="673"/>
            <ac:spMk id="4" creationId="{249005F4-9EB8-A647-6CDB-C0767533D901}"/>
          </ac:spMkLst>
        </pc:spChg>
        <pc:spChg chg="mod">
          <ac:chgData name="Paige Curley" userId="323ae68b-3514-45e6-9d23-90a12da1be37" providerId="ADAL" clId="{90934E5E-604B-4C19-9F65-FB616FC32D3E}" dt="2022-06-21T16:44:14.445" v="110" actId="962"/>
          <ac:spMkLst>
            <pc:docMk/>
            <pc:sldMk cId="2988164968" sldId="673"/>
            <ac:spMk id="5" creationId="{A558D0FE-DB68-1660-6BBB-5D64B9B2888E}"/>
          </ac:spMkLst>
        </pc:spChg>
        <pc:spChg chg="ord">
          <ac:chgData name="Paige Curley" userId="323ae68b-3514-45e6-9d23-90a12da1be37" providerId="ADAL" clId="{90934E5E-604B-4C19-9F65-FB616FC32D3E}" dt="2022-06-21T16:44:12.053" v="107" actId="13244"/>
          <ac:spMkLst>
            <pc:docMk/>
            <pc:sldMk cId="2988164968" sldId="673"/>
            <ac:spMk id="6" creationId="{8E449E21-142F-FB3C-E76C-800B834BCE73}"/>
          </ac:spMkLst>
        </pc:spChg>
      </pc:sldChg>
      <pc:sldChg chg="modSp mod">
        <pc:chgData name="Paige Curley" userId="323ae68b-3514-45e6-9d23-90a12da1be37" providerId="ADAL" clId="{90934E5E-604B-4C19-9F65-FB616FC32D3E}" dt="2022-06-21T16:44:24.648" v="117" actId="962"/>
        <pc:sldMkLst>
          <pc:docMk/>
          <pc:sldMk cId="1634061224" sldId="674"/>
        </pc:sldMkLst>
        <pc:spChg chg="ord">
          <ac:chgData name="Paige Curley" userId="323ae68b-3514-45e6-9d23-90a12da1be37" providerId="ADAL" clId="{90934E5E-604B-4C19-9F65-FB616FC32D3E}" dt="2022-06-21T16:44:23.808" v="116" actId="13244"/>
          <ac:spMkLst>
            <pc:docMk/>
            <pc:sldMk cId="1634061224" sldId="674"/>
            <ac:spMk id="2" creationId="{B11BAFCB-89A9-D4E6-2FC2-85155ED27D9E}"/>
          </ac:spMkLst>
        </pc:spChg>
        <pc:spChg chg="ord">
          <ac:chgData name="Paige Curley" userId="323ae68b-3514-45e6-9d23-90a12da1be37" providerId="ADAL" clId="{90934E5E-604B-4C19-9F65-FB616FC32D3E}" dt="2022-06-21T16:44:23.217" v="115" actId="13244"/>
          <ac:spMkLst>
            <pc:docMk/>
            <pc:sldMk cId="1634061224" sldId="674"/>
            <ac:spMk id="4" creationId="{249005F4-9EB8-A647-6CDB-C0767533D901}"/>
          </ac:spMkLst>
        </pc:spChg>
        <pc:spChg chg="mod">
          <ac:chgData name="Paige Curley" userId="323ae68b-3514-45e6-9d23-90a12da1be37" providerId="ADAL" clId="{90934E5E-604B-4C19-9F65-FB616FC32D3E}" dt="2022-06-21T16:44:24.648" v="117" actId="962"/>
          <ac:spMkLst>
            <pc:docMk/>
            <pc:sldMk cId="1634061224" sldId="674"/>
            <ac:spMk id="5" creationId="{A558D0FE-DB68-1660-6BBB-5D64B9B2888E}"/>
          </ac:spMkLst>
        </pc:spChg>
        <pc:spChg chg="ord">
          <ac:chgData name="Paige Curley" userId="323ae68b-3514-45e6-9d23-90a12da1be37" providerId="ADAL" clId="{90934E5E-604B-4C19-9F65-FB616FC32D3E}" dt="2022-06-21T16:44:22.142" v="114" actId="13244"/>
          <ac:spMkLst>
            <pc:docMk/>
            <pc:sldMk cId="1634061224" sldId="674"/>
            <ac:spMk id="6" creationId="{8E449E21-142F-FB3C-E76C-800B834BCE73}"/>
          </ac:spMkLst>
        </pc:spChg>
      </pc:sldChg>
      <pc:sldChg chg="modSp mod">
        <pc:chgData name="Paige Curley" userId="323ae68b-3514-45e6-9d23-90a12da1be37" providerId="ADAL" clId="{90934E5E-604B-4C19-9F65-FB616FC32D3E}" dt="2022-06-21T16:44:35.097" v="125" actId="962"/>
        <pc:sldMkLst>
          <pc:docMk/>
          <pc:sldMk cId="2089696821" sldId="675"/>
        </pc:sldMkLst>
        <pc:spChg chg="ord">
          <ac:chgData name="Paige Curley" userId="323ae68b-3514-45e6-9d23-90a12da1be37" providerId="ADAL" clId="{90934E5E-604B-4C19-9F65-FB616FC32D3E}" dt="2022-06-21T16:44:34.231" v="124" actId="13244"/>
          <ac:spMkLst>
            <pc:docMk/>
            <pc:sldMk cId="2089696821" sldId="675"/>
            <ac:spMk id="2" creationId="{B11BAFCB-89A9-D4E6-2FC2-85155ED27D9E}"/>
          </ac:spMkLst>
        </pc:spChg>
        <pc:spChg chg="ord">
          <ac:chgData name="Paige Curley" userId="323ae68b-3514-45e6-9d23-90a12da1be37" providerId="ADAL" clId="{90934E5E-604B-4C19-9F65-FB616FC32D3E}" dt="2022-06-21T16:44:33.594" v="123" actId="13244"/>
          <ac:spMkLst>
            <pc:docMk/>
            <pc:sldMk cId="2089696821" sldId="675"/>
            <ac:spMk id="4" creationId="{249005F4-9EB8-A647-6CDB-C0767533D901}"/>
          </ac:spMkLst>
        </pc:spChg>
        <pc:spChg chg="mod">
          <ac:chgData name="Paige Curley" userId="323ae68b-3514-45e6-9d23-90a12da1be37" providerId="ADAL" clId="{90934E5E-604B-4C19-9F65-FB616FC32D3E}" dt="2022-06-21T16:44:35.097" v="125" actId="962"/>
          <ac:spMkLst>
            <pc:docMk/>
            <pc:sldMk cId="2089696821" sldId="675"/>
            <ac:spMk id="5" creationId="{A558D0FE-DB68-1660-6BBB-5D64B9B2888E}"/>
          </ac:spMkLst>
        </pc:spChg>
        <pc:spChg chg="ord">
          <ac:chgData name="Paige Curley" userId="323ae68b-3514-45e6-9d23-90a12da1be37" providerId="ADAL" clId="{90934E5E-604B-4C19-9F65-FB616FC32D3E}" dt="2022-06-21T16:44:32.022" v="122" actId="13244"/>
          <ac:spMkLst>
            <pc:docMk/>
            <pc:sldMk cId="2089696821" sldId="675"/>
            <ac:spMk id="6" creationId="{8E449E21-142F-FB3C-E76C-800B834BCE73}"/>
          </ac:spMkLst>
        </pc:spChg>
      </pc:sldChg>
    </pc:docChg>
  </pc:docChgLst>
  <pc:docChgLst>
    <pc:chgData name="Jennifer Wichers" userId="feaa81bd-cbd7-41bd-a671-a351dd74e28f" providerId="ADAL" clId="{C4A88028-9FF4-4EB3-B6C7-C37D0CC54F0D}"/>
    <pc:docChg chg="addSld delSld modSld sldOrd">
      <pc:chgData name="Jennifer Wichers" userId="feaa81bd-cbd7-41bd-a671-a351dd74e28f" providerId="ADAL" clId="{C4A88028-9FF4-4EB3-B6C7-C37D0CC54F0D}" dt="2022-06-27T17:43:04.737" v="96" actId="6549"/>
      <pc:docMkLst>
        <pc:docMk/>
      </pc:docMkLst>
      <pc:sldChg chg="modNotesTx">
        <pc:chgData name="Jennifer Wichers" userId="feaa81bd-cbd7-41bd-a671-a351dd74e28f" providerId="ADAL" clId="{C4A88028-9FF4-4EB3-B6C7-C37D0CC54F0D}" dt="2022-06-27T15:05:47.367" v="4" actId="6549"/>
        <pc:sldMkLst>
          <pc:docMk/>
          <pc:sldMk cId="1502187398" sldId="612"/>
        </pc:sldMkLst>
      </pc:sldChg>
      <pc:sldChg chg="modNotesTx">
        <pc:chgData name="Jennifer Wichers" userId="feaa81bd-cbd7-41bd-a671-a351dd74e28f" providerId="ADAL" clId="{C4A88028-9FF4-4EB3-B6C7-C37D0CC54F0D}" dt="2022-06-27T15:05:51.255" v="6" actId="6549"/>
        <pc:sldMkLst>
          <pc:docMk/>
          <pc:sldMk cId="131314336" sldId="614"/>
        </pc:sldMkLst>
      </pc:sldChg>
      <pc:sldChg chg="modNotesTx">
        <pc:chgData name="Jennifer Wichers" userId="feaa81bd-cbd7-41bd-a671-a351dd74e28f" providerId="ADAL" clId="{C4A88028-9FF4-4EB3-B6C7-C37D0CC54F0D}" dt="2022-06-27T15:14:19.676" v="13" actId="6549"/>
        <pc:sldMkLst>
          <pc:docMk/>
          <pc:sldMk cId="2317380173" sldId="632"/>
        </pc:sldMkLst>
      </pc:sldChg>
      <pc:sldChg chg="modNotesTx">
        <pc:chgData name="Jennifer Wichers" userId="feaa81bd-cbd7-41bd-a671-a351dd74e28f" providerId="ADAL" clId="{C4A88028-9FF4-4EB3-B6C7-C37D0CC54F0D}" dt="2022-06-27T17:32:30.529" v="86" actId="20577"/>
        <pc:sldMkLst>
          <pc:docMk/>
          <pc:sldMk cId="2321508772" sldId="633"/>
        </pc:sldMkLst>
      </pc:sldChg>
      <pc:sldChg chg="modSp mod">
        <pc:chgData name="Jennifer Wichers" userId="feaa81bd-cbd7-41bd-a671-a351dd74e28f" providerId="ADAL" clId="{C4A88028-9FF4-4EB3-B6C7-C37D0CC54F0D}" dt="2022-06-27T17:33:01.722" v="91" actId="255"/>
        <pc:sldMkLst>
          <pc:docMk/>
          <pc:sldMk cId="1795044400" sldId="634"/>
        </pc:sldMkLst>
        <pc:spChg chg="mod">
          <ac:chgData name="Jennifer Wichers" userId="feaa81bd-cbd7-41bd-a671-a351dd74e28f" providerId="ADAL" clId="{C4A88028-9FF4-4EB3-B6C7-C37D0CC54F0D}" dt="2022-06-27T17:33:01.722" v="91" actId="255"/>
          <ac:spMkLst>
            <pc:docMk/>
            <pc:sldMk cId="1795044400" sldId="634"/>
            <ac:spMk id="2" creationId="{DB584EB4-9BB5-419D-9B4B-F33814736B77}"/>
          </ac:spMkLst>
        </pc:spChg>
        <pc:spChg chg="mod">
          <ac:chgData name="Jennifer Wichers" userId="feaa81bd-cbd7-41bd-a671-a351dd74e28f" providerId="ADAL" clId="{C4A88028-9FF4-4EB3-B6C7-C37D0CC54F0D}" dt="2022-06-27T17:32:58.330" v="90" actId="255"/>
          <ac:spMkLst>
            <pc:docMk/>
            <pc:sldMk cId="1795044400" sldId="634"/>
            <ac:spMk id="3" creationId="{249DC159-C526-4A84-BDE6-F8DD121262FE}"/>
          </ac:spMkLst>
        </pc:spChg>
        <pc:spChg chg="mod">
          <ac:chgData name="Jennifer Wichers" userId="feaa81bd-cbd7-41bd-a671-a351dd74e28f" providerId="ADAL" clId="{C4A88028-9FF4-4EB3-B6C7-C37D0CC54F0D}" dt="2022-06-27T17:32:49.974" v="88" actId="255"/>
          <ac:spMkLst>
            <pc:docMk/>
            <pc:sldMk cId="1795044400" sldId="634"/>
            <ac:spMk id="4" creationId="{AF89DAE1-666D-44A5-A90D-CE6EA2D5DD2C}"/>
          </ac:spMkLst>
        </pc:spChg>
        <pc:spChg chg="mod">
          <ac:chgData name="Jennifer Wichers" userId="feaa81bd-cbd7-41bd-a671-a351dd74e28f" providerId="ADAL" clId="{C4A88028-9FF4-4EB3-B6C7-C37D0CC54F0D}" dt="2022-06-27T17:32:54.733" v="89" actId="255"/>
          <ac:spMkLst>
            <pc:docMk/>
            <pc:sldMk cId="1795044400" sldId="634"/>
            <ac:spMk id="5" creationId="{0554E065-23F1-4DEE-8A91-31F439960946}"/>
          </ac:spMkLst>
        </pc:spChg>
        <pc:spChg chg="mod">
          <ac:chgData name="Jennifer Wichers" userId="feaa81bd-cbd7-41bd-a671-a351dd74e28f" providerId="ADAL" clId="{C4A88028-9FF4-4EB3-B6C7-C37D0CC54F0D}" dt="2022-06-27T17:32:44.980" v="87" actId="255"/>
          <ac:spMkLst>
            <pc:docMk/>
            <pc:sldMk cId="1795044400" sldId="634"/>
            <ac:spMk id="6" creationId="{8981D643-627F-4EF5-866E-06EA86A8750B}"/>
          </ac:spMkLst>
        </pc:spChg>
      </pc:sldChg>
      <pc:sldChg chg="modNotesTx">
        <pc:chgData name="Jennifer Wichers" userId="feaa81bd-cbd7-41bd-a671-a351dd74e28f" providerId="ADAL" clId="{C4A88028-9FF4-4EB3-B6C7-C37D0CC54F0D}" dt="2022-06-27T17:37:52.304" v="93" actId="6549"/>
        <pc:sldMkLst>
          <pc:docMk/>
          <pc:sldMk cId="1112090284" sldId="637"/>
        </pc:sldMkLst>
      </pc:sldChg>
      <pc:sldChg chg="modNotesTx">
        <pc:chgData name="Jennifer Wichers" userId="feaa81bd-cbd7-41bd-a671-a351dd74e28f" providerId="ADAL" clId="{C4A88028-9FF4-4EB3-B6C7-C37D0CC54F0D}" dt="2022-06-27T17:37:59.581" v="94" actId="6549"/>
        <pc:sldMkLst>
          <pc:docMk/>
          <pc:sldMk cId="1706793000" sldId="638"/>
        </pc:sldMkLst>
      </pc:sldChg>
      <pc:sldChg chg="modNotesTx">
        <pc:chgData name="Jennifer Wichers" userId="feaa81bd-cbd7-41bd-a671-a351dd74e28f" providerId="ADAL" clId="{C4A88028-9FF4-4EB3-B6C7-C37D0CC54F0D}" dt="2022-06-27T17:38:01.970" v="95" actId="6549"/>
        <pc:sldMkLst>
          <pc:docMk/>
          <pc:sldMk cId="1854459096" sldId="639"/>
        </pc:sldMkLst>
      </pc:sldChg>
      <pc:sldChg chg="ord">
        <pc:chgData name="Jennifer Wichers" userId="feaa81bd-cbd7-41bd-a671-a351dd74e28f" providerId="ADAL" clId="{C4A88028-9FF4-4EB3-B6C7-C37D0CC54F0D}" dt="2022-06-24T15:19:49.160" v="2"/>
        <pc:sldMkLst>
          <pc:docMk/>
          <pc:sldMk cId="4147879298" sldId="640"/>
        </pc:sldMkLst>
      </pc:sldChg>
      <pc:sldChg chg="modNotesTx">
        <pc:chgData name="Jennifer Wichers" userId="feaa81bd-cbd7-41bd-a671-a351dd74e28f" providerId="ADAL" clId="{C4A88028-9FF4-4EB3-B6C7-C37D0CC54F0D}" dt="2022-06-27T15:18:18.914" v="47" actId="6549"/>
        <pc:sldMkLst>
          <pc:docMk/>
          <pc:sldMk cId="80987341" sldId="649"/>
        </pc:sldMkLst>
      </pc:sldChg>
      <pc:sldChg chg="modNotesTx">
        <pc:chgData name="Jennifer Wichers" userId="feaa81bd-cbd7-41bd-a671-a351dd74e28f" providerId="ADAL" clId="{C4A88028-9FF4-4EB3-B6C7-C37D0CC54F0D}" dt="2022-06-27T15:19:08.264" v="76" actId="20577"/>
        <pc:sldMkLst>
          <pc:docMk/>
          <pc:sldMk cId="598994139" sldId="650"/>
        </pc:sldMkLst>
      </pc:sldChg>
      <pc:sldChg chg="modNotesTx">
        <pc:chgData name="Jennifer Wichers" userId="feaa81bd-cbd7-41bd-a671-a351dd74e28f" providerId="ADAL" clId="{C4A88028-9FF4-4EB3-B6C7-C37D0CC54F0D}" dt="2022-06-27T15:19:15.196" v="77" actId="6549"/>
        <pc:sldMkLst>
          <pc:docMk/>
          <pc:sldMk cId="1405957491" sldId="654"/>
        </pc:sldMkLst>
      </pc:sldChg>
      <pc:sldChg chg="modNotesTx">
        <pc:chgData name="Jennifer Wichers" userId="feaa81bd-cbd7-41bd-a671-a351dd74e28f" providerId="ADAL" clId="{C4A88028-9FF4-4EB3-B6C7-C37D0CC54F0D}" dt="2022-06-27T15:19:17.699" v="79" actId="6549"/>
        <pc:sldMkLst>
          <pc:docMk/>
          <pc:sldMk cId="145325229" sldId="655"/>
        </pc:sldMkLst>
      </pc:sldChg>
      <pc:sldChg chg="modNotesTx">
        <pc:chgData name="Jennifer Wichers" userId="feaa81bd-cbd7-41bd-a671-a351dd74e28f" providerId="ADAL" clId="{C4A88028-9FF4-4EB3-B6C7-C37D0CC54F0D}" dt="2022-06-27T15:14:51.038" v="40" actId="20577"/>
        <pc:sldMkLst>
          <pc:docMk/>
          <pc:sldMk cId="1304120891" sldId="656"/>
        </pc:sldMkLst>
      </pc:sldChg>
      <pc:sldChg chg="modNotesTx">
        <pc:chgData name="Jennifer Wichers" userId="feaa81bd-cbd7-41bd-a671-a351dd74e28f" providerId="ADAL" clId="{C4A88028-9FF4-4EB3-B6C7-C37D0CC54F0D}" dt="2022-06-27T15:14:45.646" v="33" actId="20577"/>
        <pc:sldMkLst>
          <pc:docMk/>
          <pc:sldMk cId="2394233867" sldId="659"/>
        </pc:sldMkLst>
      </pc:sldChg>
      <pc:sldChg chg="modNotesTx">
        <pc:chgData name="Jennifer Wichers" userId="feaa81bd-cbd7-41bd-a671-a351dd74e28f" providerId="ADAL" clId="{C4A88028-9FF4-4EB3-B6C7-C37D0CC54F0D}" dt="2022-06-27T15:14:32.766" v="27" actId="20577"/>
        <pc:sldMkLst>
          <pc:docMk/>
          <pc:sldMk cId="928782776" sldId="660"/>
        </pc:sldMkLst>
      </pc:sldChg>
      <pc:sldChg chg="modNotesTx">
        <pc:chgData name="Jennifer Wichers" userId="feaa81bd-cbd7-41bd-a671-a351dd74e28f" providerId="ADAL" clId="{C4A88028-9FF4-4EB3-B6C7-C37D0CC54F0D}" dt="2022-06-27T15:14:27.062" v="20" actId="20577"/>
        <pc:sldMkLst>
          <pc:docMk/>
          <pc:sldMk cId="3991872898" sldId="661"/>
        </pc:sldMkLst>
      </pc:sldChg>
      <pc:sldChg chg="modNotesTx">
        <pc:chgData name="Jennifer Wichers" userId="feaa81bd-cbd7-41bd-a671-a351dd74e28f" providerId="ADAL" clId="{C4A88028-9FF4-4EB3-B6C7-C37D0CC54F0D}" dt="2022-06-27T17:33:16.937" v="92" actId="6549"/>
        <pc:sldMkLst>
          <pc:docMk/>
          <pc:sldMk cId="1965760225" sldId="671"/>
        </pc:sldMkLst>
      </pc:sldChg>
      <pc:sldChg chg="modNotesTx">
        <pc:chgData name="Jennifer Wichers" userId="feaa81bd-cbd7-41bd-a671-a351dd74e28f" providerId="ADAL" clId="{C4A88028-9FF4-4EB3-B6C7-C37D0CC54F0D}" dt="2022-06-27T17:43:04.737" v="96" actId="6549"/>
        <pc:sldMkLst>
          <pc:docMk/>
          <pc:sldMk cId="1208298279" sldId="672"/>
        </pc:sldMkLst>
      </pc:sldChg>
      <pc:sldChg chg="new del ord">
        <pc:chgData name="Jennifer Wichers" userId="feaa81bd-cbd7-41bd-a671-a351dd74e28f" providerId="ADAL" clId="{C4A88028-9FF4-4EB3-B6C7-C37D0CC54F0D}" dt="2022-06-27T15:13:37.937" v="12" actId="47"/>
        <pc:sldMkLst>
          <pc:docMk/>
          <pc:sldMk cId="2237566575" sldId="676"/>
        </pc:sldMkLst>
      </pc:sldChg>
    </pc:docChg>
  </pc:docChgLst>
  <pc:docChgLst>
    <pc:chgData name="Jill Echevarria" userId="401a93b2-c486-4e1d-bae9-681c75924a30" providerId="ADAL" clId="{C93AC2D4-CD86-499B-8590-C86A2A775436}"/>
    <pc:docChg chg="custSel addSld modSld">
      <pc:chgData name="Jill Echevarria" userId="401a93b2-c486-4e1d-bae9-681c75924a30" providerId="ADAL" clId="{C93AC2D4-CD86-499B-8590-C86A2A775436}" dt="2022-07-12T18:02:24.877" v="133"/>
      <pc:docMkLst>
        <pc:docMk/>
      </pc:docMkLst>
      <pc:sldChg chg="modNotesTx">
        <pc:chgData name="Jill Echevarria" userId="401a93b2-c486-4e1d-bae9-681c75924a30" providerId="ADAL" clId="{C93AC2D4-CD86-499B-8590-C86A2A775436}" dt="2022-07-12T17:59:01.143" v="92" actId="114"/>
        <pc:sldMkLst>
          <pc:docMk/>
          <pc:sldMk cId="1405957491" sldId="654"/>
        </pc:sldMkLst>
      </pc:sldChg>
      <pc:sldChg chg="modNotesTx">
        <pc:chgData name="Jill Echevarria" userId="401a93b2-c486-4e1d-bae9-681c75924a30" providerId="ADAL" clId="{C93AC2D4-CD86-499B-8590-C86A2A775436}" dt="2022-07-12T17:57:10.890" v="1" actId="113"/>
        <pc:sldMkLst>
          <pc:docMk/>
          <pc:sldMk cId="1965760225" sldId="671"/>
        </pc:sldMkLst>
      </pc:sldChg>
      <pc:sldChg chg="delSp modSp new mod modNotesTx">
        <pc:chgData name="Jill Echevarria" userId="401a93b2-c486-4e1d-bae9-681c75924a30" providerId="ADAL" clId="{C93AC2D4-CD86-499B-8590-C86A2A775436}" dt="2022-07-12T18:02:24.877" v="133"/>
        <pc:sldMkLst>
          <pc:docMk/>
          <pc:sldMk cId="975367946" sldId="676"/>
        </pc:sldMkLst>
        <pc:spChg chg="del">
          <ac:chgData name="Jill Echevarria" userId="401a93b2-c486-4e1d-bae9-681c75924a30" providerId="ADAL" clId="{C93AC2D4-CD86-499B-8590-C86A2A775436}" dt="2022-07-12T17:58:23.340" v="51" actId="478"/>
          <ac:spMkLst>
            <pc:docMk/>
            <pc:sldMk cId="975367946" sldId="676"/>
            <ac:spMk id="2" creationId="{91813A92-7362-C343-35A5-86D3E8EB8E72}"/>
          </ac:spMkLst>
        </pc:spChg>
        <pc:spChg chg="mod">
          <ac:chgData name="Jill Echevarria" userId="401a93b2-c486-4e1d-bae9-681c75924a30" providerId="ADAL" clId="{C93AC2D4-CD86-499B-8590-C86A2A775436}" dt="2022-07-12T17:58:27.012" v="52" actId="1076"/>
          <ac:spMkLst>
            <pc:docMk/>
            <pc:sldMk cId="975367946" sldId="676"/>
            <ac:spMk id="3" creationId="{EFFCF3B1-9F6A-75C5-BA7A-B4B31D2C5222}"/>
          </ac:spMkLst>
        </pc:spChg>
        <pc:spChg chg="mod ord">
          <ac:chgData name="Jill Echevarria" userId="401a93b2-c486-4e1d-bae9-681c75924a30" providerId="ADAL" clId="{C93AC2D4-CD86-499B-8590-C86A2A775436}" dt="2022-07-12T18:02:24.877" v="133"/>
          <ac:spMkLst>
            <pc:docMk/>
            <pc:sldMk cId="975367946" sldId="676"/>
            <ac:spMk id="4" creationId="{EA01B24F-3CDF-2CC9-3805-279DD6E3AD90}"/>
          </ac:spMkLst>
        </pc:spChg>
        <pc:spChg chg="mod">
          <ac:chgData name="Jill Echevarria" userId="401a93b2-c486-4e1d-bae9-681c75924a30" providerId="ADAL" clId="{C93AC2D4-CD86-499B-8590-C86A2A775436}" dt="2022-07-12T17:58:00.672" v="36" actId="20577"/>
          <ac:spMkLst>
            <pc:docMk/>
            <pc:sldMk cId="975367946" sldId="676"/>
            <ac:spMk id="5" creationId="{90147AE3-DA9E-CC70-E2E0-3FAE992A6AE2}"/>
          </ac:spMkLst>
        </pc:spChg>
        <pc:spChg chg="mod ord">
          <ac:chgData name="Jill Echevarria" userId="401a93b2-c486-4e1d-bae9-681c75924a30" providerId="ADAL" clId="{C93AC2D4-CD86-499B-8590-C86A2A775436}" dt="2022-07-12T18:02:22.720" v="132"/>
          <ac:spMkLst>
            <pc:docMk/>
            <pc:sldMk cId="975367946" sldId="676"/>
            <ac:spMk id="6" creationId="{A7ACA0F3-CDE9-26DB-009C-B2B6ED9EB1A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8A36173-7C7B-6C4A-9D45-A2DCDCBFE3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4F41EC-2FB0-164B-BAAE-15ADD8C4CE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BCF5F-2D39-574B-AAF8-E611B065B52D}" type="datetimeFigureOut">
              <a:rPr lang="en-US" smtClean="0"/>
              <a:t>7/19/22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9A2399-76CE-9C4C-8417-BA88F32A42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D7CE8F-6918-F34E-9F22-8A139814C6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4F3FF-BC9D-FD4C-A419-730CBE986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32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B8152-24B6-A34F-BD45-891F1584D10E}" type="datetimeFigureOut">
              <a:rPr lang="en-US" smtClean="0"/>
              <a:t>7/19/22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BF639-6FD4-A841-B3E5-1EC143CA2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46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Session 2 Skills</a:t>
            </a:r>
            <a:endParaRPr lang="en-PH" sz="1200" kern="12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Phonics: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Syllable Building</a:t>
            </a:r>
            <a:endParaRPr lang="en-PH" sz="1200" kern="12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Phonics: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Encode Words</a:t>
            </a:r>
            <a:endParaRPr lang="en-PH" sz="1200" kern="12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Word Analysis: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Prefixes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: </a:t>
            </a:r>
            <a:r>
              <a:rPr lang="fr-FR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re-, </a:t>
            </a:r>
            <a:r>
              <a:rPr lang="fr-FR" sz="1200" b="0" i="1" u="none" strike="noStrike" kern="1200" baseline="0" dirty="0" err="1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pre</a:t>
            </a:r>
            <a:r>
              <a:rPr lang="fr-FR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-, un-, dis-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High-Frequency Words: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color, during, early, hours</a:t>
            </a:r>
            <a:endParaRPr lang="en-PH" sz="1200" i="1" kern="12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Read Connected Text</a:t>
            </a:r>
            <a:endParaRPr lang="en-PH" sz="1200" b="1" kern="12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11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SYLLABLE BUILDING ROUTINE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H" sz="1200" b="1" i="0" u="none" strike="noStrike" kern="1200" baseline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With children, use the routine to build the following </a:t>
            </a:r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words in sequence.</a:t>
            </a:r>
          </a:p>
          <a:p>
            <a:endParaRPr lang="en-PH" sz="1200" b="1" i="0" u="none" strike="noStrike" kern="1200" baseline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behave</a:t>
            </a:r>
          </a:p>
          <a:p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beside</a:t>
            </a:r>
          </a:p>
          <a:p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inside</a:t>
            </a:r>
          </a:p>
          <a:p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invite</a:t>
            </a:r>
          </a:p>
          <a:p>
            <a:r>
              <a:rPr lang="en-PH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include</a:t>
            </a:r>
          </a:p>
          <a:p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remake</a:t>
            </a:r>
          </a:p>
          <a:p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replace</a:t>
            </a:r>
          </a:p>
          <a:p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refuse</a:t>
            </a:r>
          </a:p>
          <a:p>
            <a:endParaRPr lang="en-PH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43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SYLLABLE BUILDING ROUTINE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H" sz="1200" b="1" i="0" u="none" strike="noStrike" kern="1200" baseline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With children, use the routine to build the following </a:t>
            </a:r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words in sequence.</a:t>
            </a:r>
          </a:p>
          <a:p>
            <a:endParaRPr lang="en-PH" sz="1200" b="1" i="0" u="none" strike="noStrike" kern="1200" baseline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behave</a:t>
            </a:r>
          </a:p>
          <a:p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beside</a:t>
            </a:r>
          </a:p>
          <a:p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inside</a:t>
            </a:r>
          </a:p>
          <a:p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invite</a:t>
            </a:r>
          </a:p>
          <a:p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include</a:t>
            </a:r>
          </a:p>
          <a:p>
            <a:r>
              <a:rPr lang="en-PH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remake</a:t>
            </a:r>
          </a:p>
          <a:p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replace</a:t>
            </a:r>
          </a:p>
          <a:p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refuse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62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SYLLABLE BUILDING ROUTINE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H" sz="1200" b="1" i="0" u="none" strike="noStrike" kern="1200" baseline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With children, use the routine to build the following </a:t>
            </a:r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words in sequence.</a:t>
            </a:r>
          </a:p>
          <a:p>
            <a:endParaRPr lang="en-PH" sz="1200" b="1" i="0" u="none" strike="noStrike" kern="1200" baseline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behave</a:t>
            </a:r>
          </a:p>
          <a:p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beside</a:t>
            </a:r>
          </a:p>
          <a:p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inside</a:t>
            </a:r>
          </a:p>
          <a:p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invite</a:t>
            </a:r>
          </a:p>
          <a:p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include</a:t>
            </a:r>
          </a:p>
          <a:p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remake</a:t>
            </a:r>
          </a:p>
          <a:p>
            <a:r>
              <a:rPr lang="en-PH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replace</a:t>
            </a:r>
          </a:p>
          <a:p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refuse</a:t>
            </a:r>
          </a:p>
          <a:p>
            <a:endParaRPr lang="en-PH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49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SYLLABLE BUILDING ROUTINE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H" sz="1200" b="1" i="0" u="none" strike="noStrike" kern="1200" baseline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With children, use the routine to build the following </a:t>
            </a:r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words in sequence.</a:t>
            </a:r>
          </a:p>
          <a:p>
            <a:endParaRPr lang="en-PH" sz="1200" b="1" i="0" u="none" strike="noStrike" kern="1200" baseline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behave</a:t>
            </a:r>
          </a:p>
          <a:p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beside</a:t>
            </a:r>
          </a:p>
          <a:p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inside</a:t>
            </a:r>
          </a:p>
          <a:p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invite</a:t>
            </a:r>
          </a:p>
          <a:p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include</a:t>
            </a:r>
          </a:p>
          <a:p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remake</a:t>
            </a:r>
          </a:p>
          <a:p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replace</a:t>
            </a:r>
          </a:p>
          <a:p>
            <a:r>
              <a:rPr lang="en-PH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refuse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68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DICTATION: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We built some final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e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syllable pattern words with our cards. Now let’s write some words!</a:t>
            </a:r>
          </a:p>
          <a:p>
            <a:endParaRPr lang="en-PH" sz="1200" b="1" i="0" u="none" strike="noStrike" kern="1200" baseline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PH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SPELL IT ROUTINE</a:t>
            </a:r>
          </a:p>
          <a:p>
            <a:endParaRPr lang="en-PH" sz="1200" b="1" i="0" u="none" strike="noStrike" kern="1200" baseline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MODEL: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Think aloud as you spell the word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combine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Say the Word: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The word is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combine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. I am going to think about the sounds I hear in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combine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Connect Sounds to Spellings: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First, I will say the word slowly,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combine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. Next, I will think about the first sound I hear. The first sound in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combine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is /k/. I know that the letter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c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can stand for /k/. I will write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lang="en-PH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25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PH" sz="1200" b="1" i="0" u="none" strike="noStrike" baseline="0" dirty="0">
                <a:solidFill>
                  <a:srgbClr val="004DCD"/>
                </a:solidFill>
                <a:latin typeface="Century Gothic" panose="020B0502020202020204" pitchFamily="34" charset="0"/>
              </a:rPr>
              <a:t>SPELL IT ROUTINE</a:t>
            </a:r>
          </a:p>
          <a:p>
            <a:pPr algn="l"/>
            <a:endParaRPr lang="en-PH" sz="1200" b="1" i="0" u="none" strike="noStrike" baseline="0" dirty="0">
              <a:solidFill>
                <a:srgbClr val="004DCD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200" b="1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Connect Sounds to Spellings: </a:t>
            </a:r>
            <a:r>
              <a:rPr lang="en-US" sz="1200" b="0" i="1" u="none" strike="noStrike" baseline="0" dirty="0">
                <a:solidFill>
                  <a:srgbClr val="004DCD"/>
                </a:solidFill>
                <a:latin typeface="Century Gothic" panose="020B0502020202020204" pitchFamily="34" charset="0"/>
              </a:rPr>
              <a:t>Now, I will think about the next sound I hear. The second sound in </a:t>
            </a:r>
            <a:r>
              <a:rPr lang="en-US" sz="1200" b="0" i="0" u="none" strike="noStrike" baseline="0" dirty="0">
                <a:solidFill>
                  <a:srgbClr val="004DCD"/>
                </a:solidFill>
                <a:latin typeface="Century Gothic" panose="020B0502020202020204" pitchFamily="34" charset="0"/>
              </a:rPr>
              <a:t>combine </a:t>
            </a:r>
            <a:r>
              <a:rPr lang="en-US" sz="1200" b="0" i="1" u="none" strike="noStrike" baseline="0" dirty="0">
                <a:solidFill>
                  <a:srgbClr val="004DCD"/>
                </a:solidFill>
                <a:latin typeface="Century Gothic" panose="020B0502020202020204" pitchFamily="34" charset="0"/>
              </a:rPr>
              <a:t>is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ə</a:t>
            </a:r>
            <a:r>
              <a:rPr lang="en-US" sz="1200" b="0" i="1" u="none" strike="noStrike" baseline="0" dirty="0">
                <a:solidFill>
                  <a:srgbClr val="004DCD"/>
                </a:solidFill>
                <a:latin typeface="Century Gothic" panose="020B0502020202020204" pitchFamily="34" charset="0"/>
              </a:rPr>
              <a:t>/. I know that the letter </a:t>
            </a:r>
            <a:r>
              <a:rPr lang="en-US" sz="1200" b="0" i="0" u="none" strike="noStrike" baseline="0" dirty="0">
                <a:solidFill>
                  <a:srgbClr val="004DCD"/>
                </a:solidFill>
                <a:latin typeface="Century Gothic" panose="020B0502020202020204" pitchFamily="34" charset="0"/>
              </a:rPr>
              <a:t>o </a:t>
            </a:r>
            <a:r>
              <a:rPr lang="en-US" sz="1200" b="0" i="1" u="none" strike="noStrike" baseline="0" dirty="0">
                <a:solidFill>
                  <a:srgbClr val="004DCD"/>
                </a:solidFill>
                <a:latin typeface="Century Gothic" panose="020B0502020202020204" pitchFamily="34" charset="0"/>
              </a:rPr>
              <a:t>can stand for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ə</a:t>
            </a:r>
            <a:r>
              <a:rPr lang="en-US" sz="1200" b="0" i="1" u="none" strike="noStrike" baseline="0" dirty="0">
                <a:solidFill>
                  <a:srgbClr val="004DCD"/>
                </a:solidFill>
                <a:latin typeface="Century Gothic" panose="020B0502020202020204" pitchFamily="34" charset="0"/>
              </a:rPr>
              <a:t>/. I will write </a:t>
            </a:r>
            <a:r>
              <a:rPr lang="en-US" sz="1200" b="0" i="0" u="none" strike="noStrike" baseline="0" dirty="0">
                <a:solidFill>
                  <a:srgbClr val="004DCD"/>
                </a:solidFill>
                <a:latin typeface="Century Gothic" panose="020B0502020202020204" pitchFamily="34" charset="0"/>
              </a:rPr>
              <a:t>o</a:t>
            </a:r>
            <a:r>
              <a:rPr lang="en-US" sz="1200" b="0" i="1" u="none" strike="noStrike" baseline="0" dirty="0">
                <a:solidFill>
                  <a:srgbClr val="004DCD"/>
                </a:solidFill>
                <a:latin typeface="Century Gothic" panose="020B0502020202020204" pitchFamily="34" charset="0"/>
              </a:rPr>
              <a:t>.</a:t>
            </a:r>
            <a:endParaRPr lang="en-PH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79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PH" sz="1200" b="1" i="0" u="none" strike="noStrike" baseline="0" dirty="0">
                <a:solidFill>
                  <a:srgbClr val="004DCD"/>
                </a:solidFill>
                <a:latin typeface="Century Gothic" panose="020B0502020202020204" pitchFamily="34" charset="0"/>
              </a:rPr>
              <a:t>SPELL IT ROUTINE</a:t>
            </a:r>
          </a:p>
          <a:p>
            <a:pPr algn="l"/>
            <a:endParaRPr lang="en-PH" sz="1200" b="1" i="0" u="none" strike="noStrike" baseline="0" dirty="0">
              <a:solidFill>
                <a:srgbClr val="004DCD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200" b="1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Connect Sounds to Spellings: </a:t>
            </a:r>
            <a:r>
              <a:rPr lang="en-US" sz="1200" b="0" i="1" u="none" strike="noStrike" baseline="0" dirty="0">
                <a:solidFill>
                  <a:srgbClr val="004DCD"/>
                </a:solidFill>
                <a:latin typeface="Century Gothic" panose="020B0502020202020204" pitchFamily="34" charset="0"/>
              </a:rPr>
              <a:t>Now, I will think about the next sound I hear. The third sound in </a:t>
            </a:r>
            <a:r>
              <a:rPr lang="en-US" sz="1200" b="0" i="0" u="none" strike="noStrike" baseline="0" dirty="0">
                <a:solidFill>
                  <a:srgbClr val="004DCD"/>
                </a:solidFill>
                <a:latin typeface="Century Gothic" panose="020B0502020202020204" pitchFamily="34" charset="0"/>
              </a:rPr>
              <a:t>combine </a:t>
            </a:r>
            <a:r>
              <a:rPr lang="en-US" sz="1200" b="0" i="1" u="none" strike="noStrike" baseline="0" dirty="0">
                <a:solidFill>
                  <a:srgbClr val="004DCD"/>
                </a:solidFill>
                <a:latin typeface="Century Gothic" panose="020B0502020202020204" pitchFamily="34" charset="0"/>
              </a:rPr>
              <a:t>is /m/. I know that the letter </a:t>
            </a:r>
            <a:r>
              <a:rPr lang="en-US" sz="1200" b="0" i="0" u="none" strike="noStrike" baseline="0" dirty="0">
                <a:solidFill>
                  <a:srgbClr val="004DCD"/>
                </a:solidFill>
                <a:latin typeface="Century Gothic" panose="020B0502020202020204" pitchFamily="34" charset="0"/>
              </a:rPr>
              <a:t>m </a:t>
            </a:r>
            <a:r>
              <a:rPr lang="en-US" sz="1200" b="0" i="1" u="none" strike="noStrike" baseline="0" dirty="0">
                <a:solidFill>
                  <a:srgbClr val="004DCD"/>
                </a:solidFill>
                <a:latin typeface="Century Gothic" panose="020B0502020202020204" pitchFamily="34" charset="0"/>
              </a:rPr>
              <a:t>stands for /m/. I will write </a:t>
            </a:r>
            <a:r>
              <a:rPr lang="en-US" sz="1200" b="0" i="0" u="none" strike="noStrike" baseline="0" dirty="0">
                <a:solidFill>
                  <a:srgbClr val="004DCD"/>
                </a:solidFill>
                <a:latin typeface="Century Gothic" panose="020B0502020202020204" pitchFamily="34" charset="0"/>
              </a:rPr>
              <a:t>m</a:t>
            </a:r>
            <a:r>
              <a:rPr lang="en-US" sz="1200" b="0" i="1" u="none" strike="noStrike" baseline="0" dirty="0">
                <a:solidFill>
                  <a:srgbClr val="004DCD"/>
                </a:solidFill>
                <a:latin typeface="Century Gothic" panose="020B0502020202020204" pitchFamily="34" charset="0"/>
              </a:rPr>
              <a:t>. </a:t>
            </a:r>
            <a:endParaRPr lang="en-PH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976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PH" sz="1200" b="1" i="0" u="none" strike="noStrike" baseline="0" dirty="0">
                <a:solidFill>
                  <a:srgbClr val="004DCD"/>
                </a:solidFill>
                <a:latin typeface="Century Gothic" panose="020B0502020202020204" pitchFamily="34" charset="0"/>
              </a:rPr>
              <a:t>SPELL IT ROUTINE</a:t>
            </a:r>
          </a:p>
          <a:p>
            <a:pPr algn="l"/>
            <a:endParaRPr lang="en-PH" sz="1200" b="1" i="0" u="none" strike="noStrike" baseline="0" dirty="0">
              <a:solidFill>
                <a:srgbClr val="004DCD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200" b="1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Connect Sounds to Spellings: </a:t>
            </a:r>
            <a:r>
              <a:rPr lang="en-US" sz="1200" b="0" i="1" u="none" strike="noStrike" baseline="0" dirty="0">
                <a:solidFill>
                  <a:srgbClr val="004DCD"/>
                </a:solidFill>
                <a:latin typeface="Century Gothic" panose="020B0502020202020204" pitchFamily="34" charset="0"/>
              </a:rPr>
              <a:t>Now, I will think about the next sound I hear. The fourth sound in </a:t>
            </a:r>
            <a:r>
              <a:rPr lang="en-US" sz="1200" b="0" i="0" u="none" strike="noStrike" baseline="0" dirty="0">
                <a:solidFill>
                  <a:srgbClr val="004DCD"/>
                </a:solidFill>
                <a:latin typeface="Century Gothic" panose="020B0502020202020204" pitchFamily="34" charset="0"/>
              </a:rPr>
              <a:t>combine </a:t>
            </a:r>
            <a:r>
              <a:rPr lang="en-US" sz="1200" b="0" i="1" u="none" strike="noStrike" baseline="0" dirty="0">
                <a:solidFill>
                  <a:srgbClr val="004DCD"/>
                </a:solidFill>
                <a:latin typeface="Century Gothic" panose="020B0502020202020204" pitchFamily="34" charset="0"/>
              </a:rPr>
              <a:t>is /b/. I know that the letter </a:t>
            </a:r>
            <a:r>
              <a:rPr lang="en-US" sz="1200" b="0" i="0" u="none" strike="noStrike" baseline="0" dirty="0">
                <a:solidFill>
                  <a:srgbClr val="004DCD"/>
                </a:solidFill>
                <a:latin typeface="Century Gothic" panose="020B0502020202020204" pitchFamily="34" charset="0"/>
              </a:rPr>
              <a:t>b </a:t>
            </a:r>
            <a:r>
              <a:rPr lang="en-US" sz="1200" b="0" i="1" u="none" strike="noStrike" baseline="0" dirty="0">
                <a:solidFill>
                  <a:srgbClr val="004DCD"/>
                </a:solidFill>
                <a:latin typeface="Century Gothic" panose="020B0502020202020204" pitchFamily="34" charset="0"/>
              </a:rPr>
              <a:t>stands for /b/. I will write </a:t>
            </a:r>
            <a:r>
              <a:rPr lang="en-US" sz="1200" b="0" i="0" u="none" strike="noStrike" baseline="0" dirty="0">
                <a:solidFill>
                  <a:srgbClr val="004DCD"/>
                </a:solidFill>
                <a:latin typeface="Century Gothic" panose="020B0502020202020204" pitchFamily="34" charset="0"/>
              </a:rPr>
              <a:t>b</a:t>
            </a:r>
            <a:r>
              <a:rPr lang="en-US" sz="1200" b="0" i="1" u="none" strike="noStrike" baseline="0" dirty="0">
                <a:solidFill>
                  <a:srgbClr val="004DCD"/>
                </a:solidFill>
                <a:latin typeface="Century Gothic" panose="020B0502020202020204" pitchFamily="34" charset="0"/>
              </a:rPr>
              <a:t>. </a:t>
            </a:r>
            <a:endParaRPr lang="en-PH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601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PH" sz="1200" b="1" i="0" u="none" strike="noStrike" baseline="0" dirty="0">
                <a:solidFill>
                  <a:srgbClr val="004DCD"/>
                </a:solidFill>
                <a:latin typeface="Century Gothic" panose="020B0502020202020204" pitchFamily="34" charset="0"/>
              </a:rPr>
              <a:t>SPELL IT ROUTINE</a:t>
            </a:r>
          </a:p>
          <a:p>
            <a:pPr algn="l"/>
            <a:endParaRPr lang="en-PH" sz="1200" b="1" i="0" u="none" strike="noStrike" baseline="0" dirty="0">
              <a:solidFill>
                <a:srgbClr val="004DCD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Connect Sounds to Spellings: </a:t>
            </a:r>
            <a:r>
              <a:rPr lang="en-US" sz="1200" b="0" i="1" u="none" strike="noStrike" baseline="0" dirty="0">
                <a:solidFill>
                  <a:srgbClr val="004DCD"/>
                </a:solidFill>
                <a:latin typeface="Century Gothic" panose="020B0502020202020204" pitchFamily="34" charset="0"/>
              </a:rPr>
              <a:t>Now, I will think about the next sound I hear. The fifth sound in </a:t>
            </a:r>
            <a:r>
              <a:rPr lang="en-US" sz="1200" b="0" i="0" u="none" strike="noStrike" baseline="0" dirty="0">
                <a:solidFill>
                  <a:srgbClr val="004DCD"/>
                </a:solidFill>
                <a:latin typeface="Century Gothic" panose="020B0502020202020204" pitchFamily="34" charset="0"/>
              </a:rPr>
              <a:t>combine </a:t>
            </a:r>
            <a:r>
              <a:rPr lang="en-US" sz="1200" b="0" i="1" u="none" strike="noStrike" baseline="0" dirty="0">
                <a:solidFill>
                  <a:srgbClr val="004DCD"/>
                </a:solidFill>
                <a:latin typeface="Century Gothic" panose="020B0502020202020204" pitchFamily="34" charset="0"/>
              </a:rPr>
              <a:t>is /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ī</a:t>
            </a:r>
            <a:r>
              <a:rPr lang="en-US" sz="1200" b="0" i="1" u="none" strike="noStrike" baseline="0" dirty="0">
                <a:solidFill>
                  <a:srgbClr val="004DCD"/>
                </a:solidFill>
                <a:latin typeface="Century Gothic" panose="020B0502020202020204" pitchFamily="34" charset="0"/>
              </a:rPr>
              <a:t>/. I know that the letters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final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</a:t>
            </a:r>
            <a:r>
              <a:rPr lang="en-US" sz="1200" b="0" i="0" u="none" strike="noStrike" baseline="0" dirty="0">
                <a:solidFill>
                  <a:srgbClr val="004DCD"/>
                </a:solidFill>
                <a:latin typeface="Century Gothic" panose="020B0502020202020204" pitchFamily="34" charset="0"/>
              </a:rPr>
              <a:t> </a:t>
            </a:r>
            <a:r>
              <a:rPr lang="en-US" sz="1200" b="0" i="1" u="none" strike="noStrike" baseline="0" dirty="0">
                <a:solidFill>
                  <a:srgbClr val="004DCD"/>
                </a:solidFill>
                <a:latin typeface="Century Gothic" panose="020B0502020202020204" pitchFamily="34" charset="0"/>
              </a:rPr>
              <a:t>together can stand for /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ī</a:t>
            </a:r>
            <a:r>
              <a:rPr lang="en-US" sz="1200" b="0" i="1" u="none" strike="noStrike" baseline="0" dirty="0">
                <a:solidFill>
                  <a:srgbClr val="004DCD"/>
                </a:solidFill>
                <a:latin typeface="Century Gothic" panose="020B0502020202020204" pitchFamily="34" charset="0"/>
              </a:rPr>
              <a:t>/. I will write </a:t>
            </a:r>
            <a:r>
              <a:rPr lang="en-US" sz="1200" b="0" i="0" u="none" strike="noStrike" baseline="0" dirty="0" err="1">
                <a:solidFill>
                  <a:srgbClr val="004DCD"/>
                </a:solidFill>
                <a:latin typeface="Century Gothic" panose="020B0502020202020204" pitchFamily="34" charset="0"/>
              </a:rPr>
              <a:t>i_e</a:t>
            </a:r>
            <a:r>
              <a:rPr lang="en-US" sz="1200" b="0" i="1" u="none" strike="noStrike" baseline="0" dirty="0">
                <a:solidFill>
                  <a:srgbClr val="004DCD"/>
                </a:solidFill>
                <a:latin typeface="Century Gothic" panose="020B0502020202020204" pitchFamily="34" charset="0"/>
              </a:rPr>
              <a:t>. </a:t>
            </a:r>
            <a:endParaRPr lang="en-PH" dirty="0">
              <a:latin typeface="Century Gothic" panose="020B0502020202020204" pitchFamily="34" charset="0"/>
            </a:endParaRPr>
          </a:p>
          <a:p>
            <a:pPr algn="l"/>
            <a:endParaRPr lang="en-PH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197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PH" sz="1200" b="1" i="0" u="none" strike="noStrike" baseline="0" dirty="0">
                <a:solidFill>
                  <a:srgbClr val="004DCD"/>
                </a:solidFill>
                <a:latin typeface="Century Gothic" panose="020B0502020202020204" pitchFamily="34" charset="0"/>
              </a:rPr>
              <a:t>SPELL IT ROUTINE</a:t>
            </a:r>
          </a:p>
          <a:p>
            <a:pPr algn="l"/>
            <a:endParaRPr lang="en-PH" sz="1200" b="1" i="0" u="none" strike="noStrike" baseline="0" dirty="0">
              <a:solidFill>
                <a:srgbClr val="004DCD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200" b="1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Connect Sounds to Spellings: </a:t>
            </a:r>
            <a:r>
              <a:rPr lang="en-US" sz="1200" b="0" i="1" u="none" strike="noStrike" baseline="0" dirty="0">
                <a:solidFill>
                  <a:srgbClr val="004DCD"/>
                </a:solidFill>
                <a:latin typeface="Century Gothic" panose="020B0502020202020204" pitchFamily="34" charset="0"/>
              </a:rPr>
              <a:t>Now, I will think about the last sound I hear. The last sound in </a:t>
            </a:r>
            <a:r>
              <a:rPr lang="en-US" sz="1200" b="0" i="0" u="none" strike="noStrike" baseline="0" dirty="0">
                <a:solidFill>
                  <a:srgbClr val="004DCD"/>
                </a:solidFill>
                <a:latin typeface="Century Gothic" panose="020B0502020202020204" pitchFamily="34" charset="0"/>
              </a:rPr>
              <a:t>combine </a:t>
            </a:r>
            <a:r>
              <a:rPr lang="en-US" sz="1200" b="0" i="1" u="none" strike="noStrike" baseline="0" dirty="0">
                <a:solidFill>
                  <a:srgbClr val="004DCD"/>
                </a:solidFill>
                <a:latin typeface="Century Gothic" panose="020B0502020202020204" pitchFamily="34" charset="0"/>
              </a:rPr>
              <a:t>is /n/. I know that the letter </a:t>
            </a:r>
            <a:r>
              <a:rPr lang="en-US" sz="1200" b="0" i="0" u="none" strike="noStrike" baseline="0" dirty="0">
                <a:solidFill>
                  <a:srgbClr val="004DCD"/>
                </a:solidFill>
                <a:latin typeface="Century Gothic" panose="020B0502020202020204" pitchFamily="34" charset="0"/>
              </a:rPr>
              <a:t>n </a:t>
            </a:r>
            <a:r>
              <a:rPr lang="en-US" sz="1200" b="0" i="1" u="none" strike="noStrike" baseline="0" dirty="0">
                <a:solidFill>
                  <a:srgbClr val="004DCD"/>
                </a:solidFill>
                <a:latin typeface="Century Gothic" panose="020B0502020202020204" pitchFamily="34" charset="0"/>
              </a:rPr>
              <a:t>stands for /n/. I will write </a:t>
            </a:r>
            <a:r>
              <a:rPr lang="en-US" sz="1200" b="0" i="0" u="none" strike="noStrike" baseline="0" dirty="0">
                <a:solidFill>
                  <a:srgbClr val="004DCD"/>
                </a:solidFill>
                <a:latin typeface="Century Gothic" panose="020B0502020202020204" pitchFamily="34" charset="0"/>
              </a:rPr>
              <a:t>n</a:t>
            </a:r>
            <a:r>
              <a:rPr lang="en-US" sz="1200" b="0" i="1" u="none" strike="noStrike" baseline="0" dirty="0">
                <a:solidFill>
                  <a:srgbClr val="004DCD"/>
                </a:solidFill>
                <a:latin typeface="Century Gothic" panose="020B0502020202020204" pitchFamily="34" charset="0"/>
              </a:rPr>
              <a:t>. </a:t>
            </a:r>
            <a:endParaRPr lang="en-PH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27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SYLLABLE BUILDING ROUTINE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MODEL: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Review final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e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syllable patterns. Display the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Word Building Cards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s, u, n, r, </a:t>
            </a:r>
            <a:r>
              <a:rPr lang="en-US" sz="1200" b="0" i="1" u="none" strike="noStrike" kern="1200" baseline="0" dirty="0" err="1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, s, e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to make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sunrise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Blend the Syllables: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Listen as I blend the syllables to say the word: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sun • rise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sunrise.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Add, Change, Delete, Repeat: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Now I will think about how to change a syllable in the word to make a new word. I can change the second syllable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-rise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to the syllable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-shine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. </a:t>
            </a:r>
            <a:endParaRPr lang="en-PH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052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PH" sz="1200" b="1" i="0" u="none" strike="noStrike" baseline="0" dirty="0">
                <a:solidFill>
                  <a:srgbClr val="004DCD"/>
                </a:solidFill>
                <a:latin typeface="Century Gothic" panose="020B0502020202020204" pitchFamily="34" charset="0"/>
              </a:rPr>
              <a:t>SPELL IT ROUTINE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APPLY: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Have children write today’s dictation words and sentence on p. 211 of their Student Workbook.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Say the Word: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Your turn! The first word is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donate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. Remember to say the word to yourself to help you think </a:t>
            </a:r>
            <a:r>
              <a:rPr lang="en-PH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about the sounds.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Connect Sounds to Spellings: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Think about the first sound in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donate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. Which letter stands for that sound? Write the letter. Keep going for each sound in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donate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!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Dictate the words and sentence below. </a:t>
            </a:r>
          </a:p>
          <a:p>
            <a:endParaRPr lang="en-PH" sz="1200" b="1" i="0" u="none" strike="noStrike" kern="1200" baseline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en-PH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donate</a:t>
            </a:r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	</a:t>
            </a:r>
          </a:p>
          <a:p>
            <a:pPr marL="228600" indent="-228600">
              <a:buAutoNum type="arabicPeriod"/>
            </a:pPr>
            <a:r>
              <a:rPr lang="en-PH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excite</a:t>
            </a:r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	</a:t>
            </a:r>
          </a:p>
          <a:p>
            <a:pPr marL="228600" indent="-228600">
              <a:buAutoNum type="arabicPeriod"/>
            </a:pPr>
            <a:r>
              <a:rPr lang="en-PH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inside</a:t>
            </a:r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	</a:t>
            </a:r>
          </a:p>
          <a:p>
            <a:pPr marL="228600" indent="-228600">
              <a:buAutoNum type="arabicPeriod"/>
            </a:pPr>
            <a:r>
              <a:rPr lang="en-PH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cabin</a:t>
            </a:r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			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It took five hours to locate my bathrobe.</a:t>
            </a:r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							</a:t>
            </a:r>
            <a:endParaRPr lang="en-PH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24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b="1" i="0" u="none" strike="noStrike" baseline="0" dirty="0">
                <a:solidFill>
                  <a:srgbClr val="004DCD"/>
                </a:solidFill>
                <a:latin typeface="Century Gothic" panose="020B0502020202020204" pitchFamily="34" charset="0"/>
              </a:rPr>
              <a:t>SPELL IT ROUTINE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When done, display the words and sentence and have partners check each other’s spelling for accuracy. Have partners practice saying and spelling the words.</a:t>
            </a:r>
            <a:endParaRPr lang="en-PH" sz="1200" kern="12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849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TEACH: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Remind children that a prefix is a word part added to the beginning of a base word to make a new word. Adding a prefix to a word changes its meaning and adds another syllable. Explain that the prefix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- means “again” or “back,” the prefix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pre-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means “before,” and the prefixes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un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- and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dis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- mean “not.”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MODEL: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Write </a:t>
            </a:r>
            <a:r>
              <a:rPr lang="en-US" sz="1200" b="1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count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and </a:t>
            </a:r>
            <a:r>
              <a:rPr lang="en-US" sz="1200" b="1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recount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and read them aloud. Underline the prefix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re-.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Review that the prefix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- adds the meaning “again” or “back” to a word. Define the new word, “to count again.” Point out that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count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is one syllable and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recount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is two. Repeat with these words </a:t>
            </a:r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and prefixes: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•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game, pregame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pre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-, “before the game”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•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safe, unsafe, un-,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“not safe”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•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agree, disagree, dis-,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“not agree”</a:t>
            </a:r>
            <a:endParaRPr lang="en-PH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434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TEACH: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Remind children that a prefix is a word part added to the beginning of a base word to make a new word. Adding a prefix to a word changes its meaning and adds another syllable. Explain that the prefix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- means “again” or “back,” the prefix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pre-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means “before,” and the prefixes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un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- and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dis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- mean “not.”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MODEL: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Write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count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and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recount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and read them aloud. Underline the prefix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re-.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Review that the prefix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- adds the meaning “again” or “back” to a word. Define the new word, “to count again.” Point out that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count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is one syllable and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recount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is two. Repeat with these words </a:t>
            </a:r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and prefixes: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• </a:t>
            </a:r>
            <a:r>
              <a:rPr lang="en-US" sz="1200" b="1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game, pregame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lang="en-US" sz="1200" b="1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pre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-, “before the game”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•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safe, unsafe, un-,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“not safe”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•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agree, disagree, dis-,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“not agree”</a:t>
            </a:r>
            <a:endParaRPr lang="en-PH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260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TEACH: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Remind children that a prefix is a word part added to the beginning of a base word to make a new word. Adding a prefix to a word changes its meaning and adds another syllable. Explain that the prefix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- means “again” or “back,” the prefix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pre-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means “before,” and the prefixes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un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- and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dis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- mean “not.”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MODEL: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Write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count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and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recount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and read them aloud. Underline the prefix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re-.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Review that the prefix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- adds the meaning “again” or “back” to a word. Define the new word, “to count again.” Point out that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count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is one syllable and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recount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is two. Repeat with these words </a:t>
            </a:r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and prefixes: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•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game, pregame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pre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-, “before the game”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• </a:t>
            </a:r>
            <a:r>
              <a:rPr lang="en-US" sz="1200" b="1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safe, unsafe, un-,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“not safe”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•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agree, disagree, dis-,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“not agree”</a:t>
            </a:r>
            <a:endParaRPr lang="en-PH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934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TEACH: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Remind children that a prefix is a word part added to the beginning of a base word to make a new word. Adding a prefix to a word changes its meaning and adds another syllable. Explain that the prefix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- means “again” or “back,” the prefix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pre-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means “before,” and the prefixes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un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- and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dis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- mean “not.”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MODEL: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Write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count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and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recount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and read them aloud. Underline the prefix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re-.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Review that the prefix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- adds the meaning “again” or “back” to a word. Define the new word, “to count again.” Point out that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count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is one syllable and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recount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is two. Repeat with these words </a:t>
            </a:r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and prefixes: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•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game, pregame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pre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-, “before the game”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•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safe, unsafe, un-,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“not safe”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• </a:t>
            </a:r>
            <a:r>
              <a:rPr lang="en-US" sz="1200" b="1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agree, disagree, dis-,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“not agree”</a:t>
            </a:r>
            <a:endParaRPr lang="en-PH" b="1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322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APPLY: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Write the base word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tell.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Guide children to add a prefix to make the word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retell. </a:t>
            </a:r>
            <a:endParaRPr lang="en-PH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265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APPLY: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Have children read both words aloud and tell the meaning of the word with the prefix.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495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APPLY: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Write the base word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heat.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Guide children to add a prefix to make the word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preheat. </a:t>
            </a:r>
            <a:endParaRPr lang="en-PH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019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APPLY: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Have children read both words aloud and tell the meaning of the word with the prefix.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21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SYLLABLE BUILDING ROUTINE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Add, Change, Delete, Repeat: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Now, listen as I blend the syllables to say the new word: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sun • shine, sunshine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lang="en-PH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73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APPLY: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Write the base word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kind.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Guide children to add a prefix to make the word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unkind. </a:t>
            </a:r>
            <a:endParaRPr lang="en-PH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360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APPLY: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Have children read both words aloud and tell the meaning of the word with the prefix.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552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APPLY: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Write the base word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respect.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Guide children to add a prefix to make the word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disrespect. </a:t>
            </a:r>
            <a:endParaRPr lang="en-PH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933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APPLY: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Have children read both words aloud and tell the meaning of the word with the prefix.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698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REVIEW: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Display and review this week’s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Super Word Cards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with children (</a:t>
            </a:r>
            <a:r>
              <a:rPr lang="en-US" sz="1200" b="1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color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, during, early, hours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). Together with children, point out any letter sounds or spellings they might already know. </a:t>
            </a:r>
            <a:endParaRPr lang="en-PH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031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REVIEW: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Display and review this week’s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Super Word Cards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with children (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color, </a:t>
            </a:r>
            <a:r>
              <a:rPr lang="en-US" sz="1200" b="1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during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, early, hours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). Together with children, point out any letter sounds or spellings they might already know. </a:t>
            </a:r>
            <a:endParaRPr lang="en-PH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289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REVIEW: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Display and review this week’s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Super Word Cards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with children (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color, during, </a:t>
            </a:r>
            <a:r>
              <a:rPr lang="en-US" sz="1200" b="1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early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, hours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). Together with children, point out any letter sounds or spellings they might already know. </a:t>
            </a:r>
            <a:endParaRPr lang="en-PH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43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REVIEW: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Display and review this week’s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Super Word Cards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with children (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color, during, early, </a:t>
            </a:r>
            <a:r>
              <a:rPr lang="en-US" sz="1200" b="1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hours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). Together with children, point out any letter sounds or spellings they might already know. </a:t>
            </a:r>
            <a:endParaRPr lang="en-PH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971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REVIEW: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Then take away the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Super Word Cards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. Say each Super Word and have children build the words with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Word Building Cards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. Display the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Super Word Cards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again for children to confirm or self-correct their spelling. Then, have children read and spell the words in unison.</a:t>
            </a:r>
            <a:endParaRPr lang="en-PH" dirty="0">
              <a:latin typeface="Century Gothic" panose="020B0502020202020204" pitchFamily="34" charset="0"/>
            </a:endParaRPr>
          </a:p>
          <a:p>
            <a:r>
              <a:rPr lang="en-IN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APPLY: </a:t>
            </a:r>
            <a:r>
              <a:rPr lang="en-I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partners take turns using the words in oral sentences.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587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Have children complete the practice page for Phonics.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Avenir Next" panose="020B0503020202020204" pitchFamily="34" charset="0"/>
              </a:rPr>
              <a:t>Before children begin working, say picture names aloud as necessary: reptile, pancake, bedtime.</a:t>
            </a:r>
            <a:endParaRPr lang="en-US" dirty="0">
              <a:latin typeface="Century Gothic" panose="020B0502020202020204" pitchFamily="34" charset="0"/>
            </a:endParaRPr>
          </a:p>
          <a:p>
            <a:endParaRPr lang="en-PH" sz="1200" kern="12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4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SYLLABLE BUILDING ROUTINE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APPLY: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Display the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Word Building Cards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p, a, n, c, a, k, e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to make the word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pancake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. 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Blend the Syllables: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Your turn! Make the word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pancake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. Blend the syllables to say the word.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(</a:t>
            </a:r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pan • cake, pancake)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Add, Change, Delete, Repeat: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Change the first syllable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pan-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to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cup-. </a:t>
            </a:r>
            <a:endParaRPr lang="en-PH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792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Have children complete the practice page for Word Analysis.</a:t>
            </a:r>
            <a:endParaRPr lang="en-PH" sz="1200" kern="12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endParaRPr lang="en-PH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902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Have children complete the practice page for High-Frequency Words.</a:t>
            </a:r>
            <a:endParaRPr lang="en-PH" sz="1200" kern="12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840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Introduce: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This week, children will read about bodies of water. This text,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The Colorado River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, provides information about the Colorado River’s formation </a:t>
            </a:r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and features.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Share: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Unit Words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canyon, erosion, feature, mountain</a:t>
            </a:r>
          </a:p>
          <a:p>
            <a:endParaRPr lang="en-US" sz="1200" b="0" i="1" u="none" strike="noStrike" kern="1200" baseline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TEACH/MODEL: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Model reading the title. Call attention to this week’s Super Words in bold and the Unit Words. Remind children that they are learning about words with final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e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syllable patterns. Then display words with final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e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syllable patterns from the text, such as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inflate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and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survive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(shown on the next slide), to have children practice reading target-skill words for automaticity. Model decoding the first sentence before reading the text in unison with children.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APPLY: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Have children reread the text in unison. Circulate and provide corrective feedback as needed. If time permits, have children read the text again using </a:t>
            </a:r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partner‑reading or whisper-reading.</a:t>
            </a:r>
            <a:endParaRPr lang="en-PH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381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Display words with final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e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syllable patterns from the text, such as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inflate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and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survive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, to have children practice reading target-skill words for automaticity.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sz="1800" b="0" i="0" dirty="0">
                <a:solidFill>
                  <a:srgbClr val="1D1C1D"/>
                </a:solidFill>
                <a:effectLst/>
                <a:latin typeface="Avenir Book"/>
              </a:rPr>
              <a:t>Return to the previous slide to continue the First Read. 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910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Build Fluency: Intonation/Inflection</a:t>
            </a:r>
          </a:p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TEACH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/MODEL: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 that fluent readers use their voice to stress, or emphasize, important words. Model reading the first paragraph aloud, emphasizing phrases that give facts about the river such as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longest rivers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seven states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Explain that you stressed these words because they give important facts.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PH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SELF-CORRECTION</a:t>
            </a:r>
          </a:p>
          <a:p>
            <a:r>
              <a:rPr lang="en-PH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INTONATION Fix-Up Strategy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 to children that readers use different strategies, or tools, to help them as they read.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Say,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your reading sounds robotic or flat, stop and reread. Remember to change your voice to help you and others understand the meaning of the text. Ask yourself: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Did I stress important words or important parts of the text? Guide children to use the strategy as they read.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APPLY: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children echo-read the remainder of the text as you listen for </a:t>
            </a:r>
            <a:r>
              <a:rPr lang="en-PH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appropriate intonation.</a:t>
            </a:r>
            <a:endParaRPr lang="en-PH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27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SYLLABLE BUILDING ROUTINE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Add, Change, Delete, Repeat: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Now, blend the syllables to say the new word.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(cup • cake)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What’s our new word?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(</a:t>
            </a:r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cupcake)</a:t>
            </a:r>
            <a:endParaRPr lang="en-PH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98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SYLLABLE BUILDING ROUTINE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H" sz="1200" b="1" i="0" u="none" strike="noStrike" kern="1200" baseline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With children, use the routine to build the following </a:t>
            </a:r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words in sequence.</a:t>
            </a:r>
          </a:p>
          <a:p>
            <a:endParaRPr lang="en-PH" sz="1200" b="0" i="0" u="none" strike="noStrike" kern="1200" baseline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PH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behave</a:t>
            </a:r>
          </a:p>
          <a:p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beside</a:t>
            </a:r>
          </a:p>
          <a:p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inside</a:t>
            </a:r>
          </a:p>
          <a:p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invite</a:t>
            </a:r>
          </a:p>
          <a:p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include</a:t>
            </a:r>
          </a:p>
          <a:p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remake</a:t>
            </a:r>
          </a:p>
          <a:p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replace</a:t>
            </a:r>
          </a:p>
          <a:p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refuse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78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SYLLABLE BUILDING ROUTINE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H" sz="1200" b="1" i="0" u="none" strike="noStrike" kern="1200" baseline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With children, use the routine to build the following </a:t>
            </a:r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words in sequence.</a:t>
            </a:r>
          </a:p>
          <a:p>
            <a:endParaRPr lang="en-PH" sz="1200" b="1" i="0" u="none" strike="noStrike" kern="1200" baseline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behave</a:t>
            </a:r>
          </a:p>
          <a:p>
            <a:r>
              <a:rPr lang="en-PH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beside</a:t>
            </a:r>
          </a:p>
          <a:p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inside</a:t>
            </a:r>
          </a:p>
          <a:p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invite</a:t>
            </a:r>
          </a:p>
          <a:p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include</a:t>
            </a:r>
          </a:p>
          <a:p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remake</a:t>
            </a:r>
          </a:p>
          <a:p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replace</a:t>
            </a:r>
          </a:p>
          <a:p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refuse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76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SYLLABLE BUILDING ROUTINE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H" sz="1200" b="1" i="0" u="none" strike="noStrike" kern="1200" baseline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With children, use the routine to build the following </a:t>
            </a:r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words in sequence.</a:t>
            </a:r>
          </a:p>
          <a:p>
            <a:endParaRPr lang="en-PH" sz="1200" b="1" i="0" u="none" strike="noStrike" kern="1200" baseline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behave</a:t>
            </a:r>
          </a:p>
          <a:p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beside</a:t>
            </a:r>
          </a:p>
          <a:p>
            <a:r>
              <a:rPr lang="en-PH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inside</a:t>
            </a:r>
          </a:p>
          <a:p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invite</a:t>
            </a:r>
          </a:p>
          <a:p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include</a:t>
            </a:r>
          </a:p>
          <a:p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remake</a:t>
            </a:r>
          </a:p>
          <a:p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replace</a:t>
            </a:r>
          </a:p>
          <a:p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refuse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5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SYLLABLE BUILDING ROUTINE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H" sz="1200" b="1" i="0" u="none" strike="noStrike" kern="1200" baseline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With children, use the routine to build the following </a:t>
            </a:r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words in sequence.</a:t>
            </a:r>
          </a:p>
          <a:p>
            <a:endParaRPr lang="en-PH" sz="1200" b="1" i="0" u="none" strike="noStrike" kern="1200" baseline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behave</a:t>
            </a:r>
          </a:p>
          <a:p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beside</a:t>
            </a:r>
          </a:p>
          <a:p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inside</a:t>
            </a:r>
          </a:p>
          <a:p>
            <a:r>
              <a:rPr lang="en-PH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invite</a:t>
            </a:r>
          </a:p>
          <a:p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include</a:t>
            </a:r>
          </a:p>
          <a:p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remake</a:t>
            </a:r>
          </a:p>
          <a:p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replace</a:t>
            </a:r>
          </a:p>
          <a:p>
            <a:r>
              <a:rPr lang="en-PH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refuse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9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n Up! -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Ear outline">
            <a:extLst>
              <a:ext uri="{FF2B5EF4-FFF2-40B4-BE49-F238E27FC236}">
                <a16:creationId xmlns:a16="http://schemas.microsoft.com/office/drawing/2014/main" id="{669850D1-10FB-BE46-8AD2-5A3DEFE805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13145" y="1939229"/>
            <a:ext cx="3225313" cy="3225313"/>
          </a:xfrm>
          <a:prstGeom prst="rect">
            <a:avLst/>
          </a:prstGeom>
        </p:spPr>
      </p:pic>
      <p:pic>
        <p:nvPicPr>
          <p:cNvPr id="11" name="Graphic 10" descr="Ear outline">
            <a:extLst>
              <a:ext uri="{FF2B5EF4-FFF2-40B4-BE49-F238E27FC236}">
                <a16:creationId xmlns:a16="http://schemas.microsoft.com/office/drawing/2014/main" id="{DFBE718B-E4AA-A145-980B-077A2E303D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93129" y="1939229"/>
            <a:ext cx="3225313" cy="3225313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E140C4E-D7A9-1940-95E7-50806BA092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[skill name]</a:t>
            </a:r>
          </a:p>
        </p:txBody>
      </p:sp>
      <p:sp>
        <p:nvSpPr>
          <p:cNvPr id="8" name="Text Placeholder 5" descr="Protocol">
            <a:extLst>
              <a:ext uri="{FF2B5EF4-FFF2-40B4-BE49-F238E27FC236}">
                <a16:creationId xmlns:a16="http://schemas.microsoft.com/office/drawing/2014/main" id="{B78C8D00-6001-A54A-B0BF-B6A73A4A0A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14359E4-1D1F-BB48-BEE7-9EBA331D1D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655875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5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 descr="Card">
            <a:extLst>
              <a:ext uri="{FF2B5EF4-FFF2-40B4-BE49-F238E27FC236}">
                <a16:creationId xmlns:a16="http://schemas.microsoft.com/office/drawing/2014/main" id="{C7470AA9-8D10-544A-89B2-B3031CE5CB49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7276135" y="2716757"/>
            <a:ext cx="1645920" cy="219456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5]</a:t>
            </a:r>
            <a:endParaRPr lang="en-US"/>
          </a:p>
        </p:txBody>
      </p:sp>
      <p:sp>
        <p:nvSpPr>
          <p:cNvPr id="18" name="Content Placeholder 19" descr="Card">
            <a:extLst>
              <a:ext uri="{FF2B5EF4-FFF2-40B4-BE49-F238E27FC236}">
                <a16:creationId xmlns:a16="http://schemas.microsoft.com/office/drawing/2014/main" id="{7B132EDF-FC52-CE4F-A992-08EAE0CE69A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5499943" y="2716757"/>
            <a:ext cx="1645920" cy="219456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4]</a:t>
            </a:r>
            <a:endParaRPr lang="en-US"/>
          </a:p>
        </p:txBody>
      </p:sp>
      <p:sp>
        <p:nvSpPr>
          <p:cNvPr id="17" name="Content Placeholder 19" descr="Card">
            <a:extLst>
              <a:ext uri="{FF2B5EF4-FFF2-40B4-BE49-F238E27FC236}">
                <a16:creationId xmlns:a16="http://schemas.microsoft.com/office/drawing/2014/main" id="{1C154FDC-BEE3-0A44-AEC2-1D8B3B30D91C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723751" y="2716757"/>
            <a:ext cx="1645920" cy="219456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3]</a:t>
            </a:r>
            <a:endParaRPr lang="en-US"/>
          </a:p>
        </p:txBody>
      </p:sp>
      <p:sp>
        <p:nvSpPr>
          <p:cNvPr id="16" name="Content Placeholder 19" descr="Card">
            <a:extLst>
              <a:ext uri="{FF2B5EF4-FFF2-40B4-BE49-F238E27FC236}">
                <a16:creationId xmlns:a16="http://schemas.microsoft.com/office/drawing/2014/main" id="{60B38BC6-5EFF-3D46-B78F-F3740FD5915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947559" y="2716757"/>
            <a:ext cx="1645920" cy="219456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2]</a:t>
            </a:r>
            <a:endParaRPr lang="en-US"/>
          </a:p>
        </p:txBody>
      </p:sp>
      <p:sp>
        <p:nvSpPr>
          <p:cNvPr id="15" name="Content Placeholder 19" descr="Card">
            <a:extLst>
              <a:ext uri="{FF2B5EF4-FFF2-40B4-BE49-F238E27FC236}">
                <a16:creationId xmlns:a16="http://schemas.microsoft.com/office/drawing/2014/main" id="{CA0CA59A-FC5C-8C49-AF4C-ACD9B2B66BCE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205577" y="2716757"/>
            <a:ext cx="1645920" cy="219456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1]</a:t>
            </a:r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B8C5BF7-8C38-824E-A481-2C38A425D2B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[routine name]</a:t>
            </a:r>
          </a:p>
        </p:txBody>
      </p:sp>
      <p:sp>
        <p:nvSpPr>
          <p:cNvPr id="11" name="Text Placeholder 5" descr="Protocol">
            <a:extLst>
              <a:ext uri="{FF2B5EF4-FFF2-40B4-BE49-F238E27FC236}">
                <a16:creationId xmlns:a16="http://schemas.microsoft.com/office/drawing/2014/main" id="{CAF9E8C4-AA55-7241-90C9-2703AA76BA2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6D367F55-3675-6F4F-92C5-CECAFBAEEA7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4237454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6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19" descr="Card">
            <a:extLst>
              <a:ext uri="{FF2B5EF4-FFF2-40B4-BE49-F238E27FC236}">
                <a16:creationId xmlns:a16="http://schemas.microsoft.com/office/drawing/2014/main" id="{0F027444-760E-F246-9517-EC6D5EDA0E2B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7646335" y="2973816"/>
            <a:ext cx="1371600" cy="18288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6]</a:t>
            </a:r>
            <a:endParaRPr lang="en-US"/>
          </a:p>
        </p:txBody>
      </p:sp>
      <p:sp>
        <p:nvSpPr>
          <p:cNvPr id="24" name="Content Placeholder 19" descr="Card">
            <a:extLst>
              <a:ext uri="{FF2B5EF4-FFF2-40B4-BE49-F238E27FC236}">
                <a16:creationId xmlns:a16="http://schemas.microsoft.com/office/drawing/2014/main" id="{C2B4F280-2266-E346-B78A-93835D18A13D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6141124" y="2973816"/>
            <a:ext cx="1371600" cy="18288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5]</a:t>
            </a:r>
            <a:endParaRPr lang="en-US"/>
          </a:p>
        </p:txBody>
      </p:sp>
      <p:sp>
        <p:nvSpPr>
          <p:cNvPr id="23" name="Content Placeholder 19" descr="Card">
            <a:extLst>
              <a:ext uri="{FF2B5EF4-FFF2-40B4-BE49-F238E27FC236}">
                <a16:creationId xmlns:a16="http://schemas.microsoft.com/office/drawing/2014/main" id="{B1D59B91-5CB5-2745-AAD6-774FEC09973A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635915" y="2973816"/>
            <a:ext cx="1371600" cy="18288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4]</a:t>
            </a:r>
            <a:endParaRPr lang="en-US"/>
          </a:p>
        </p:txBody>
      </p:sp>
      <p:sp>
        <p:nvSpPr>
          <p:cNvPr id="22" name="Content Placeholder 19" descr="Card">
            <a:extLst>
              <a:ext uri="{FF2B5EF4-FFF2-40B4-BE49-F238E27FC236}">
                <a16:creationId xmlns:a16="http://schemas.microsoft.com/office/drawing/2014/main" id="{3C4FAAE8-0FD6-DA4B-A9A8-F6548EB52F35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136487" y="2973816"/>
            <a:ext cx="1371600" cy="18288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3]</a:t>
            </a:r>
            <a:endParaRPr lang="en-US"/>
          </a:p>
        </p:txBody>
      </p:sp>
      <p:sp>
        <p:nvSpPr>
          <p:cNvPr id="21" name="Content Placeholder 19" descr="Card">
            <a:extLst>
              <a:ext uri="{FF2B5EF4-FFF2-40B4-BE49-F238E27FC236}">
                <a16:creationId xmlns:a16="http://schemas.microsoft.com/office/drawing/2014/main" id="{86DEA0C3-0B22-434F-B067-68D1EA16749E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631276" y="2973816"/>
            <a:ext cx="1371600" cy="18288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2]</a:t>
            </a:r>
            <a:endParaRPr lang="en-US"/>
          </a:p>
        </p:txBody>
      </p:sp>
      <p:sp>
        <p:nvSpPr>
          <p:cNvPr id="16" name="Content Placeholder 19" descr="Card">
            <a:extLst>
              <a:ext uri="{FF2B5EF4-FFF2-40B4-BE49-F238E27FC236}">
                <a16:creationId xmlns:a16="http://schemas.microsoft.com/office/drawing/2014/main" id="{BE12E6C7-3F6B-0A4F-A053-5D4D7A57B8B3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26065" y="2973816"/>
            <a:ext cx="1371600" cy="18288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1]</a:t>
            </a:r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54CDBE5-16CB-9E46-8D51-915D865CFB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[routine name]</a:t>
            </a:r>
          </a:p>
        </p:txBody>
      </p:sp>
      <p:sp>
        <p:nvSpPr>
          <p:cNvPr id="13" name="Text Placeholder 5" descr="Protocol">
            <a:extLst>
              <a:ext uri="{FF2B5EF4-FFF2-40B4-BE49-F238E27FC236}">
                <a16:creationId xmlns:a16="http://schemas.microsoft.com/office/drawing/2014/main" id="{EA6C0633-4470-DF4B-9ED7-D3B7CE98B9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47005F9-46C6-D544-A50E-30C1A0352E3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2305790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7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19" descr="Card">
            <a:extLst>
              <a:ext uri="{FF2B5EF4-FFF2-40B4-BE49-F238E27FC236}">
                <a16:creationId xmlns:a16="http://schemas.microsoft.com/office/drawing/2014/main" id="{C2499ACB-3EF9-D34F-BCF5-36D9A770BDF8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7716365" y="2983755"/>
            <a:ext cx="1197864" cy="1600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7]</a:t>
            </a:r>
            <a:endParaRPr lang="en-US"/>
          </a:p>
        </p:txBody>
      </p:sp>
      <p:sp>
        <p:nvSpPr>
          <p:cNvPr id="27" name="Content Placeholder 19" descr="Card">
            <a:extLst>
              <a:ext uri="{FF2B5EF4-FFF2-40B4-BE49-F238E27FC236}">
                <a16:creationId xmlns:a16="http://schemas.microsoft.com/office/drawing/2014/main" id="{8616B4B3-3E7D-A94A-BFF7-93388D192150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464567" y="2983755"/>
            <a:ext cx="1197864" cy="1600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6]</a:t>
            </a:r>
            <a:endParaRPr lang="en-US"/>
          </a:p>
        </p:txBody>
      </p:sp>
      <p:sp>
        <p:nvSpPr>
          <p:cNvPr id="26" name="Content Placeholder 19" descr="Card">
            <a:extLst>
              <a:ext uri="{FF2B5EF4-FFF2-40B4-BE49-F238E27FC236}">
                <a16:creationId xmlns:a16="http://schemas.microsoft.com/office/drawing/2014/main" id="{7CD93315-F951-FD4D-AAC8-8FB4FFDF7412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212769" y="2983755"/>
            <a:ext cx="1197864" cy="1600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5]</a:t>
            </a:r>
            <a:endParaRPr lang="en-US"/>
          </a:p>
        </p:txBody>
      </p:sp>
      <p:sp>
        <p:nvSpPr>
          <p:cNvPr id="25" name="Content Placeholder 19" descr="Card">
            <a:extLst>
              <a:ext uri="{FF2B5EF4-FFF2-40B4-BE49-F238E27FC236}">
                <a16:creationId xmlns:a16="http://schemas.microsoft.com/office/drawing/2014/main" id="{04992272-573D-DD49-AF47-554E4753AFA4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3960971" y="2983755"/>
            <a:ext cx="1197864" cy="1600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4]</a:t>
            </a:r>
            <a:endParaRPr lang="en-US"/>
          </a:p>
        </p:txBody>
      </p:sp>
      <p:sp>
        <p:nvSpPr>
          <p:cNvPr id="24" name="Content Placeholder 19" descr="Card">
            <a:extLst>
              <a:ext uri="{FF2B5EF4-FFF2-40B4-BE49-F238E27FC236}">
                <a16:creationId xmlns:a16="http://schemas.microsoft.com/office/drawing/2014/main" id="{A6738A9F-5F52-D54F-8D38-1E969AC16405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2709173" y="2983755"/>
            <a:ext cx="1197864" cy="1600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3]</a:t>
            </a:r>
            <a:endParaRPr lang="en-US"/>
          </a:p>
        </p:txBody>
      </p:sp>
      <p:sp>
        <p:nvSpPr>
          <p:cNvPr id="23" name="Content Placeholder 19" descr="Card">
            <a:extLst>
              <a:ext uri="{FF2B5EF4-FFF2-40B4-BE49-F238E27FC236}">
                <a16:creationId xmlns:a16="http://schemas.microsoft.com/office/drawing/2014/main" id="{2E9B5481-BFC3-714F-B3AA-06F305BC2C24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457375" y="2983755"/>
            <a:ext cx="1197864" cy="1600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2]</a:t>
            </a:r>
            <a:endParaRPr lang="en-US"/>
          </a:p>
        </p:txBody>
      </p:sp>
      <p:sp>
        <p:nvSpPr>
          <p:cNvPr id="17" name="Content Placeholder 19" descr="Card">
            <a:extLst>
              <a:ext uri="{FF2B5EF4-FFF2-40B4-BE49-F238E27FC236}">
                <a16:creationId xmlns:a16="http://schemas.microsoft.com/office/drawing/2014/main" id="{EEFE539E-C67F-FA45-8230-453C97ECE20B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205577" y="2983755"/>
            <a:ext cx="1197864" cy="1600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1]</a:t>
            </a:r>
            <a:endParaRPr lang="en-US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57A3A37-5251-9045-BD7E-D737C9AF31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[routine name]</a:t>
            </a:r>
          </a:p>
        </p:txBody>
      </p:sp>
      <p:sp>
        <p:nvSpPr>
          <p:cNvPr id="14" name="Text Placeholder 5" descr="Protocol">
            <a:extLst>
              <a:ext uri="{FF2B5EF4-FFF2-40B4-BE49-F238E27FC236}">
                <a16:creationId xmlns:a16="http://schemas.microsoft.com/office/drawing/2014/main" id="{EE2675CB-AF26-5A4A-9ECC-A16A7201DD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67DC90F-CA56-FE42-BD81-2C264E91C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242672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ild Words! - 8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19" descr="Card">
            <a:extLst>
              <a:ext uri="{FF2B5EF4-FFF2-40B4-BE49-F238E27FC236}">
                <a16:creationId xmlns:a16="http://schemas.microsoft.com/office/drawing/2014/main" id="{C2499ACB-3EF9-D34F-BCF5-36D9A770BDF8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6847593" y="3129276"/>
            <a:ext cx="1054263" cy="1454677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7]</a:t>
            </a:r>
            <a:endParaRPr lang="en-US"/>
          </a:p>
        </p:txBody>
      </p:sp>
      <p:sp>
        <p:nvSpPr>
          <p:cNvPr id="27" name="Content Placeholder 19" descr="Card">
            <a:extLst>
              <a:ext uri="{FF2B5EF4-FFF2-40B4-BE49-F238E27FC236}">
                <a16:creationId xmlns:a16="http://schemas.microsoft.com/office/drawing/2014/main" id="{8616B4B3-3E7D-A94A-BFF7-93388D192150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5719483" y="3129277"/>
            <a:ext cx="1054263" cy="1454676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[Letter/ Word Card 6]</a:t>
            </a:r>
            <a:endParaRPr lang="en-US" dirty="0"/>
          </a:p>
        </p:txBody>
      </p:sp>
      <p:sp>
        <p:nvSpPr>
          <p:cNvPr id="26" name="Content Placeholder 19" descr="Card">
            <a:extLst>
              <a:ext uri="{FF2B5EF4-FFF2-40B4-BE49-F238E27FC236}">
                <a16:creationId xmlns:a16="http://schemas.microsoft.com/office/drawing/2014/main" id="{7CD93315-F951-FD4D-AAC8-8FB4FFDF7412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4591373" y="3129277"/>
            <a:ext cx="1054263" cy="1454676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[Letter/ Word Card 5]</a:t>
            </a:r>
            <a:endParaRPr lang="en-US" dirty="0"/>
          </a:p>
        </p:txBody>
      </p:sp>
      <p:sp>
        <p:nvSpPr>
          <p:cNvPr id="25" name="Content Placeholder 19" descr="Card">
            <a:extLst>
              <a:ext uri="{FF2B5EF4-FFF2-40B4-BE49-F238E27FC236}">
                <a16:creationId xmlns:a16="http://schemas.microsoft.com/office/drawing/2014/main" id="{04992272-573D-DD49-AF47-554E4753AFA4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3463263" y="3129277"/>
            <a:ext cx="1054263" cy="1454676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4]</a:t>
            </a:r>
            <a:endParaRPr lang="en-US"/>
          </a:p>
        </p:txBody>
      </p:sp>
      <p:sp>
        <p:nvSpPr>
          <p:cNvPr id="24" name="Content Placeholder 19" descr="Card">
            <a:extLst>
              <a:ext uri="{FF2B5EF4-FFF2-40B4-BE49-F238E27FC236}">
                <a16:creationId xmlns:a16="http://schemas.microsoft.com/office/drawing/2014/main" id="{A6738A9F-5F52-D54F-8D38-1E969AC16405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2335153" y="3129277"/>
            <a:ext cx="1054263" cy="1454676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[Letter/ Word Card 3]</a:t>
            </a:r>
            <a:endParaRPr lang="en-US" dirty="0"/>
          </a:p>
        </p:txBody>
      </p:sp>
      <p:sp>
        <p:nvSpPr>
          <p:cNvPr id="23" name="Content Placeholder 19" descr="Card">
            <a:extLst>
              <a:ext uri="{FF2B5EF4-FFF2-40B4-BE49-F238E27FC236}">
                <a16:creationId xmlns:a16="http://schemas.microsoft.com/office/drawing/2014/main" id="{2E9B5481-BFC3-714F-B3AA-06F305BC2C24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207043" y="3129277"/>
            <a:ext cx="1054263" cy="1454676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[Letter/ Word Card 2]</a:t>
            </a:r>
            <a:endParaRPr lang="en-US" dirty="0"/>
          </a:p>
        </p:txBody>
      </p:sp>
      <p:sp>
        <p:nvSpPr>
          <p:cNvPr id="17" name="Content Placeholder 19" descr="Card">
            <a:extLst>
              <a:ext uri="{FF2B5EF4-FFF2-40B4-BE49-F238E27FC236}">
                <a16:creationId xmlns:a16="http://schemas.microsoft.com/office/drawing/2014/main" id="{EEFE539E-C67F-FA45-8230-453C97ECE20B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78933" y="3129278"/>
            <a:ext cx="1054263" cy="1454675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[Letter/ Word Card 1]</a:t>
            </a:r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57A3A37-5251-9045-BD7E-D737C9AF31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[routine name]</a:t>
            </a:r>
          </a:p>
        </p:txBody>
      </p:sp>
      <p:sp>
        <p:nvSpPr>
          <p:cNvPr id="14" name="Text Placeholder 5" descr="Protocol">
            <a:extLst>
              <a:ext uri="{FF2B5EF4-FFF2-40B4-BE49-F238E27FC236}">
                <a16:creationId xmlns:a16="http://schemas.microsoft.com/office/drawing/2014/main" id="{EE2675CB-AF26-5A4A-9ECC-A16A7201DD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67DC90F-CA56-FE42-BD81-2C264E91C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  <p:sp>
        <p:nvSpPr>
          <p:cNvPr id="15" name="Content Placeholder 19" descr="Card">
            <a:extLst>
              <a:ext uri="{FF2B5EF4-FFF2-40B4-BE49-F238E27FC236}">
                <a16:creationId xmlns:a16="http://schemas.microsoft.com/office/drawing/2014/main" id="{CB9E734F-7355-0310-98D1-EB0818EA9B82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7975703" y="3129276"/>
            <a:ext cx="1054263" cy="1454677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[Letter/ Word Card 8]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226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1 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794FB2-498A-BA42-B493-0EDFE97E21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00400" y="3239173"/>
            <a:ext cx="2743200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&lt;word&gt;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5C0B03A-76E5-364C-A7A4-7A1A7D465B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[routine name]</a:t>
            </a:r>
          </a:p>
        </p:txBody>
      </p:sp>
      <p:sp>
        <p:nvSpPr>
          <p:cNvPr id="8" name="Text Placeholder 5" descr="Protocol">
            <a:extLst>
              <a:ext uri="{FF2B5EF4-FFF2-40B4-BE49-F238E27FC236}">
                <a16:creationId xmlns:a16="http://schemas.microsoft.com/office/drawing/2014/main" id="{34C5B12F-CC25-BA46-BC44-C2200DB1C3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53EB40F-0054-544B-943D-1B693C2E5C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1914102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2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794FB2-498A-BA42-B493-0EDFE97E21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08029" y="3239173"/>
            <a:ext cx="2743200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&lt;word&gt;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807E4E6-18EC-6945-8B72-9F283A6E00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0531" y="3239173"/>
            <a:ext cx="2743200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&lt;word&gt;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A3F90E4-5B66-7843-9649-F14A14F6B4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[routine name]</a:t>
            </a:r>
          </a:p>
        </p:txBody>
      </p:sp>
      <p:sp>
        <p:nvSpPr>
          <p:cNvPr id="8" name="Text Placeholder 5" descr="Protocol">
            <a:extLst>
              <a:ext uri="{FF2B5EF4-FFF2-40B4-BE49-F238E27FC236}">
                <a16:creationId xmlns:a16="http://schemas.microsoft.com/office/drawing/2014/main" id="{04F8EC57-C698-7D4F-AAEF-16ADED01B2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F1AA6C7-B32D-7541-BE83-B76236ACA7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2070636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ild Words! - 4 words 1 sent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6158F56-0F61-9947-A743-15C96860D3E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34186" y="4913411"/>
            <a:ext cx="6447216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&lt;word&gt;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A97C523-4026-E54B-B9C3-77C166D126C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38202" y="3309508"/>
            <a:ext cx="2743200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&lt;word&gt;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3E87E5C5-9453-6543-A08E-2DD82D0997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60704" y="3309507"/>
            <a:ext cx="2743200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&lt;word&gt;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794FB2-498A-BA42-B493-0EDFE97E21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38202" y="1685852"/>
            <a:ext cx="2743200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&lt;word&gt;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807E4E6-18EC-6945-8B72-9F283A6E00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60704" y="1705603"/>
            <a:ext cx="2743200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&lt;word&gt;</a:t>
            </a:r>
          </a:p>
        </p:txBody>
      </p:sp>
      <p:sp>
        <p:nvSpPr>
          <p:cNvPr id="8" name="Text Placeholder 5" descr="Protocol">
            <a:extLst>
              <a:ext uri="{FF2B5EF4-FFF2-40B4-BE49-F238E27FC236}">
                <a16:creationId xmlns:a16="http://schemas.microsoft.com/office/drawing/2014/main" id="{04F8EC57-C698-7D4F-AAEF-16ADED01B2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B3F068C-BF37-7542-BCE9-F55F8540853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549766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1-up SS&amp;A c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9" descr="Card">
            <a:extLst>
              <a:ext uri="{FF2B5EF4-FFF2-40B4-BE49-F238E27FC236}">
                <a16:creationId xmlns:a16="http://schemas.microsoft.com/office/drawing/2014/main" id="{77689FFC-C6FF-AB4E-B1F1-2AFBA22D806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15919" y="1865376"/>
            <a:ext cx="2926080" cy="438912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[SS&amp;A Card 1]</a:t>
            </a:r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AD20039-7D50-A046-9D5A-FA4FE43F0A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[routine name]</a:t>
            </a:r>
          </a:p>
        </p:txBody>
      </p:sp>
      <p:sp>
        <p:nvSpPr>
          <p:cNvPr id="8" name="Text Placeholder 5" descr="Protocol">
            <a:extLst>
              <a:ext uri="{FF2B5EF4-FFF2-40B4-BE49-F238E27FC236}">
                <a16:creationId xmlns:a16="http://schemas.microsoft.com/office/drawing/2014/main" id="{E7234812-E3CA-224A-AF49-2D76569C05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EB72351-EEE4-5E4A-BBD4-1128BBAAB3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1165760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2-up SS&amp;A c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9" descr="Card">
            <a:extLst>
              <a:ext uri="{FF2B5EF4-FFF2-40B4-BE49-F238E27FC236}">
                <a16:creationId xmlns:a16="http://schemas.microsoft.com/office/drawing/2014/main" id="{D113756C-37BD-F441-80B8-66EB49C1945E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859333" y="1865376"/>
            <a:ext cx="2926080" cy="438912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[SS&amp;A Card 2]</a:t>
            </a:r>
            <a:endParaRPr lang="en-US"/>
          </a:p>
        </p:txBody>
      </p:sp>
      <p:sp>
        <p:nvSpPr>
          <p:cNvPr id="10" name="Content Placeholder 19" descr="Card">
            <a:extLst>
              <a:ext uri="{FF2B5EF4-FFF2-40B4-BE49-F238E27FC236}">
                <a16:creationId xmlns:a16="http://schemas.microsoft.com/office/drawing/2014/main" id="{88A57A0E-BEA8-F249-AE79-28EC57AF71E2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358587" y="1865376"/>
            <a:ext cx="2926080" cy="438912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[SS&amp;A Card 1]</a:t>
            </a:r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9BEA61F-48CB-5C4C-8856-F132EA4100C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[routine name]</a:t>
            </a:r>
          </a:p>
        </p:txBody>
      </p:sp>
      <p:sp>
        <p:nvSpPr>
          <p:cNvPr id="8" name="Text Placeholder 5" descr="Protocol">
            <a:extLst>
              <a:ext uri="{FF2B5EF4-FFF2-40B4-BE49-F238E27FC236}">
                <a16:creationId xmlns:a16="http://schemas.microsoft.com/office/drawing/2014/main" id="{4BB3B3BC-8F1B-1442-B536-64B689FA0F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8EF416B-24D9-E647-A405-451E08EA816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883787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super word cards_1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9" descr="Super word card">
            <a:extLst>
              <a:ext uri="{FF2B5EF4-FFF2-40B4-BE49-F238E27FC236}">
                <a16:creationId xmlns:a16="http://schemas.microsoft.com/office/drawing/2014/main" id="{8D625B5A-6BA2-2142-9A13-431AF184FF65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514600" y="2491291"/>
            <a:ext cx="4114800" cy="2743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[Super Word Card 1]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8B02D5-500C-6B4F-AD8C-CB006BCEAE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[Super Words]</a:t>
            </a:r>
          </a:p>
        </p:txBody>
      </p:sp>
      <p:sp>
        <p:nvSpPr>
          <p:cNvPr id="8" name="Text Placeholder 5" descr="Protocol">
            <a:extLst>
              <a:ext uri="{FF2B5EF4-FFF2-40B4-BE49-F238E27FC236}">
                <a16:creationId xmlns:a16="http://schemas.microsoft.com/office/drawing/2014/main" id="{C12253D6-8371-0745-B63F-070A0BB297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51D35DF-C298-1843-B426-AEDB52FC153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1657603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n Up! - Spell Super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Ear outline">
            <a:extLst>
              <a:ext uri="{FF2B5EF4-FFF2-40B4-BE49-F238E27FC236}">
                <a16:creationId xmlns:a16="http://schemas.microsoft.com/office/drawing/2014/main" id="{669850D1-10FB-BE46-8AD2-5A3DEFE805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13145" y="1939229"/>
            <a:ext cx="3225313" cy="3225313"/>
          </a:xfrm>
          <a:prstGeom prst="rect">
            <a:avLst/>
          </a:prstGeom>
        </p:spPr>
      </p:pic>
      <p:pic>
        <p:nvPicPr>
          <p:cNvPr id="11" name="Graphic 10" descr="Ear outline">
            <a:extLst>
              <a:ext uri="{FF2B5EF4-FFF2-40B4-BE49-F238E27FC236}">
                <a16:creationId xmlns:a16="http://schemas.microsoft.com/office/drawing/2014/main" id="{DFBE718B-E4AA-A145-980B-077A2E303D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93129" y="1939229"/>
            <a:ext cx="3225313" cy="3225313"/>
          </a:xfrm>
          <a:prstGeom prst="rect">
            <a:avLst/>
          </a:prstGeom>
        </p:spPr>
      </p:pic>
      <p:sp>
        <p:nvSpPr>
          <p:cNvPr id="8" name="Text Placeholder 5" descr="Protocol">
            <a:extLst>
              <a:ext uri="{FF2B5EF4-FFF2-40B4-BE49-F238E27FC236}">
                <a16:creationId xmlns:a16="http://schemas.microsoft.com/office/drawing/2014/main" id="{B78C8D00-6001-A54A-B0BF-B6A73A4A0A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B1F0EB-8F3F-1246-9CBF-AEF3C3CEC8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2699501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super word cards_2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9" descr="Super word card">
            <a:extLst>
              <a:ext uri="{FF2B5EF4-FFF2-40B4-BE49-F238E27FC236}">
                <a16:creationId xmlns:a16="http://schemas.microsoft.com/office/drawing/2014/main" id="{2D3C21E0-0C43-5C49-8FA4-D13E9DF8A4A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693534" y="2478765"/>
            <a:ext cx="4114800" cy="2743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[Super Word Card 2]</a:t>
            </a:r>
            <a:endParaRPr lang="en-US"/>
          </a:p>
        </p:txBody>
      </p:sp>
      <p:sp>
        <p:nvSpPr>
          <p:cNvPr id="6" name="Content Placeholder 19" descr="Super word card">
            <a:extLst>
              <a:ext uri="{FF2B5EF4-FFF2-40B4-BE49-F238E27FC236}">
                <a16:creationId xmlns:a16="http://schemas.microsoft.com/office/drawing/2014/main" id="{F1156BC6-BF7D-DC41-BA2E-498B54826559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362965" y="2478765"/>
            <a:ext cx="4114800" cy="2743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[Super Word Card 1]</a:t>
            </a:r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C5D6F63-DD9F-FD44-B9A3-099712468A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[Super Words]</a:t>
            </a:r>
          </a:p>
        </p:txBody>
      </p:sp>
      <p:sp>
        <p:nvSpPr>
          <p:cNvPr id="10" name="Text Placeholder 5" descr="Protocol">
            <a:extLst>
              <a:ext uri="{FF2B5EF4-FFF2-40B4-BE49-F238E27FC236}">
                <a16:creationId xmlns:a16="http://schemas.microsoft.com/office/drawing/2014/main" id="{1B65F125-2891-6841-ABA3-4843DC8A87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7E20933-12C2-D24A-8010-0464AE32DE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3420627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word building card_1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9" descr="Card">
            <a:extLst>
              <a:ext uri="{FF2B5EF4-FFF2-40B4-BE49-F238E27FC236}">
                <a16:creationId xmlns:a16="http://schemas.microsoft.com/office/drawing/2014/main" id="{D3FC6840-B7F9-5843-AC6A-03FCE3862D1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821279" y="1865376"/>
            <a:ext cx="3291840" cy="438912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1]</a:t>
            </a:r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124997D-1FBF-8D43-B337-215FE95A66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[skill name]</a:t>
            </a:r>
          </a:p>
        </p:txBody>
      </p:sp>
      <p:sp>
        <p:nvSpPr>
          <p:cNvPr id="8" name="Text Placeholder 5" descr="Protocol">
            <a:extLst>
              <a:ext uri="{FF2B5EF4-FFF2-40B4-BE49-F238E27FC236}">
                <a16:creationId xmlns:a16="http://schemas.microsoft.com/office/drawing/2014/main" id="{72F246F9-C2F7-9B41-B97C-FC71A13396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8B484C1-52A1-8C40-9904-471FE287D39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3695179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word building card_2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9" descr="Card">
            <a:extLst>
              <a:ext uri="{FF2B5EF4-FFF2-40B4-BE49-F238E27FC236}">
                <a16:creationId xmlns:a16="http://schemas.microsoft.com/office/drawing/2014/main" id="{2D8A8B46-C6A7-D14F-8F66-11F32B7466A0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693949" y="1865376"/>
            <a:ext cx="3291840" cy="438912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2]</a:t>
            </a:r>
            <a:endParaRPr lang="en-US"/>
          </a:p>
        </p:txBody>
      </p:sp>
      <p:sp>
        <p:nvSpPr>
          <p:cNvPr id="7" name="Content Placeholder 19" descr="Card">
            <a:extLst>
              <a:ext uri="{FF2B5EF4-FFF2-40B4-BE49-F238E27FC236}">
                <a16:creationId xmlns:a16="http://schemas.microsoft.com/office/drawing/2014/main" id="{AA83BCDF-B092-0842-A8B8-B6C0E778B4E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49124" y="1865376"/>
            <a:ext cx="3291840" cy="438912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1]</a:t>
            </a:r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EE9AB57-866F-D048-B02B-03AC72A564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48214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[skill name]</a:t>
            </a:r>
          </a:p>
        </p:txBody>
      </p:sp>
      <p:sp>
        <p:nvSpPr>
          <p:cNvPr id="11" name="Text Placeholder 5" descr="Protocol">
            <a:extLst>
              <a:ext uri="{FF2B5EF4-FFF2-40B4-BE49-F238E27FC236}">
                <a16:creationId xmlns:a16="http://schemas.microsoft.com/office/drawing/2014/main" id="{01AA69B8-3C1F-D941-97A0-C5C3633F0F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5433279-3707-3549-9E3C-BA74C096499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32308960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SSA cards + 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DC3ECD41-D5FC-6D4D-8B00-42D736C51B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4735" y="3429000"/>
            <a:ext cx="2743200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&lt;word&gt;</a:t>
            </a:r>
          </a:p>
        </p:txBody>
      </p:sp>
      <p:sp>
        <p:nvSpPr>
          <p:cNvPr id="13" name="Content Placeholder 19" descr="Card">
            <a:extLst>
              <a:ext uri="{FF2B5EF4-FFF2-40B4-BE49-F238E27FC236}">
                <a16:creationId xmlns:a16="http://schemas.microsoft.com/office/drawing/2014/main" id="{9D00C58D-4F3E-5044-8D03-D983A15394AE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279012" y="1864988"/>
            <a:ext cx="2926080" cy="438912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[SS&amp;A Card 2]</a:t>
            </a:r>
            <a:endParaRPr lang="en-US"/>
          </a:p>
        </p:txBody>
      </p:sp>
      <p:sp>
        <p:nvSpPr>
          <p:cNvPr id="8" name="Content Placeholder 19" descr="Card">
            <a:extLst>
              <a:ext uri="{FF2B5EF4-FFF2-40B4-BE49-F238E27FC236}">
                <a16:creationId xmlns:a16="http://schemas.microsoft.com/office/drawing/2014/main" id="{EE5CA3E1-FB71-D94B-B59D-D8E9BF9E858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6065" y="1864988"/>
            <a:ext cx="2926080" cy="438912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[SS&amp;A Card 1]</a:t>
            </a:r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9BEA61F-48CB-5C4C-8856-F132EA4100C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[routine name]</a:t>
            </a:r>
          </a:p>
        </p:txBody>
      </p:sp>
      <p:sp>
        <p:nvSpPr>
          <p:cNvPr id="10" name="Text Placeholder 5" descr="Protocol">
            <a:extLst>
              <a:ext uri="{FF2B5EF4-FFF2-40B4-BE49-F238E27FC236}">
                <a16:creationId xmlns:a16="http://schemas.microsoft.com/office/drawing/2014/main" id="{407343CE-37C9-C747-9E27-4AFFD15091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83068F6-880A-7547-9E5F-3FFC1420A9B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4242030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SB g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9" descr="Skill instruction in the student book.">
            <a:extLst>
              <a:ext uri="{FF2B5EF4-FFF2-40B4-BE49-F238E27FC236}">
                <a16:creationId xmlns:a16="http://schemas.microsoft.com/office/drawing/2014/main" id="{97E1A10E-6511-A44A-A539-D511D4EF6F6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857500" y="1371600"/>
            <a:ext cx="3749039" cy="457200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[screenshot of student workbook page]</a:t>
            </a:r>
            <a:endParaRPr lang="en-US"/>
          </a:p>
        </p:txBody>
      </p:sp>
      <p:sp>
        <p:nvSpPr>
          <p:cNvPr id="5" name="Text Placeholder 5" descr="Protocol">
            <a:extLst>
              <a:ext uri="{FF2B5EF4-FFF2-40B4-BE49-F238E27FC236}">
                <a16:creationId xmlns:a16="http://schemas.microsoft.com/office/drawing/2014/main" id="{63CCC7D4-E9F3-5E40-AFBA-67F49894FE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3AA069-79E3-B449-851B-A5885934ED2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10276197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's Read - connected text_G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9" descr="Skill instruction in the student book.">
            <a:extLst>
              <a:ext uri="{FF2B5EF4-FFF2-40B4-BE49-F238E27FC236}">
                <a16:creationId xmlns:a16="http://schemas.microsoft.com/office/drawing/2014/main" id="{9047EECB-4B9B-5B40-90E4-DDEBB58A9C1B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584526" y="1716340"/>
            <a:ext cx="3429000" cy="438912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[screenshot of student workbook page]</a:t>
            </a:r>
            <a:endParaRPr lang="en-US"/>
          </a:p>
        </p:txBody>
      </p:sp>
      <p:sp>
        <p:nvSpPr>
          <p:cNvPr id="6" name="Content Placeholder 19" descr="Skill instruction in the student book.">
            <a:extLst>
              <a:ext uri="{FF2B5EF4-FFF2-40B4-BE49-F238E27FC236}">
                <a16:creationId xmlns:a16="http://schemas.microsoft.com/office/drawing/2014/main" id="{A929D209-E8BB-C14D-A71B-AB527192BFD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118005" y="1716340"/>
            <a:ext cx="3429000" cy="438912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[screenshot of student workbook page]</a:t>
            </a:r>
            <a:endParaRPr lang="en-US"/>
          </a:p>
        </p:txBody>
      </p:sp>
      <p:sp>
        <p:nvSpPr>
          <p:cNvPr id="8" name="Text Placeholder 5" descr="Protocol">
            <a:extLst>
              <a:ext uri="{FF2B5EF4-FFF2-40B4-BE49-F238E27FC236}">
                <a16:creationId xmlns:a16="http://schemas.microsoft.com/office/drawing/2014/main" id="{A6803490-897D-A345-B53A-567A720E9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BFFA906-D483-2643-8CBA-A8EA3000E0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5709D29-54B5-474D-EA94-DCF40BCCFD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804672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[routine name]</a:t>
            </a:r>
          </a:p>
        </p:txBody>
      </p:sp>
    </p:spTree>
    <p:extLst>
      <p:ext uri="{BB962C8B-B14F-4D97-AF65-F5344CB8AC3E}">
        <p14:creationId xmlns:p14="http://schemas.microsoft.com/office/powerpoint/2010/main" val="207032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's Read - MagneticReader-K1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9" descr="Skill instruction in the student book.">
            <a:extLst>
              <a:ext uri="{FF2B5EF4-FFF2-40B4-BE49-F238E27FC236}">
                <a16:creationId xmlns:a16="http://schemas.microsoft.com/office/drawing/2014/main" id="{1BC11A06-294E-8943-B4EA-26382FEA759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857500" y="1371600"/>
            <a:ext cx="3749039" cy="457200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[screenshot of student workbook page]</a:t>
            </a:r>
            <a:endParaRPr lang="en-US"/>
          </a:p>
        </p:txBody>
      </p:sp>
      <p:sp>
        <p:nvSpPr>
          <p:cNvPr id="5" name="Text Placeholder 5" descr="Protocol">
            <a:extLst>
              <a:ext uri="{FF2B5EF4-FFF2-40B4-BE49-F238E27FC236}">
                <a16:creationId xmlns:a16="http://schemas.microsoft.com/office/drawing/2014/main" id="{4FE86618-5897-F348-91A1-06A7447281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6BF506-74A4-9E40-808E-0085504A08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30271677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's Read - MagneticReader-K2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9" descr="Skill instruction in the student book.">
            <a:extLst>
              <a:ext uri="{FF2B5EF4-FFF2-40B4-BE49-F238E27FC236}">
                <a16:creationId xmlns:a16="http://schemas.microsoft.com/office/drawing/2014/main" id="{73F456D3-EF33-6346-B777-F0A77C1DAB3C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97618" y="1666235"/>
            <a:ext cx="3749039" cy="457200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[screenshot of student workbook page]</a:t>
            </a:r>
            <a:endParaRPr lang="en-US"/>
          </a:p>
        </p:txBody>
      </p:sp>
      <p:sp>
        <p:nvSpPr>
          <p:cNvPr id="4" name="Content Placeholder 19" descr="Skill instruction in the student book.">
            <a:extLst>
              <a:ext uri="{FF2B5EF4-FFF2-40B4-BE49-F238E27FC236}">
                <a16:creationId xmlns:a16="http://schemas.microsoft.com/office/drawing/2014/main" id="{5A0D6D4B-4FDA-444D-82B1-F2BA8CFFDFA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42433" y="1666235"/>
            <a:ext cx="3749039" cy="457200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[screenshot of student workbook page]</a:t>
            </a:r>
            <a:endParaRPr lang="en-US"/>
          </a:p>
        </p:txBody>
      </p:sp>
      <p:sp>
        <p:nvSpPr>
          <p:cNvPr id="6" name="Text Placeholder 5" descr="Protocol">
            <a:extLst>
              <a:ext uri="{FF2B5EF4-FFF2-40B4-BE49-F238E27FC236}">
                <a16:creationId xmlns:a16="http://schemas.microsoft.com/office/drawing/2014/main" id="{CEEA786D-6142-834C-AAA1-031FF8CD06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51B2A06-4DB7-7947-81F5-D3ECDCA776E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1591523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's Read - MagneticReader-G12_1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9" descr="Skill instruction in the student book.">
            <a:extLst>
              <a:ext uri="{FF2B5EF4-FFF2-40B4-BE49-F238E27FC236}">
                <a16:creationId xmlns:a16="http://schemas.microsoft.com/office/drawing/2014/main" id="{759E8B0A-30BC-0546-B98D-3FFAF3B2176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857500" y="1371600"/>
            <a:ext cx="3429000" cy="457200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[screenshot of student workbook page]</a:t>
            </a:r>
            <a:endParaRPr lang="en-US"/>
          </a:p>
        </p:txBody>
      </p:sp>
      <p:sp>
        <p:nvSpPr>
          <p:cNvPr id="5" name="Text Placeholder 5" descr="Protocol">
            <a:extLst>
              <a:ext uri="{FF2B5EF4-FFF2-40B4-BE49-F238E27FC236}">
                <a16:creationId xmlns:a16="http://schemas.microsoft.com/office/drawing/2014/main" id="{6632D114-2A70-0142-A0FA-186CCAFD83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A1A23C-FCC9-EF41-81D2-C540FB15235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28456802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's Read - MagneticReader-G12_2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9" descr="Skill instruction in the student book.">
            <a:extLst>
              <a:ext uri="{FF2B5EF4-FFF2-40B4-BE49-F238E27FC236}">
                <a16:creationId xmlns:a16="http://schemas.microsoft.com/office/drawing/2014/main" id="{A0C38F2F-A61F-3A4F-AFCE-C5232240950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596997" y="1716340"/>
            <a:ext cx="3429000" cy="457200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[screenshot of student workbook page]</a:t>
            </a:r>
            <a:endParaRPr lang="en-US"/>
          </a:p>
        </p:txBody>
      </p:sp>
      <p:sp>
        <p:nvSpPr>
          <p:cNvPr id="4" name="Content Placeholder 19" descr="Skill instruction in the student book.">
            <a:extLst>
              <a:ext uri="{FF2B5EF4-FFF2-40B4-BE49-F238E27FC236}">
                <a16:creationId xmlns:a16="http://schemas.microsoft.com/office/drawing/2014/main" id="{D342542B-C3DC-2D42-9CB6-07CC4F1C627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118005" y="1716340"/>
            <a:ext cx="3429000" cy="457200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[screenshot of student workbook page]</a:t>
            </a:r>
            <a:endParaRPr lang="en-US"/>
          </a:p>
        </p:txBody>
      </p:sp>
      <p:sp>
        <p:nvSpPr>
          <p:cNvPr id="6" name="Text Placeholder 5" descr="Protocol">
            <a:extLst>
              <a:ext uri="{FF2B5EF4-FFF2-40B4-BE49-F238E27FC236}">
                <a16:creationId xmlns:a16="http://schemas.microsoft.com/office/drawing/2014/main" id="{2C235635-D6C3-0F40-B3E1-D7481B82B5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205D7EE-FAE9-1A49-8C40-BA5A975A30C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4063936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n Up! -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7D6D741-935C-494B-9660-EBF7DEF3D8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74414" y="5244297"/>
            <a:ext cx="2743200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&lt;word&gt;</a:t>
            </a:r>
          </a:p>
        </p:txBody>
      </p:sp>
      <p:sp>
        <p:nvSpPr>
          <p:cNvPr id="6" name="Picture Placeholder 3" descr="Spot art">
            <a:extLst>
              <a:ext uri="{FF2B5EF4-FFF2-40B4-BE49-F238E27FC236}">
                <a16:creationId xmlns:a16="http://schemas.microsoft.com/office/drawing/2014/main" id="{19627676-916A-F840-9587-F8F0EDF3F2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60014" y="1965960"/>
            <a:ext cx="4572000" cy="292608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sz="1800"/>
              <a:t>[spot art]</a:t>
            </a:r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06FF2A9-BBBB-AE4F-A125-F669736B27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[routine name]</a:t>
            </a:r>
          </a:p>
        </p:txBody>
      </p:sp>
      <p:sp>
        <p:nvSpPr>
          <p:cNvPr id="8" name="Text Placeholder 5" descr="Protocol">
            <a:extLst>
              <a:ext uri="{FF2B5EF4-FFF2-40B4-BE49-F238E27FC236}">
                <a16:creationId xmlns:a16="http://schemas.microsoft.com/office/drawing/2014/main" id="{9F332968-23DE-F84B-A99C-795503E6BC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0FE4F33-2B20-574B-BB5C-39D674FDA6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5808347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's Read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EE9868-D2A5-3040-A2E9-A4C5D13778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9685" y="2884054"/>
            <a:ext cx="8544629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&lt;word or phrase&gt;</a:t>
            </a:r>
          </a:p>
        </p:txBody>
      </p:sp>
      <p:sp>
        <p:nvSpPr>
          <p:cNvPr id="5" name="Text Placeholder 5" descr="Protocol">
            <a:extLst>
              <a:ext uri="{FF2B5EF4-FFF2-40B4-BE49-F238E27FC236}">
                <a16:creationId xmlns:a16="http://schemas.microsoft.com/office/drawing/2014/main" id="{1970F167-3304-DF4D-80AE-51852F4B86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693CA5A-8AD0-7947-8066-F95CD84A6D4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2762767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's Read -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5DC4501-CEFC-CD42-8CDB-4CC1DCA5055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9684" y="4446457"/>
            <a:ext cx="8544629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&lt;word or phrase&gt;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26546BB1-36DC-7D42-B3B0-7836C2E1C3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9685" y="3146708"/>
            <a:ext cx="8544629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&lt;word or phrase&gt;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EE9868-D2A5-3040-A2E9-A4C5D13778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9685" y="1882493"/>
            <a:ext cx="8544629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&lt;word or phrase&gt;</a:t>
            </a:r>
          </a:p>
        </p:txBody>
      </p:sp>
      <p:sp>
        <p:nvSpPr>
          <p:cNvPr id="8" name="Text Placeholder 5" descr="Protocol">
            <a:extLst>
              <a:ext uri="{FF2B5EF4-FFF2-40B4-BE49-F238E27FC236}">
                <a16:creationId xmlns:a16="http://schemas.microsoft.com/office/drawing/2014/main" id="{5811F4F2-E404-E947-9FCB-B9A53CDC0E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81E5D09-B014-9945-B2CE-3B2F6CDD0B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14341058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's Read - Multi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A379F19-CE7D-DB42-A2CA-5D79126AF58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9682" y="4804723"/>
            <a:ext cx="8544629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&lt;word or phrase&gt;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5DC4501-CEFC-CD42-8CDB-4CC1DCA5055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9682" y="3608133"/>
            <a:ext cx="8544629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&lt;word or phrase&gt;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26546BB1-36DC-7D42-B3B0-7836C2E1C3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9683" y="2411543"/>
            <a:ext cx="8544629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&lt;word or phrase&gt;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EE9868-D2A5-3040-A2E9-A4C5D13778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9684" y="1214953"/>
            <a:ext cx="8544629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&lt;word or phrase&gt;</a:t>
            </a:r>
          </a:p>
        </p:txBody>
      </p:sp>
      <p:sp>
        <p:nvSpPr>
          <p:cNvPr id="10" name="Text Placeholder 5" descr="Protocol">
            <a:extLst>
              <a:ext uri="{FF2B5EF4-FFF2-40B4-BE49-F238E27FC236}">
                <a16:creationId xmlns:a16="http://schemas.microsoft.com/office/drawing/2014/main" id="{49463322-3560-A64D-BCD9-635626790C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E0073572-1278-B14D-84C8-D886FC4077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1563655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ild Words! - 8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19" descr="Card">
            <a:extLst>
              <a:ext uri="{FF2B5EF4-FFF2-40B4-BE49-F238E27FC236}">
                <a16:creationId xmlns:a16="http://schemas.microsoft.com/office/drawing/2014/main" id="{C2499ACB-3EF9-D34F-BCF5-36D9A770BDF8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6847593" y="3129276"/>
            <a:ext cx="1054263" cy="1454677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7]</a:t>
            </a:r>
            <a:endParaRPr lang="en-US"/>
          </a:p>
        </p:txBody>
      </p:sp>
      <p:sp>
        <p:nvSpPr>
          <p:cNvPr id="27" name="Content Placeholder 19" descr="Card">
            <a:extLst>
              <a:ext uri="{FF2B5EF4-FFF2-40B4-BE49-F238E27FC236}">
                <a16:creationId xmlns:a16="http://schemas.microsoft.com/office/drawing/2014/main" id="{8616B4B3-3E7D-A94A-BFF7-93388D192150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5719483" y="3129277"/>
            <a:ext cx="1054263" cy="1454676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[Letter/ Word Card 6]</a:t>
            </a:r>
            <a:endParaRPr lang="en-US" dirty="0"/>
          </a:p>
        </p:txBody>
      </p:sp>
      <p:sp>
        <p:nvSpPr>
          <p:cNvPr id="26" name="Content Placeholder 19" descr="Card">
            <a:extLst>
              <a:ext uri="{FF2B5EF4-FFF2-40B4-BE49-F238E27FC236}">
                <a16:creationId xmlns:a16="http://schemas.microsoft.com/office/drawing/2014/main" id="{7CD93315-F951-FD4D-AAC8-8FB4FFDF7412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4591373" y="3129277"/>
            <a:ext cx="1054263" cy="1454676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[Letter/ Word Card 5]</a:t>
            </a:r>
            <a:endParaRPr lang="en-US" dirty="0"/>
          </a:p>
        </p:txBody>
      </p:sp>
      <p:sp>
        <p:nvSpPr>
          <p:cNvPr id="25" name="Content Placeholder 19" descr="Card">
            <a:extLst>
              <a:ext uri="{FF2B5EF4-FFF2-40B4-BE49-F238E27FC236}">
                <a16:creationId xmlns:a16="http://schemas.microsoft.com/office/drawing/2014/main" id="{04992272-573D-DD49-AF47-554E4753AFA4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3463263" y="3129277"/>
            <a:ext cx="1054263" cy="1454676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4]</a:t>
            </a:r>
            <a:endParaRPr lang="en-US"/>
          </a:p>
        </p:txBody>
      </p:sp>
      <p:sp>
        <p:nvSpPr>
          <p:cNvPr id="24" name="Content Placeholder 19" descr="Card">
            <a:extLst>
              <a:ext uri="{FF2B5EF4-FFF2-40B4-BE49-F238E27FC236}">
                <a16:creationId xmlns:a16="http://schemas.microsoft.com/office/drawing/2014/main" id="{A6738A9F-5F52-D54F-8D38-1E969AC16405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2335153" y="3129277"/>
            <a:ext cx="1054263" cy="1454676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[Letter/ Word Card 3]</a:t>
            </a:r>
            <a:endParaRPr lang="en-US" dirty="0"/>
          </a:p>
        </p:txBody>
      </p:sp>
      <p:sp>
        <p:nvSpPr>
          <p:cNvPr id="23" name="Content Placeholder 19" descr="Card">
            <a:extLst>
              <a:ext uri="{FF2B5EF4-FFF2-40B4-BE49-F238E27FC236}">
                <a16:creationId xmlns:a16="http://schemas.microsoft.com/office/drawing/2014/main" id="{2E9B5481-BFC3-714F-B3AA-06F305BC2C24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207043" y="3129277"/>
            <a:ext cx="1054263" cy="1454676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[Letter/ Word Card 2]</a:t>
            </a:r>
            <a:endParaRPr lang="en-US" dirty="0"/>
          </a:p>
        </p:txBody>
      </p:sp>
      <p:sp>
        <p:nvSpPr>
          <p:cNvPr id="17" name="Content Placeholder 19" descr="Card">
            <a:extLst>
              <a:ext uri="{FF2B5EF4-FFF2-40B4-BE49-F238E27FC236}">
                <a16:creationId xmlns:a16="http://schemas.microsoft.com/office/drawing/2014/main" id="{EEFE539E-C67F-FA45-8230-453C97ECE20B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78933" y="3129278"/>
            <a:ext cx="1054263" cy="1454675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[Letter/ Word Card 1]</a:t>
            </a:r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57A3A37-5251-9045-BD7E-D737C9AF31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[routine name]</a:t>
            </a:r>
          </a:p>
        </p:txBody>
      </p:sp>
      <p:sp>
        <p:nvSpPr>
          <p:cNvPr id="14" name="Text Placeholder 5" descr="Protocol">
            <a:extLst>
              <a:ext uri="{FF2B5EF4-FFF2-40B4-BE49-F238E27FC236}">
                <a16:creationId xmlns:a16="http://schemas.microsoft.com/office/drawing/2014/main" id="{EE2675CB-AF26-5A4A-9ECC-A16A7201DD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67DC90F-CA56-FE42-BD81-2C264E91C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  <p:sp>
        <p:nvSpPr>
          <p:cNvPr id="15" name="Content Placeholder 19" descr="Card">
            <a:extLst>
              <a:ext uri="{FF2B5EF4-FFF2-40B4-BE49-F238E27FC236}">
                <a16:creationId xmlns:a16="http://schemas.microsoft.com/office/drawing/2014/main" id="{CB9E734F-7355-0310-98D1-EB0818EA9B82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7975703" y="3129276"/>
            <a:ext cx="1054263" cy="1454677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[Letter/ Word Card 8]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5667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mulative Review - SB12_1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9" descr="Skill instruction in the student book.">
            <a:extLst>
              <a:ext uri="{FF2B5EF4-FFF2-40B4-BE49-F238E27FC236}">
                <a16:creationId xmlns:a16="http://schemas.microsoft.com/office/drawing/2014/main" id="{85885545-3F7F-D741-9AAC-4F3E2B9DA09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857500" y="1371600"/>
            <a:ext cx="3429000" cy="438912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[screenshot of student workbook page]</a:t>
            </a:r>
            <a:endParaRPr lang="en-US"/>
          </a:p>
        </p:txBody>
      </p:sp>
      <p:sp>
        <p:nvSpPr>
          <p:cNvPr id="5" name="Text Placeholder 5" descr="Protocol">
            <a:extLst>
              <a:ext uri="{FF2B5EF4-FFF2-40B4-BE49-F238E27FC236}">
                <a16:creationId xmlns:a16="http://schemas.microsoft.com/office/drawing/2014/main" id="{478ACD29-295D-0C49-99A3-D92A6B34325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A5C4C3-943D-534D-8C4C-71E519A7A5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40080312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mulative Review - SB12_2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9" descr="Skill instruction in the student book.">
            <a:extLst>
              <a:ext uri="{FF2B5EF4-FFF2-40B4-BE49-F238E27FC236}">
                <a16:creationId xmlns:a16="http://schemas.microsoft.com/office/drawing/2014/main" id="{EE496BF1-E780-C94A-80A9-68895231696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24086" y="1371600"/>
            <a:ext cx="3429000" cy="438912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[screenshot of student workbook page]</a:t>
            </a:r>
            <a:endParaRPr lang="en-US"/>
          </a:p>
        </p:txBody>
      </p:sp>
      <p:sp>
        <p:nvSpPr>
          <p:cNvPr id="6" name="Content Placeholder 19" descr="Skill instruction in the student book.">
            <a:extLst>
              <a:ext uri="{FF2B5EF4-FFF2-40B4-BE49-F238E27FC236}">
                <a16:creationId xmlns:a16="http://schemas.microsoft.com/office/drawing/2014/main" id="{B3B78501-3C6C-0C4D-9A81-7B83BE1CC83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90914" y="1371600"/>
            <a:ext cx="3429000" cy="438912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[screenshot of student workbook page]</a:t>
            </a:r>
            <a:endParaRPr lang="en-US"/>
          </a:p>
        </p:txBody>
      </p:sp>
      <p:sp>
        <p:nvSpPr>
          <p:cNvPr id="8" name="Text Placeholder 5" descr="Protocol">
            <a:extLst>
              <a:ext uri="{FF2B5EF4-FFF2-40B4-BE49-F238E27FC236}">
                <a16:creationId xmlns:a16="http://schemas.microsoft.com/office/drawing/2014/main" id="{7C33D049-9C13-7F42-8D42-D5A818FB4D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86A09F5-11BB-C745-8125-F821BC8250F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29446354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e 2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CADDC0A-4B04-8A4A-A2F9-5F3FD599C1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4628036"/>
            <a:ext cx="6858000" cy="7445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Session #: [skill]</a:t>
            </a:r>
          </a:p>
        </p:txBody>
      </p:sp>
      <p:sp>
        <p:nvSpPr>
          <p:cNvPr id="7" name="Title 1" descr="Lesson title">
            <a:extLst>
              <a:ext uri="{FF2B5EF4-FFF2-40B4-BE49-F238E27FC236}">
                <a16:creationId xmlns:a16="http://schemas.microsoft.com/office/drawing/2014/main" id="{D259518F-C8B6-3140-9478-E1F74B76E7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4003687"/>
            <a:ext cx="6858000" cy="624350"/>
          </a:xfrm>
          <a:prstGeom prst="rect">
            <a:avLst/>
          </a:prstGeom>
        </p:spPr>
        <p:txBody>
          <a:bodyPr anchor="t"/>
          <a:lstStyle>
            <a:lvl1pPr algn="ctr">
              <a:defRPr sz="4500" b="1" i="0">
                <a:solidFill>
                  <a:srgbClr val="008FD5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Week #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8D2522-418C-2A45-AE1E-6CEAAB5EAC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5789" y="1569396"/>
            <a:ext cx="3068974" cy="27970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04E146-4053-954E-91DB-EACFCA0B85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4434"/>
          <a:stretch/>
        </p:blipFill>
        <p:spPr>
          <a:xfrm>
            <a:off x="7016965" y="4743783"/>
            <a:ext cx="2127035" cy="165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30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e 2 Pac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options for pacing including 20 minutes for phonics, reading longer words, and high frequency words, 30 minutes for adding word analysis and word-level reading fluency, and 45 minutes adding reading connected texts. For more guidance on pacing see page a 30 to a 33.">
            <a:extLst>
              <a:ext uri="{FF2B5EF4-FFF2-40B4-BE49-F238E27FC236}">
                <a16:creationId xmlns:a16="http://schemas.microsoft.com/office/drawing/2014/main" id="{C3B377A3-9B43-1C4B-BA44-DE6E2B16E0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60859" y="2548982"/>
            <a:ext cx="6181419" cy="31158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813622-786C-B04C-A049-7F5806EA59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775106" y="5285195"/>
            <a:ext cx="1149677" cy="10666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EE2254-3616-BB4E-814A-3C1E308C60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87585" y="54517"/>
            <a:ext cx="1304475" cy="128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247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2_Learning Objectiv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 descr="Learning objective text">
            <a:extLst>
              <a:ext uri="{FF2B5EF4-FFF2-40B4-BE49-F238E27FC236}">
                <a16:creationId xmlns:a16="http://schemas.microsoft.com/office/drawing/2014/main" id="{F7B1F746-19F7-5349-978B-8D32AA0792B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10813" y="2705571"/>
            <a:ext cx="5722374" cy="2036455"/>
          </a:xfrm>
          <a:prstGeom prst="rect">
            <a:avLst/>
          </a:prstGeom>
          <a:solidFill>
            <a:srgbClr val="CEEDF9"/>
          </a:solidFill>
          <a:ln w="38100" cap="rnd">
            <a:solidFill>
              <a:schemeClr val="bg1"/>
            </a:solidFill>
            <a:prstDash val="solid"/>
          </a:ln>
          <a:effectLst>
            <a:outerShdw blurRad="1905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274320" rIns="274320" bIns="274320" rtlCol="0">
            <a:spAutoFit/>
          </a:bodyPr>
          <a:lstStyle>
            <a:lvl1pPr marL="388620" indent="0" algn="ctr">
              <a:buFont typeface="Arial" panose="020B0604020202020204" pitchFamily="34" charset="0"/>
              <a:buNone/>
              <a:defRPr lang="en-US" sz="4400" b="1" i="0" dirty="0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marL="731520" lvl="0" defTabSz="457200"/>
            <a:r>
              <a:rPr lang="en-US"/>
              <a:t>Skill Text:</a:t>
            </a:r>
          </a:p>
          <a:p>
            <a:pPr marL="731520" lvl="0" defTabSz="457200"/>
            <a:endParaRPr lang="en-US"/>
          </a:p>
        </p:txBody>
      </p:sp>
      <p:sp>
        <p:nvSpPr>
          <p:cNvPr id="10" name="Text Placeholder 15" descr="Slide title">
            <a:extLst>
              <a:ext uri="{FF2B5EF4-FFF2-40B4-BE49-F238E27FC236}">
                <a16:creationId xmlns:a16="http://schemas.microsoft.com/office/drawing/2014/main" id="{74D0A81E-7F63-7E44-82B2-9DA4B2CD4709}"/>
              </a:ext>
            </a:extLst>
          </p:cNvPr>
          <p:cNvSpPr txBox="1">
            <a:spLocks/>
          </p:cNvSpPr>
          <p:nvPr userDrawn="1"/>
        </p:nvSpPr>
        <p:spPr>
          <a:xfrm>
            <a:off x="2118256" y="1377939"/>
            <a:ext cx="4907488" cy="8402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>
                <a:solidFill>
                  <a:srgbClr val="0081AE"/>
                </a:solidFill>
                <a:latin typeface="Century Gothic" panose="020B0502020202020204" pitchFamily="34" charset="0"/>
              </a:rPr>
              <a:t>Today’s Focus</a:t>
            </a:r>
          </a:p>
        </p:txBody>
      </p:sp>
      <p:sp>
        <p:nvSpPr>
          <p:cNvPr id="5" name="Text Placeholder 5" descr="Protocol">
            <a:extLst>
              <a:ext uri="{FF2B5EF4-FFF2-40B4-BE49-F238E27FC236}">
                <a16:creationId xmlns:a16="http://schemas.microsoft.com/office/drawing/2014/main" id="{2E1B6353-262E-2242-B019-2A9D3A8D53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9672"/>
            <a:ext cx="637308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4038714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n Up! -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 descr="Spot art">
            <a:extLst>
              <a:ext uri="{FF2B5EF4-FFF2-40B4-BE49-F238E27FC236}">
                <a16:creationId xmlns:a16="http://schemas.microsoft.com/office/drawing/2014/main" id="{19627676-916A-F840-9587-F8F0EDF3F2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60014" y="1965960"/>
            <a:ext cx="4572000" cy="292608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sz="1800"/>
              <a:t>[spot art]</a:t>
            </a:r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322DCC0-E15D-0D40-837C-3932C57FDC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[routine name]</a:t>
            </a:r>
          </a:p>
        </p:txBody>
      </p:sp>
      <p:sp>
        <p:nvSpPr>
          <p:cNvPr id="7" name="Text Placeholder 5" descr="Protocol">
            <a:extLst>
              <a:ext uri="{FF2B5EF4-FFF2-40B4-BE49-F238E27FC236}">
                <a16:creationId xmlns:a16="http://schemas.microsoft.com/office/drawing/2014/main" id="{53D92D84-57FA-9440-8098-79C2B51BCB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2502E977-612D-1E45-BF42-430E9500EE1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3825375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 Letters! - letter 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9" descr="Visual description of how to form a letter">
            <a:extLst>
              <a:ext uri="{FF2B5EF4-FFF2-40B4-BE49-F238E27FC236}">
                <a16:creationId xmlns:a16="http://schemas.microsoft.com/office/drawing/2014/main" id="{B760671C-54F6-A54E-8906-EB3DCFD929B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079427" y="2986268"/>
            <a:ext cx="2652041" cy="193265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 formation image LC]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Content Placeholder 19" descr="Visual description of how to form a letter">
            <a:extLst>
              <a:ext uri="{FF2B5EF4-FFF2-40B4-BE49-F238E27FC236}">
                <a16:creationId xmlns:a16="http://schemas.microsoft.com/office/drawing/2014/main" id="{1EAA3B9D-83C9-6C4A-874F-264BCF9136F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130531" y="2986268"/>
            <a:ext cx="2652041" cy="193265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 formation image UC]</a:t>
            </a:r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615BB92-DEDA-584C-B4E4-05579D93E7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[routine name]</a:t>
            </a:r>
          </a:p>
        </p:txBody>
      </p:sp>
      <p:sp>
        <p:nvSpPr>
          <p:cNvPr id="8" name="Text Placeholder 5" descr="Protocol">
            <a:extLst>
              <a:ext uri="{FF2B5EF4-FFF2-40B4-BE49-F238E27FC236}">
                <a16:creationId xmlns:a16="http://schemas.microsoft.com/office/drawing/2014/main" id="{D69C64C3-5901-D448-8470-CBE08F0287D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69F9673-D06B-2644-841E-DBBC6A0B99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9770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1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9" descr="Card">
            <a:extLst>
              <a:ext uri="{FF2B5EF4-FFF2-40B4-BE49-F238E27FC236}">
                <a16:creationId xmlns:a16="http://schemas.microsoft.com/office/drawing/2014/main" id="{BC7EFE6E-EF38-3048-A4D5-628DA395B158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5860" y="2741810"/>
            <a:ext cx="1645920" cy="219456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1]</a:t>
            </a:r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4B25533-6B97-B04B-8C27-2EE08E6D01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[routine name]</a:t>
            </a:r>
          </a:p>
        </p:txBody>
      </p:sp>
      <p:sp>
        <p:nvSpPr>
          <p:cNvPr id="8" name="Text Placeholder 5" descr="Protocol">
            <a:extLst>
              <a:ext uri="{FF2B5EF4-FFF2-40B4-BE49-F238E27FC236}">
                <a16:creationId xmlns:a16="http://schemas.microsoft.com/office/drawing/2014/main" id="{08C6F4DD-59CF-F04D-8B76-8745667CC9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109ACE5-5DAC-EA45-AAEA-3368D34A02B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101667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2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9" descr="Card">
            <a:extLst>
              <a:ext uri="{FF2B5EF4-FFF2-40B4-BE49-F238E27FC236}">
                <a16:creationId xmlns:a16="http://schemas.microsoft.com/office/drawing/2014/main" id="{51E5E331-1E61-114D-A9F6-ABAED3C58B3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2792816" y="2741810"/>
            <a:ext cx="1645920" cy="219456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2]</a:t>
            </a:r>
            <a:endParaRPr lang="en-US"/>
          </a:p>
        </p:txBody>
      </p:sp>
      <p:sp>
        <p:nvSpPr>
          <p:cNvPr id="11" name="Content Placeholder 19" descr="Card">
            <a:extLst>
              <a:ext uri="{FF2B5EF4-FFF2-40B4-BE49-F238E27FC236}">
                <a16:creationId xmlns:a16="http://schemas.microsoft.com/office/drawing/2014/main" id="{F6968CC5-2DA8-9F4D-9BBB-89EE71B6DD09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5860" y="2741810"/>
            <a:ext cx="1645920" cy="219456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1]</a:t>
            </a:r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7CA140D-72C0-EA45-8030-7C8D839D60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[routine name]</a:t>
            </a:r>
          </a:p>
        </p:txBody>
      </p:sp>
      <p:sp>
        <p:nvSpPr>
          <p:cNvPr id="8" name="Text Placeholder 5" descr="Protocol">
            <a:extLst>
              <a:ext uri="{FF2B5EF4-FFF2-40B4-BE49-F238E27FC236}">
                <a16:creationId xmlns:a16="http://schemas.microsoft.com/office/drawing/2014/main" id="{5CB3355F-EF00-A24D-83F8-8FC80EF757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2CE8E85-1863-E543-91C3-7989CA7A8F4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4092979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3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9" descr="Card">
            <a:extLst>
              <a:ext uri="{FF2B5EF4-FFF2-40B4-BE49-F238E27FC236}">
                <a16:creationId xmlns:a16="http://schemas.microsoft.com/office/drawing/2014/main" id="{86B401C6-6CB8-004F-842B-C7D7951BD08B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752244" y="2741810"/>
            <a:ext cx="1645920" cy="219456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3]</a:t>
            </a:r>
            <a:endParaRPr lang="en-US"/>
          </a:p>
        </p:txBody>
      </p:sp>
      <p:sp>
        <p:nvSpPr>
          <p:cNvPr id="14" name="Content Placeholder 19" descr="Card">
            <a:extLst>
              <a:ext uri="{FF2B5EF4-FFF2-40B4-BE49-F238E27FC236}">
                <a16:creationId xmlns:a16="http://schemas.microsoft.com/office/drawing/2014/main" id="{F9DFF54B-0F97-BC42-ACA7-605DB2012929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2792816" y="2741810"/>
            <a:ext cx="1645920" cy="219456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2]</a:t>
            </a:r>
            <a:endParaRPr lang="en-US"/>
          </a:p>
        </p:txBody>
      </p:sp>
      <p:sp>
        <p:nvSpPr>
          <p:cNvPr id="13" name="Content Placeholder 19" descr="Card">
            <a:extLst>
              <a:ext uri="{FF2B5EF4-FFF2-40B4-BE49-F238E27FC236}">
                <a16:creationId xmlns:a16="http://schemas.microsoft.com/office/drawing/2014/main" id="{618A707C-6957-974B-98D8-A4FC9241826D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15860" y="2741810"/>
            <a:ext cx="1645920" cy="219456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1]</a:t>
            </a:r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CA945FE-CC22-D347-BD2F-1E3DD1544F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[routine name]</a:t>
            </a:r>
          </a:p>
        </p:txBody>
      </p:sp>
      <p:sp>
        <p:nvSpPr>
          <p:cNvPr id="8" name="Text Placeholder 5" descr="Protocol">
            <a:extLst>
              <a:ext uri="{FF2B5EF4-FFF2-40B4-BE49-F238E27FC236}">
                <a16:creationId xmlns:a16="http://schemas.microsoft.com/office/drawing/2014/main" id="{D802A492-83ED-F248-A71E-45E7C6BB06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9DF92230-4D19-C24C-B162-09EF77C1A6B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1323067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4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9" descr="Card">
            <a:extLst>
              <a:ext uri="{FF2B5EF4-FFF2-40B4-BE49-F238E27FC236}">
                <a16:creationId xmlns:a16="http://schemas.microsoft.com/office/drawing/2014/main" id="{ED0792D3-24AC-D542-A959-4C1D051638B3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711672" y="2741810"/>
            <a:ext cx="1645920" cy="219456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4]</a:t>
            </a:r>
            <a:endParaRPr lang="en-US"/>
          </a:p>
        </p:txBody>
      </p:sp>
      <p:sp>
        <p:nvSpPr>
          <p:cNvPr id="16" name="Content Placeholder 19" descr="Card">
            <a:extLst>
              <a:ext uri="{FF2B5EF4-FFF2-40B4-BE49-F238E27FC236}">
                <a16:creationId xmlns:a16="http://schemas.microsoft.com/office/drawing/2014/main" id="{BE39CF47-AACF-A847-ACE6-9330B1D27A99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752244" y="2741810"/>
            <a:ext cx="1645920" cy="219456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3]</a:t>
            </a:r>
            <a:endParaRPr lang="en-US"/>
          </a:p>
        </p:txBody>
      </p:sp>
      <p:sp>
        <p:nvSpPr>
          <p:cNvPr id="15" name="Content Placeholder 19" descr="Card">
            <a:extLst>
              <a:ext uri="{FF2B5EF4-FFF2-40B4-BE49-F238E27FC236}">
                <a16:creationId xmlns:a16="http://schemas.microsoft.com/office/drawing/2014/main" id="{D74C0C59-963A-6345-9D5A-EC4F6324FCD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2792816" y="2741810"/>
            <a:ext cx="1645920" cy="219456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2]</a:t>
            </a:r>
            <a:endParaRPr lang="en-US"/>
          </a:p>
        </p:txBody>
      </p:sp>
      <p:sp>
        <p:nvSpPr>
          <p:cNvPr id="14" name="Content Placeholder 19" descr="Card">
            <a:extLst>
              <a:ext uri="{FF2B5EF4-FFF2-40B4-BE49-F238E27FC236}">
                <a16:creationId xmlns:a16="http://schemas.microsoft.com/office/drawing/2014/main" id="{46DCE94C-ED5E-A440-B751-9C43A269CB7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5860" y="2741810"/>
            <a:ext cx="1645920" cy="219456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1]</a:t>
            </a:r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54AEABA-7468-464D-BEF6-B554FB6DB0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[routine name]</a:t>
            </a:r>
          </a:p>
        </p:txBody>
      </p:sp>
      <p:sp>
        <p:nvSpPr>
          <p:cNvPr id="11" name="Text Placeholder 5" descr="Protocol">
            <a:extLst>
              <a:ext uri="{FF2B5EF4-FFF2-40B4-BE49-F238E27FC236}">
                <a16:creationId xmlns:a16="http://schemas.microsoft.com/office/drawing/2014/main" id="{ECF01776-6EB5-0045-8E73-8BEACE9861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&lt;#: Strand Text&gt;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0E9D8AF-FD57-2D41-8344-D0491EF6AD5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137482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AA7D7B-11E5-4C4F-953D-E132D9D6EE52}"/>
              </a:ext>
            </a:extLst>
          </p:cNvPr>
          <p:cNvSpPr/>
          <p:nvPr userDrawn="1"/>
        </p:nvSpPr>
        <p:spPr>
          <a:xfrm>
            <a:off x="0" y="6473066"/>
            <a:ext cx="9143998" cy="384934"/>
          </a:xfrm>
          <a:prstGeom prst="rect">
            <a:avLst/>
          </a:prstGeom>
          <a:solidFill>
            <a:srgbClr val="E2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CC6D01-1976-F444-94AD-07FBA58B1D15}"/>
              </a:ext>
            </a:extLst>
          </p:cNvPr>
          <p:cNvSpPr txBox="1"/>
          <p:nvPr userDrawn="1"/>
        </p:nvSpPr>
        <p:spPr>
          <a:xfrm>
            <a:off x="1" y="6473066"/>
            <a:ext cx="9143998" cy="384934"/>
          </a:xfrm>
          <a:prstGeom prst="rect">
            <a:avLst/>
          </a:prstGeom>
          <a:noFill/>
        </p:spPr>
        <p:txBody>
          <a:bodyPr wrap="square" lIns="365760" rIns="228600" rtlCol="0" anchor="ctr">
            <a:noAutofit/>
          </a:bodyPr>
          <a:lstStyle/>
          <a:p>
            <a:pPr algn="r"/>
            <a:r>
              <a:rPr lang="en-US" sz="700">
                <a:cs typeface="Arial Narrow" panose="020B0604020202020204" pitchFamily="34" charset="0"/>
              </a:rPr>
              <a:t>©Curriculum Associates, LLC    Copying is not permitted.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62FDE6-C316-FF4C-9D58-C3BD9331594F}"/>
              </a:ext>
            </a:extLst>
          </p:cNvPr>
          <p:cNvSpPr txBox="1">
            <a:spLocks/>
          </p:cNvSpPr>
          <p:nvPr userDrawn="1"/>
        </p:nvSpPr>
        <p:spPr>
          <a:xfrm>
            <a:off x="194817" y="6499193"/>
            <a:ext cx="1102760" cy="3109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latin typeface="Century Gothic" panose="020B0502020202020204" pitchFamily="34" charset="0"/>
              </a:rPr>
              <a:t>Session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115619-03CC-EE47-871B-3032924679F0}"/>
              </a:ext>
            </a:extLst>
          </p:cNvPr>
          <p:cNvSpPr/>
          <p:nvPr userDrawn="1"/>
        </p:nvSpPr>
        <p:spPr>
          <a:xfrm>
            <a:off x="0" y="0"/>
            <a:ext cx="9144000" cy="687821"/>
          </a:xfrm>
          <a:prstGeom prst="rect">
            <a:avLst/>
          </a:prstGeom>
          <a:solidFill>
            <a:srgbClr val="42C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19F1D5-E249-9547-B13C-6D998BB637A4}"/>
              </a:ext>
            </a:extLst>
          </p:cNvPr>
          <p:cNvCxnSpPr>
            <a:cxnSpLocks/>
          </p:cNvCxnSpPr>
          <p:nvPr userDrawn="1"/>
        </p:nvCxnSpPr>
        <p:spPr>
          <a:xfrm>
            <a:off x="0" y="766544"/>
            <a:ext cx="9144000" cy="0"/>
          </a:xfrm>
          <a:prstGeom prst="line">
            <a:avLst/>
          </a:prstGeom>
          <a:ln w="25400" cap="rnd">
            <a:solidFill>
              <a:srgbClr val="92929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482C714-E9E4-4F4D-AE32-E59C96690CD9}"/>
              </a:ext>
            </a:extLst>
          </p:cNvPr>
          <p:cNvPicPr>
            <a:picLocks noChangeAspect="1"/>
          </p:cNvPicPr>
          <p:nvPr userDrawn="1"/>
        </p:nvPicPr>
        <p:blipFill>
          <a:blip r:embed="rId35"/>
          <a:srcRect/>
          <a:stretch/>
        </p:blipFill>
        <p:spPr>
          <a:xfrm>
            <a:off x="7846320" y="76876"/>
            <a:ext cx="943713" cy="9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5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4014" r:id="rId2"/>
    <p:sldLayoutId id="2147483923" r:id="rId3"/>
    <p:sldLayoutId id="2147483924" r:id="rId4"/>
    <p:sldLayoutId id="2147483928" r:id="rId5"/>
    <p:sldLayoutId id="2147483954" r:id="rId6"/>
    <p:sldLayoutId id="2147483953" r:id="rId7"/>
    <p:sldLayoutId id="2147483952" r:id="rId8"/>
    <p:sldLayoutId id="2147483951" r:id="rId9"/>
    <p:sldLayoutId id="2147483956" r:id="rId10"/>
    <p:sldLayoutId id="2147483955" r:id="rId11"/>
    <p:sldLayoutId id="2147483957" r:id="rId12"/>
    <p:sldLayoutId id="2147484016" r:id="rId13"/>
    <p:sldLayoutId id="2147483941" r:id="rId14"/>
    <p:sldLayoutId id="2147483947" r:id="rId15"/>
    <p:sldLayoutId id="2147484013" r:id="rId16"/>
    <p:sldLayoutId id="2147483961" r:id="rId17"/>
    <p:sldLayoutId id="2147483938" r:id="rId18"/>
    <p:sldLayoutId id="2147483943" r:id="rId19"/>
    <p:sldLayoutId id="2147483970" r:id="rId20"/>
    <p:sldLayoutId id="2147483946" r:id="rId21"/>
    <p:sldLayoutId id="2147483971" r:id="rId22"/>
    <p:sldLayoutId id="2147484006" r:id="rId23"/>
    <p:sldLayoutId id="2147484004" r:id="rId24"/>
    <p:sldLayoutId id="2147483972" r:id="rId25"/>
    <p:sldLayoutId id="2147483973" r:id="rId26"/>
    <p:sldLayoutId id="2147483974" r:id="rId27"/>
    <p:sldLayoutId id="2147483975" r:id="rId28"/>
    <p:sldLayoutId id="2147483976" r:id="rId29"/>
    <p:sldLayoutId id="2147483959" r:id="rId30"/>
    <p:sldLayoutId id="2147483960" r:id="rId31"/>
    <p:sldLayoutId id="2147484005" r:id="rId32"/>
    <p:sldLayoutId id="2147484015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AA7D7B-11E5-4C4F-953D-E132D9D6EE52}"/>
              </a:ext>
            </a:extLst>
          </p:cNvPr>
          <p:cNvSpPr/>
          <p:nvPr userDrawn="1"/>
        </p:nvSpPr>
        <p:spPr>
          <a:xfrm>
            <a:off x="0" y="6473066"/>
            <a:ext cx="9143998" cy="384934"/>
          </a:xfrm>
          <a:prstGeom prst="rect">
            <a:avLst/>
          </a:prstGeom>
          <a:solidFill>
            <a:srgbClr val="E2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CC6D01-1976-F444-94AD-07FBA58B1D15}"/>
              </a:ext>
            </a:extLst>
          </p:cNvPr>
          <p:cNvSpPr txBox="1"/>
          <p:nvPr userDrawn="1"/>
        </p:nvSpPr>
        <p:spPr>
          <a:xfrm>
            <a:off x="1" y="6473066"/>
            <a:ext cx="9143998" cy="384934"/>
          </a:xfrm>
          <a:prstGeom prst="rect">
            <a:avLst/>
          </a:prstGeom>
          <a:noFill/>
        </p:spPr>
        <p:txBody>
          <a:bodyPr wrap="square" lIns="365760" rIns="228600" rtlCol="0" anchor="ctr">
            <a:noAutofit/>
          </a:bodyPr>
          <a:lstStyle/>
          <a:p>
            <a:pPr algn="r"/>
            <a:r>
              <a:rPr lang="en-US" sz="700" b="0" i="0">
                <a:latin typeface="Arial" panose="020B0604020202020204" pitchFamily="34" charset="0"/>
                <a:cs typeface="Arial Narrow" panose="020B0604020202020204" pitchFamily="34" charset="0"/>
              </a:rPr>
              <a:t>©Curriculum Associates, LLC    Copying is not permitted.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CB18675-936A-ED48-8E22-74E3F125822B}"/>
              </a:ext>
            </a:extLst>
          </p:cNvPr>
          <p:cNvSpPr txBox="1">
            <a:spLocks/>
          </p:cNvSpPr>
          <p:nvPr userDrawn="1"/>
        </p:nvSpPr>
        <p:spPr>
          <a:xfrm>
            <a:off x="194817" y="6499193"/>
            <a:ext cx="1102760" cy="3109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latin typeface="Century Gothic" panose="020B0502020202020204" pitchFamily="34" charset="0"/>
              </a:rPr>
              <a:t>Session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AC39B2-CC05-6B40-ACC2-101B5CCAB6C3}"/>
              </a:ext>
            </a:extLst>
          </p:cNvPr>
          <p:cNvSpPr/>
          <p:nvPr userDrawn="1"/>
        </p:nvSpPr>
        <p:spPr>
          <a:xfrm>
            <a:off x="0" y="0"/>
            <a:ext cx="9144000" cy="687821"/>
          </a:xfrm>
          <a:prstGeom prst="rect">
            <a:avLst/>
          </a:prstGeom>
          <a:solidFill>
            <a:srgbClr val="42C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6F456E-EDB4-7E4A-8D34-198A120DF024}"/>
              </a:ext>
            </a:extLst>
          </p:cNvPr>
          <p:cNvCxnSpPr>
            <a:cxnSpLocks/>
          </p:cNvCxnSpPr>
          <p:nvPr userDrawn="1"/>
        </p:nvCxnSpPr>
        <p:spPr>
          <a:xfrm>
            <a:off x="0" y="766544"/>
            <a:ext cx="9144000" cy="0"/>
          </a:xfrm>
          <a:prstGeom prst="line">
            <a:avLst/>
          </a:prstGeom>
          <a:ln w="25400" cap="rnd">
            <a:solidFill>
              <a:srgbClr val="92929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C979C7D-57B3-EE40-BFFF-A2C83B557B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846320" y="76876"/>
            <a:ext cx="943713" cy="9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6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, square&#10;&#10;Description automatically generated">
            <a:extLst>
              <a:ext uri="{FF2B5EF4-FFF2-40B4-BE49-F238E27FC236}">
                <a16:creationId xmlns:a16="http://schemas.microsoft.com/office/drawing/2014/main" id="{E9C43F56-5424-B641-B113-B9F0301F55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E5B37B-DDFA-194C-9341-24D83C5A0653}"/>
              </a:ext>
            </a:extLst>
          </p:cNvPr>
          <p:cNvSpPr txBox="1"/>
          <p:nvPr userDrawn="1"/>
        </p:nvSpPr>
        <p:spPr>
          <a:xfrm>
            <a:off x="1" y="6400800"/>
            <a:ext cx="9143998" cy="457200"/>
          </a:xfrm>
          <a:prstGeom prst="rect">
            <a:avLst/>
          </a:prstGeom>
          <a:solidFill>
            <a:srgbClr val="179EDA"/>
          </a:solidFill>
        </p:spPr>
        <p:txBody>
          <a:bodyPr wrap="square" lIns="365760" rIns="228600" rtlCol="0" anchor="ctr">
            <a:noAutofit/>
          </a:bodyPr>
          <a:lstStyle/>
          <a:p>
            <a:pPr algn="r"/>
            <a:r>
              <a:rPr lang="en-US" sz="700">
                <a:solidFill>
                  <a:schemeClr val="bg1"/>
                </a:solidFill>
                <a:cs typeface="Arial Narrow" panose="020B0604020202020204" pitchFamily="34" charset="0"/>
              </a:rPr>
              <a:t>©Curriculum Associates, LLC    Copying is not permitted.</a:t>
            </a:r>
          </a:p>
        </p:txBody>
      </p:sp>
      <p:pic>
        <p:nvPicPr>
          <p:cNvPr id="9" name="Picture 8" descr="Program Title Magnetic Reading Foundations">
            <a:extLst>
              <a:ext uri="{FF2B5EF4-FFF2-40B4-BE49-F238E27FC236}">
                <a16:creationId xmlns:a16="http://schemas.microsoft.com/office/drawing/2014/main" id="{6F1ECA99-6DD4-3745-87B3-CFE45B3AB76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2512118" y="480862"/>
            <a:ext cx="4119763" cy="2220393"/>
          </a:xfrm>
          <a:prstGeom prst="rect">
            <a:avLst/>
          </a:prstGeom>
        </p:spPr>
      </p:pic>
      <p:pic>
        <p:nvPicPr>
          <p:cNvPr id="3" name="Picture 2" descr="Icon Grade 2">
            <a:extLst>
              <a:ext uri="{FF2B5EF4-FFF2-40B4-BE49-F238E27FC236}">
                <a16:creationId xmlns:a16="http://schemas.microsoft.com/office/drawing/2014/main" id="{27268FA5-D74D-9F4B-8EA4-1F717CF8D58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4053240" y="2613657"/>
            <a:ext cx="1037519" cy="109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1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pos="288">
          <p15:clr>
            <a:srgbClr val="F26B43"/>
          </p15:clr>
        </p15:guide>
        <p15:guide id="3" pos="5472">
          <p15:clr>
            <a:srgbClr val="F26B43"/>
          </p15:clr>
        </p15:guide>
        <p15:guide id="4" orient="horz" pos="403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221AB6C-61D2-CF4C-9BF0-3E2A52133A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" y="0"/>
            <a:ext cx="9143995" cy="7945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FA1279-ED7F-DF4D-A28D-1F834A282F79}"/>
              </a:ext>
            </a:extLst>
          </p:cNvPr>
          <p:cNvSpPr/>
          <p:nvPr userDrawn="1"/>
        </p:nvSpPr>
        <p:spPr>
          <a:xfrm>
            <a:off x="0" y="6473066"/>
            <a:ext cx="9143998" cy="384934"/>
          </a:xfrm>
          <a:prstGeom prst="rect">
            <a:avLst/>
          </a:prstGeom>
          <a:solidFill>
            <a:srgbClr val="E2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345E522-B80C-7745-A1C0-11058126251E}"/>
              </a:ext>
            </a:extLst>
          </p:cNvPr>
          <p:cNvSpPr txBox="1">
            <a:spLocks/>
          </p:cNvSpPr>
          <p:nvPr userDrawn="1"/>
        </p:nvSpPr>
        <p:spPr>
          <a:xfrm>
            <a:off x="194817" y="6499193"/>
            <a:ext cx="1090657" cy="3109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latin typeface="Century Gothic" panose="020B0502020202020204" pitchFamily="34" charset="0"/>
              </a:rPr>
              <a:t>Session</a:t>
            </a:r>
            <a:endParaRPr lang="en-US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4E6E02-BC94-6441-8F19-69CDD064E706}"/>
              </a:ext>
            </a:extLst>
          </p:cNvPr>
          <p:cNvSpPr txBox="1"/>
          <p:nvPr userDrawn="1"/>
        </p:nvSpPr>
        <p:spPr>
          <a:xfrm>
            <a:off x="5" y="6473066"/>
            <a:ext cx="9143995" cy="384934"/>
          </a:xfrm>
          <a:prstGeom prst="rect">
            <a:avLst/>
          </a:prstGeom>
          <a:noFill/>
        </p:spPr>
        <p:txBody>
          <a:bodyPr wrap="square" lIns="365760" rIns="228600" rtlCol="0" anchor="ctr">
            <a:noAutofit/>
          </a:bodyPr>
          <a:lstStyle/>
          <a:p>
            <a:pPr algn="r"/>
            <a:r>
              <a:rPr lang="en-US" sz="700" b="0" i="0">
                <a:latin typeface="Arial" panose="020B0604020202020204" pitchFamily="34" charset="0"/>
                <a:cs typeface="Arial Narrow" panose="020B0604020202020204" pitchFamily="34" charset="0"/>
              </a:rPr>
              <a:t>©Curriculum Associates, LLC    Copying is not permitted.</a:t>
            </a:r>
          </a:p>
        </p:txBody>
      </p:sp>
    </p:spTree>
    <p:extLst>
      <p:ext uri="{BB962C8B-B14F-4D97-AF65-F5344CB8AC3E}">
        <p14:creationId xmlns:p14="http://schemas.microsoft.com/office/powerpoint/2010/main" val="257895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jpeg"/><Relationship Id="rId5" Type="http://schemas.openxmlformats.org/officeDocument/2006/relationships/image" Target="../media/image13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jpeg"/><Relationship Id="rId5" Type="http://schemas.openxmlformats.org/officeDocument/2006/relationships/image" Target="../media/image25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7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2.jpeg"/><Relationship Id="rId4" Type="http://schemas.openxmlformats.org/officeDocument/2006/relationships/image" Target="../media/image15.jpeg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jpeg"/><Relationship Id="rId5" Type="http://schemas.openxmlformats.org/officeDocument/2006/relationships/image" Target="../media/image2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6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0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eg"/><Relationship Id="rId5" Type="http://schemas.openxmlformats.org/officeDocument/2006/relationships/image" Target="../media/image30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9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2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9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2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9.jpeg"/><Relationship Id="rId4" Type="http://schemas.openxmlformats.org/officeDocument/2006/relationships/image" Target="../media/image31.jpeg"/><Relationship Id="rId9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0.jp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9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15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2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jpeg"/><Relationship Id="rId5" Type="http://schemas.openxmlformats.org/officeDocument/2006/relationships/image" Target="../media/image13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A3E801-8A4A-A04C-B10D-D9E3B20A32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Week 27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52CE56-C2E6-8E46-9BA8-DD51068AA2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Session 2: Final </a:t>
            </a:r>
            <a:r>
              <a:rPr lang="en-US" i="1" dirty="0"/>
              <a:t>e </a:t>
            </a:r>
            <a:r>
              <a:rPr lang="en-US" dirty="0"/>
              <a:t>Syllable Patterns</a:t>
            </a:r>
          </a:p>
        </p:txBody>
      </p:sp>
    </p:spTree>
    <p:extLst>
      <p:ext uri="{BB962C8B-B14F-4D97-AF65-F5344CB8AC3E}">
        <p14:creationId xmlns:p14="http://schemas.microsoft.com/office/powerpoint/2010/main" val="756529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9FCEDF-F1F4-4F1B-8D68-DF8E7F7032E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  <a:endParaRPr lang="en-PH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BB83377-D6BE-41EE-A739-571FEFECBA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PH" dirty="0"/>
              <a:t>Syllable Building Routine</a:t>
            </a:r>
          </a:p>
        </p:txBody>
      </p:sp>
      <p:pic>
        <p:nvPicPr>
          <p:cNvPr id="15" name="Content Placeholder 9" descr="An image of the lowercase letter i Word Building Card.">
            <a:extLst>
              <a:ext uri="{FF2B5EF4-FFF2-40B4-BE49-F238E27FC236}">
                <a16:creationId xmlns:a16="http://schemas.microsoft.com/office/drawing/2014/main" id="{220A1E18-922F-CFAB-E23A-072EC0D9F9DC}"/>
              </a:ext>
            </a:extLst>
          </p:cNvPr>
          <p:cNvPicPr>
            <a:picLocks noGrp="1" noChangeAspect="1"/>
          </p:cNvPicPr>
          <p:nvPr>
            <p:ph sz="quarter" idx="2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5" y="2973388"/>
            <a:ext cx="1362995" cy="18288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6" name="Content Placeholder 9" descr="An image of the lowercase letter n Word Building Card.">
            <a:extLst>
              <a:ext uri="{FF2B5EF4-FFF2-40B4-BE49-F238E27FC236}">
                <a16:creationId xmlns:a16="http://schemas.microsoft.com/office/drawing/2014/main" id="{8B8CC4A7-22CE-6563-06D5-341765BF9450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252" y="2973388"/>
            <a:ext cx="1362995" cy="18288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1" name="Content Placeholder 8" descr="An image of the lowercase letter s Word Building Card. ">
            <a:extLst>
              <a:ext uri="{FF2B5EF4-FFF2-40B4-BE49-F238E27FC236}">
                <a16:creationId xmlns:a16="http://schemas.microsoft.com/office/drawing/2014/main" id="{66F56969-90A5-4C19-A035-43EFA72A9CFF}"/>
              </a:ext>
            </a:extLst>
          </p:cNvPr>
          <p:cNvPicPr>
            <a:picLocks noGrp="1" noChangeAspect="1"/>
          </p:cNvPicPr>
          <p:nvPr>
            <p:ph sz="quarter" idx="27"/>
          </p:nvPr>
        </p:nvPicPr>
        <p:blipFill>
          <a:blip r:embed="rId5"/>
          <a:stretch>
            <a:fillRect/>
          </a:stretch>
        </p:blipFill>
        <p:spPr>
          <a:xfrm>
            <a:off x="3150896" y="2973388"/>
            <a:ext cx="1343608" cy="18288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2" name="Content Placeholder 9" descr="An image of the lowercase letter i Word Building Card.">
            <a:extLst>
              <a:ext uri="{FF2B5EF4-FFF2-40B4-BE49-F238E27FC236}">
                <a16:creationId xmlns:a16="http://schemas.microsoft.com/office/drawing/2014/main" id="{CC61A546-9E16-4D78-BCA6-6D9FD35C1436}"/>
              </a:ext>
            </a:extLst>
          </p:cNvPr>
          <p:cNvPicPr>
            <a:picLocks noGrp="1" noChangeAspect="1"/>
          </p:cNvPicPr>
          <p:nvPr>
            <p:ph sz="quarter" idx="2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802" y="2973388"/>
            <a:ext cx="1362995" cy="18288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3" name="Content Placeholder 20" descr="An image of the lowercase letter d Word Building Card.">
            <a:extLst>
              <a:ext uri="{FF2B5EF4-FFF2-40B4-BE49-F238E27FC236}">
                <a16:creationId xmlns:a16="http://schemas.microsoft.com/office/drawing/2014/main" id="{044F49D7-ABA9-490B-9C0A-824624D86963}"/>
              </a:ext>
            </a:extLst>
          </p:cNvPr>
          <p:cNvPicPr>
            <a:picLocks noGrp="1" noChangeAspect="1"/>
          </p:cNvPicPr>
          <p:nvPr>
            <p:ph sz="quarter" idx="29"/>
          </p:nvPr>
        </p:nvPicPr>
        <p:blipFill>
          <a:blip r:embed="rId6"/>
          <a:stretch>
            <a:fillRect/>
          </a:stretch>
        </p:blipFill>
        <p:spPr>
          <a:xfrm>
            <a:off x="6143296" y="2973388"/>
            <a:ext cx="1365908" cy="18288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4" name="Content Placeholder 10" descr="An image of the lowercase letter e Word Building Card.">
            <a:extLst>
              <a:ext uri="{FF2B5EF4-FFF2-40B4-BE49-F238E27FC236}">
                <a16:creationId xmlns:a16="http://schemas.microsoft.com/office/drawing/2014/main" id="{B2AA9085-E473-4D1C-845E-C0AA3D6C1DE6}"/>
              </a:ext>
            </a:extLst>
          </p:cNvPr>
          <p:cNvPicPr>
            <a:picLocks noGrp="1" noChangeAspect="1"/>
          </p:cNvPicPr>
          <p:nvPr>
            <p:ph sz="quarter" idx="3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426" y="2973388"/>
            <a:ext cx="1368724" cy="18288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36FC44-7F41-4D46-8140-439C8CF1E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2: Phonics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712958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9FCEDF-F1F4-4F1B-8D68-DF8E7F7032E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  <a:endParaRPr lang="en-PH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BB83377-D6BE-41EE-A739-571FEFECBA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PH" dirty="0"/>
              <a:t>Syllable Building Routine</a:t>
            </a:r>
          </a:p>
        </p:txBody>
      </p:sp>
      <p:pic>
        <p:nvPicPr>
          <p:cNvPr id="11" name="Content Placeholder 9" descr="An image of the lowercase letter i Word Building Card.">
            <a:extLst>
              <a:ext uri="{FF2B5EF4-FFF2-40B4-BE49-F238E27FC236}">
                <a16:creationId xmlns:a16="http://schemas.microsoft.com/office/drawing/2014/main" id="{F0A7F5A7-7BFA-4853-AF4B-C3E6E621CB0B}"/>
              </a:ext>
            </a:extLst>
          </p:cNvPr>
          <p:cNvPicPr>
            <a:picLocks noGrp="1" noChangeAspect="1"/>
          </p:cNvPicPr>
          <p:nvPr>
            <p:ph sz="quarter" idx="2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5" y="2973388"/>
            <a:ext cx="1362995" cy="18288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2" name="Content Placeholder 9" descr="An image of the lowercase letter n Word Building Card.">
            <a:extLst>
              <a:ext uri="{FF2B5EF4-FFF2-40B4-BE49-F238E27FC236}">
                <a16:creationId xmlns:a16="http://schemas.microsoft.com/office/drawing/2014/main" id="{514C6F58-E81A-44D1-AC2C-1CA060ACEF98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252" y="2973388"/>
            <a:ext cx="1362995" cy="18288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3" name="Content Placeholder 3" descr="An image of the lowercase letter v Word Building Card.">
            <a:extLst>
              <a:ext uri="{FF2B5EF4-FFF2-40B4-BE49-F238E27FC236}">
                <a16:creationId xmlns:a16="http://schemas.microsoft.com/office/drawing/2014/main" id="{54FFB2CB-9F8C-A99B-E87D-BCA0AEE9CBC7}"/>
              </a:ext>
            </a:extLst>
          </p:cNvPr>
          <p:cNvPicPr>
            <a:picLocks noGrp="1" noChangeAspect="1"/>
          </p:cNvPicPr>
          <p:nvPr>
            <p:ph sz="quarter" idx="27"/>
          </p:nvPr>
        </p:nvPicPr>
        <p:blipFill>
          <a:blip r:embed="rId5"/>
          <a:stretch>
            <a:fillRect/>
          </a:stretch>
        </p:blipFill>
        <p:spPr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4" name="Content Placeholder 9" descr="An image of the lowercase letter i Word Building Card.">
            <a:extLst>
              <a:ext uri="{FF2B5EF4-FFF2-40B4-BE49-F238E27FC236}">
                <a16:creationId xmlns:a16="http://schemas.microsoft.com/office/drawing/2014/main" id="{220A1E18-922F-CFAB-E23A-072EC0D9F9DC}"/>
              </a:ext>
            </a:extLst>
          </p:cNvPr>
          <p:cNvPicPr>
            <a:picLocks noGrp="1" noChangeAspect="1"/>
          </p:cNvPicPr>
          <p:nvPr>
            <p:ph sz="quarter" idx="2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802" y="2973388"/>
            <a:ext cx="1362995" cy="18288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5" name="Content Placeholder 11" descr="An image of the lowercase letter t Word Building Card.">
            <a:extLst>
              <a:ext uri="{FF2B5EF4-FFF2-40B4-BE49-F238E27FC236}">
                <a16:creationId xmlns:a16="http://schemas.microsoft.com/office/drawing/2014/main" id="{3DDA53D3-7133-819C-7F29-B00B63F8E8AE}"/>
              </a:ext>
            </a:extLst>
          </p:cNvPr>
          <p:cNvPicPr>
            <a:picLocks noGrp="1" noChangeAspect="1"/>
          </p:cNvPicPr>
          <p:nvPr>
            <p:ph sz="quarter" idx="29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752" y="2973388"/>
            <a:ext cx="1362995" cy="18288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6" name="Content Placeholder 10" descr="An image of the lowercase letter e Word Building Card.">
            <a:extLst>
              <a:ext uri="{FF2B5EF4-FFF2-40B4-BE49-F238E27FC236}">
                <a16:creationId xmlns:a16="http://schemas.microsoft.com/office/drawing/2014/main" id="{30919031-6211-B853-E3DB-D764749CE8EE}"/>
              </a:ext>
            </a:extLst>
          </p:cNvPr>
          <p:cNvPicPr>
            <a:picLocks noGrp="1" noChangeAspect="1"/>
          </p:cNvPicPr>
          <p:nvPr>
            <p:ph sz="quarter" idx="3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426" y="2973388"/>
            <a:ext cx="1368724" cy="18288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36FC44-7F41-4D46-8140-439C8CF1E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2: Phonics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782159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1408D29-2E7E-4242-BE3F-38EB96E57E4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  <a:endParaRPr lang="en-PH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A7CC217-D8CB-42DE-B99C-95C1F4A8DB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PH" dirty="0"/>
              <a:t>Syllable Building Routine</a:t>
            </a:r>
          </a:p>
        </p:txBody>
      </p:sp>
      <p:pic>
        <p:nvPicPr>
          <p:cNvPr id="12" name="Content Placeholder 9" descr="An image of the lowercase letter i Word Building Card.">
            <a:extLst>
              <a:ext uri="{FF2B5EF4-FFF2-40B4-BE49-F238E27FC236}">
                <a16:creationId xmlns:a16="http://schemas.microsoft.com/office/drawing/2014/main" id="{28BDB68E-B88B-4F7A-A00B-111FA6B10808}"/>
              </a:ext>
            </a:extLst>
          </p:cNvPr>
          <p:cNvPicPr>
            <a:picLocks noGrp="1" noChangeAspect="1"/>
          </p:cNvPicPr>
          <p:nvPr>
            <p:ph sz="quarter" idx="2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9" y="2984500"/>
            <a:ext cx="1192620" cy="1600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3" name="Content Placeholder 9" descr="An image of the lowercase letter n Word Building Card.">
            <a:extLst>
              <a:ext uri="{FF2B5EF4-FFF2-40B4-BE49-F238E27FC236}">
                <a16:creationId xmlns:a16="http://schemas.microsoft.com/office/drawing/2014/main" id="{9794D559-582E-4879-91D4-AECF2B859A1A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296" y="2984500"/>
            <a:ext cx="1192620" cy="1600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4" name="Content Placeholder 2" descr="An image of the lowercase letter c Word Building Card.">
            <a:extLst>
              <a:ext uri="{FF2B5EF4-FFF2-40B4-BE49-F238E27FC236}">
                <a16:creationId xmlns:a16="http://schemas.microsoft.com/office/drawing/2014/main" id="{CD6C2A8B-5E1E-A6C5-9599-D38CE1F97527}"/>
              </a:ext>
            </a:extLst>
          </p:cNvPr>
          <p:cNvPicPr>
            <a:picLocks noGrp="1" noChangeAspect="1"/>
          </p:cNvPicPr>
          <p:nvPr>
            <p:ph sz="quarter" idx="2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40" y="2984500"/>
            <a:ext cx="1192620" cy="1600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5" name="Content Placeholder 8" descr="An image of the lowercase letter l Word Building Card.">
            <a:extLst>
              <a:ext uri="{FF2B5EF4-FFF2-40B4-BE49-F238E27FC236}">
                <a16:creationId xmlns:a16="http://schemas.microsoft.com/office/drawing/2014/main" id="{A4696071-CE83-0953-C57F-6E38B1BB1E3B}"/>
              </a:ext>
            </a:extLst>
          </p:cNvPr>
          <p:cNvPicPr>
            <a:picLocks noGrp="1" noChangeAspect="1"/>
          </p:cNvPicPr>
          <p:nvPr>
            <p:ph sz="quarter" idx="28"/>
          </p:nvPr>
        </p:nvPicPr>
        <p:blipFill>
          <a:blip r:embed="rId6"/>
          <a:stretch>
            <a:fillRect/>
          </a:stretch>
        </p:blipFill>
        <p:spPr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6" name="Content Placeholder 7" descr="An image of the lowercase letter u Word Building Card.">
            <a:extLst>
              <a:ext uri="{FF2B5EF4-FFF2-40B4-BE49-F238E27FC236}">
                <a16:creationId xmlns:a16="http://schemas.microsoft.com/office/drawing/2014/main" id="{19B12704-2898-F079-D143-EB00F2DA9E59}"/>
              </a:ext>
            </a:extLst>
          </p:cNvPr>
          <p:cNvPicPr>
            <a:picLocks noGrp="1" noChangeAspect="1"/>
          </p:cNvPicPr>
          <p:nvPr>
            <p:ph sz="quarter" idx="29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527" y="2984500"/>
            <a:ext cx="1192620" cy="1600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7" name="Content Placeholder 20" descr="An image of the lowercase letter d Word Building Card.">
            <a:extLst>
              <a:ext uri="{FF2B5EF4-FFF2-40B4-BE49-F238E27FC236}">
                <a16:creationId xmlns:a16="http://schemas.microsoft.com/office/drawing/2014/main" id="{8DE3D124-CEFA-4215-55AC-1FCFC19FB68F}"/>
              </a:ext>
            </a:extLst>
          </p:cNvPr>
          <p:cNvPicPr>
            <a:picLocks noGrp="1" noChangeAspect="1"/>
          </p:cNvPicPr>
          <p:nvPr>
            <p:ph sz="quarter" idx="30"/>
          </p:nvPr>
        </p:nvPicPr>
        <p:blipFill>
          <a:blip r:embed="rId8"/>
          <a:stretch>
            <a:fillRect/>
          </a:stretch>
        </p:blipFill>
        <p:spPr>
          <a:xfrm>
            <a:off x="6465996" y="2984500"/>
            <a:ext cx="1195170" cy="1600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8" name="Content Placeholder 10" descr="An image of the lowercase letter e Word Building Card.">
            <a:extLst>
              <a:ext uri="{FF2B5EF4-FFF2-40B4-BE49-F238E27FC236}">
                <a16:creationId xmlns:a16="http://schemas.microsoft.com/office/drawing/2014/main" id="{30919031-6211-B853-E3DB-D764749CE8EE}"/>
              </a:ext>
            </a:extLst>
          </p:cNvPr>
          <p:cNvPicPr>
            <a:picLocks noGrp="1" noChangeAspect="1"/>
          </p:cNvPicPr>
          <p:nvPr>
            <p:ph sz="quarter" idx="3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B2D124-8D0F-4E22-A885-13DAEF28C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2: Phonics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794100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9FCEDF-F1F4-4F1B-8D68-DF8E7F7032E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  <a:endParaRPr lang="en-PH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BB83377-D6BE-41EE-A739-571FEFECBA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PH" dirty="0"/>
              <a:t>Syllable Building Routine</a:t>
            </a:r>
          </a:p>
        </p:txBody>
      </p:sp>
      <p:pic>
        <p:nvPicPr>
          <p:cNvPr id="11" name="Content Placeholder 3" descr="An image of the lowercase letter r Word Building Card.">
            <a:extLst>
              <a:ext uri="{FF2B5EF4-FFF2-40B4-BE49-F238E27FC236}">
                <a16:creationId xmlns:a16="http://schemas.microsoft.com/office/drawing/2014/main" id="{D3CAA218-21D6-BF89-570D-93FB92D1B0A6}"/>
              </a:ext>
            </a:extLst>
          </p:cNvPr>
          <p:cNvPicPr>
            <a:picLocks noGrp="1" noChangeAspect="1"/>
          </p:cNvPicPr>
          <p:nvPr>
            <p:ph sz="quarter" idx="2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5" y="2973388"/>
            <a:ext cx="1362995" cy="18288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2" name="Content Placeholder 10" descr="An image of the lowercase letter e Word Building Card.">
            <a:extLst>
              <a:ext uri="{FF2B5EF4-FFF2-40B4-BE49-F238E27FC236}">
                <a16:creationId xmlns:a16="http://schemas.microsoft.com/office/drawing/2014/main" id="{30919031-6211-B853-E3DB-D764749CE8EE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88" y="2973388"/>
            <a:ext cx="1368724" cy="18288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3" name="Content Placeholder 11" descr="An image of the lowercase letter m Word Building Card.">
            <a:extLst>
              <a:ext uri="{FF2B5EF4-FFF2-40B4-BE49-F238E27FC236}">
                <a16:creationId xmlns:a16="http://schemas.microsoft.com/office/drawing/2014/main" id="{9F15655E-46FA-1638-F5B5-88EFF87E8FCE}"/>
              </a:ext>
            </a:extLst>
          </p:cNvPr>
          <p:cNvPicPr>
            <a:picLocks noGrp="1" noChangeAspect="1"/>
          </p:cNvPicPr>
          <p:nvPr>
            <p:ph sz="quarter" idx="2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202" y="2973388"/>
            <a:ext cx="1362995" cy="18288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4" name="Content Placeholder 2" descr="An image of the lowercase letter a Word Building Card.">
            <a:extLst>
              <a:ext uri="{FF2B5EF4-FFF2-40B4-BE49-F238E27FC236}">
                <a16:creationId xmlns:a16="http://schemas.microsoft.com/office/drawing/2014/main" id="{DA10C70A-F4F9-F4F7-3E52-D3D1697B0F28}"/>
              </a:ext>
            </a:extLst>
          </p:cNvPr>
          <p:cNvPicPr>
            <a:picLocks noGrp="1" noChangeAspect="1"/>
          </p:cNvPicPr>
          <p:nvPr>
            <p:ph sz="quarter" idx="28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802" y="2973388"/>
            <a:ext cx="1362995" cy="18288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5" name="Content Placeholder 12" descr="An image of the lowercase letter K Word Building Card.">
            <a:extLst>
              <a:ext uri="{FF2B5EF4-FFF2-40B4-BE49-F238E27FC236}">
                <a16:creationId xmlns:a16="http://schemas.microsoft.com/office/drawing/2014/main" id="{1F1EB519-E37B-7712-60F9-888044CCDA17}"/>
              </a:ext>
            </a:extLst>
          </p:cNvPr>
          <p:cNvPicPr>
            <a:picLocks noGrp="1" noChangeAspect="1"/>
          </p:cNvPicPr>
          <p:nvPr>
            <p:ph sz="quarter" idx="29"/>
          </p:nvPr>
        </p:nvPicPr>
        <p:blipFill>
          <a:blip r:embed="rId7"/>
          <a:stretch>
            <a:fillRect/>
          </a:stretch>
        </p:blipFill>
        <p:spPr>
          <a:xfrm>
            <a:off x="6142747" y="2973388"/>
            <a:ext cx="1367005" cy="18288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6" name="Content Placeholder 10" descr="An image of the lowercase letter e Word Building Card.">
            <a:extLst>
              <a:ext uri="{FF2B5EF4-FFF2-40B4-BE49-F238E27FC236}">
                <a16:creationId xmlns:a16="http://schemas.microsoft.com/office/drawing/2014/main" id="{30919031-6211-B853-E3DB-D764749CE8EE}"/>
              </a:ext>
            </a:extLst>
          </p:cNvPr>
          <p:cNvPicPr>
            <a:picLocks noGrp="1" noChangeAspect="1"/>
          </p:cNvPicPr>
          <p:nvPr>
            <p:ph sz="quarter" idx="3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426" y="2973388"/>
            <a:ext cx="1368724" cy="18288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36FC44-7F41-4D46-8140-439C8CF1E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2: Phonics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096495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1408D29-2E7E-4242-BE3F-38EB96E57E4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  <a:endParaRPr lang="en-PH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A7CC217-D8CB-42DE-B99C-95C1F4A8DB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PH" dirty="0"/>
              <a:t>Syllable Building Routine</a:t>
            </a:r>
          </a:p>
        </p:txBody>
      </p:sp>
      <p:pic>
        <p:nvPicPr>
          <p:cNvPr id="26" name="Content Placeholder 3" descr="An image of the lowercase letter r Word Building Card.">
            <a:extLst>
              <a:ext uri="{FF2B5EF4-FFF2-40B4-BE49-F238E27FC236}">
                <a16:creationId xmlns:a16="http://schemas.microsoft.com/office/drawing/2014/main" id="{B9EFFB02-0B4F-4C3C-A540-E06EC46AF963}"/>
              </a:ext>
            </a:extLst>
          </p:cNvPr>
          <p:cNvPicPr>
            <a:picLocks noGrp="1" noChangeAspect="1"/>
          </p:cNvPicPr>
          <p:nvPr>
            <p:ph sz="quarter" idx="2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9" y="2984500"/>
            <a:ext cx="1192620" cy="1600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27" name="Content Placeholder 10" descr="An image of the lowercase letter e Word Building Card.">
            <a:extLst>
              <a:ext uri="{FF2B5EF4-FFF2-40B4-BE49-F238E27FC236}">
                <a16:creationId xmlns:a16="http://schemas.microsoft.com/office/drawing/2014/main" id="{4CBB8196-3E3C-4C22-ADB4-7AC5B8648F6E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90" y="2984500"/>
            <a:ext cx="1197633" cy="1600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28" name="Content Placeholder 2" descr="An image of the lowercase letter p Word Building Card.">
            <a:extLst>
              <a:ext uri="{FF2B5EF4-FFF2-40B4-BE49-F238E27FC236}">
                <a16:creationId xmlns:a16="http://schemas.microsoft.com/office/drawing/2014/main" id="{D40CAD6A-8BE1-6168-E728-CD78ECB963EC}"/>
              </a:ext>
            </a:extLst>
          </p:cNvPr>
          <p:cNvPicPr>
            <a:picLocks noGrp="1" noChangeAspect="1"/>
          </p:cNvPicPr>
          <p:nvPr>
            <p:ph sz="quarter" idx="2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40" y="2984500"/>
            <a:ext cx="1192620" cy="1600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29" name="Content Placeholder 8" descr="An image of the lowercase letter l Word Building Card.">
            <a:extLst>
              <a:ext uri="{FF2B5EF4-FFF2-40B4-BE49-F238E27FC236}">
                <a16:creationId xmlns:a16="http://schemas.microsoft.com/office/drawing/2014/main" id="{A4696071-CE83-0953-C57F-6E38B1BB1E3B}"/>
              </a:ext>
            </a:extLst>
          </p:cNvPr>
          <p:cNvPicPr>
            <a:picLocks noGrp="1" noChangeAspect="1"/>
          </p:cNvPicPr>
          <p:nvPr>
            <p:ph sz="quarter" idx="28"/>
          </p:nvPr>
        </p:nvPicPr>
        <p:blipFill>
          <a:blip r:embed="rId6"/>
          <a:stretch>
            <a:fillRect/>
          </a:stretch>
        </p:blipFill>
        <p:spPr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30" name="Content Placeholder 2" descr="An image of the lowercase letter a Word Building Card.">
            <a:extLst>
              <a:ext uri="{FF2B5EF4-FFF2-40B4-BE49-F238E27FC236}">
                <a16:creationId xmlns:a16="http://schemas.microsoft.com/office/drawing/2014/main" id="{DA10C70A-F4F9-F4F7-3E52-D3D1697B0F28}"/>
              </a:ext>
            </a:extLst>
          </p:cNvPr>
          <p:cNvPicPr>
            <a:picLocks noGrp="1" noChangeAspect="1"/>
          </p:cNvPicPr>
          <p:nvPr>
            <p:ph sz="quarter" idx="29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527" y="2984500"/>
            <a:ext cx="1192620" cy="1600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31" name="Content Placeholder 2" descr="An image of the lowercase letter c Word Building Card.">
            <a:extLst>
              <a:ext uri="{FF2B5EF4-FFF2-40B4-BE49-F238E27FC236}">
                <a16:creationId xmlns:a16="http://schemas.microsoft.com/office/drawing/2014/main" id="{CD6C2A8B-5E1E-A6C5-9599-D38CE1F97527}"/>
              </a:ext>
            </a:extLst>
          </p:cNvPr>
          <p:cNvPicPr>
            <a:picLocks noGrp="1" noChangeAspect="1"/>
          </p:cNvPicPr>
          <p:nvPr>
            <p:ph sz="quarter" idx="3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271" y="2984500"/>
            <a:ext cx="1192620" cy="1600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32" name="Content Placeholder 10" descr="An image of the lowercase letter e Word Building Card.">
            <a:extLst>
              <a:ext uri="{FF2B5EF4-FFF2-40B4-BE49-F238E27FC236}">
                <a16:creationId xmlns:a16="http://schemas.microsoft.com/office/drawing/2014/main" id="{30919031-6211-B853-E3DB-D764749CE8EE}"/>
              </a:ext>
            </a:extLst>
          </p:cNvPr>
          <p:cNvPicPr>
            <a:picLocks noGrp="1" noChangeAspect="1"/>
          </p:cNvPicPr>
          <p:nvPr>
            <p:ph sz="quarter" idx="3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B2D124-8D0F-4E22-A885-13DAEF28C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2: Phonics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27905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9FCEDF-F1F4-4F1B-8D68-DF8E7F7032E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  <a:endParaRPr lang="en-PH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BB83377-D6BE-41EE-A739-571FEFECBA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PH" dirty="0"/>
              <a:t>Syllable Building Routine</a:t>
            </a:r>
          </a:p>
        </p:txBody>
      </p:sp>
      <p:pic>
        <p:nvPicPr>
          <p:cNvPr id="11" name="Content Placeholder 3" descr="An image of the lowercase letter r Word Building Card.">
            <a:extLst>
              <a:ext uri="{FF2B5EF4-FFF2-40B4-BE49-F238E27FC236}">
                <a16:creationId xmlns:a16="http://schemas.microsoft.com/office/drawing/2014/main" id="{DDE5ED47-E280-4F5E-BCAF-876E522536FC}"/>
              </a:ext>
            </a:extLst>
          </p:cNvPr>
          <p:cNvPicPr>
            <a:picLocks noGrp="1" noChangeAspect="1"/>
          </p:cNvPicPr>
          <p:nvPr>
            <p:ph sz="quarter" idx="2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5" y="2973388"/>
            <a:ext cx="1362995" cy="18288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2" name="Content Placeholder 10" descr="An image of the lowercase letter e Word Building Card.">
            <a:extLst>
              <a:ext uri="{FF2B5EF4-FFF2-40B4-BE49-F238E27FC236}">
                <a16:creationId xmlns:a16="http://schemas.microsoft.com/office/drawing/2014/main" id="{5CCCBED1-2A4B-4E11-84D3-9BF6A42D513D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88" y="2973388"/>
            <a:ext cx="1368724" cy="18288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3" name="Content Placeholder 2" descr="An image of the lowercase letter f Word Building Card.">
            <a:extLst>
              <a:ext uri="{FF2B5EF4-FFF2-40B4-BE49-F238E27FC236}">
                <a16:creationId xmlns:a16="http://schemas.microsoft.com/office/drawing/2014/main" id="{DF83AA94-2A7D-57CC-EED3-83E134869A6F}"/>
              </a:ext>
            </a:extLst>
          </p:cNvPr>
          <p:cNvPicPr>
            <a:picLocks noGrp="1" noChangeAspect="1"/>
          </p:cNvPicPr>
          <p:nvPr>
            <p:ph sz="quarter" idx="2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202" y="2973388"/>
            <a:ext cx="1362995" cy="18288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4" name="Content Placeholder 7" descr="An image of the lowercase letter u Word Building Card.">
            <a:extLst>
              <a:ext uri="{FF2B5EF4-FFF2-40B4-BE49-F238E27FC236}">
                <a16:creationId xmlns:a16="http://schemas.microsoft.com/office/drawing/2014/main" id="{19B12704-2898-F079-D143-EB00F2DA9E59}"/>
              </a:ext>
            </a:extLst>
          </p:cNvPr>
          <p:cNvPicPr>
            <a:picLocks noGrp="1" noChangeAspect="1"/>
          </p:cNvPicPr>
          <p:nvPr>
            <p:ph sz="quarter" idx="28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802" y="2973388"/>
            <a:ext cx="1362995" cy="18288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5" name="Content Placeholder 8" descr="An image of the lowercase letter s Word Building Card. ">
            <a:extLst>
              <a:ext uri="{FF2B5EF4-FFF2-40B4-BE49-F238E27FC236}">
                <a16:creationId xmlns:a16="http://schemas.microsoft.com/office/drawing/2014/main" id="{16A98CB9-EED6-E5B8-0A1C-16520816A844}"/>
              </a:ext>
            </a:extLst>
          </p:cNvPr>
          <p:cNvPicPr>
            <a:picLocks noGrp="1" noChangeAspect="1"/>
          </p:cNvPicPr>
          <p:nvPr>
            <p:ph sz="quarter" idx="29"/>
          </p:nvPr>
        </p:nvPicPr>
        <p:blipFill>
          <a:blip r:embed="rId7"/>
          <a:stretch>
            <a:fillRect/>
          </a:stretch>
        </p:blipFill>
        <p:spPr>
          <a:xfrm>
            <a:off x="6154446" y="2973388"/>
            <a:ext cx="1343608" cy="18288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6" name="Content Placeholder 10" descr="An image of the lowercase letter e Word Building Card.">
            <a:extLst>
              <a:ext uri="{FF2B5EF4-FFF2-40B4-BE49-F238E27FC236}">
                <a16:creationId xmlns:a16="http://schemas.microsoft.com/office/drawing/2014/main" id="{30919031-6211-B853-E3DB-D764749CE8EE}"/>
              </a:ext>
            </a:extLst>
          </p:cNvPr>
          <p:cNvPicPr>
            <a:picLocks noGrp="1" noChangeAspect="1"/>
          </p:cNvPicPr>
          <p:nvPr>
            <p:ph sz="quarter" idx="3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426" y="2973388"/>
            <a:ext cx="1368724" cy="18288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36FC44-7F41-4D46-8140-439C8CF1E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2: Phonics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415453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2C99B13-5ECD-43F2-AE68-985B47464A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  <a:endParaRPr lang="en-PH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EE13F67-4BF9-4FAC-8B07-3629B515CC9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Spell It Routine</a:t>
            </a:r>
            <a:endParaRPr lang="en-PH" dirty="0"/>
          </a:p>
        </p:txBody>
      </p:sp>
      <p:pic>
        <p:nvPicPr>
          <p:cNvPr id="12" name="Content Placeholder 2" descr="An image of the lowercase letter c Word Building Card.">
            <a:extLst>
              <a:ext uri="{FF2B5EF4-FFF2-40B4-BE49-F238E27FC236}">
                <a16:creationId xmlns:a16="http://schemas.microsoft.com/office/drawing/2014/main" id="{774ED02F-FAFB-4ADD-B5D5-0656B6BF71C8}"/>
              </a:ext>
            </a:extLst>
          </p:cNvPr>
          <p:cNvPicPr>
            <a:picLocks noGrp="1" noChangeAspect="1"/>
          </p:cNvPicPr>
          <p:nvPr>
            <p:ph sz="quarter" idx="2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9" y="2984500"/>
            <a:ext cx="1192620" cy="1600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932DE27-B81B-463C-B640-4E50DD56A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2: Phonics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317380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2C99B13-5ECD-43F2-AE68-985B47464A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  <a:endParaRPr lang="en-PH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EE13F67-4BF9-4FAC-8B07-3629B515CC9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Spell It Routine</a:t>
            </a:r>
            <a:endParaRPr lang="en-PH" dirty="0"/>
          </a:p>
        </p:txBody>
      </p:sp>
      <p:pic>
        <p:nvPicPr>
          <p:cNvPr id="12" name="Content Placeholder 2" descr="An image of the lowercase letter c Word Building Card.">
            <a:extLst>
              <a:ext uri="{FF2B5EF4-FFF2-40B4-BE49-F238E27FC236}">
                <a16:creationId xmlns:a16="http://schemas.microsoft.com/office/drawing/2014/main" id="{774ED02F-FAFB-4ADD-B5D5-0656B6BF71C8}"/>
              </a:ext>
            </a:extLst>
          </p:cNvPr>
          <p:cNvPicPr>
            <a:picLocks noGrp="1" noChangeAspect="1"/>
          </p:cNvPicPr>
          <p:nvPr>
            <p:ph sz="quarter" idx="2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9" y="2984500"/>
            <a:ext cx="1192620" cy="1600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3" name="Content Placeholder 5" descr="An image of the lowercase letter o Word Building Card.">
            <a:extLst>
              <a:ext uri="{FF2B5EF4-FFF2-40B4-BE49-F238E27FC236}">
                <a16:creationId xmlns:a16="http://schemas.microsoft.com/office/drawing/2014/main" id="{F57CE8F0-F9DB-4962-B309-BF1A26ED459A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4"/>
          <a:stretch>
            <a:fillRect/>
          </a:stretch>
        </p:blipFill>
        <p:spPr>
          <a:xfrm>
            <a:off x="1457325" y="2986001"/>
            <a:ext cx="1198563" cy="1597198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932DE27-B81B-463C-B640-4E50DD56A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2: Phonics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991872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2C99B13-5ECD-43F2-AE68-985B47464A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  <a:endParaRPr lang="en-PH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EE13F67-4BF9-4FAC-8B07-3629B515CC9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Spell It Routine</a:t>
            </a:r>
            <a:endParaRPr lang="en-PH" dirty="0"/>
          </a:p>
        </p:txBody>
      </p:sp>
      <p:pic>
        <p:nvPicPr>
          <p:cNvPr id="12" name="Content Placeholder 2" descr="An image of the lowercase letter c Word Building Card.">
            <a:extLst>
              <a:ext uri="{FF2B5EF4-FFF2-40B4-BE49-F238E27FC236}">
                <a16:creationId xmlns:a16="http://schemas.microsoft.com/office/drawing/2014/main" id="{774ED02F-FAFB-4ADD-B5D5-0656B6BF71C8}"/>
              </a:ext>
            </a:extLst>
          </p:cNvPr>
          <p:cNvPicPr>
            <a:picLocks noGrp="1" noChangeAspect="1"/>
          </p:cNvPicPr>
          <p:nvPr>
            <p:ph sz="quarter" idx="2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9" y="2984500"/>
            <a:ext cx="1192620" cy="1600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3" name="Content Placeholder 5" descr="An image of the lowercase letter o Word Building Card.">
            <a:extLst>
              <a:ext uri="{FF2B5EF4-FFF2-40B4-BE49-F238E27FC236}">
                <a16:creationId xmlns:a16="http://schemas.microsoft.com/office/drawing/2014/main" id="{F57CE8F0-F9DB-4962-B309-BF1A26ED459A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4"/>
          <a:stretch>
            <a:fillRect/>
          </a:stretch>
        </p:blipFill>
        <p:spPr>
          <a:xfrm>
            <a:off x="1457325" y="2986001"/>
            <a:ext cx="1198563" cy="1597198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4" name="Content Placeholder 11" descr="An image of the lowercase letter m Word Building Card.">
            <a:extLst>
              <a:ext uri="{FF2B5EF4-FFF2-40B4-BE49-F238E27FC236}">
                <a16:creationId xmlns:a16="http://schemas.microsoft.com/office/drawing/2014/main" id="{76EE6A4A-DC50-4E91-B2C8-A43EAB48C5C3}"/>
              </a:ext>
            </a:extLst>
          </p:cNvPr>
          <p:cNvPicPr>
            <a:picLocks noGrp="1" noChangeAspect="1"/>
          </p:cNvPicPr>
          <p:nvPr>
            <p:ph sz="quarter" idx="2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40" y="2984500"/>
            <a:ext cx="1192620" cy="1600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932DE27-B81B-463C-B640-4E50DD56A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2: Phonics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928782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2C99B13-5ECD-43F2-AE68-985B47464A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  <a:endParaRPr lang="en-PH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EE13F67-4BF9-4FAC-8B07-3629B515CC9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Spell It Routine</a:t>
            </a:r>
            <a:endParaRPr lang="en-PH" dirty="0"/>
          </a:p>
        </p:txBody>
      </p:sp>
      <p:pic>
        <p:nvPicPr>
          <p:cNvPr id="12" name="Content Placeholder 2" descr="An image of the lowercase letter c Word Building Card.">
            <a:extLst>
              <a:ext uri="{FF2B5EF4-FFF2-40B4-BE49-F238E27FC236}">
                <a16:creationId xmlns:a16="http://schemas.microsoft.com/office/drawing/2014/main" id="{774ED02F-FAFB-4ADD-B5D5-0656B6BF71C8}"/>
              </a:ext>
            </a:extLst>
          </p:cNvPr>
          <p:cNvPicPr>
            <a:picLocks noGrp="1" noChangeAspect="1"/>
          </p:cNvPicPr>
          <p:nvPr>
            <p:ph sz="quarter" idx="2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9" y="2984500"/>
            <a:ext cx="1192620" cy="1600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3" name="Content Placeholder 5" descr="An image of the lowercase letter o Word Building Card.">
            <a:extLst>
              <a:ext uri="{FF2B5EF4-FFF2-40B4-BE49-F238E27FC236}">
                <a16:creationId xmlns:a16="http://schemas.microsoft.com/office/drawing/2014/main" id="{F57CE8F0-F9DB-4962-B309-BF1A26ED459A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4"/>
          <a:stretch>
            <a:fillRect/>
          </a:stretch>
        </p:blipFill>
        <p:spPr>
          <a:xfrm>
            <a:off x="1457325" y="2986001"/>
            <a:ext cx="1198563" cy="1597198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4" name="Content Placeholder 11" descr="An image of the lowercase letter m Word Building Card.">
            <a:extLst>
              <a:ext uri="{FF2B5EF4-FFF2-40B4-BE49-F238E27FC236}">
                <a16:creationId xmlns:a16="http://schemas.microsoft.com/office/drawing/2014/main" id="{76EE6A4A-DC50-4E91-B2C8-A43EAB48C5C3}"/>
              </a:ext>
            </a:extLst>
          </p:cNvPr>
          <p:cNvPicPr>
            <a:picLocks noGrp="1" noChangeAspect="1"/>
          </p:cNvPicPr>
          <p:nvPr>
            <p:ph sz="quarter" idx="2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40" y="2984500"/>
            <a:ext cx="1192620" cy="1600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5" name="Content Placeholder 11" descr="An image of the lowercase letter b Word Building Card.">
            <a:extLst>
              <a:ext uri="{FF2B5EF4-FFF2-40B4-BE49-F238E27FC236}">
                <a16:creationId xmlns:a16="http://schemas.microsoft.com/office/drawing/2014/main" id="{E10761B3-2547-4879-B01F-D267DA4A0116}"/>
              </a:ext>
            </a:extLst>
          </p:cNvPr>
          <p:cNvPicPr>
            <a:picLocks noGrp="1" noChangeAspect="1"/>
          </p:cNvPicPr>
          <p:nvPr>
            <p:ph sz="quarter" idx="28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784" y="2984500"/>
            <a:ext cx="1192620" cy="1600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932DE27-B81B-463C-B640-4E50DD56A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2: Phonics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394233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of options for pacing including 20 minutes for phonics, reading longer words, and high frequency words, 30 minutes for adding word analysis and word-level reading fluency, and 45 minutes adding reading connected texts. For more guidance on pacing see page a 30 to a 33.">
            <a:extLst>
              <a:ext uri="{FF2B5EF4-FFF2-40B4-BE49-F238E27FC236}">
                <a16:creationId xmlns:a16="http://schemas.microsoft.com/office/drawing/2014/main" id="{FD1D2B9F-08DA-107F-67E4-6C8827A399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859" y="2548982"/>
            <a:ext cx="6181419" cy="31158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F7A478-AF98-8A46-77CB-71F713984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6775106" y="5285195"/>
            <a:ext cx="1149677" cy="106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60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2C99B13-5ECD-43F2-AE68-985B47464A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  <a:endParaRPr lang="en-PH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EE13F67-4BF9-4FAC-8B07-3629B515CC9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Spell It Routine</a:t>
            </a:r>
            <a:endParaRPr lang="en-PH" dirty="0"/>
          </a:p>
        </p:txBody>
      </p:sp>
      <p:pic>
        <p:nvPicPr>
          <p:cNvPr id="12" name="Content Placeholder 2" descr="An image of the lowercase letter c Word Building Card.">
            <a:extLst>
              <a:ext uri="{FF2B5EF4-FFF2-40B4-BE49-F238E27FC236}">
                <a16:creationId xmlns:a16="http://schemas.microsoft.com/office/drawing/2014/main" id="{774ED02F-FAFB-4ADD-B5D5-0656B6BF71C8}"/>
              </a:ext>
            </a:extLst>
          </p:cNvPr>
          <p:cNvPicPr>
            <a:picLocks noGrp="1" noChangeAspect="1"/>
          </p:cNvPicPr>
          <p:nvPr>
            <p:ph sz="quarter" idx="2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9" y="2984500"/>
            <a:ext cx="1192620" cy="1600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3" name="Content Placeholder 5" descr="An image of the lowercase letter o Word Building Card.">
            <a:extLst>
              <a:ext uri="{FF2B5EF4-FFF2-40B4-BE49-F238E27FC236}">
                <a16:creationId xmlns:a16="http://schemas.microsoft.com/office/drawing/2014/main" id="{F57CE8F0-F9DB-4962-B309-BF1A26ED459A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4"/>
          <a:stretch>
            <a:fillRect/>
          </a:stretch>
        </p:blipFill>
        <p:spPr>
          <a:xfrm>
            <a:off x="1457325" y="2986001"/>
            <a:ext cx="1198563" cy="1597198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4" name="Content Placeholder 11" descr="An image of the lowercase letter m Word Building Card.">
            <a:extLst>
              <a:ext uri="{FF2B5EF4-FFF2-40B4-BE49-F238E27FC236}">
                <a16:creationId xmlns:a16="http://schemas.microsoft.com/office/drawing/2014/main" id="{76EE6A4A-DC50-4E91-B2C8-A43EAB48C5C3}"/>
              </a:ext>
            </a:extLst>
          </p:cNvPr>
          <p:cNvPicPr>
            <a:picLocks noGrp="1" noChangeAspect="1"/>
          </p:cNvPicPr>
          <p:nvPr>
            <p:ph sz="quarter" idx="2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40" y="2984500"/>
            <a:ext cx="1192620" cy="1600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5" name="Content Placeholder 11" descr="An image of the lowercase letter b Word Building Card.">
            <a:extLst>
              <a:ext uri="{FF2B5EF4-FFF2-40B4-BE49-F238E27FC236}">
                <a16:creationId xmlns:a16="http://schemas.microsoft.com/office/drawing/2014/main" id="{E10761B3-2547-4879-B01F-D267DA4A0116}"/>
              </a:ext>
            </a:extLst>
          </p:cNvPr>
          <p:cNvPicPr>
            <a:picLocks noGrp="1" noChangeAspect="1"/>
          </p:cNvPicPr>
          <p:nvPr>
            <p:ph sz="quarter" idx="28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784" y="2984500"/>
            <a:ext cx="1192620" cy="1600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6" name="Content Placeholder 9" descr="An image of the lowercase letter i Word Building Card.">
            <a:extLst>
              <a:ext uri="{FF2B5EF4-FFF2-40B4-BE49-F238E27FC236}">
                <a16:creationId xmlns:a16="http://schemas.microsoft.com/office/drawing/2014/main" id="{1223F7D6-4FA4-4323-9827-52F43C6651E2}"/>
              </a:ext>
            </a:extLst>
          </p:cNvPr>
          <p:cNvPicPr>
            <a:picLocks noGrp="1" noChangeAspect="1"/>
          </p:cNvPicPr>
          <p:nvPr>
            <p:ph sz="quarter" idx="29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527" y="2984500"/>
            <a:ext cx="1192620" cy="1600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8" name="Content Placeholder 10" descr="An image of the lowercase letter e Word Building Card.">
            <a:extLst>
              <a:ext uri="{FF2B5EF4-FFF2-40B4-BE49-F238E27FC236}">
                <a16:creationId xmlns:a16="http://schemas.microsoft.com/office/drawing/2014/main" id="{30919031-6211-B853-E3DB-D764749CE8EE}"/>
              </a:ext>
            </a:extLst>
          </p:cNvPr>
          <p:cNvPicPr>
            <a:picLocks noGrp="1" noChangeAspect="1"/>
          </p:cNvPicPr>
          <p:nvPr>
            <p:ph sz="quarter" idx="3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932DE27-B81B-463C-B640-4E50DD56A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2: Phonics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304120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2C99B13-5ECD-43F2-AE68-985B47464A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  <a:endParaRPr lang="en-PH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EE13F67-4BF9-4FAC-8B07-3629B515CC9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Spell It Routine</a:t>
            </a:r>
            <a:endParaRPr lang="en-PH" dirty="0"/>
          </a:p>
        </p:txBody>
      </p:sp>
      <p:pic>
        <p:nvPicPr>
          <p:cNvPr id="12" name="Content Placeholder 2" descr="An image of the lowercase letter c Word Building Card.">
            <a:extLst>
              <a:ext uri="{FF2B5EF4-FFF2-40B4-BE49-F238E27FC236}">
                <a16:creationId xmlns:a16="http://schemas.microsoft.com/office/drawing/2014/main" id="{774ED02F-FAFB-4ADD-B5D5-0656B6BF71C8}"/>
              </a:ext>
            </a:extLst>
          </p:cNvPr>
          <p:cNvPicPr>
            <a:picLocks noGrp="1" noChangeAspect="1"/>
          </p:cNvPicPr>
          <p:nvPr>
            <p:ph sz="quarter" idx="2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9" y="2984500"/>
            <a:ext cx="1192620" cy="1600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3" name="Content Placeholder 5" descr="An image of the lowercase letter o Word Building Card.">
            <a:extLst>
              <a:ext uri="{FF2B5EF4-FFF2-40B4-BE49-F238E27FC236}">
                <a16:creationId xmlns:a16="http://schemas.microsoft.com/office/drawing/2014/main" id="{F57CE8F0-F9DB-4962-B309-BF1A26ED459A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4"/>
          <a:stretch>
            <a:fillRect/>
          </a:stretch>
        </p:blipFill>
        <p:spPr>
          <a:xfrm>
            <a:off x="1457325" y="2986001"/>
            <a:ext cx="1198563" cy="1597198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4" name="Content Placeholder 11" descr="An image of the lowercase letter m Word Building Card.">
            <a:extLst>
              <a:ext uri="{FF2B5EF4-FFF2-40B4-BE49-F238E27FC236}">
                <a16:creationId xmlns:a16="http://schemas.microsoft.com/office/drawing/2014/main" id="{76EE6A4A-DC50-4E91-B2C8-A43EAB48C5C3}"/>
              </a:ext>
            </a:extLst>
          </p:cNvPr>
          <p:cNvPicPr>
            <a:picLocks noGrp="1" noChangeAspect="1"/>
          </p:cNvPicPr>
          <p:nvPr>
            <p:ph sz="quarter" idx="2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40" y="2984500"/>
            <a:ext cx="1192620" cy="1600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5" name="Content Placeholder 11" descr="An image of the lowercase letter b Word Building Card.">
            <a:extLst>
              <a:ext uri="{FF2B5EF4-FFF2-40B4-BE49-F238E27FC236}">
                <a16:creationId xmlns:a16="http://schemas.microsoft.com/office/drawing/2014/main" id="{E10761B3-2547-4879-B01F-D267DA4A0116}"/>
              </a:ext>
            </a:extLst>
          </p:cNvPr>
          <p:cNvPicPr>
            <a:picLocks noGrp="1" noChangeAspect="1"/>
          </p:cNvPicPr>
          <p:nvPr>
            <p:ph sz="quarter" idx="28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784" y="2984500"/>
            <a:ext cx="1192620" cy="1600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6" name="Content Placeholder 9" descr="An image of the lowercase letter i Word Building Card.">
            <a:extLst>
              <a:ext uri="{FF2B5EF4-FFF2-40B4-BE49-F238E27FC236}">
                <a16:creationId xmlns:a16="http://schemas.microsoft.com/office/drawing/2014/main" id="{1223F7D6-4FA4-4323-9827-52F43C6651E2}"/>
              </a:ext>
            </a:extLst>
          </p:cNvPr>
          <p:cNvPicPr>
            <a:picLocks noGrp="1" noChangeAspect="1"/>
          </p:cNvPicPr>
          <p:nvPr>
            <p:ph sz="quarter" idx="29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527" y="2984500"/>
            <a:ext cx="1192620" cy="1600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7" name="Content Placeholder 9" descr="An image of the lowercase letter n Word Building Card.">
            <a:extLst>
              <a:ext uri="{FF2B5EF4-FFF2-40B4-BE49-F238E27FC236}">
                <a16:creationId xmlns:a16="http://schemas.microsoft.com/office/drawing/2014/main" id="{08E55D6D-3E7C-4AA7-9E51-B41D0284D76B}"/>
              </a:ext>
            </a:extLst>
          </p:cNvPr>
          <p:cNvPicPr>
            <a:picLocks noGrp="1" noChangeAspect="1"/>
          </p:cNvPicPr>
          <p:nvPr>
            <p:ph sz="quarter" idx="3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271" y="2984500"/>
            <a:ext cx="1192620" cy="1600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8" name="Content Placeholder 10" descr="An image of the lowercase letter e Word Building Card.">
            <a:extLst>
              <a:ext uri="{FF2B5EF4-FFF2-40B4-BE49-F238E27FC236}">
                <a16:creationId xmlns:a16="http://schemas.microsoft.com/office/drawing/2014/main" id="{30919031-6211-B853-E3DB-D764749CE8EE}"/>
              </a:ext>
            </a:extLst>
          </p:cNvPr>
          <p:cNvPicPr>
            <a:picLocks noGrp="1" noChangeAspect="1"/>
          </p:cNvPicPr>
          <p:nvPr>
            <p:ph sz="quarter" idx="3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932DE27-B81B-463C-B640-4E50DD56A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2: Phonics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168369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500C0-91A3-4CFA-AEC4-B0B088DB7F6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  <a:endParaRPr lang="en-PH" dirty="0"/>
          </a:p>
        </p:txBody>
      </p:sp>
      <p:pic>
        <p:nvPicPr>
          <p:cNvPr id="6" name="Content Placeholder 5" descr="An image of the Student Workbook page 211. ">
            <a:extLst>
              <a:ext uri="{FF2B5EF4-FFF2-40B4-BE49-F238E27FC236}">
                <a16:creationId xmlns:a16="http://schemas.microsoft.com/office/drawing/2014/main" id="{A21C0EF3-1C53-4382-9B30-4F7D12BAB6D9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2880360" y="1371600"/>
            <a:ext cx="3540775" cy="4572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E8C6F-BBC9-4A03-BA40-A2A61B016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2: Phonics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321508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7ED1CA3-42AE-4B7E-AA3C-6BC103EECFB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Build Words!</a:t>
            </a:r>
            <a:endParaRPr lang="en-PH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81D643-627F-4EF5-866E-06EA86A875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60704" y="1705603"/>
            <a:ext cx="3090382" cy="914400"/>
          </a:xfrm>
        </p:spPr>
        <p:txBody>
          <a:bodyPr/>
          <a:lstStyle/>
          <a:p>
            <a:r>
              <a:rPr lang="en-US" sz="4400" dirty="0"/>
              <a:t>1. </a:t>
            </a:r>
            <a:r>
              <a:rPr lang="en-US" dirty="0"/>
              <a:t>donate</a:t>
            </a:r>
            <a:endParaRPr lang="en-P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9DAE1-666D-44A5-A90D-CE6EA2D5DD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60704" y="3068479"/>
            <a:ext cx="2743200" cy="914400"/>
          </a:xfrm>
        </p:spPr>
        <p:txBody>
          <a:bodyPr/>
          <a:lstStyle/>
          <a:p>
            <a:r>
              <a:rPr lang="en-US" sz="4400" dirty="0"/>
              <a:t>2. </a:t>
            </a:r>
            <a:r>
              <a:rPr lang="en-US" dirty="0"/>
              <a:t>excite</a:t>
            </a:r>
            <a:endParaRPr lang="en-P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54E065-23F1-4DEE-8A91-31F4399609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4400" dirty="0"/>
              <a:t>3. </a:t>
            </a:r>
            <a:r>
              <a:rPr lang="en-US" dirty="0"/>
              <a:t>inside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9DC159-C526-4A84-BDE6-F8DD121262F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838202" y="3068480"/>
            <a:ext cx="2743200" cy="914400"/>
          </a:xfrm>
        </p:spPr>
        <p:txBody>
          <a:bodyPr/>
          <a:lstStyle/>
          <a:p>
            <a:r>
              <a:rPr lang="en-US" sz="4400" dirty="0"/>
              <a:t>4. </a:t>
            </a:r>
            <a:r>
              <a:rPr lang="en-US" dirty="0"/>
              <a:t>cabin</a:t>
            </a:r>
            <a:endParaRPr lang="en-PH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584EB4-9BB5-419D-9B4B-F33814736B7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48980" y="4913411"/>
            <a:ext cx="7621565" cy="914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400" dirty="0"/>
              <a:t>5. </a:t>
            </a:r>
            <a:r>
              <a:rPr lang="en-US" dirty="0"/>
              <a:t>It took five hours to</a:t>
            </a:r>
            <a:br>
              <a:rPr lang="en-US" dirty="0"/>
            </a:br>
            <a:r>
              <a:rPr lang="en-US" spc="-100" dirty="0"/>
              <a:t>    </a:t>
            </a:r>
            <a:r>
              <a:rPr lang="en-US" dirty="0"/>
              <a:t>locate my bathrobe.</a:t>
            </a:r>
            <a:endParaRPr lang="en-PH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AC4CB6-5E4C-4A09-984D-B42D872B9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2: Phonics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795044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77D708-9F2F-4AE4-A289-55123E15FD7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  <a:endParaRPr lang="en-P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5CD360-586A-4768-97C3-B8B5F14A19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Prefixes: </a:t>
            </a:r>
            <a:r>
              <a:rPr lang="en-US" i="1" dirty="0"/>
              <a:t>re-, pre-, un-, dis-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70E67-8B31-4751-A0DC-62A171AC2D0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count</a:t>
            </a:r>
            <a:endParaRPr lang="en-PH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78AD9D-CA9E-4298-B0B2-6047A32DC0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u="sng" dirty="0"/>
              <a:t>re</a:t>
            </a:r>
            <a:r>
              <a:rPr lang="en-US" dirty="0"/>
              <a:t>count</a:t>
            </a:r>
            <a:endParaRPr lang="en-P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8BF1D0-7222-43AE-BE4B-41E9C81D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2: Word Analysis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9657602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77D708-9F2F-4AE4-A289-55123E15FD7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  <a:endParaRPr lang="en-P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5CD360-586A-4768-97C3-B8B5F14A19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Prefixes: </a:t>
            </a:r>
            <a:r>
              <a:rPr lang="en-US" i="1" dirty="0"/>
              <a:t>re-, pre-, un-, dis-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70E67-8B31-4751-A0DC-62A171AC2D0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game</a:t>
            </a:r>
            <a:endParaRPr lang="en-PH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78AD9D-CA9E-4298-B0B2-6047A32DC0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08029" y="3239173"/>
            <a:ext cx="3105440" cy="914400"/>
          </a:xfrm>
        </p:spPr>
        <p:txBody>
          <a:bodyPr/>
          <a:lstStyle/>
          <a:p>
            <a:r>
              <a:rPr lang="en-US" u="sng" dirty="0"/>
              <a:t>pre</a:t>
            </a:r>
            <a:r>
              <a:rPr lang="en-US" dirty="0"/>
              <a:t>game</a:t>
            </a:r>
            <a:endParaRPr lang="en-P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8BF1D0-7222-43AE-BE4B-41E9C81D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2: Word Analysis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112090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77D708-9F2F-4AE4-A289-55123E15FD7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  <a:endParaRPr lang="en-P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8BF1D0-7222-43AE-BE4B-41E9C81D27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2: Word Analysis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70E67-8B31-4751-A0DC-62A171AC2D0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safe</a:t>
            </a:r>
            <a:endParaRPr lang="en-PH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78AD9D-CA9E-4298-B0B2-6047A32DC0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u="sng" dirty="0"/>
              <a:t>un</a:t>
            </a:r>
            <a:r>
              <a:rPr lang="en-US" dirty="0"/>
              <a:t>safe</a:t>
            </a:r>
            <a:endParaRPr lang="en-P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5CD360-586A-4768-97C3-B8B5F14A1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Prefixes: </a:t>
            </a:r>
            <a:r>
              <a:rPr lang="en-US" i="1" dirty="0"/>
              <a:t>re-, pre-, un-, dis-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7067930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77D708-9F2F-4AE4-A289-55123E15FD7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  <a:endParaRPr lang="en-P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5CD360-586A-4768-97C3-B8B5F14A19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Prefixes: </a:t>
            </a:r>
            <a:r>
              <a:rPr lang="en-US" i="1" dirty="0"/>
              <a:t>re-, pre-, un-, dis-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70E67-8B31-4751-A0DC-62A171AC2D0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agree</a:t>
            </a:r>
            <a:endParaRPr lang="en-PH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78AD9D-CA9E-4298-B0B2-6047A32DC0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08029" y="3239173"/>
            <a:ext cx="3105440" cy="914400"/>
          </a:xfrm>
        </p:spPr>
        <p:txBody>
          <a:bodyPr/>
          <a:lstStyle/>
          <a:p>
            <a:r>
              <a:rPr lang="en-US" u="sng" dirty="0"/>
              <a:t>dis</a:t>
            </a:r>
            <a:r>
              <a:rPr lang="en-US" dirty="0"/>
              <a:t>agree</a:t>
            </a:r>
            <a:endParaRPr lang="en-P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8BF1D0-7222-43AE-BE4B-41E9C81D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2: Word Analysis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854459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B032F5-5F4A-8441-8C1E-F15076499C3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90DAFF-2A2F-5846-B2A0-DB51949D86D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Prefixes: </a:t>
            </a:r>
            <a:r>
              <a:rPr lang="en-US" i="1" dirty="0"/>
              <a:t>re-, pre-, un-, dis-</a:t>
            </a:r>
            <a:endParaRPr lang="en-PH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8F6CE9-E1C9-1441-A5A9-0E33379911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tell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BA3C80-2237-7C45-AEE2-9A7CFCD46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2: Word Analysis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5399162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449E21-142F-FB3C-E76C-800B834BCE7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9005F4-9EB8-A647-6CDB-C0767533D90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8016" y="1014984"/>
            <a:ext cx="8682269" cy="775071"/>
          </a:xfrm>
        </p:spPr>
        <p:txBody>
          <a:bodyPr/>
          <a:lstStyle/>
          <a:p>
            <a:r>
              <a:rPr lang="en-US" dirty="0"/>
              <a:t>Prefixes: </a:t>
            </a:r>
            <a:r>
              <a:rPr lang="en-US" i="1" dirty="0"/>
              <a:t>re-, pre-, un-, dis-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3E800-5B17-EA5C-6745-01B315CEEEF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tell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1BAFCB-89A9-D4E6-2FC2-85155ED27D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retell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58D0FE-DB68-1660-6BBB-5D64B9B28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2: Word Analysis</a:t>
            </a:r>
          </a:p>
        </p:txBody>
      </p:sp>
    </p:spTree>
    <p:extLst>
      <p:ext uri="{BB962C8B-B14F-4D97-AF65-F5344CB8AC3E}">
        <p14:creationId xmlns:p14="http://schemas.microsoft.com/office/powerpoint/2010/main" val="1208298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64FD09-5171-F806-E16E-FA8A33B1B5B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084294" y="1301260"/>
            <a:ext cx="49754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81A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Today’s Focus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4A406C3-C543-F04F-B47B-6DC416922E5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10813" y="2705571"/>
            <a:ext cx="5722374" cy="1908215"/>
          </a:xfrm>
        </p:spPr>
        <p:txBody>
          <a:bodyPr/>
          <a:lstStyle/>
          <a:p>
            <a:r>
              <a:rPr lang="en-US" dirty="0"/>
              <a:t>Final </a:t>
            </a:r>
            <a:r>
              <a:rPr lang="en-US" i="1" dirty="0"/>
              <a:t>e </a:t>
            </a:r>
            <a:r>
              <a:rPr lang="en-US" dirty="0"/>
              <a:t>Syllable Patterns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7BDFBB-DDB4-754E-AF8A-77FFF3B5F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39364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B032F5-5F4A-8441-8C1E-F15076499C3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90DAFF-2A2F-5846-B2A0-DB51949D86D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Prefixes: </a:t>
            </a:r>
            <a:r>
              <a:rPr lang="en-US" i="1" dirty="0"/>
              <a:t>re-, pre-, un-, dis-</a:t>
            </a:r>
            <a:endParaRPr lang="en-PH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8F6CE9-E1C9-1441-A5A9-0E33379911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heat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BA3C80-2237-7C45-AEE2-9A7CFCD46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2: Word Analysis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1956767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449E21-142F-FB3C-E76C-800B834BCE7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9005F4-9EB8-A647-6CDB-C0767533D90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8016" y="1014984"/>
            <a:ext cx="8682269" cy="775071"/>
          </a:xfrm>
        </p:spPr>
        <p:txBody>
          <a:bodyPr/>
          <a:lstStyle/>
          <a:p>
            <a:r>
              <a:rPr lang="en-US" dirty="0"/>
              <a:t>Prefixes: </a:t>
            </a:r>
            <a:r>
              <a:rPr lang="en-US" i="1" dirty="0"/>
              <a:t>re-, pre-, un-, dis-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3E800-5B17-EA5C-6745-01B315CEEEF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heat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1BAFCB-89A9-D4E6-2FC2-85155ED27D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preheat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58D0FE-DB68-1660-6BBB-5D64B9B28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2: Word Analysis</a:t>
            </a:r>
          </a:p>
        </p:txBody>
      </p:sp>
    </p:spTree>
    <p:extLst>
      <p:ext uri="{BB962C8B-B14F-4D97-AF65-F5344CB8AC3E}">
        <p14:creationId xmlns:p14="http://schemas.microsoft.com/office/powerpoint/2010/main" val="29881649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B032F5-5F4A-8441-8C1E-F15076499C3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90DAFF-2A2F-5846-B2A0-DB51949D86D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Prefixes: </a:t>
            </a:r>
            <a:r>
              <a:rPr lang="en-US" i="1" dirty="0"/>
              <a:t>re-, pre-, un-, dis-</a:t>
            </a:r>
            <a:endParaRPr lang="en-PH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8F6CE9-E1C9-1441-A5A9-0E33379911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kind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BA3C80-2237-7C45-AEE2-9A7CFCD46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2: Word Analysis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9820136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449E21-142F-FB3C-E76C-800B834BCE7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9005F4-9EB8-A647-6CDB-C0767533D90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8016" y="1014984"/>
            <a:ext cx="8682269" cy="775071"/>
          </a:xfrm>
        </p:spPr>
        <p:txBody>
          <a:bodyPr/>
          <a:lstStyle/>
          <a:p>
            <a:r>
              <a:rPr lang="en-US" dirty="0"/>
              <a:t>Prefixes: </a:t>
            </a:r>
            <a:r>
              <a:rPr lang="en-US" i="1" dirty="0"/>
              <a:t>re-, pre-, un-, dis-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3E800-5B17-EA5C-6745-01B315CEEEF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kind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1BAFCB-89A9-D4E6-2FC2-85155ED27D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unkind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58D0FE-DB68-1660-6BBB-5D64B9B28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2: Word Analysis</a:t>
            </a:r>
          </a:p>
        </p:txBody>
      </p:sp>
    </p:spTree>
    <p:extLst>
      <p:ext uri="{BB962C8B-B14F-4D97-AF65-F5344CB8AC3E}">
        <p14:creationId xmlns:p14="http://schemas.microsoft.com/office/powerpoint/2010/main" val="16340612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B032F5-5F4A-8441-8C1E-F15076499C3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90DAFF-2A2F-5846-B2A0-DB51949D86D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Prefixes: </a:t>
            </a:r>
            <a:r>
              <a:rPr lang="en-US" i="1" dirty="0"/>
              <a:t>re-, pre-, un-, dis-</a:t>
            </a:r>
            <a:endParaRPr lang="en-PH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8F6CE9-E1C9-1441-A5A9-0E33379911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respect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BA3C80-2237-7C45-AEE2-9A7CFCD46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2: Word Analysis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3353076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449E21-142F-FB3C-E76C-800B834BCE7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9005F4-9EB8-A647-6CDB-C0767533D90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8016" y="1014984"/>
            <a:ext cx="8682269" cy="775071"/>
          </a:xfrm>
        </p:spPr>
        <p:txBody>
          <a:bodyPr/>
          <a:lstStyle/>
          <a:p>
            <a:r>
              <a:rPr lang="en-US" dirty="0"/>
              <a:t>Prefixes: </a:t>
            </a:r>
            <a:r>
              <a:rPr lang="en-US" i="1" dirty="0"/>
              <a:t>re-, pre-, un-, dis-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3E800-5B17-EA5C-6745-01B315CEEEF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respect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1BAFCB-89A9-D4E6-2FC2-85155ED27D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08029" y="3239173"/>
            <a:ext cx="3221818" cy="914400"/>
          </a:xfrm>
        </p:spPr>
        <p:txBody>
          <a:bodyPr/>
          <a:lstStyle/>
          <a:p>
            <a:r>
              <a:rPr lang="en-US" dirty="0"/>
              <a:t>disrespect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58D0FE-DB68-1660-6BBB-5D64B9B28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2: Word Analysis</a:t>
            </a:r>
          </a:p>
        </p:txBody>
      </p:sp>
    </p:spTree>
    <p:extLst>
      <p:ext uri="{BB962C8B-B14F-4D97-AF65-F5344CB8AC3E}">
        <p14:creationId xmlns:p14="http://schemas.microsoft.com/office/powerpoint/2010/main" val="20896968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1027B-A16B-4144-9BA9-54EBC5A82B3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BA950-79F5-43CA-B707-33C96B18F90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Super Words</a:t>
            </a:r>
            <a:endParaRPr lang="en-PH" dirty="0"/>
          </a:p>
        </p:txBody>
      </p:sp>
      <p:pic>
        <p:nvPicPr>
          <p:cNvPr id="7" name="Content Placeholder 6" descr="An image of the High-Frequency Word Card for the word color. ">
            <a:extLst>
              <a:ext uri="{FF2B5EF4-FFF2-40B4-BE49-F238E27FC236}">
                <a16:creationId xmlns:a16="http://schemas.microsoft.com/office/drawing/2014/main" id="{BAC2FDF2-46F5-4C12-BC3F-4C2E27C8455D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3"/>
          <a:stretch>
            <a:fillRect/>
          </a:stretch>
        </p:blipFill>
        <p:spPr>
          <a:xfrm>
            <a:off x="2514600" y="2492318"/>
            <a:ext cx="4114800" cy="274014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56BDD2-A005-4985-9407-DF016008D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2: High-Frequency Words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4030376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1027B-A16B-4144-9BA9-54EBC5A82B3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BA950-79F5-43CA-B707-33C96B18F90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Super Words</a:t>
            </a:r>
            <a:endParaRPr lang="en-PH" dirty="0"/>
          </a:p>
        </p:txBody>
      </p:sp>
      <p:pic>
        <p:nvPicPr>
          <p:cNvPr id="7" name="Content Placeholder 6" descr="An image of the High-Frequency Word Card for the word during. ">
            <a:extLst>
              <a:ext uri="{FF2B5EF4-FFF2-40B4-BE49-F238E27FC236}">
                <a16:creationId xmlns:a16="http://schemas.microsoft.com/office/drawing/2014/main" id="{1B67F18A-0602-4D29-BFA6-7D913B80F11E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3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56BDD2-A005-4985-9407-DF016008D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2: High-Frequency Words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2994873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1027B-A16B-4144-9BA9-54EBC5A82B3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BA950-79F5-43CA-B707-33C96B18F90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Super Words</a:t>
            </a:r>
            <a:endParaRPr lang="en-PH" dirty="0"/>
          </a:p>
        </p:txBody>
      </p:sp>
      <p:pic>
        <p:nvPicPr>
          <p:cNvPr id="7" name="Content Placeholder 6" descr="An image of the High-Frequency Word Card for the word early. ">
            <a:extLst>
              <a:ext uri="{FF2B5EF4-FFF2-40B4-BE49-F238E27FC236}">
                <a16:creationId xmlns:a16="http://schemas.microsoft.com/office/drawing/2014/main" id="{310F15F9-90CB-4646-A322-D3E49F38F981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3"/>
          <a:stretch>
            <a:fillRect/>
          </a:stretch>
        </p:blipFill>
        <p:spPr>
          <a:xfrm>
            <a:off x="2514600" y="2496128"/>
            <a:ext cx="4114800" cy="273252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56BDD2-A005-4985-9407-DF016008D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2: High-Frequency Words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4650870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1027B-A16B-4144-9BA9-54EBC5A82B3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BA950-79F5-43CA-B707-33C96B18F90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Super Words</a:t>
            </a:r>
            <a:endParaRPr lang="en-PH" dirty="0"/>
          </a:p>
        </p:txBody>
      </p:sp>
      <p:pic>
        <p:nvPicPr>
          <p:cNvPr id="7" name="Content Placeholder 6" descr="An image of the High-Frequency Word Card for the word hours. ">
            <a:extLst>
              <a:ext uri="{FF2B5EF4-FFF2-40B4-BE49-F238E27FC236}">
                <a16:creationId xmlns:a16="http://schemas.microsoft.com/office/drawing/2014/main" id="{62AD21AA-0501-4BAD-825E-AF7D6B53713C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3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56BDD2-A005-4985-9407-DF016008D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2: High-Frequency Words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607313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ACFB7AB-ECCF-4B90-A318-3E87D2F944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  <a:endParaRPr lang="en-PH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828203-94C6-458A-9F4D-C1FE8C36FE1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PH" dirty="0"/>
              <a:t>Syllable Building Routine</a:t>
            </a:r>
          </a:p>
        </p:txBody>
      </p:sp>
      <p:pic>
        <p:nvPicPr>
          <p:cNvPr id="12" name="Content Placeholder 8" descr="An image of the lowercase letter s Word Building Card. ">
            <a:extLst>
              <a:ext uri="{FF2B5EF4-FFF2-40B4-BE49-F238E27FC236}">
                <a16:creationId xmlns:a16="http://schemas.microsoft.com/office/drawing/2014/main" id="{16A98CB9-EED6-E5B8-0A1C-16520816A844}"/>
              </a:ext>
            </a:extLst>
          </p:cNvPr>
          <p:cNvPicPr>
            <a:picLocks noGrp="1" noChangeAspect="1"/>
          </p:cNvPicPr>
          <p:nvPr>
            <p:ph sz="quarter" idx="25"/>
          </p:nvPr>
        </p:nvPicPr>
        <p:blipFill>
          <a:blip r:embed="rId3"/>
          <a:stretch>
            <a:fillRect/>
          </a:stretch>
        </p:blipFill>
        <p:spPr>
          <a:xfrm>
            <a:off x="216240" y="2984500"/>
            <a:ext cx="1175657" cy="1600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3" name="Content Placeholder 7" descr="An image of the lowercase letter u Word Building Card.">
            <a:extLst>
              <a:ext uri="{FF2B5EF4-FFF2-40B4-BE49-F238E27FC236}">
                <a16:creationId xmlns:a16="http://schemas.microsoft.com/office/drawing/2014/main" id="{19B12704-2898-F079-D143-EB00F2DA9E59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296" y="2984500"/>
            <a:ext cx="1192620" cy="1600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4" name="Content Placeholder 9" descr="An image of the lowercase letter n Word Building Card.">
            <a:extLst>
              <a:ext uri="{FF2B5EF4-FFF2-40B4-BE49-F238E27FC236}">
                <a16:creationId xmlns:a16="http://schemas.microsoft.com/office/drawing/2014/main" id="{8B8CC4A7-22CE-6563-06D5-341765BF9450}"/>
              </a:ext>
            </a:extLst>
          </p:cNvPr>
          <p:cNvPicPr>
            <a:picLocks noGrp="1" noChangeAspect="1"/>
          </p:cNvPicPr>
          <p:nvPr>
            <p:ph sz="quarter" idx="2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40" y="2984500"/>
            <a:ext cx="1192620" cy="1600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5" name="Content Placeholder 3" descr="An image of the lowercase letter r Word Building Card.">
            <a:extLst>
              <a:ext uri="{FF2B5EF4-FFF2-40B4-BE49-F238E27FC236}">
                <a16:creationId xmlns:a16="http://schemas.microsoft.com/office/drawing/2014/main" id="{D3CAA218-21D6-BF89-570D-93FB92D1B0A6}"/>
              </a:ext>
            </a:extLst>
          </p:cNvPr>
          <p:cNvPicPr>
            <a:picLocks noGrp="1" noChangeAspect="1"/>
          </p:cNvPicPr>
          <p:nvPr>
            <p:ph sz="quarter" idx="28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784" y="2984500"/>
            <a:ext cx="1192620" cy="1600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6" name="Content Placeholder 9" descr="An image of the lowercase letter i Word Building Card.">
            <a:extLst>
              <a:ext uri="{FF2B5EF4-FFF2-40B4-BE49-F238E27FC236}">
                <a16:creationId xmlns:a16="http://schemas.microsoft.com/office/drawing/2014/main" id="{220A1E18-922F-CFAB-E23A-072EC0D9F9DC}"/>
              </a:ext>
            </a:extLst>
          </p:cNvPr>
          <p:cNvPicPr>
            <a:picLocks noGrp="1" noChangeAspect="1"/>
          </p:cNvPicPr>
          <p:nvPr>
            <p:ph sz="quarter" idx="29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527" y="2984500"/>
            <a:ext cx="1192620" cy="1600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7" name="Content Placeholder 8" descr="An image of the lowercase letter s Word Building Card. ">
            <a:extLst>
              <a:ext uri="{FF2B5EF4-FFF2-40B4-BE49-F238E27FC236}">
                <a16:creationId xmlns:a16="http://schemas.microsoft.com/office/drawing/2014/main" id="{16A98CB9-EED6-E5B8-0A1C-16520816A844}"/>
              </a:ext>
            </a:extLst>
          </p:cNvPr>
          <p:cNvPicPr>
            <a:picLocks noGrp="1" noChangeAspect="1"/>
          </p:cNvPicPr>
          <p:nvPr>
            <p:ph sz="quarter" idx="30"/>
          </p:nvPr>
        </p:nvPicPr>
        <p:blipFill>
          <a:blip r:embed="rId3"/>
          <a:stretch>
            <a:fillRect/>
          </a:stretch>
        </p:blipFill>
        <p:spPr>
          <a:xfrm>
            <a:off x="6475753" y="2984500"/>
            <a:ext cx="1175657" cy="1600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8" name="Content Placeholder 10" descr="An image of the lowercase letter e Word Building Card.">
            <a:extLst>
              <a:ext uri="{FF2B5EF4-FFF2-40B4-BE49-F238E27FC236}">
                <a16:creationId xmlns:a16="http://schemas.microsoft.com/office/drawing/2014/main" id="{30919031-6211-B853-E3DB-D764749CE8EE}"/>
              </a:ext>
            </a:extLst>
          </p:cNvPr>
          <p:cNvPicPr>
            <a:picLocks noGrp="1" noChangeAspect="1"/>
          </p:cNvPicPr>
          <p:nvPr>
            <p:ph sz="quarter" idx="3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E1B196-1E2C-4FE7-928F-2C5079A3E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2: Phonics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5021873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87875-9716-49C0-BB7A-E24696EBBB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Spell the Super Words!</a:t>
            </a:r>
            <a:endParaRPr lang="en-PH" dirty="0"/>
          </a:p>
        </p:txBody>
      </p:sp>
      <p:pic>
        <p:nvPicPr>
          <p:cNvPr id="4" name="Graphic 3" descr="Ear outline">
            <a:extLst>
              <a:ext uri="{FF2B5EF4-FFF2-40B4-BE49-F238E27FC236}">
                <a16:creationId xmlns:a16="http://schemas.microsoft.com/office/drawing/2014/main" id="{17577222-0E1A-08E4-86A2-A924F72755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13145" y="1939229"/>
            <a:ext cx="3225313" cy="3225313"/>
          </a:xfrm>
          <a:prstGeom prst="rect">
            <a:avLst/>
          </a:prstGeom>
        </p:spPr>
      </p:pic>
      <p:pic>
        <p:nvPicPr>
          <p:cNvPr id="5" name="Graphic 4" descr="Ear outline">
            <a:extLst>
              <a:ext uri="{FF2B5EF4-FFF2-40B4-BE49-F238E27FC236}">
                <a16:creationId xmlns:a16="http://schemas.microsoft.com/office/drawing/2014/main" id="{80EE928D-3316-F70D-1CFF-C9F56A7EB9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93129" y="1939229"/>
            <a:ext cx="3225313" cy="3225313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1E1B7D-C809-4FB0-AB7F-46F063D5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2: High-Frequency Words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809873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2BCCA1-76EC-46A4-81AF-6526AF500B8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  <a:endParaRPr lang="en-PH" dirty="0"/>
          </a:p>
        </p:txBody>
      </p:sp>
      <p:pic>
        <p:nvPicPr>
          <p:cNvPr id="10" name="Content Placeholder 9" descr="An image of the Student Workbook page 211. ">
            <a:extLst>
              <a:ext uri="{FF2B5EF4-FFF2-40B4-BE49-F238E27FC236}">
                <a16:creationId xmlns:a16="http://schemas.microsoft.com/office/drawing/2014/main" id="{506FB450-42C4-4370-A9DF-A0113C512B5D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2880360" y="1371600"/>
            <a:ext cx="3540775" cy="4572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11DBE5-3E92-43C0-9B67-BA02D937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2: Phonics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5989941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A0B19E-2709-47A2-B9F2-1F9CB09030C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  <a:endParaRPr lang="en-PH" dirty="0"/>
          </a:p>
        </p:txBody>
      </p:sp>
      <p:pic>
        <p:nvPicPr>
          <p:cNvPr id="6" name="Content Placeholder 5" descr="An image of the Student Workbook page 212. ">
            <a:extLst>
              <a:ext uri="{FF2B5EF4-FFF2-40B4-BE49-F238E27FC236}">
                <a16:creationId xmlns:a16="http://schemas.microsoft.com/office/drawing/2014/main" id="{B064DF33-026E-4D71-92CB-1C28FD833BC4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2880360" y="1371600"/>
            <a:ext cx="3546763" cy="4572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25234D-056A-4BB3-B3DB-F88A6EDD6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2: Word Analysis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1478792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2BCCA1-76EC-46A4-81AF-6526AF500B8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  <a:endParaRPr lang="en-PH" dirty="0"/>
          </a:p>
        </p:txBody>
      </p:sp>
      <p:pic>
        <p:nvPicPr>
          <p:cNvPr id="7" name="Content Placeholder 6" descr="An image of the Student Workbook page 213. ">
            <a:extLst>
              <a:ext uri="{FF2B5EF4-FFF2-40B4-BE49-F238E27FC236}">
                <a16:creationId xmlns:a16="http://schemas.microsoft.com/office/drawing/2014/main" id="{22AF0B76-1269-494A-ADAA-D6D8FF971C29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2880360" y="1371600"/>
            <a:ext cx="3608339" cy="4572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11DBE5-3E92-43C0-9B67-BA02D937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2: High-Frequency Words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7121672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F46C0E-4EEB-4DEA-ADFB-1A015A0A9B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Let’s Read</a:t>
            </a:r>
            <a:endParaRPr lang="en-PH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D73797-755D-4D98-B734-EF1094F34F8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First Read</a:t>
            </a:r>
            <a:endParaRPr lang="en-PH" dirty="0"/>
          </a:p>
        </p:txBody>
      </p:sp>
      <p:pic>
        <p:nvPicPr>
          <p:cNvPr id="8" name="Content Placeholder 7" descr="An image of the Student Workbook page 214. ">
            <a:extLst>
              <a:ext uri="{FF2B5EF4-FFF2-40B4-BE49-F238E27FC236}">
                <a16:creationId xmlns:a16="http://schemas.microsoft.com/office/drawing/2014/main" id="{7EB1B647-881C-471A-85D4-C0FFC77D933D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1117600" y="1717669"/>
            <a:ext cx="3429000" cy="4386274"/>
          </a:xfrm>
        </p:spPr>
      </p:pic>
      <p:pic>
        <p:nvPicPr>
          <p:cNvPr id="10" name="Content Placeholder 9" descr="An image of the Student Workbook page 215. ">
            <a:extLst>
              <a:ext uri="{FF2B5EF4-FFF2-40B4-BE49-F238E27FC236}">
                <a16:creationId xmlns:a16="http://schemas.microsoft.com/office/drawing/2014/main" id="{6EA54FCA-69E5-40E9-BDFD-E93DCF982512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4"/>
          <a:stretch>
            <a:fillRect/>
          </a:stretch>
        </p:blipFill>
        <p:spPr>
          <a:xfrm>
            <a:off x="4587830" y="1716088"/>
            <a:ext cx="3393712" cy="438943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0DDE4-A95A-407C-8F38-2539A119C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2: Read Connected Text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4059574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ACA0F3-CDE9-26DB-009C-B2B6ED9EB1A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Let’s Read!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01B24F-3CDF-2CC9-3805-279DD6E3AD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9684" y="2200896"/>
            <a:ext cx="8544629" cy="914400"/>
          </a:xfrm>
        </p:spPr>
        <p:txBody>
          <a:bodyPr/>
          <a:lstStyle/>
          <a:p>
            <a:r>
              <a:rPr lang="en-US" dirty="0"/>
              <a:t>inflate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CF3B1-9F6A-75C5-BA7A-B4B31D2C522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9684" y="3742704"/>
            <a:ext cx="8544629" cy="914400"/>
          </a:xfrm>
        </p:spPr>
        <p:txBody>
          <a:bodyPr/>
          <a:lstStyle/>
          <a:p>
            <a:r>
              <a:rPr lang="en-US" dirty="0"/>
              <a:t>survive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147AE3-DA9E-CC70-E2E0-3FAE992A6A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2: Read Connected Text</a:t>
            </a:r>
          </a:p>
        </p:txBody>
      </p:sp>
    </p:spTree>
    <p:extLst>
      <p:ext uri="{BB962C8B-B14F-4D97-AF65-F5344CB8AC3E}">
        <p14:creationId xmlns:p14="http://schemas.microsoft.com/office/powerpoint/2010/main" val="9753679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F46C0E-4EEB-4DEA-ADFB-1A015A0A9B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Let’s Read</a:t>
            </a:r>
            <a:endParaRPr lang="en-PH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D73797-755D-4D98-B734-EF1094F34F8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Second Read</a:t>
            </a:r>
            <a:endParaRPr lang="en-PH" dirty="0"/>
          </a:p>
        </p:txBody>
      </p:sp>
      <p:pic>
        <p:nvPicPr>
          <p:cNvPr id="8" name="Content Placeholder 7" descr="An image of the Student Workbook page 214. ">
            <a:extLst>
              <a:ext uri="{FF2B5EF4-FFF2-40B4-BE49-F238E27FC236}">
                <a16:creationId xmlns:a16="http://schemas.microsoft.com/office/drawing/2014/main" id="{7EB1B647-881C-471A-85D4-C0FFC77D933D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1117600" y="1717669"/>
            <a:ext cx="3429000" cy="4386274"/>
          </a:xfrm>
        </p:spPr>
      </p:pic>
      <p:pic>
        <p:nvPicPr>
          <p:cNvPr id="10" name="Content Placeholder 9" descr="An image of the Student Workbook page 215. ">
            <a:extLst>
              <a:ext uri="{FF2B5EF4-FFF2-40B4-BE49-F238E27FC236}">
                <a16:creationId xmlns:a16="http://schemas.microsoft.com/office/drawing/2014/main" id="{6EA54FCA-69E5-40E9-BDFD-E93DCF982512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4"/>
          <a:stretch>
            <a:fillRect/>
          </a:stretch>
        </p:blipFill>
        <p:spPr>
          <a:xfrm>
            <a:off x="4587830" y="1716088"/>
            <a:ext cx="3393712" cy="438943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0DDE4-A95A-407C-8F38-2539A119C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2: Read Connected Text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45325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A7FC787-58F0-4FBD-8B10-5083B501D0F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  <a:endParaRPr lang="en-PH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945552A-C505-4179-B451-4767AC959C4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PH" dirty="0"/>
              <a:t>Syllable Building Routine</a:t>
            </a:r>
          </a:p>
        </p:txBody>
      </p:sp>
      <p:pic>
        <p:nvPicPr>
          <p:cNvPr id="13" name="Content Placeholder 8" descr="An image of the lowercase letter s Word Building Card. ">
            <a:extLst>
              <a:ext uri="{FF2B5EF4-FFF2-40B4-BE49-F238E27FC236}">
                <a16:creationId xmlns:a16="http://schemas.microsoft.com/office/drawing/2014/main" id="{FBBE5A51-703D-4AB2-A98E-9016E377A628}"/>
              </a:ext>
            </a:extLst>
          </p:cNvPr>
          <p:cNvPicPr>
            <a:picLocks noGrp="1" noChangeAspect="1"/>
          </p:cNvPicPr>
          <p:nvPr>
            <p:ph sz="quarter" idx="25"/>
          </p:nvPr>
        </p:nvPicPr>
        <p:blipFill>
          <a:blip r:embed="rId3"/>
          <a:stretch>
            <a:fillRect/>
          </a:stretch>
        </p:blipFill>
        <p:spPr>
          <a:xfrm>
            <a:off x="79375" y="3139458"/>
            <a:ext cx="1054100" cy="1434747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4" name="Content Placeholder 7" descr="An image of the lowercase letter u Word Building Card.">
            <a:extLst>
              <a:ext uri="{FF2B5EF4-FFF2-40B4-BE49-F238E27FC236}">
                <a16:creationId xmlns:a16="http://schemas.microsoft.com/office/drawing/2014/main" id="{647823B7-D213-4CC0-8B3C-1FD726FF615E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3149662"/>
            <a:ext cx="1054100" cy="1414339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5" name="Content Placeholder 9" descr="An image of the lowercase letter n Word Building Card.">
            <a:extLst>
              <a:ext uri="{FF2B5EF4-FFF2-40B4-BE49-F238E27FC236}">
                <a16:creationId xmlns:a16="http://schemas.microsoft.com/office/drawing/2014/main" id="{8018E37F-E9C6-404C-9525-8D30224FB543}"/>
              </a:ext>
            </a:extLst>
          </p:cNvPr>
          <p:cNvPicPr>
            <a:picLocks noGrp="1" noChangeAspect="1"/>
          </p:cNvPicPr>
          <p:nvPr>
            <p:ph sz="quarter" idx="2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213" y="3149662"/>
            <a:ext cx="1054100" cy="1414339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6" name="Content Placeholder 8" descr="An image of the lowercase letter s Word Building Card. ">
            <a:extLst>
              <a:ext uri="{FF2B5EF4-FFF2-40B4-BE49-F238E27FC236}">
                <a16:creationId xmlns:a16="http://schemas.microsoft.com/office/drawing/2014/main" id="{16A98CB9-EED6-E5B8-0A1C-16520816A844}"/>
              </a:ext>
            </a:extLst>
          </p:cNvPr>
          <p:cNvPicPr>
            <a:picLocks noGrp="1" noChangeAspect="1"/>
          </p:cNvPicPr>
          <p:nvPr>
            <p:ph sz="quarter" idx="28"/>
          </p:nvPr>
        </p:nvPicPr>
        <p:blipFill>
          <a:blip r:embed="rId3"/>
          <a:stretch>
            <a:fillRect/>
          </a:stretch>
        </p:blipFill>
        <p:spPr>
          <a:xfrm>
            <a:off x="3463925" y="3139458"/>
            <a:ext cx="1054100" cy="1434747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7" name="Content Placeholder 2" descr="An image of the lowercase letter h Word Building Card.">
            <a:extLst>
              <a:ext uri="{FF2B5EF4-FFF2-40B4-BE49-F238E27FC236}">
                <a16:creationId xmlns:a16="http://schemas.microsoft.com/office/drawing/2014/main" id="{37CA1EA6-D819-5B8D-7108-99FE9AFD44BF}"/>
              </a:ext>
            </a:extLst>
          </p:cNvPr>
          <p:cNvPicPr>
            <a:picLocks noGrp="1" noChangeAspect="1"/>
          </p:cNvPicPr>
          <p:nvPr>
            <p:ph sz="quarter" idx="29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50" y="3149662"/>
            <a:ext cx="1054100" cy="1414339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8" name="Content Placeholder 9" descr="An image of the lowercase letter i Word Building Card.">
            <a:extLst>
              <a:ext uri="{FF2B5EF4-FFF2-40B4-BE49-F238E27FC236}">
                <a16:creationId xmlns:a16="http://schemas.microsoft.com/office/drawing/2014/main" id="{220A1E18-922F-CFAB-E23A-072EC0D9F9DC}"/>
              </a:ext>
            </a:extLst>
          </p:cNvPr>
          <p:cNvPicPr>
            <a:picLocks noGrp="1" noChangeAspect="1"/>
          </p:cNvPicPr>
          <p:nvPr>
            <p:ph sz="quarter" idx="3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763" y="3149662"/>
            <a:ext cx="1054100" cy="1414339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9" name="Content Placeholder 9" descr="An image of the lowercase letter n Word Building Card.">
            <a:extLst>
              <a:ext uri="{FF2B5EF4-FFF2-40B4-BE49-F238E27FC236}">
                <a16:creationId xmlns:a16="http://schemas.microsoft.com/office/drawing/2014/main" id="{8B8CC4A7-22CE-6563-06D5-341765BF9450}"/>
              </a:ext>
            </a:extLst>
          </p:cNvPr>
          <p:cNvPicPr>
            <a:picLocks noGrp="1" noChangeAspect="1"/>
          </p:cNvPicPr>
          <p:nvPr>
            <p:ph sz="quarter" idx="3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888" y="3148597"/>
            <a:ext cx="1055687" cy="1416468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20" name="Content Placeholder 10" descr="An image of the lowercase letter e Word Building Card.">
            <a:extLst>
              <a:ext uri="{FF2B5EF4-FFF2-40B4-BE49-F238E27FC236}">
                <a16:creationId xmlns:a16="http://schemas.microsoft.com/office/drawing/2014/main" id="{30919031-6211-B853-E3DB-D764749CE8EE}"/>
              </a:ext>
            </a:extLst>
          </p:cNvPr>
          <p:cNvPicPr>
            <a:picLocks noGrp="1" noChangeAspect="1"/>
          </p:cNvPicPr>
          <p:nvPr>
            <p:ph sz="quarter" idx="3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0" y="3152622"/>
            <a:ext cx="1054100" cy="1408419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59D76A-F313-4F69-AE2F-9E228279F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2: Phonics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108576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B1729A-C389-4264-9141-C2C7678F952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  <a:endParaRPr lang="en-PH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8943F35-C2BE-4BBC-AAB5-4BEAF8FC83F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PH" dirty="0"/>
              <a:t>Syllable Building Routine</a:t>
            </a:r>
          </a:p>
        </p:txBody>
      </p:sp>
      <p:pic>
        <p:nvPicPr>
          <p:cNvPr id="12" name="Content Placeholder 2" descr="An image of the lowercase letter p Word Building Card.">
            <a:extLst>
              <a:ext uri="{FF2B5EF4-FFF2-40B4-BE49-F238E27FC236}">
                <a16:creationId xmlns:a16="http://schemas.microsoft.com/office/drawing/2014/main" id="{D40CAD6A-8BE1-6168-E728-CD78ECB963EC}"/>
              </a:ext>
            </a:extLst>
          </p:cNvPr>
          <p:cNvPicPr>
            <a:picLocks noGrp="1" noChangeAspect="1"/>
          </p:cNvPicPr>
          <p:nvPr>
            <p:ph sz="quarter" idx="2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9" y="2984500"/>
            <a:ext cx="1192620" cy="1600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3" name="Content Placeholder 2" descr="An image of the lowercase letter a Word Building Card.">
            <a:extLst>
              <a:ext uri="{FF2B5EF4-FFF2-40B4-BE49-F238E27FC236}">
                <a16:creationId xmlns:a16="http://schemas.microsoft.com/office/drawing/2014/main" id="{DA10C70A-F4F9-F4F7-3E52-D3D1697B0F28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296" y="2984500"/>
            <a:ext cx="1192620" cy="1600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4" name="Content Placeholder 9" descr="An image of the lowercase letter n Word Building Card.">
            <a:extLst>
              <a:ext uri="{FF2B5EF4-FFF2-40B4-BE49-F238E27FC236}">
                <a16:creationId xmlns:a16="http://schemas.microsoft.com/office/drawing/2014/main" id="{8B8CC4A7-22CE-6563-06D5-341765BF9450}"/>
              </a:ext>
            </a:extLst>
          </p:cNvPr>
          <p:cNvPicPr>
            <a:picLocks noGrp="1" noChangeAspect="1"/>
          </p:cNvPicPr>
          <p:nvPr>
            <p:ph sz="quarter" idx="2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40" y="2984500"/>
            <a:ext cx="1192620" cy="1600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5" name="Content Placeholder 2" descr="An image of the lowercase letter c Word Building Card.">
            <a:extLst>
              <a:ext uri="{FF2B5EF4-FFF2-40B4-BE49-F238E27FC236}">
                <a16:creationId xmlns:a16="http://schemas.microsoft.com/office/drawing/2014/main" id="{CD6C2A8B-5E1E-A6C5-9599-D38CE1F97527}"/>
              </a:ext>
            </a:extLst>
          </p:cNvPr>
          <p:cNvPicPr>
            <a:picLocks noGrp="1" noChangeAspect="1"/>
          </p:cNvPicPr>
          <p:nvPr>
            <p:ph sz="quarter" idx="28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784" y="2984500"/>
            <a:ext cx="1192620" cy="1600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6" name="Content Placeholder 2" descr="An image of the lowercase letter a Word Building Card.">
            <a:extLst>
              <a:ext uri="{FF2B5EF4-FFF2-40B4-BE49-F238E27FC236}">
                <a16:creationId xmlns:a16="http://schemas.microsoft.com/office/drawing/2014/main" id="{DA10C70A-F4F9-F4F7-3E52-D3D1697B0F28}"/>
              </a:ext>
            </a:extLst>
          </p:cNvPr>
          <p:cNvPicPr>
            <a:picLocks noGrp="1" noChangeAspect="1"/>
          </p:cNvPicPr>
          <p:nvPr>
            <p:ph sz="quarter" idx="2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527" y="2984500"/>
            <a:ext cx="1192620" cy="1600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7" name="Content Placeholder 12" descr="An image of the lowercase letter k Word Building Card.">
            <a:extLst>
              <a:ext uri="{FF2B5EF4-FFF2-40B4-BE49-F238E27FC236}">
                <a16:creationId xmlns:a16="http://schemas.microsoft.com/office/drawing/2014/main" id="{1F1EB519-E37B-7712-60F9-888044CCDA17}"/>
              </a:ext>
            </a:extLst>
          </p:cNvPr>
          <p:cNvPicPr>
            <a:picLocks noGrp="1" noChangeAspect="1"/>
          </p:cNvPicPr>
          <p:nvPr>
            <p:ph sz="quarter" idx="30"/>
          </p:nvPr>
        </p:nvPicPr>
        <p:blipFill>
          <a:blip r:embed="rId7"/>
          <a:stretch>
            <a:fillRect/>
          </a:stretch>
        </p:blipFill>
        <p:spPr>
          <a:xfrm>
            <a:off x="6465517" y="2984500"/>
            <a:ext cx="1196129" cy="1600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8" name="Content Placeholder 10" descr="An image of the lowercase letter e Word Building Card.">
            <a:extLst>
              <a:ext uri="{FF2B5EF4-FFF2-40B4-BE49-F238E27FC236}">
                <a16:creationId xmlns:a16="http://schemas.microsoft.com/office/drawing/2014/main" id="{30919031-6211-B853-E3DB-D764749CE8EE}"/>
              </a:ext>
            </a:extLst>
          </p:cNvPr>
          <p:cNvPicPr>
            <a:picLocks noGrp="1" noChangeAspect="1"/>
          </p:cNvPicPr>
          <p:nvPr>
            <p:ph sz="quarter" idx="3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D5CAB63-A614-4684-A867-FA00A74D3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2: Phonics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31314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B1729A-C389-4264-9141-C2C7678F952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  <a:endParaRPr lang="en-PH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8943F35-C2BE-4BBC-AAB5-4BEAF8FC83F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PH" dirty="0"/>
              <a:t>Syllable Building Routine</a:t>
            </a:r>
          </a:p>
        </p:txBody>
      </p:sp>
      <p:pic>
        <p:nvPicPr>
          <p:cNvPr id="19" name="Content Placeholder 2" descr="An image of the lowercase letter c Word Building Card.">
            <a:extLst>
              <a:ext uri="{FF2B5EF4-FFF2-40B4-BE49-F238E27FC236}">
                <a16:creationId xmlns:a16="http://schemas.microsoft.com/office/drawing/2014/main" id="{CD6C2A8B-5E1E-A6C5-9599-D38CE1F97527}"/>
              </a:ext>
            </a:extLst>
          </p:cNvPr>
          <p:cNvPicPr>
            <a:picLocks noGrp="1" noChangeAspect="1"/>
          </p:cNvPicPr>
          <p:nvPr>
            <p:ph sz="quarter" idx="2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9" y="2984500"/>
            <a:ext cx="1192620" cy="1600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20" name="Content Placeholder 7" descr="An image of the lowercase letter c Word Building Card.">
            <a:extLst>
              <a:ext uri="{FF2B5EF4-FFF2-40B4-BE49-F238E27FC236}">
                <a16:creationId xmlns:a16="http://schemas.microsoft.com/office/drawing/2014/main" id="{19B12704-2898-F079-D143-EB00F2DA9E59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296" y="2984500"/>
            <a:ext cx="1192620" cy="1600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21" name="Content Placeholder 2" descr="An image of the lowercase letter c Word Building Card.">
            <a:extLst>
              <a:ext uri="{FF2B5EF4-FFF2-40B4-BE49-F238E27FC236}">
                <a16:creationId xmlns:a16="http://schemas.microsoft.com/office/drawing/2014/main" id="{D40CAD6A-8BE1-6168-E728-CD78ECB963EC}"/>
              </a:ext>
            </a:extLst>
          </p:cNvPr>
          <p:cNvPicPr>
            <a:picLocks noGrp="1" noChangeAspect="1"/>
          </p:cNvPicPr>
          <p:nvPr>
            <p:ph sz="quarter" idx="2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40" y="2984500"/>
            <a:ext cx="1192620" cy="1600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5" name="Content Placeholder 2" descr="An image of the lowercase letter c Word Building Card.">
            <a:extLst>
              <a:ext uri="{FF2B5EF4-FFF2-40B4-BE49-F238E27FC236}">
                <a16:creationId xmlns:a16="http://schemas.microsoft.com/office/drawing/2014/main" id="{CD6C2A8B-5E1E-A6C5-9599-D38CE1F97527}"/>
              </a:ext>
            </a:extLst>
          </p:cNvPr>
          <p:cNvPicPr>
            <a:picLocks noGrp="1" noChangeAspect="1"/>
          </p:cNvPicPr>
          <p:nvPr>
            <p:ph sz="quarter" idx="2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784" y="2984500"/>
            <a:ext cx="1192620" cy="1600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6" name="Content Placeholder 2" descr="An image of the lowercase letter a Word Building Card.">
            <a:extLst>
              <a:ext uri="{FF2B5EF4-FFF2-40B4-BE49-F238E27FC236}">
                <a16:creationId xmlns:a16="http://schemas.microsoft.com/office/drawing/2014/main" id="{DA10C70A-F4F9-F4F7-3E52-D3D1697B0F28}"/>
              </a:ext>
            </a:extLst>
          </p:cNvPr>
          <p:cNvPicPr>
            <a:picLocks noGrp="1" noChangeAspect="1"/>
          </p:cNvPicPr>
          <p:nvPr>
            <p:ph sz="quarter" idx="29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527" y="2984500"/>
            <a:ext cx="1192620" cy="1600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7" name="Content Placeholder 12" descr="An image of the lowercase letter k Word Building Card.">
            <a:extLst>
              <a:ext uri="{FF2B5EF4-FFF2-40B4-BE49-F238E27FC236}">
                <a16:creationId xmlns:a16="http://schemas.microsoft.com/office/drawing/2014/main" id="{1F1EB519-E37B-7712-60F9-888044CCDA17}"/>
              </a:ext>
            </a:extLst>
          </p:cNvPr>
          <p:cNvPicPr>
            <a:picLocks noGrp="1" noChangeAspect="1"/>
          </p:cNvPicPr>
          <p:nvPr>
            <p:ph sz="quarter" idx="30"/>
          </p:nvPr>
        </p:nvPicPr>
        <p:blipFill>
          <a:blip r:embed="rId7"/>
          <a:stretch>
            <a:fillRect/>
          </a:stretch>
        </p:blipFill>
        <p:spPr>
          <a:xfrm>
            <a:off x="6465517" y="2984500"/>
            <a:ext cx="1196129" cy="1600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8" name="Content Placeholder 10" descr="An image of the lowercase letter e Word Building Card.">
            <a:extLst>
              <a:ext uri="{FF2B5EF4-FFF2-40B4-BE49-F238E27FC236}">
                <a16:creationId xmlns:a16="http://schemas.microsoft.com/office/drawing/2014/main" id="{30919031-6211-B853-E3DB-D764749CE8EE}"/>
              </a:ext>
            </a:extLst>
          </p:cNvPr>
          <p:cNvPicPr>
            <a:picLocks noGrp="1" noChangeAspect="1"/>
          </p:cNvPicPr>
          <p:nvPr>
            <p:ph sz="quarter" idx="3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D5CAB63-A614-4684-A867-FA00A74D3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2: Phonics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81224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9FCEDF-F1F4-4F1B-8D68-DF8E7F7032E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  <a:endParaRPr lang="en-PH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BB83377-D6BE-41EE-A739-571FEFECBA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PH" dirty="0"/>
              <a:t>Syllable Building Routine</a:t>
            </a:r>
          </a:p>
        </p:txBody>
      </p:sp>
      <p:pic>
        <p:nvPicPr>
          <p:cNvPr id="11" name="Content Placeholder 11" descr="An image of the lowercase letter b Word Building Card.">
            <a:extLst>
              <a:ext uri="{FF2B5EF4-FFF2-40B4-BE49-F238E27FC236}">
                <a16:creationId xmlns:a16="http://schemas.microsoft.com/office/drawing/2014/main" id="{557DBB65-D339-E016-DCF4-812D4CA3BAE4}"/>
              </a:ext>
            </a:extLst>
          </p:cNvPr>
          <p:cNvPicPr>
            <a:picLocks noGrp="1" noChangeAspect="1"/>
          </p:cNvPicPr>
          <p:nvPr>
            <p:ph sz="quarter" idx="2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5" y="2973388"/>
            <a:ext cx="1362995" cy="18288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2" name="Content Placeholder 10" descr="An image of the lowercase letter e Word Building Card.">
            <a:extLst>
              <a:ext uri="{FF2B5EF4-FFF2-40B4-BE49-F238E27FC236}">
                <a16:creationId xmlns:a16="http://schemas.microsoft.com/office/drawing/2014/main" id="{30919031-6211-B853-E3DB-D764749CE8EE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88" y="2973388"/>
            <a:ext cx="1368724" cy="18288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3" name="Content Placeholder 2" descr="An image of the lowercase letter h Word Building Card.">
            <a:extLst>
              <a:ext uri="{FF2B5EF4-FFF2-40B4-BE49-F238E27FC236}">
                <a16:creationId xmlns:a16="http://schemas.microsoft.com/office/drawing/2014/main" id="{37CA1EA6-D819-5B8D-7108-99FE9AFD44BF}"/>
              </a:ext>
            </a:extLst>
          </p:cNvPr>
          <p:cNvPicPr>
            <a:picLocks noGrp="1" noChangeAspect="1"/>
          </p:cNvPicPr>
          <p:nvPr>
            <p:ph sz="quarter" idx="2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202" y="2973388"/>
            <a:ext cx="1362995" cy="18288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4" name="Content Placeholder 2" descr="An image of the lowercase letter a Word Building Card.">
            <a:extLst>
              <a:ext uri="{FF2B5EF4-FFF2-40B4-BE49-F238E27FC236}">
                <a16:creationId xmlns:a16="http://schemas.microsoft.com/office/drawing/2014/main" id="{DA10C70A-F4F9-F4F7-3E52-D3D1697B0F28}"/>
              </a:ext>
            </a:extLst>
          </p:cNvPr>
          <p:cNvPicPr>
            <a:picLocks noGrp="1" noChangeAspect="1"/>
          </p:cNvPicPr>
          <p:nvPr>
            <p:ph sz="quarter" idx="28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802" y="2973388"/>
            <a:ext cx="1362995" cy="18288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5" name="Content Placeholder 3" descr="An image of the lowercase letter v Word Building Card.">
            <a:extLst>
              <a:ext uri="{FF2B5EF4-FFF2-40B4-BE49-F238E27FC236}">
                <a16:creationId xmlns:a16="http://schemas.microsoft.com/office/drawing/2014/main" id="{54FFB2CB-9F8C-A99B-E87D-BCA0AEE9CBC7}"/>
              </a:ext>
            </a:extLst>
          </p:cNvPr>
          <p:cNvPicPr>
            <a:picLocks noGrp="1" noChangeAspect="1"/>
          </p:cNvPicPr>
          <p:nvPr>
            <p:ph sz="quarter" idx="29"/>
          </p:nvPr>
        </p:nvPicPr>
        <p:blipFill>
          <a:blip r:embed="rId7"/>
          <a:stretch>
            <a:fillRect/>
          </a:stretch>
        </p:blipFill>
        <p:spPr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6" name="Content Placeholder 10" descr="An image of the lowercase letter e Word Building Card.">
            <a:extLst>
              <a:ext uri="{FF2B5EF4-FFF2-40B4-BE49-F238E27FC236}">
                <a16:creationId xmlns:a16="http://schemas.microsoft.com/office/drawing/2014/main" id="{30919031-6211-B853-E3DB-D764749CE8EE}"/>
              </a:ext>
            </a:extLst>
          </p:cNvPr>
          <p:cNvPicPr>
            <a:picLocks noGrp="1" noChangeAspect="1"/>
          </p:cNvPicPr>
          <p:nvPr>
            <p:ph sz="quarter" idx="3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426" y="2973388"/>
            <a:ext cx="1368724" cy="18288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36FC44-7F41-4D46-8140-439C8CF1E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2: Phonics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613290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9FCEDF-F1F4-4F1B-8D68-DF8E7F7032E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  <a:endParaRPr lang="en-PH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BB83377-D6BE-41EE-A739-571FEFECBA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PH" dirty="0"/>
              <a:t>Syllable Building Routine</a:t>
            </a:r>
          </a:p>
        </p:txBody>
      </p:sp>
      <p:pic>
        <p:nvPicPr>
          <p:cNvPr id="11" name="Content Placeholder 11" descr="An image of the lowercase letter b Word Building Card.">
            <a:extLst>
              <a:ext uri="{FF2B5EF4-FFF2-40B4-BE49-F238E27FC236}">
                <a16:creationId xmlns:a16="http://schemas.microsoft.com/office/drawing/2014/main" id="{557DBB65-D339-E016-DCF4-812D4CA3BAE4}"/>
              </a:ext>
            </a:extLst>
          </p:cNvPr>
          <p:cNvPicPr>
            <a:picLocks noGrp="1" noChangeAspect="1"/>
          </p:cNvPicPr>
          <p:nvPr>
            <p:ph sz="quarter" idx="2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5" y="2973388"/>
            <a:ext cx="1362995" cy="18288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2" name="Content Placeholder 10" descr="An image of the lowercase letter e Word Building Card.">
            <a:extLst>
              <a:ext uri="{FF2B5EF4-FFF2-40B4-BE49-F238E27FC236}">
                <a16:creationId xmlns:a16="http://schemas.microsoft.com/office/drawing/2014/main" id="{30919031-6211-B853-E3DB-D764749CE8EE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88" y="2973388"/>
            <a:ext cx="1368724" cy="18288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3" name="Content Placeholder 8" descr="An image of the lowercase letter s Word Building Card. ">
            <a:extLst>
              <a:ext uri="{FF2B5EF4-FFF2-40B4-BE49-F238E27FC236}">
                <a16:creationId xmlns:a16="http://schemas.microsoft.com/office/drawing/2014/main" id="{16A98CB9-EED6-E5B8-0A1C-16520816A844}"/>
              </a:ext>
            </a:extLst>
          </p:cNvPr>
          <p:cNvPicPr>
            <a:picLocks noGrp="1" noChangeAspect="1"/>
          </p:cNvPicPr>
          <p:nvPr>
            <p:ph sz="quarter" idx="27"/>
          </p:nvPr>
        </p:nvPicPr>
        <p:blipFill>
          <a:blip r:embed="rId5"/>
          <a:stretch>
            <a:fillRect/>
          </a:stretch>
        </p:blipFill>
        <p:spPr>
          <a:xfrm>
            <a:off x="3150896" y="2973388"/>
            <a:ext cx="1343608" cy="18288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4" name="Content Placeholder 9" descr="An image of the lowercase letter i Word Building Card.">
            <a:extLst>
              <a:ext uri="{FF2B5EF4-FFF2-40B4-BE49-F238E27FC236}">
                <a16:creationId xmlns:a16="http://schemas.microsoft.com/office/drawing/2014/main" id="{220A1E18-922F-CFAB-E23A-072EC0D9F9DC}"/>
              </a:ext>
            </a:extLst>
          </p:cNvPr>
          <p:cNvPicPr>
            <a:picLocks noGrp="1" noChangeAspect="1"/>
          </p:cNvPicPr>
          <p:nvPr>
            <p:ph sz="quarter" idx="28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802" y="2973388"/>
            <a:ext cx="1362995" cy="18288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5" name="Content Placeholder 20" descr="An image of the lowercase letter d Word Building Card.">
            <a:extLst>
              <a:ext uri="{FF2B5EF4-FFF2-40B4-BE49-F238E27FC236}">
                <a16:creationId xmlns:a16="http://schemas.microsoft.com/office/drawing/2014/main" id="{8DE3D124-CEFA-4215-55AC-1FCFC19FB68F}"/>
              </a:ext>
            </a:extLst>
          </p:cNvPr>
          <p:cNvPicPr>
            <a:picLocks noGrp="1" noChangeAspect="1"/>
          </p:cNvPicPr>
          <p:nvPr>
            <p:ph sz="quarter" idx="29"/>
          </p:nvPr>
        </p:nvPicPr>
        <p:blipFill>
          <a:blip r:embed="rId7"/>
          <a:stretch>
            <a:fillRect/>
          </a:stretch>
        </p:blipFill>
        <p:spPr>
          <a:xfrm>
            <a:off x="6143296" y="2973388"/>
            <a:ext cx="1365908" cy="18288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6" name="Content Placeholder 10" descr="An image of the lowercase letter e Word Building Card.">
            <a:extLst>
              <a:ext uri="{FF2B5EF4-FFF2-40B4-BE49-F238E27FC236}">
                <a16:creationId xmlns:a16="http://schemas.microsoft.com/office/drawing/2014/main" id="{30919031-6211-B853-E3DB-D764749CE8EE}"/>
              </a:ext>
            </a:extLst>
          </p:cNvPr>
          <p:cNvPicPr>
            <a:picLocks noGrp="1" noChangeAspect="1"/>
          </p:cNvPicPr>
          <p:nvPr>
            <p:ph sz="quarter" idx="3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426" y="2973388"/>
            <a:ext cx="1368724" cy="18288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36FC44-7F41-4D46-8140-439C8CF1E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2: Phonics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525269186"/>
      </p:ext>
    </p:extLst>
  </p:cSld>
  <p:clrMapOvr>
    <a:masterClrMapping/>
  </p:clrMapOvr>
</p:sld>
</file>

<file path=ppt/theme/theme1.xml><?xml version="1.0" encoding="utf-8"?>
<a:theme xmlns:a="http://schemas.openxmlformats.org/drawingml/2006/main" name="Session_2_4 _ BLUE">
  <a:themeElements>
    <a:clrScheme name="Custom 1">
      <a:dk1>
        <a:srgbClr val="000000"/>
      </a:dk1>
      <a:lt1>
        <a:srgbClr val="FFFFFF"/>
      </a:lt1>
      <a:dk2>
        <a:srgbClr val="17529D"/>
      </a:dk2>
      <a:lt2>
        <a:srgbClr val="E7E6E6"/>
      </a:lt2>
      <a:accent1>
        <a:srgbClr val="107499"/>
      </a:accent1>
      <a:accent2>
        <a:srgbClr val="CB027A"/>
      </a:accent2>
      <a:accent3>
        <a:srgbClr val="008239"/>
      </a:accent3>
      <a:accent4>
        <a:srgbClr val="6D005E"/>
      </a:accent4>
      <a:accent5>
        <a:srgbClr val="4572C3"/>
      </a:accent5>
      <a:accent6>
        <a:srgbClr val="EB510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ssion_5_Revi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2_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2_Focus">
  <a:themeElements>
    <a:clrScheme name="Custom 3">
      <a:dk1>
        <a:srgbClr val="000000"/>
      </a:dk1>
      <a:lt1>
        <a:srgbClr val="FFFFFF"/>
      </a:lt1>
      <a:dk2>
        <a:srgbClr val="17529D"/>
      </a:dk2>
      <a:lt2>
        <a:srgbClr val="E7E6E6"/>
      </a:lt2>
      <a:accent1>
        <a:srgbClr val="107499"/>
      </a:accent1>
      <a:accent2>
        <a:srgbClr val="CB027A"/>
      </a:accent2>
      <a:accent3>
        <a:srgbClr val="008239"/>
      </a:accent3>
      <a:accent4>
        <a:srgbClr val="6D005E"/>
      </a:accent4>
      <a:accent5>
        <a:srgbClr val="4572C3"/>
      </a:accent5>
      <a:accent6>
        <a:srgbClr val="EB510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710a3ed-4979-4661-9a90-2a45d351e80e">
      <UserInfo>
        <DisplayName>Alexis Hatcher</DisplayName>
        <AccountId>6</AccountId>
        <AccountType/>
      </UserInfo>
      <UserInfo>
        <DisplayName>Heatherlyn Ames</DisplayName>
        <AccountId>1205</AccountId>
        <AccountType/>
      </UserInfo>
      <UserInfo>
        <DisplayName>Shannon Stanton</DisplayName>
        <AccountId>139</AccountId>
        <AccountType/>
      </UserInfo>
      <UserInfo>
        <DisplayName>Julia Pearlman</DisplayName>
        <AccountId>4818</AccountId>
        <AccountType/>
      </UserInfo>
      <UserInfo>
        <DisplayName>Tyler Krentz</DisplayName>
        <AccountId>10728</AccountId>
        <AccountType/>
      </UserInfo>
    </SharedWithUsers>
    <Notes xmlns="4a536345-3f6c-461a-b183-bbdda499d257" xsi:nil="true"/>
    <_ip_UnifiedCompliancePolicyUIAction xmlns="http://schemas.microsoft.com/sharepoint/v3" xsi:nil="true"/>
    <_ip_UnifiedCompliancePolicyProperties xmlns="http://schemas.microsoft.com/sharepoint/v3" xsi:nil="true"/>
    <lcf76f155ced4ddcb4097134ff3c332f xmlns="4a536345-3f6c-461a-b183-bbdda499d257">
      <Terms xmlns="http://schemas.microsoft.com/office/infopath/2007/PartnerControls"/>
    </lcf76f155ced4ddcb4097134ff3c332f>
    <TaxCatchAll xmlns="b710a3ed-4979-4661-9a90-2a45d351e80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DD6838B8E4ED4D97B4119C1F57964B" ma:contentTypeVersion="19" ma:contentTypeDescription="Create a new document." ma:contentTypeScope="" ma:versionID="7b4d4242a4f0aaf627d6b0362b8cdf41">
  <xsd:schema xmlns:xsd="http://www.w3.org/2001/XMLSchema" xmlns:xs="http://www.w3.org/2001/XMLSchema" xmlns:p="http://schemas.microsoft.com/office/2006/metadata/properties" xmlns:ns1="http://schemas.microsoft.com/sharepoint/v3" xmlns:ns2="4a536345-3f6c-461a-b183-bbdda499d257" xmlns:ns3="b710a3ed-4979-4661-9a90-2a45d351e80e" targetNamespace="http://schemas.microsoft.com/office/2006/metadata/properties" ma:root="true" ma:fieldsID="e8e66911d2a7c248a2ff722157b4894b" ns1:_="" ns2:_="" ns3:_="">
    <xsd:import namespace="http://schemas.microsoft.com/sharepoint/v3"/>
    <xsd:import namespace="4a536345-3f6c-461a-b183-bbdda499d257"/>
    <xsd:import namespace="b710a3ed-4979-4661-9a90-2a45d351e8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Note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536345-3f6c-461a-b183-bbdda499d2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s" ma:index="14" nillable="true" ma:displayName="Notes" ma:format="Dropdown" ma:internalName="Notes">
      <xsd:simpleType>
        <xsd:union memberTypes="dms:Text">
          <xsd:simpleType>
            <xsd:restriction base="dms:Choice">
              <xsd:enumeration value="Choice 1"/>
              <xsd:enumeration value="Choice 2"/>
              <xsd:enumeration value="Choice 3"/>
            </xsd:restriction>
          </xsd:simpleType>
        </xsd:un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3ddc6715-9392-4c7b-b038-9c308e5b14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10a3ed-4979-4661-9a90-2a45d351e80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35df0f7c-c064-45d8-abb3-53c1c3ddb3c5}" ma:internalName="TaxCatchAll" ma:showField="CatchAllData" ma:web="b710a3ed-4979-4661-9a90-2a45d351e8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861963-F88A-4078-9CC1-BE4DF6922FBF}">
  <ds:schemaRefs>
    <ds:schemaRef ds:uri="http://schemas.microsoft.com/office/2006/documentManagement/types"/>
    <ds:schemaRef ds:uri="http://purl.org/dc/elements/1.1/"/>
    <ds:schemaRef ds:uri="http://schemas.microsoft.com/sharepoint/v3"/>
    <ds:schemaRef ds:uri="b710a3ed-4979-4661-9a90-2a45d351e80e"/>
    <ds:schemaRef ds:uri="http://schemas.microsoft.com/office/infopath/2007/PartnerControls"/>
    <ds:schemaRef ds:uri="http://schemas.openxmlformats.org/package/2006/metadata/core-properties"/>
    <ds:schemaRef ds:uri="4a536345-3f6c-461a-b183-bbdda499d257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B63B538-B6C3-40EB-B9AE-DD48DA6194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a536345-3f6c-461a-b183-bbdda499d257"/>
    <ds:schemaRef ds:uri="b710a3ed-4979-4661-9a90-2a45d351e8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3D280A-F568-4485-BD45-332497A36F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595</TotalTime>
  <Words>2961</Words>
  <Application>Microsoft Macintosh PowerPoint</Application>
  <PresentationFormat>On-screen Show (4:3)</PresentationFormat>
  <Paragraphs>407</Paragraphs>
  <Slides>46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Avenir Book</vt:lpstr>
      <vt:lpstr>Avenir Next</vt:lpstr>
      <vt:lpstr>Calibri</vt:lpstr>
      <vt:lpstr>Century Gothic</vt:lpstr>
      <vt:lpstr>Session_2_4 _ BLUE</vt:lpstr>
      <vt:lpstr>Session_5_Review</vt:lpstr>
      <vt:lpstr>G2_Opener</vt:lpstr>
      <vt:lpstr>G2_Focus</vt:lpstr>
      <vt:lpstr>Week 27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Michaud</dc:creator>
  <cp:lastModifiedBy>Mark Nodland</cp:lastModifiedBy>
  <cp:revision>127</cp:revision>
  <cp:lastPrinted>2019-07-31T17:10:30Z</cp:lastPrinted>
  <dcterms:created xsi:type="dcterms:W3CDTF">2019-06-29T20:30:13Z</dcterms:created>
  <dcterms:modified xsi:type="dcterms:W3CDTF">2022-07-19T17:32:02Z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0x0101009DDD6838B8E4ED4D97B4119C1F57964B</vt:lpwstr>
  </property>
  <property fmtid="{D5CDD505-2E9C-101B-9397-08002B2CF9AE}" pid="3" name="MediaServiceImageTags">
    <vt:lpwstr/>
  </property>
</Properties>
</file>