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4016" r:id="rId5"/>
    <p:sldMasterId id="2147484037" r:id="rId6"/>
    <p:sldMasterId id="2147484011" r:id="rId7"/>
    <p:sldMasterId id="2147484014" r:id="rId8"/>
  </p:sldMasterIdLst>
  <p:notesMasterIdLst>
    <p:notesMasterId r:id="rId38"/>
  </p:notesMasterIdLst>
  <p:handoutMasterIdLst>
    <p:handoutMasterId r:id="rId39"/>
  </p:handoutMasterIdLst>
  <p:sldIdLst>
    <p:sldId id="579" r:id="rId9"/>
    <p:sldId id="580" r:id="rId10"/>
    <p:sldId id="581" r:id="rId11"/>
    <p:sldId id="55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94" r:id="rId24"/>
    <p:sldId id="595" r:id="rId25"/>
    <p:sldId id="596" r:id="rId26"/>
    <p:sldId id="597" r:id="rId27"/>
    <p:sldId id="598" r:id="rId28"/>
    <p:sldId id="599" r:id="rId29"/>
    <p:sldId id="600" r:id="rId30"/>
    <p:sldId id="574" r:id="rId31"/>
    <p:sldId id="601" r:id="rId32"/>
    <p:sldId id="602" r:id="rId33"/>
    <p:sldId id="603" r:id="rId34"/>
    <p:sldId id="578" r:id="rId35"/>
    <p:sldId id="558" r:id="rId36"/>
    <p:sldId id="60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68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  <p15:guide id="7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Grecki" initials="EG" lastIdx="8" clrIdx="6">
    <p:extLst>
      <p:ext uri="{19B8F6BF-5375-455C-9EA6-DF929625EA0E}">
        <p15:presenceInfo xmlns:p15="http://schemas.microsoft.com/office/powerpoint/2012/main" userId="Emily Grecki" providerId="None"/>
      </p:ext>
    </p:extLst>
  </p:cmAuthor>
  <p:cmAuthor id="1" name="Michelle Pietromonaco" initials="MP" lastIdx="2" clrIdx="0">
    <p:extLst>
      <p:ext uri="{19B8F6BF-5375-455C-9EA6-DF929625EA0E}">
        <p15:presenceInfo xmlns:p15="http://schemas.microsoft.com/office/powerpoint/2012/main" userId="S::mpietromonaco@cainc.com::156befd1-1b04-40f4-a056-83bff00d069c" providerId="AD"/>
      </p:ext>
    </p:extLst>
  </p:cmAuthor>
  <p:cmAuthor id="2" name="Emily Ambrose" initials="EA" lastIdx="1" clrIdx="1">
    <p:extLst>
      <p:ext uri="{19B8F6BF-5375-455C-9EA6-DF929625EA0E}">
        <p15:presenceInfo xmlns:p15="http://schemas.microsoft.com/office/powerpoint/2012/main" userId="S::eambrose@cainc.com::cac3403e-15b1-42b4-938c-3849ba0f7b3d" providerId="AD"/>
      </p:ext>
    </p:extLst>
  </p:cmAuthor>
  <p:cmAuthor id="3" name="Nandini Gupta" initials="NG" lastIdx="5" clrIdx="2">
    <p:extLst>
      <p:ext uri="{19B8F6BF-5375-455C-9EA6-DF929625EA0E}">
        <p15:presenceInfo xmlns:p15="http://schemas.microsoft.com/office/powerpoint/2012/main" userId="Nandini Gupta" providerId="None"/>
      </p:ext>
    </p:extLst>
  </p:cmAuthor>
  <p:cmAuthor id="4" name="Ellen Ungaro" initials="EU" lastIdx="3" clrIdx="3">
    <p:extLst>
      <p:ext uri="{19B8F6BF-5375-455C-9EA6-DF929625EA0E}">
        <p15:presenceInfo xmlns:p15="http://schemas.microsoft.com/office/powerpoint/2012/main" userId="S::eungaro@cainc.com::f4290da0-fcc7-4f8b-9e25-97c35a36fa36" providerId="AD"/>
      </p:ext>
    </p:extLst>
  </p:cmAuthor>
  <p:cmAuthor id="5" name="Anne Capeci" initials="AC" lastIdx="5" clrIdx="4">
    <p:extLst>
      <p:ext uri="{19B8F6BF-5375-455C-9EA6-DF929625EA0E}">
        <p15:presenceInfo xmlns:p15="http://schemas.microsoft.com/office/powerpoint/2012/main" userId="S::acapeci@cainc.com::a36363c2-bb48-4d68-a4df-c9d9b699fa3d" providerId="AD"/>
      </p:ext>
    </p:extLst>
  </p:cmAuthor>
  <p:cmAuthor id="6" name="jrhill1414@gmail.com" initials="j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779"/>
    <a:srgbClr val="9BF758"/>
    <a:srgbClr val="B897D9"/>
    <a:srgbClr val="AA0165"/>
    <a:srgbClr val="AB0166"/>
    <a:srgbClr val="942092"/>
    <a:srgbClr val="941651"/>
    <a:srgbClr val="910059"/>
    <a:srgbClr val="900058"/>
    <a:srgbClr val="88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70909" autoAdjust="0"/>
  </p:normalViewPr>
  <p:slideViewPr>
    <p:cSldViewPr snapToGrid="0" snapToObjects="1">
      <p:cViewPr varScale="1">
        <p:scale>
          <a:sx n="100" d="100"/>
          <a:sy n="100" d="100"/>
        </p:scale>
        <p:origin x="840" y="176"/>
      </p:cViewPr>
      <p:guideLst>
        <p:guide pos="5568"/>
        <p:guide orient="horz" pos="840"/>
        <p:guide orient="horz" pos="504"/>
        <p:guide orient="horz" pos="4080"/>
        <p:guide pos="816"/>
      </p:guideLst>
    </p:cSldViewPr>
  </p:slideViewPr>
  <p:notesTextViewPr>
    <p:cViewPr>
      <p:scale>
        <a:sx n="140" d="100"/>
        <a:sy n="14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Wichers" userId="feaa81bd-cbd7-41bd-a671-a351dd74e28f" providerId="ADAL" clId="{0C089B0D-4DF2-4000-84DB-1CAB0FF5807E}"/>
    <pc:docChg chg="modSld">
      <pc:chgData name="Jennifer Wichers" userId="feaa81bd-cbd7-41bd-a671-a351dd74e28f" providerId="ADAL" clId="{0C089B0D-4DF2-4000-84DB-1CAB0FF5807E}" dt="2022-06-27T17:22:43.029" v="45" actId="20577"/>
      <pc:docMkLst>
        <pc:docMk/>
      </pc:docMkLst>
      <pc:sldChg chg="modNotesTx">
        <pc:chgData name="Jennifer Wichers" userId="feaa81bd-cbd7-41bd-a671-a351dd74e28f" providerId="ADAL" clId="{0C089B0D-4DF2-4000-84DB-1CAB0FF5807E}" dt="2022-06-27T17:22:43.029" v="45" actId="20577"/>
        <pc:sldMkLst>
          <pc:docMk/>
          <pc:sldMk cId="117976029" sldId="551"/>
        </pc:sldMkLst>
      </pc:sldChg>
      <pc:sldChg chg="modNotesTx">
        <pc:chgData name="Jennifer Wichers" userId="feaa81bd-cbd7-41bd-a671-a351dd74e28f" providerId="ADAL" clId="{0C089B0D-4DF2-4000-84DB-1CAB0FF5807E}" dt="2022-06-27T13:35:36.176" v="35" actId="6549"/>
        <pc:sldMkLst>
          <pc:docMk/>
          <pc:sldMk cId="2749437473" sldId="574"/>
        </pc:sldMkLst>
      </pc:sldChg>
      <pc:sldChg chg="modNotesTx">
        <pc:chgData name="Jennifer Wichers" userId="feaa81bd-cbd7-41bd-a671-a351dd74e28f" providerId="ADAL" clId="{0C089B0D-4DF2-4000-84DB-1CAB0FF5807E}" dt="2022-06-27T13:34:21.695" v="1" actId="6549"/>
        <pc:sldMkLst>
          <pc:docMk/>
          <pc:sldMk cId="3818683130" sldId="583"/>
        </pc:sldMkLst>
      </pc:sldChg>
      <pc:sldChg chg="modNotesTx">
        <pc:chgData name="Jennifer Wichers" userId="feaa81bd-cbd7-41bd-a671-a351dd74e28f" providerId="ADAL" clId="{0C089B0D-4DF2-4000-84DB-1CAB0FF5807E}" dt="2022-06-27T13:34:23.689" v="3" actId="6549"/>
        <pc:sldMkLst>
          <pc:docMk/>
          <pc:sldMk cId="623415147" sldId="584"/>
        </pc:sldMkLst>
      </pc:sldChg>
      <pc:sldChg chg="modNotesTx">
        <pc:chgData name="Jennifer Wichers" userId="feaa81bd-cbd7-41bd-a671-a351dd74e28f" providerId="ADAL" clId="{0C089B0D-4DF2-4000-84DB-1CAB0FF5807E}" dt="2022-06-27T13:34:34.215" v="4" actId="6549"/>
        <pc:sldMkLst>
          <pc:docMk/>
          <pc:sldMk cId="3495923665" sldId="594"/>
        </pc:sldMkLst>
      </pc:sldChg>
      <pc:sldChg chg="modNotesTx">
        <pc:chgData name="Jennifer Wichers" userId="feaa81bd-cbd7-41bd-a671-a351dd74e28f" providerId="ADAL" clId="{0C089B0D-4DF2-4000-84DB-1CAB0FF5807E}" dt="2022-06-27T13:34:47.847" v="9" actId="20577"/>
        <pc:sldMkLst>
          <pc:docMk/>
          <pc:sldMk cId="1249767637" sldId="596"/>
        </pc:sldMkLst>
      </pc:sldChg>
      <pc:sldChg chg="modNotesTx">
        <pc:chgData name="Jennifer Wichers" userId="feaa81bd-cbd7-41bd-a671-a351dd74e28f" providerId="ADAL" clId="{0C089B0D-4DF2-4000-84DB-1CAB0FF5807E}" dt="2022-06-27T13:35:03.438" v="17" actId="20577"/>
        <pc:sldMkLst>
          <pc:docMk/>
          <pc:sldMk cId="3001090925" sldId="597"/>
        </pc:sldMkLst>
      </pc:sldChg>
      <pc:sldChg chg="modNotesTx">
        <pc:chgData name="Jennifer Wichers" userId="feaa81bd-cbd7-41bd-a671-a351dd74e28f" providerId="ADAL" clId="{0C089B0D-4DF2-4000-84DB-1CAB0FF5807E}" dt="2022-06-27T13:35:15.102" v="24" actId="20577"/>
        <pc:sldMkLst>
          <pc:docMk/>
          <pc:sldMk cId="3442034287" sldId="598"/>
        </pc:sldMkLst>
      </pc:sldChg>
      <pc:sldChg chg="modNotesTx">
        <pc:chgData name="Jennifer Wichers" userId="feaa81bd-cbd7-41bd-a671-a351dd74e28f" providerId="ADAL" clId="{0C089B0D-4DF2-4000-84DB-1CAB0FF5807E}" dt="2022-06-27T13:35:25.438" v="29" actId="20577"/>
        <pc:sldMkLst>
          <pc:docMk/>
          <pc:sldMk cId="1106847883" sldId="599"/>
        </pc:sldMkLst>
      </pc:sldChg>
      <pc:sldChg chg="modNotesTx">
        <pc:chgData name="Jennifer Wichers" userId="feaa81bd-cbd7-41bd-a671-a351dd74e28f" providerId="ADAL" clId="{0C089B0D-4DF2-4000-84DB-1CAB0FF5807E}" dt="2022-06-27T13:35:32.694" v="34" actId="20577"/>
        <pc:sldMkLst>
          <pc:docMk/>
          <pc:sldMk cId="601227065" sldId="600"/>
        </pc:sldMkLst>
      </pc:sldChg>
      <pc:sldChg chg="modNotesTx">
        <pc:chgData name="Jennifer Wichers" userId="feaa81bd-cbd7-41bd-a671-a351dd74e28f" providerId="ADAL" clId="{0C089B0D-4DF2-4000-84DB-1CAB0FF5807E}" dt="2022-06-27T13:35:39.648" v="38" actId="6549"/>
        <pc:sldMkLst>
          <pc:docMk/>
          <pc:sldMk cId="3700429496" sldId="601"/>
        </pc:sldMkLst>
      </pc:sldChg>
      <pc:sldChg chg="modNotesTx">
        <pc:chgData name="Jennifer Wichers" userId="feaa81bd-cbd7-41bd-a671-a351dd74e28f" providerId="ADAL" clId="{0C089B0D-4DF2-4000-84DB-1CAB0FF5807E}" dt="2022-06-27T13:35:43.224" v="41" actId="6549"/>
        <pc:sldMkLst>
          <pc:docMk/>
          <pc:sldMk cId="79496232" sldId="602"/>
        </pc:sldMkLst>
      </pc:sldChg>
      <pc:sldChg chg="modNotesTx">
        <pc:chgData name="Jennifer Wichers" userId="feaa81bd-cbd7-41bd-a671-a351dd74e28f" providerId="ADAL" clId="{0C089B0D-4DF2-4000-84DB-1CAB0FF5807E}" dt="2022-06-27T13:35:46.780" v="44" actId="6549"/>
        <pc:sldMkLst>
          <pc:docMk/>
          <pc:sldMk cId="166885846" sldId="603"/>
        </pc:sldMkLst>
      </pc:sldChg>
    </pc:docChg>
  </pc:docChgLst>
  <pc:docChgLst>
    <pc:chgData name="Paige Curley" userId="323ae68b-3514-45e6-9d23-90a12da1be37" providerId="ADAL" clId="{03CC95D7-BB2F-46E8-8D1E-1C586B91BA3B}"/>
    <pc:docChg chg="modSld">
      <pc:chgData name="Paige Curley" userId="323ae68b-3514-45e6-9d23-90a12da1be37" providerId="ADAL" clId="{03CC95D7-BB2F-46E8-8D1E-1C586B91BA3B}" dt="2022-06-21T15:48:44.457" v="95" actId="962"/>
      <pc:docMkLst>
        <pc:docMk/>
      </pc:docMkLst>
      <pc:sldChg chg="modSp mod">
        <pc:chgData name="Paige Curley" userId="323ae68b-3514-45e6-9d23-90a12da1be37" providerId="ADAL" clId="{03CC95D7-BB2F-46E8-8D1E-1C586B91BA3B}" dt="2022-06-21T15:46:43.489" v="13" actId="962"/>
        <pc:sldMkLst>
          <pc:docMk/>
          <pc:sldMk cId="117976029" sldId="551"/>
        </pc:sldMkLst>
        <pc:spChg chg="ord">
          <ac:chgData name="Paige Curley" userId="323ae68b-3514-45e6-9d23-90a12da1be37" providerId="ADAL" clId="{03CC95D7-BB2F-46E8-8D1E-1C586B91BA3B}" dt="2022-06-21T15:46:42.806" v="12" actId="13244"/>
          <ac:spMkLst>
            <pc:docMk/>
            <pc:sldMk cId="117976029" sldId="551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6:43.489" v="13" actId="962"/>
          <ac:spMkLst>
            <pc:docMk/>
            <pc:sldMk cId="117976029" sldId="551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6:42.130" v="11" actId="13244"/>
          <ac:spMkLst>
            <pc:docMk/>
            <pc:sldMk cId="117976029" sldId="551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8:41.518" v="93" actId="962"/>
        <pc:sldMkLst>
          <pc:docMk/>
          <pc:sldMk cId="2606998436" sldId="558"/>
        </pc:sldMkLst>
        <pc:spChg chg="mod">
          <ac:chgData name="Paige Curley" userId="323ae68b-3514-45e6-9d23-90a12da1be37" providerId="ADAL" clId="{03CC95D7-BB2F-46E8-8D1E-1C586B91BA3B}" dt="2022-06-21T15:48:41.518" v="93" actId="962"/>
          <ac:spMkLst>
            <pc:docMk/>
            <pc:sldMk cId="2606998436" sldId="558"/>
            <ac:spMk id="3" creationId="{84C67F24-2BCA-7A47-A23A-794DAB7B6BE9}"/>
          </ac:spMkLst>
        </pc:spChg>
        <pc:spChg chg="ord">
          <ac:chgData name="Paige Curley" userId="323ae68b-3514-45e6-9d23-90a12da1be37" providerId="ADAL" clId="{03CC95D7-BB2F-46E8-8D1E-1C586B91BA3B}" dt="2022-06-21T15:48:40.756" v="92" actId="13244"/>
          <ac:spMkLst>
            <pc:docMk/>
            <pc:sldMk cId="2606998436" sldId="558"/>
            <ac:spMk id="4" creationId="{A6BDD9B6-451A-5249-9D28-4C94BA0D7B4C}"/>
          </ac:spMkLst>
        </pc:spChg>
      </pc:sldChg>
      <pc:sldChg chg="modSp mod">
        <pc:chgData name="Paige Curley" userId="323ae68b-3514-45e6-9d23-90a12da1be37" providerId="ADAL" clId="{03CC95D7-BB2F-46E8-8D1E-1C586B91BA3B}" dt="2022-06-21T15:48:20.383" v="80" actId="962"/>
        <pc:sldMkLst>
          <pc:docMk/>
          <pc:sldMk cId="2749437473" sldId="574"/>
        </pc:sldMkLst>
        <pc:spChg chg="mod">
          <ac:chgData name="Paige Curley" userId="323ae68b-3514-45e6-9d23-90a12da1be37" providerId="ADAL" clId="{03CC95D7-BB2F-46E8-8D1E-1C586B91BA3B}" dt="2022-06-21T15:48:20.383" v="80" actId="962"/>
          <ac:spMkLst>
            <pc:docMk/>
            <pc:sldMk cId="2749437473" sldId="574"/>
            <ac:spMk id="5" creationId="{59FD36AF-994E-6B41-9D06-5386FD0915EB}"/>
          </ac:spMkLst>
        </pc:spChg>
        <pc:spChg chg="ord">
          <ac:chgData name="Paige Curley" userId="323ae68b-3514-45e6-9d23-90a12da1be37" providerId="ADAL" clId="{03CC95D7-BB2F-46E8-8D1E-1C586B91BA3B}" dt="2022-06-21T15:48:18.824" v="78" actId="13244"/>
          <ac:spMkLst>
            <pc:docMk/>
            <pc:sldMk cId="2749437473" sldId="574"/>
            <ac:spMk id="8" creationId="{5753DE8A-CCC8-9643-8C9F-AD9929EE6C25}"/>
          </ac:spMkLst>
        </pc:spChg>
        <pc:picChg chg="ord">
          <ac:chgData name="Paige Curley" userId="323ae68b-3514-45e6-9d23-90a12da1be37" providerId="ADAL" clId="{03CC95D7-BB2F-46E8-8D1E-1C586B91BA3B}" dt="2022-06-21T15:48:19.447" v="79" actId="13244"/>
          <ac:picMkLst>
            <pc:docMk/>
            <pc:sldMk cId="2749437473" sldId="574"/>
            <ac:picMk id="3" creationId="{73518F48-61A1-5546-8F35-115FC9CA4CA1}"/>
          </ac:picMkLst>
        </pc:picChg>
      </pc:sldChg>
      <pc:sldChg chg="modSp mod">
        <pc:chgData name="Paige Curley" userId="323ae68b-3514-45e6-9d23-90a12da1be37" providerId="ADAL" clId="{03CC95D7-BB2F-46E8-8D1E-1C586B91BA3B}" dt="2022-06-21T15:48:38.531" v="91" actId="962"/>
        <pc:sldMkLst>
          <pc:docMk/>
          <pc:sldMk cId="613081389" sldId="578"/>
        </pc:sldMkLst>
        <pc:spChg chg="mod">
          <ac:chgData name="Paige Curley" userId="323ae68b-3514-45e6-9d23-90a12da1be37" providerId="ADAL" clId="{03CC95D7-BB2F-46E8-8D1E-1C586B91BA3B}" dt="2022-06-21T15:48:38.531" v="91" actId="962"/>
          <ac:spMkLst>
            <pc:docMk/>
            <pc:sldMk cId="613081389" sldId="578"/>
            <ac:spMk id="5" creationId="{2816E026-152A-A445-A671-226B968A8C2E}"/>
          </ac:spMkLst>
        </pc:spChg>
        <pc:spChg chg="ord">
          <ac:chgData name="Paige Curley" userId="323ae68b-3514-45e6-9d23-90a12da1be37" providerId="ADAL" clId="{03CC95D7-BB2F-46E8-8D1E-1C586B91BA3B}" dt="2022-06-21T15:48:37.672" v="90" actId="13244"/>
          <ac:spMkLst>
            <pc:docMk/>
            <pc:sldMk cId="613081389" sldId="578"/>
            <ac:spMk id="6" creationId="{1AF79D88-FF38-0145-BE32-7AAEC65F3E4B}"/>
          </ac:spMkLst>
        </pc:spChg>
      </pc:sldChg>
      <pc:sldChg chg="modSp mod">
        <pc:chgData name="Paige Curley" userId="323ae68b-3514-45e6-9d23-90a12da1be37" providerId="ADAL" clId="{03CC95D7-BB2F-46E8-8D1E-1C586B91BA3B}" dt="2022-06-21T15:46:12.134" v="0" actId="13244"/>
        <pc:sldMkLst>
          <pc:docMk/>
          <pc:sldMk cId="915602031" sldId="579"/>
        </pc:sldMkLst>
        <pc:spChg chg="ord">
          <ac:chgData name="Paige Curley" userId="323ae68b-3514-45e6-9d23-90a12da1be37" providerId="ADAL" clId="{03CC95D7-BB2F-46E8-8D1E-1C586B91BA3B}" dt="2022-06-21T15:46:12.134" v="0" actId="13244"/>
          <ac:spMkLst>
            <pc:docMk/>
            <pc:sldMk cId="915602031" sldId="579"/>
            <ac:spMk id="5" creationId="{5A518D8B-736B-CD42-8B6B-837D49003945}"/>
          </ac:spMkLst>
        </pc:spChg>
      </pc:sldChg>
      <pc:sldChg chg="addSp modSp mod">
        <pc:chgData name="Paige Curley" userId="323ae68b-3514-45e6-9d23-90a12da1be37" providerId="ADAL" clId="{03CC95D7-BB2F-46E8-8D1E-1C586B91BA3B}" dt="2022-06-21T15:46:21.459" v="3" actId="962"/>
        <pc:sldMkLst>
          <pc:docMk/>
          <pc:sldMk cId="354517678" sldId="580"/>
        </pc:sldMkLst>
        <pc:picChg chg="add mod">
          <ac:chgData name="Paige Curley" userId="323ae68b-3514-45e6-9d23-90a12da1be37" providerId="ADAL" clId="{03CC95D7-BB2F-46E8-8D1E-1C586B91BA3B}" dt="2022-06-21T15:46:20.461" v="2" actId="34135"/>
          <ac:picMkLst>
            <pc:docMk/>
            <pc:sldMk cId="354517678" sldId="580"/>
            <ac:picMk id="2" creationId="{9E1A3189-98D5-1F8C-9A8C-BD6A166CB399}"/>
          </ac:picMkLst>
        </pc:picChg>
        <pc:picChg chg="add mod">
          <ac:chgData name="Paige Curley" userId="323ae68b-3514-45e6-9d23-90a12da1be37" providerId="ADAL" clId="{03CC95D7-BB2F-46E8-8D1E-1C586B91BA3B}" dt="2022-06-21T15:46:21.459" v="3" actId="962"/>
          <ac:picMkLst>
            <pc:docMk/>
            <pc:sldMk cId="354517678" sldId="580"/>
            <ac:picMk id="3" creationId="{4FDDAA61-213D-9327-D068-153852EB5E3F}"/>
          </ac:picMkLst>
        </pc:picChg>
      </pc:sldChg>
      <pc:sldChg chg="addSp modSp mod">
        <pc:chgData name="Paige Curley" userId="323ae68b-3514-45e6-9d23-90a12da1be37" providerId="ADAL" clId="{03CC95D7-BB2F-46E8-8D1E-1C586B91BA3B}" dt="2022-06-21T15:46:38.030" v="10" actId="962"/>
        <pc:sldMkLst>
          <pc:docMk/>
          <pc:sldMk cId="1088854572" sldId="581"/>
        </pc:sldMkLst>
        <pc:spChg chg="mod">
          <ac:chgData name="Paige Curley" userId="323ae68b-3514-45e6-9d23-90a12da1be37" providerId="ADAL" clId="{03CC95D7-BB2F-46E8-8D1E-1C586B91BA3B}" dt="2022-06-21T15:46:38.030" v="10" actId="962"/>
          <ac:spMkLst>
            <pc:docMk/>
            <pc:sldMk cId="1088854572" sldId="581"/>
            <ac:spMk id="5" creationId="{36A27735-1CDC-7349-AA86-28B0D0AD176C}"/>
          </ac:spMkLst>
        </pc:spChg>
        <pc:spChg chg="add mod ord">
          <ac:chgData name="Paige Curley" userId="323ae68b-3514-45e6-9d23-90a12da1be37" providerId="ADAL" clId="{03CC95D7-BB2F-46E8-8D1E-1C586B91BA3B}" dt="2022-06-21T15:46:37.107" v="9" actId="13244"/>
          <ac:spMkLst>
            <pc:docMk/>
            <pc:sldMk cId="1088854572" sldId="581"/>
            <ac:spMk id="6" creationId="{4951C618-13DC-2CC8-DD1E-9440005F9071}"/>
          </ac:spMkLst>
        </pc:spChg>
      </pc:sldChg>
      <pc:sldChg chg="modSp mod">
        <pc:chgData name="Paige Curley" userId="323ae68b-3514-45e6-9d23-90a12da1be37" providerId="ADAL" clId="{03CC95D7-BB2F-46E8-8D1E-1C586B91BA3B}" dt="2022-06-21T15:46:48.163" v="16" actId="962"/>
        <pc:sldMkLst>
          <pc:docMk/>
          <pc:sldMk cId="3120307197" sldId="582"/>
        </pc:sldMkLst>
        <pc:spChg chg="ord">
          <ac:chgData name="Paige Curley" userId="323ae68b-3514-45e6-9d23-90a12da1be37" providerId="ADAL" clId="{03CC95D7-BB2F-46E8-8D1E-1C586B91BA3B}" dt="2022-06-21T15:46:47.160" v="15" actId="13244"/>
          <ac:spMkLst>
            <pc:docMk/>
            <pc:sldMk cId="3120307197" sldId="582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6:48.163" v="16" actId="962"/>
          <ac:spMkLst>
            <pc:docMk/>
            <pc:sldMk cId="3120307197" sldId="582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6:46.438" v="14" actId="13244"/>
          <ac:spMkLst>
            <pc:docMk/>
            <pc:sldMk cId="3120307197" sldId="582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6:57.232" v="21" actId="962"/>
        <pc:sldMkLst>
          <pc:docMk/>
          <pc:sldMk cId="3818683130" sldId="583"/>
        </pc:sldMkLst>
        <pc:spChg chg="ord">
          <ac:chgData name="Paige Curley" userId="323ae68b-3514-45e6-9d23-90a12da1be37" providerId="ADAL" clId="{03CC95D7-BB2F-46E8-8D1E-1C586B91BA3B}" dt="2022-06-21T15:46:56.526" v="20" actId="13244"/>
          <ac:spMkLst>
            <pc:docMk/>
            <pc:sldMk cId="3818683130" sldId="583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6:57.232" v="21" actId="962"/>
          <ac:spMkLst>
            <pc:docMk/>
            <pc:sldMk cId="3818683130" sldId="583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6:53.997" v="17" actId="13244"/>
          <ac:spMkLst>
            <pc:docMk/>
            <pc:sldMk cId="3818683130" sldId="583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01.763" v="24" actId="962"/>
        <pc:sldMkLst>
          <pc:docMk/>
          <pc:sldMk cId="623415147" sldId="584"/>
        </pc:sldMkLst>
        <pc:spChg chg="ord">
          <ac:chgData name="Paige Curley" userId="323ae68b-3514-45e6-9d23-90a12da1be37" providerId="ADAL" clId="{03CC95D7-BB2F-46E8-8D1E-1C586B91BA3B}" dt="2022-06-21T15:47:00.922" v="23" actId="13244"/>
          <ac:spMkLst>
            <pc:docMk/>
            <pc:sldMk cId="623415147" sldId="584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01.763" v="24" actId="962"/>
          <ac:spMkLst>
            <pc:docMk/>
            <pc:sldMk cId="623415147" sldId="584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00.330" v="22" actId="13244"/>
          <ac:spMkLst>
            <pc:docMk/>
            <pc:sldMk cId="623415147" sldId="584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06.281" v="27" actId="962"/>
        <pc:sldMkLst>
          <pc:docMk/>
          <pc:sldMk cId="1326216611" sldId="585"/>
        </pc:sldMkLst>
        <pc:spChg chg="ord">
          <ac:chgData name="Paige Curley" userId="323ae68b-3514-45e6-9d23-90a12da1be37" providerId="ADAL" clId="{03CC95D7-BB2F-46E8-8D1E-1C586B91BA3B}" dt="2022-06-21T15:47:05.418" v="26" actId="13244"/>
          <ac:spMkLst>
            <pc:docMk/>
            <pc:sldMk cId="1326216611" sldId="585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06.281" v="27" actId="962"/>
          <ac:spMkLst>
            <pc:docMk/>
            <pc:sldMk cId="1326216611" sldId="585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04.671" v="25" actId="13244"/>
          <ac:spMkLst>
            <pc:docMk/>
            <pc:sldMk cId="1326216611" sldId="585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11.602" v="31" actId="962"/>
        <pc:sldMkLst>
          <pc:docMk/>
          <pc:sldMk cId="896644075" sldId="586"/>
        </pc:sldMkLst>
        <pc:spChg chg="ord">
          <ac:chgData name="Paige Curley" userId="323ae68b-3514-45e6-9d23-90a12da1be37" providerId="ADAL" clId="{03CC95D7-BB2F-46E8-8D1E-1C586B91BA3B}" dt="2022-06-21T15:47:10.854" v="30" actId="13244"/>
          <ac:spMkLst>
            <pc:docMk/>
            <pc:sldMk cId="896644075" sldId="586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11.602" v="31" actId="962"/>
          <ac:spMkLst>
            <pc:docMk/>
            <pc:sldMk cId="896644075" sldId="586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09.836" v="29" actId="13244"/>
          <ac:spMkLst>
            <pc:docMk/>
            <pc:sldMk cId="896644075" sldId="586"/>
            <ac:spMk id="7" creationId="{7E99ABDB-37BB-3B41-BF65-3C19F8E5CDF5}"/>
          </ac:spMkLst>
        </pc:spChg>
        <pc:spChg chg="ord">
          <ac:chgData name="Paige Curley" userId="323ae68b-3514-45e6-9d23-90a12da1be37" providerId="ADAL" clId="{03CC95D7-BB2F-46E8-8D1E-1C586B91BA3B}" dt="2022-06-21T15:47:09.245" v="28" actId="13244"/>
          <ac:spMkLst>
            <pc:docMk/>
            <pc:sldMk cId="896644075" sldId="586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17.748" v="34" actId="962"/>
        <pc:sldMkLst>
          <pc:docMk/>
          <pc:sldMk cId="1045197067" sldId="587"/>
        </pc:sldMkLst>
        <pc:spChg chg="ord">
          <ac:chgData name="Paige Curley" userId="323ae68b-3514-45e6-9d23-90a12da1be37" providerId="ADAL" clId="{03CC95D7-BB2F-46E8-8D1E-1C586B91BA3B}" dt="2022-06-21T15:47:16.820" v="33" actId="13244"/>
          <ac:spMkLst>
            <pc:docMk/>
            <pc:sldMk cId="1045197067" sldId="587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17.748" v="34" actId="962"/>
          <ac:spMkLst>
            <pc:docMk/>
            <pc:sldMk cId="1045197067" sldId="587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16.173" v="32" actId="13244"/>
          <ac:spMkLst>
            <pc:docMk/>
            <pc:sldMk cId="1045197067" sldId="587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22.210" v="37" actId="962"/>
        <pc:sldMkLst>
          <pc:docMk/>
          <pc:sldMk cId="3430026264" sldId="588"/>
        </pc:sldMkLst>
        <pc:spChg chg="ord">
          <ac:chgData name="Paige Curley" userId="323ae68b-3514-45e6-9d23-90a12da1be37" providerId="ADAL" clId="{03CC95D7-BB2F-46E8-8D1E-1C586B91BA3B}" dt="2022-06-21T15:47:21.404" v="36" actId="13244"/>
          <ac:spMkLst>
            <pc:docMk/>
            <pc:sldMk cId="3430026264" sldId="588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22.210" v="37" actId="962"/>
          <ac:spMkLst>
            <pc:docMk/>
            <pc:sldMk cId="3430026264" sldId="588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20.792" v="35" actId="13244"/>
          <ac:spMkLst>
            <pc:docMk/>
            <pc:sldMk cId="3430026264" sldId="588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25.821" v="40" actId="962"/>
        <pc:sldMkLst>
          <pc:docMk/>
          <pc:sldMk cId="4283738107" sldId="589"/>
        </pc:sldMkLst>
        <pc:spChg chg="ord">
          <ac:chgData name="Paige Curley" userId="323ae68b-3514-45e6-9d23-90a12da1be37" providerId="ADAL" clId="{03CC95D7-BB2F-46E8-8D1E-1C586B91BA3B}" dt="2022-06-21T15:47:25.120" v="39" actId="13244"/>
          <ac:spMkLst>
            <pc:docMk/>
            <pc:sldMk cId="4283738107" sldId="589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25.821" v="40" actId="962"/>
          <ac:spMkLst>
            <pc:docMk/>
            <pc:sldMk cId="4283738107" sldId="589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24.483" v="38" actId="13244"/>
          <ac:spMkLst>
            <pc:docMk/>
            <pc:sldMk cId="4283738107" sldId="589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31.619" v="44" actId="962"/>
        <pc:sldMkLst>
          <pc:docMk/>
          <pc:sldMk cId="1771711787" sldId="590"/>
        </pc:sldMkLst>
        <pc:spChg chg="ord">
          <ac:chgData name="Paige Curley" userId="323ae68b-3514-45e6-9d23-90a12da1be37" providerId="ADAL" clId="{03CC95D7-BB2F-46E8-8D1E-1C586B91BA3B}" dt="2022-06-21T15:47:30.841" v="43" actId="13244"/>
          <ac:spMkLst>
            <pc:docMk/>
            <pc:sldMk cId="1771711787" sldId="590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31.619" v="44" actId="962"/>
          <ac:spMkLst>
            <pc:docMk/>
            <pc:sldMk cId="1771711787" sldId="590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30.013" v="42" actId="13244"/>
          <ac:spMkLst>
            <pc:docMk/>
            <pc:sldMk cId="1771711787" sldId="590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36.192" v="47" actId="962"/>
        <pc:sldMkLst>
          <pc:docMk/>
          <pc:sldMk cId="540961881" sldId="591"/>
        </pc:sldMkLst>
        <pc:spChg chg="ord">
          <ac:chgData name="Paige Curley" userId="323ae68b-3514-45e6-9d23-90a12da1be37" providerId="ADAL" clId="{03CC95D7-BB2F-46E8-8D1E-1C586B91BA3B}" dt="2022-06-21T15:47:35.247" v="46" actId="13244"/>
          <ac:spMkLst>
            <pc:docMk/>
            <pc:sldMk cId="540961881" sldId="591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36.192" v="47" actId="962"/>
          <ac:spMkLst>
            <pc:docMk/>
            <pc:sldMk cId="540961881" sldId="591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33.819" v="45" actId="13244"/>
          <ac:spMkLst>
            <pc:docMk/>
            <pc:sldMk cId="540961881" sldId="591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40.720" v="50" actId="962"/>
        <pc:sldMkLst>
          <pc:docMk/>
          <pc:sldMk cId="3240651798" sldId="592"/>
        </pc:sldMkLst>
        <pc:spChg chg="ord">
          <ac:chgData name="Paige Curley" userId="323ae68b-3514-45e6-9d23-90a12da1be37" providerId="ADAL" clId="{03CC95D7-BB2F-46E8-8D1E-1C586B91BA3B}" dt="2022-06-21T15:47:39.962" v="49" actId="13244"/>
          <ac:spMkLst>
            <pc:docMk/>
            <pc:sldMk cId="3240651798" sldId="592"/>
            <ac:spMk id="5" creationId="{A746F88D-5AC7-F94B-9CAB-961E11049B01}"/>
          </ac:spMkLst>
        </pc:spChg>
        <pc:spChg chg="mod">
          <ac:chgData name="Paige Curley" userId="323ae68b-3514-45e6-9d23-90a12da1be37" providerId="ADAL" clId="{03CC95D7-BB2F-46E8-8D1E-1C586B91BA3B}" dt="2022-06-21T15:47:40.720" v="50" actId="962"/>
          <ac:spMkLst>
            <pc:docMk/>
            <pc:sldMk cId="3240651798" sldId="592"/>
            <ac:spMk id="6" creationId="{4209D031-2C92-654A-AA5D-A89DF5C616AB}"/>
          </ac:spMkLst>
        </pc:spChg>
        <pc:spChg chg="ord">
          <ac:chgData name="Paige Curley" userId="323ae68b-3514-45e6-9d23-90a12da1be37" providerId="ADAL" clId="{03CC95D7-BB2F-46E8-8D1E-1C586B91BA3B}" dt="2022-06-21T15:47:39.338" v="48" actId="13244"/>
          <ac:spMkLst>
            <pc:docMk/>
            <pc:sldMk cId="3240651798" sldId="592"/>
            <ac:spMk id="8" creationId="{2B9EF064-724B-F549-AA4A-87F388B86188}"/>
          </ac:spMkLst>
        </pc:spChg>
      </pc:sldChg>
      <pc:sldChg chg="modSp mod">
        <pc:chgData name="Paige Curley" userId="323ae68b-3514-45e6-9d23-90a12da1be37" providerId="ADAL" clId="{03CC95D7-BB2F-46E8-8D1E-1C586B91BA3B}" dt="2022-06-21T15:47:44.304" v="53" actId="962"/>
        <pc:sldMkLst>
          <pc:docMk/>
          <pc:sldMk cId="3495923665" sldId="594"/>
        </pc:sldMkLst>
        <pc:spChg chg="ord">
          <ac:chgData name="Paige Curley" userId="323ae68b-3514-45e6-9d23-90a12da1be37" providerId="ADAL" clId="{03CC95D7-BB2F-46E8-8D1E-1C586B91BA3B}" dt="2022-06-21T15:47:42.688" v="51" actId="13244"/>
          <ac:spMkLst>
            <pc:docMk/>
            <pc:sldMk cId="3495923665" sldId="594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7:44.304" v="53" actId="962"/>
          <ac:spMkLst>
            <pc:docMk/>
            <pc:sldMk cId="3495923665" sldId="594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7:49.847" v="57" actId="962"/>
        <pc:sldMkLst>
          <pc:docMk/>
          <pc:sldMk cId="417433278" sldId="595"/>
        </pc:sldMkLst>
        <pc:spChg chg="ord">
          <ac:chgData name="Paige Curley" userId="323ae68b-3514-45e6-9d23-90a12da1be37" providerId="ADAL" clId="{03CC95D7-BB2F-46E8-8D1E-1C586B91BA3B}" dt="2022-06-21T15:47:48.082" v="55" actId="13244"/>
          <ac:spMkLst>
            <pc:docMk/>
            <pc:sldMk cId="417433278" sldId="595"/>
            <ac:spMk id="2" creationId="{7676C89B-E68A-9344-8158-75C5D678DFF9}"/>
          </ac:spMkLst>
        </pc:spChg>
        <pc:spChg chg="ord">
          <ac:chgData name="Paige Curley" userId="323ae68b-3514-45e6-9d23-90a12da1be37" providerId="ADAL" clId="{03CC95D7-BB2F-46E8-8D1E-1C586B91BA3B}" dt="2022-06-21T15:47:47.258" v="54" actId="13244"/>
          <ac:spMkLst>
            <pc:docMk/>
            <pc:sldMk cId="417433278" sldId="595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7:49.847" v="57" actId="962"/>
          <ac:spMkLst>
            <pc:docMk/>
            <pc:sldMk cId="417433278" sldId="595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7:54.935" v="61" actId="962"/>
        <pc:sldMkLst>
          <pc:docMk/>
          <pc:sldMk cId="1249767637" sldId="596"/>
        </pc:sldMkLst>
        <pc:spChg chg="ord">
          <ac:chgData name="Paige Curley" userId="323ae68b-3514-45e6-9d23-90a12da1be37" providerId="ADAL" clId="{03CC95D7-BB2F-46E8-8D1E-1C586B91BA3B}" dt="2022-06-21T15:47:52.824" v="59" actId="13244"/>
          <ac:spMkLst>
            <pc:docMk/>
            <pc:sldMk cId="1249767637" sldId="596"/>
            <ac:spMk id="2" creationId="{7676C89B-E68A-9344-8158-75C5D678DFF9}"/>
          </ac:spMkLst>
        </pc:spChg>
        <pc:spChg chg="ord">
          <ac:chgData name="Paige Curley" userId="323ae68b-3514-45e6-9d23-90a12da1be37" providerId="ADAL" clId="{03CC95D7-BB2F-46E8-8D1E-1C586B91BA3B}" dt="2022-06-21T15:47:51.933" v="58" actId="13244"/>
          <ac:spMkLst>
            <pc:docMk/>
            <pc:sldMk cId="1249767637" sldId="596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7:54.935" v="61" actId="962"/>
          <ac:spMkLst>
            <pc:docMk/>
            <pc:sldMk cId="1249767637" sldId="596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8:00.552" v="65" actId="962"/>
        <pc:sldMkLst>
          <pc:docMk/>
          <pc:sldMk cId="3001090925" sldId="597"/>
        </pc:sldMkLst>
        <pc:spChg chg="ord">
          <ac:chgData name="Paige Curley" userId="323ae68b-3514-45e6-9d23-90a12da1be37" providerId="ADAL" clId="{03CC95D7-BB2F-46E8-8D1E-1C586B91BA3B}" dt="2022-06-21T15:47:58.639" v="63" actId="13244"/>
          <ac:spMkLst>
            <pc:docMk/>
            <pc:sldMk cId="3001090925" sldId="597"/>
            <ac:spMk id="2" creationId="{7676C89B-E68A-9344-8158-75C5D678DFF9}"/>
          </ac:spMkLst>
        </pc:spChg>
        <pc:spChg chg="ord">
          <ac:chgData name="Paige Curley" userId="323ae68b-3514-45e6-9d23-90a12da1be37" providerId="ADAL" clId="{03CC95D7-BB2F-46E8-8D1E-1C586B91BA3B}" dt="2022-06-21T15:47:57.807" v="62" actId="13244"/>
          <ac:spMkLst>
            <pc:docMk/>
            <pc:sldMk cId="3001090925" sldId="597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8:00.552" v="65" actId="962"/>
          <ac:spMkLst>
            <pc:docMk/>
            <pc:sldMk cId="3001090925" sldId="597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8:06.450" v="69" actId="962"/>
        <pc:sldMkLst>
          <pc:docMk/>
          <pc:sldMk cId="3442034287" sldId="598"/>
        </pc:sldMkLst>
        <pc:spChg chg="ord">
          <ac:chgData name="Paige Curley" userId="323ae68b-3514-45e6-9d23-90a12da1be37" providerId="ADAL" clId="{03CC95D7-BB2F-46E8-8D1E-1C586B91BA3B}" dt="2022-06-21T15:48:04.773" v="67" actId="13244"/>
          <ac:spMkLst>
            <pc:docMk/>
            <pc:sldMk cId="3442034287" sldId="598"/>
            <ac:spMk id="2" creationId="{7676C89B-E68A-9344-8158-75C5D678DFF9}"/>
          </ac:spMkLst>
        </pc:spChg>
        <pc:spChg chg="ord">
          <ac:chgData name="Paige Curley" userId="323ae68b-3514-45e6-9d23-90a12da1be37" providerId="ADAL" clId="{03CC95D7-BB2F-46E8-8D1E-1C586B91BA3B}" dt="2022-06-21T15:48:04.056" v="66" actId="13244"/>
          <ac:spMkLst>
            <pc:docMk/>
            <pc:sldMk cId="3442034287" sldId="598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8:06.450" v="69" actId="962"/>
          <ac:spMkLst>
            <pc:docMk/>
            <pc:sldMk cId="3442034287" sldId="598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8:10.774" v="73" actId="962"/>
        <pc:sldMkLst>
          <pc:docMk/>
          <pc:sldMk cId="1106847883" sldId="599"/>
        </pc:sldMkLst>
        <pc:spChg chg="ord">
          <ac:chgData name="Paige Curley" userId="323ae68b-3514-45e6-9d23-90a12da1be37" providerId="ADAL" clId="{03CC95D7-BB2F-46E8-8D1E-1C586B91BA3B}" dt="2022-06-21T15:48:09.224" v="71" actId="13244"/>
          <ac:spMkLst>
            <pc:docMk/>
            <pc:sldMk cId="1106847883" sldId="599"/>
            <ac:spMk id="2" creationId="{7676C89B-E68A-9344-8158-75C5D678DFF9}"/>
          </ac:spMkLst>
        </pc:spChg>
        <pc:spChg chg="ord">
          <ac:chgData name="Paige Curley" userId="323ae68b-3514-45e6-9d23-90a12da1be37" providerId="ADAL" clId="{03CC95D7-BB2F-46E8-8D1E-1C586B91BA3B}" dt="2022-06-21T15:48:08.470" v="70" actId="13244"/>
          <ac:spMkLst>
            <pc:docMk/>
            <pc:sldMk cId="1106847883" sldId="599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8:10.774" v="73" actId="962"/>
          <ac:spMkLst>
            <pc:docMk/>
            <pc:sldMk cId="1106847883" sldId="599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8:15.993" v="77" actId="962"/>
        <pc:sldMkLst>
          <pc:docMk/>
          <pc:sldMk cId="601227065" sldId="600"/>
        </pc:sldMkLst>
        <pc:spChg chg="ord">
          <ac:chgData name="Paige Curley" userId="323ae68b-3514-45e6-9d23-90a12da1be37" providerId="ADAL" clId="{03CC95D7-BB2F-46E8-8D1E-1C586B91BA3B}" dt="2022-06-21T15:48:14.401" v="75" actId="13244"/>
          <ac:spMkLst>
            <pc:docMk/>
            <pc:sldMk cId="601227065" sldId="600"/>
            <ac:spMk id="2" creationId="{7676C89B-E68A-9344-8158-75C5D678DFF9}"/>
          </ac:spMkLst>
        </pc:spChg>
        <pc:spChg chg="ord">
          <ac:chgData name="Paige Curley" userId="323ae68b-3514-45e6-9d23-90a12da1be37" providerId="ADAL" clId="{03CC95D7-BB2F-46E8-8D1E-1C586B91BA3B}" dt="2022-06-21T15:48:13.762" v="74" actId="13244"/>
          <ac:spMkLst>
            <pc:docMk/>
            <pc:sldMk cId="601227065" sldId="600"/>
            <ac:spMk id="3" creationId="{68ED3BFF-EA88-6748-89E2-E918229CAF86}"/>
          </ac:spMkLst>
        </pc:spChg>
        <pc:spChg chg="mod ord">
          <ac:chgData name="Paige Curley" userId="323ae68b-3514-45e6-9d23-90a12da1be37" providerId="ADAL" clId="{03CC95D7-BB2F-46E8-8D1E-1C586B91BA3B}" dt="2022-06-21T15:48:15.993" v="77" actId="962"/>
          <ac:spMkLst>
            <pc:docMk/>
            <pc:sldMk cId="601227065" sldId="600"/>
            <ac:spMk id="4" creationId="{33ADCE99-0633-8A48-A39F-4AEE1486FEA9}"/>
          </ac:spMkLst>
        </pc:spChg>
      </pc:sldChg>
      <pc:sldChg chg="modSp mod">
        <pc:chgData name="Paige Curley" userId="323ae68b-3514-45e6-9d23-90a12da1be37" providerId="ADAL" clId="{03CC95D7-BB2F-46E8-8D1E-1C586B91BA3B}" dt="2022-06-21T15:48:24.556" v="83" actId="962"/>
        <pc:sldMkLst>
          <pc:docMk/>
          <pc:sldMk cId="3700429496" sldId="601"/>
        </pc:sldMkLst>
        <pc:spChg chg="mod">
          <ac:chgData name="Paige Curley" userId="323ae68b-3514-45e6-9d23-90a12da1be37" providerId="ADAL" clId="{03CC95D7-BB2F-46E8-8D1E-1C586B91BA3B}" dt="2022-06-21T15:48:24.556" v="83" actId="962"/>
          <ac:spMkLst>
            <pc:docMk/>
            <pc:sldMk cId="3700429496" sldId="601"/>
            <ac:spMk id="5" creationId="{59FD36AF-994E-6B41-9D06-5386FD0915EB}"/>
          </ac:spMkLst>
        </pc:spChg>
        <pc:spChg chg="ord">
          <ac:chgData name="Paige Curley" userId="323ae68b-3514-45e6-9d23-90a12da1be37" providerId="ADAL" clId="{03CC95D7-BB2F-46E8-8D1E-1C586B91BA3B}" dt="2022-06-21T15:48:22.889" v="81" actId="13244"/>
          <ac:spMkLst>
            <pc:docMk/>
            <pc:sldMk cId="3700429496" sldId="601"/>
            <ac:spMk id="8" creationId="{5753DE8A-CCC8-9643-8C9F-AD9929EE6C25}"/>
          </ac:spMkLst>
        </pc:spChg>
        <pc:picChg chg="ord">
          <ac:chgData name="Paige Curley" userId="323ae68b-3514-45e6-9d23-90a12da1be37" providerId="ADAL" clId="{03CC95D7-BB2F-46E8-8D1E-1C586B91BA3B}" dt="2022-06-21T15:48:23.570" v="82" actId="13244"/>
          <ac:picMkLst>
            <pc:docMk/>
            <pc:sldMk cId="3700429496" sldId="601"/>
            <ac:picMk id="3" creationId="{CA29E1F5-DA6E-8A44-88D7-81E4D237125E}"/>
          </ac:picMkLst>
        </pc:picChg>
      </pc:sldChg>
      <pc:sldChg chg="modSp mod">
        <pc:chgData name="Paige Curley" userId="323ae68b-3514-45e6-9d23-90a12da1be37" providerId="ADAL" clId="{03CC95D7-BB2F-46E8-8D1E-1C586B91BA3B}" dt="2022-06-21T15:48:29.477" v="86" actId="962"/>
        <pc:sldMkLst>
          <pc:docMk/>
          <pc:sldMk cId="79496232" sldId="602"/>
        </pc:sldMkLst>
        <pc:spChg chg="mod">
          <ac:chgData name="Paige Curley" userId="323ae68b-3514-45e6-9d23-90a12da1be37" providerId="ADAL" clId="{03CC95D7-BB2F-46E8-8D1E-1C586B91BA3B}" dt="2022-06-21T15:48:29.477" v="86" actId="962"/>
          <ac:spMkLst>
            <pc:docMk/>
            <pc:sldMk cId="79496232" sldId="602"/>
            <ac:spMk id="5" creationId="{59FD36AF-994E-6B41-9D06-5386FD0915EB}"/>
          </ac:spMkLst>
        </pc:spChg>
        <pc:spChg chg="ord">
          <ac:chgData name="Paige Curley" userId="323ae68b-3514-45e6-9d23-90a12da1be37" providerId="ADAL" clId="{03CC95D7-BB2F-46E8-8D1E-1C586B91BA3B}" dt="2022-06-21T15:48:27.802" v="84" actId="13244"/>
          <ac:spMkLst>
            <pc:docMk/>
            <pc:sldMk cId="79496232" sldId="602"/>
            <ac:spMk id="8" creationId="{5753DE8A-CCC8-9643-8C9F-AD9929EE6C25}"/>
          </ac:spMkLst>
        </pc:spChg>
        <pc:picChg chg="ord">
          <ac:chgData name="Paige Curley" userId="323ae68b-3514-45e6-9d23-90a12da1be37" providerId="ADAL" clId="{03CC95D7-BB2F-46E8-8D1E-1C586B91BA3B}" dt="2022-06-21T15:48:28.464" v="85" actId="13244"/>
          <ac:picMkLst>
            <pc:docMk/>
            <pc:sldMk cId="79496232" sldId="602"/>
            <ac:picMk id="3" creationId="{B02E09C2-6C33-724C-9DFA-EFFD2E267DDF}"/>
          </ac:picMkLst>
        </pc:picChg>
      </pc:sldChg>
      <pc:sldChg chg="modSp mod">
        <pc:chgData name="Paige Curley" userId="323ae68b-3514-45e6-9d23-90a12da1be37" providerId="ADAL" clId="{03CC95D7-BB2F-46E8-8D1E-1C586B91BA3B}" dt="2022-06-21T15:48:33.823" v="89" actId="962"/>
        <pc:sldMkLst>
          <pc:docMk/>
          <pc:sldMk cId="166885846" sldId="603"/>
        </pc:sldMkLst>
        <pc:spChg chg="mod">
          <ac:chgData name="Paige Curley" userId="323ae68b-3514-45e6-9d23-90a12da1be37" providerId="ADAL" clId="{03CC95D7-BB2F-46E8-8D1E-1C586B91BA3B}" dt="2022-06-21T15:48:33.823" v="89" actId="962"/>
          <ac:spMkLst>
            <pc:docMk/>
            <pc:sldMk cId="166885846" sldId="603"/>
            <ac:spMk id="5" creationId="{59FD36AF-994E-6B41-9D06-5386FD0915EB}"/>
          </ac:spMkLst>
        </pc:spChg>
        <pc:spChg chg="ord">
          <ac:chgData name="Paige Curley" userId="323ae68b-3514-45e6-9d23-90a12da1be37" providerId="ADAL" clId="{03CC95D7-BB2F-46E8-8D1E-1C586B91BA3B}" dt="2022-06-21T15:48:31.868" v="87" actId="13244"/>
          <ac:spMkLst>
            <pc:docMk/>
            <pc:sldMk cId="166885846" sldId="603"/>
            <ac:spMk id="8" creationId="{5753DE8A-CCC8-9643-8C9F-AD9929EE6C25}"/>
          </ac:spMkLst>
        </pc:spChg>
        <pc:picChg chg="ord">
          <ac:chgData name="Paige Curley" userId="323ae68b-3514-45e6-9d23-90a12da1be37" providerId="ADAL" clId="{03CC95D7-BB2F-46E8-8D1E-1C586B91BA3B}" dt="2022-06-21T15:48:32.905" v="88" actId="13244"/>
          <ac:picMkLst>
            <pc:docMk/>
            <pc:sldMk cId="166885846" sldId="603"/>
            <ac:picMk id="3" creationId="{320E6305-8BA7-1243-BF05-82631F74B185}"/>
          </ac:picMkLst>
        </pc:picChg>
      </pc:sldChg>
      <pc:sldChg chg="modSp mod">
        <pc:chgData name="Paige Curley" userId="323ae68b-3514-45e6-9d23-90a12da1be37" providerId="ADAL" clId="{03CC95D7-BB2F-46E8-8D1E-1C586B91BA3B}" dt="2022-06-21T15:48:44.457" v="95" actId="962"/>
        <pc:sldMkLst>
          <pc:docMk/>
          <pc:sldMk cId="632990958" sldId="604"/>
        </pc:sldMkLst>
        <pc:spChg chg="mod">
          <ac:chgData name="Paige Curley" userId="323ae68b-3514-45e6-9d23-90a12da1be37" providerId="ADAL" clId="{03CC95D7-BB2F-46E8-8D1E-1C586B91BA3B}" dt="2022-06-21T15:48:44.457" v="95" actId="962"/>
          <ac:spMkLst>
            <pc:docMk/>
            <pc:sldMk cId="632990958" sldId="604"/>
            <ac:spMk id="3" creationId="{84C67F24-2BCA-7A47-A23A-794DAB7B6BE9}"/>
          </ac:spMkLst>
        </pc:spChg>
        <pc:spChg chg="ord">
          <ac:chgData name="Paige Curley" userId="323ae68b-3514-45e6-9d23-90a12da1be37" providerId="ADAL" clId="{03CC95D7-BB2F-46E8-8D1E-1C586B91BA3B}" dt="2022-06-21T15:48:43.322" v="94" actId="13244"/>
          <ac:spMkLst>
            <pc:docMk/>
            <pc:sldMk cId="632990958" sldId="604"/>
            <ac:spMk id="4" creationId="{A6BDD9B6-451A-5249-9D28-4C94BA0D7B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A36173-7C7B-6C4A-9D45-A2DCDCBFE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41EC-2FB0-164B-BAAE-15ADD8C4C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CF5F-2D39-574B-AAF8-E611B065B52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399-76CE-9C4C-8417-BA88F32A4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CE8F-6918-F34E-9F22-8A139814C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F3FF-BC9D-FD4C-A419-730CBE98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8152-24B6-A34F-BD45-891F1584D10E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F639-6FD4-A841-B3E5-1EC143C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1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6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 children that every syllable has one vowel sound. Recognizing the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syllable pattern, as well as the prefixes and suffixes they have learned, will help them read words with three or more syllables.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and display two columns. Write the syllables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• cap • 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separately in the first column. Model reading aloud each syllable as if you’re segmenting the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8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write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second column, sweeping your finger under the word as you read it aloud. Have children repeat. Point out the spelling change (drop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that happens when the -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ending is added to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chorally read each syllable in the left column and then the word in the right column for the remaining words below. Point out the dropped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each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syllable.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• </a:t>
            </a:r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exciting</a:t>
            </a:r>
          </a:p>
          <a:p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trat • ed ⟶ frustrated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erasing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ed  	⟶ donated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• vit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inviting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2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chorally read each syllable in the left column and then the word in the right column for the remaining words below. Point out the dropped final e in each final e syllable.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exciting</a:t>
            </a:r>
          </a:p>
          <a:p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trat • ed⟶ frustrated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erasing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ed  	⟶ donated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• vit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inviting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1 Skills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Syllable Patterns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Longer 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High-Frequency Words: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color, during, early, hours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0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chorally read each syllable in the left column and then the word in the right column for the remaining words below. Point out the dropped final e in each final e syllable.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exciting</a:t>
            </a:r>
          </a:p>
          <a:p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trat • ed	⟶ frustrated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• </a:t>
            </a:r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erasing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ed  	⟶ donated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• vit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inviting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9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chorally read each syllable in the left column and then the word in the right column for the remaining words below. Point out the dropped final e in each final e syllable.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exciting</a:t>
            </a:r>
          </a:p>
          <a:p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trat • ed ⟶ frustrated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erasing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• </a:t>
            </a:r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ed  	⟶ donated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• vit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inviting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9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chorally read each syllable in the left column and then the word in the right column for the remaining words below. Point out the dropped final e in each final e syllable.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exciting</a:t>
            </a:r>
          </a:p>
          <a:p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trat • ed ⟶ frustrated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erasing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• 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ed  	⟶ donated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• vit • </a:t>
            </a:r>
            <a:r>
              <a:rPr lang="en-P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	⟶ inviting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5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Introduce this week’s Super Words: </a:t>
            </a:r>
            <a:r>
              <a:rPr lang="en-PH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during, early, hours.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and Say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 Card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Ben starts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his picture.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He uses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 for the grass.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He will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sky blue.</a:t>
            </a:r>
            <a:r>
              <a:rPr lang="en-PH" dirty="0">
                <a:effectLst/>
              </a:rPr>
              <a:t>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say the letters in the word. Review known sound-spellings and have children say them with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that the letters in Super Words may not always follow the rules. Pronounce any unfamiliar parts of the word and have children repeat after you.</a:t>
            </a:r>
            <a:r>
              <a:rPr lang="en-PH" dirty="0">
                <a:effectLst/>
              </a:rPr>
              <a:t>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write the word on a piece of paper and check their spelling.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and Say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 Card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During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summer, we go to the lake.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Most of us swim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daytime.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We sleep in tents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night.</a:t>
            </a:r>
            <a:r>
              <a:rPr lang="en-PH" dirty="0">
                <a:effectLst/>
              </a:rPr>
              <a:t>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say the letters in the word. Review known sound-spellings and have children say them with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that the letters in Super Words may not always follow the rules. Pronounce any unfamiliar parts of the word and have children repeat after you.</a:t>
            </a:r>
            <a:r>
              <a:rPr lang="en-PH" dirty="0">
                <a:effectLst/>
              </a:rPr>
              <a:t>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write the word on a piece of paper and check their spelling.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0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and Say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 Card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My mom wakes up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work.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Her job starts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morning.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She likes getting 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start.</a:t>
            </a:r>
            <a:r>
              <a:rPr lang="en-PH" dirty="0">
                <a:effectLst/>
              </a:rPr>
              <a:t>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say the letters in the word. Review known sound-spellings and have children say them with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that the letters in Super Words may not always follow the rules. Pronounce any unfamiliar parts of the word and have children repeat after you.</a:t>
            </a:r>
            <a:r>
              <a:rPr lang="en-PH" dirty="0">
                <a:effectLst/>
              </a:rPr>
              <a:t> 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write the word on a piece of paper and check their spelling.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8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and Say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Word Card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Read the word and have children repeat it. Read the context sentences on the back of the card.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The drive to the game took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We were two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The game lasted for three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PH" dirty="0">
                <a:effectLst/>
              </a:rPr>
              <a:t>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say the letters in the word. Review known sound-spellings and have children say them with you.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that the letters in Super Words may not always follow the rules. Pronounce any unfamiliar parts of the word and have children repeat after you.</a:t>
            </a:r>
            <a:r>
              <a:rPr lang="en-PH" dirty="0">
                <a:effectLst/>
              </a:rPr>
              <a:t> 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Word: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children write the word on a piece of paper and check their spelling.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0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complete the practice page for Phonics.</a:t>
            </a:r>
            <a:r>
              <a:rPr lang="en-PH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8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WORD-LEVEL READING FLUENCY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children to read the words on Student Workbook p. 209. Remind them that some words will have the syllable patterns they are learning this week; others will have review syllable patterns. Line 6 is intended for children who are ready for a challenge.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3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complete the practice page for High-Frequency Words.</a:t>
            </a:r>
            <a:r>
              <a:rPr lang="en-PH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 children that in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vowel spellings such as 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a_e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e_e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i_e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o_e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P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u_e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vowel and the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as a team and must stay in the same syllable. Teach final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syllable patterns using the word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refuse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Write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refuse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read it aloud.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Underline and read the second syllable,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-fuse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Say,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word </a:t>
            </a:r>
            <a:r>
              <a:rPr lang="en-PH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refuse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second syllable has a final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tells me it is a final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syllable pattern and that it has the long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sound.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to and read each syllable and have children say them with you. Then together with children, read the whole 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Write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Point to each syllable as you read it. 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Syllables: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going to read each syllable: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• vice.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the Syllables Together: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listen as I read the whole word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advice.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word with me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advice.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Write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Point to each syllable as children blend.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Syllables: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turn! Read the first syllable in this word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(re-)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second syllable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(-late)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the Syllables Together: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P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read the whole word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(relate)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 SYLLABLES ROUTINE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children, use the routine to blend the words below.</a:t>
            </a:r>
          </a:p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excuse</a:t>
            </a:r>
          </a:p>
          <a:p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escape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endParaRPr lang="en-P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</a:t>
            </a:r>
          </a:p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2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940D159D-23ED-C848-A401-FA604943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8" name="Graphic 7" descr="Ear outline">
            <a:extLst>
              <a:ext uri="{FF2B5EF4-FFF2-40B4-BE49-F238E27FC236}">
                <a16:creationId xmlns:a16="http://schemas.microsoft.com/office/drawing/2014/main" id="{2F30DE48-0251-EE4A-898E-C7D7132AF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8064CD3-922F-AB4F-9FDE-4DD0F2410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[skill name]</a:t>
            </a:r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13DE890-C0CA-B242-8C56-B931E0BC3B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1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5A455-23ED-C246-A8E8-15B2B4E278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3376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9" descr="Super word card">
            <a:extLst>
              <a:ext uri="{FF2B5EF4-FFF2-40B4-BE49-F238E27FC236}">
                <a16:creationId xmlns:a16="http://schemas.microsoft.com/office/drawing/2014/main" id="{A2383405-F2B0-5F46-9FE5-E5B47C7DB1B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93534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[Super Word Card 2]</a:t>
            </a:r>
            <a:endParaRPr lang="en-US" dirty="0"/>
          </a:p>
        </p:txBody>
      </p:sp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656462EF-163F-A14E-AD54-567A587E27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2965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C85D0-7CEF-A645-B993-1557CCEB4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[Super Words]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ABD6DC13-C6D5-FC4B-A052-FB9C74EA47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D3BCEE5-2199-6247-B4B8-A327C51C7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4967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CF5A6A4-CC80-8443-A776-6F836C1DAA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21279" y="1864988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A8916E-CE75-3849-B9AA-C858F48265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F204F8BC-E946-EA44-A74A-F8FCAC7D1C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A9065B4-3E80-6842-BFF5-C685848EED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84085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E3F79C84-7C97-FA44-B78F-46331D46677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93949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CF5A6A4-CC80-8443-A776-6F836C1DAA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9124" y="1864988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E762A44-3710-3C4B-83AF-1C9F0CC09F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F3CDA520-C64C-244B-B055-16D6AD875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4103EF5-50BC-1344-BA36-2EFD324850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2750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 +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3ECD41-D5FC-6D4D-8B00-42D736C51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735" y="3429000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9D00C58D-4F3E-5044-8D03-D983A1539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79012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EE5CA3E1-FB71-D94B-B59D-D8E9BF9E85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65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C88CB0C2-1E37-8B45-8A78-74CB8E515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DC2C5A-28F2-7641-B4B0-18248D1EBF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13256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Words_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3EE0EE53-CCAB-F94A-9998-AF06EE01A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0B743A-1547-CF48-9AF9-5DA031F6C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1106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ECD180A-7E6D-284D-BA6E-26CDF1337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C61789-8320-7444-93BA-4A389F1E2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AABB770A-E8A0-734D-B88D-88DBA020A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5BE8A00-8C48-6644-8A19-CBCCD940E0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30894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9B76A4-AAA8-2445-98D2-F38F5A8D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8029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A29158-B8D7-3B4E-99D3-454B44974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531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DD491C5-B7DE-854C-BF1D-A00E8EFF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2E6E273-93A2-684B-9149-34FAF43B89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01F9EFC-C774-5F4B-ACF5-1D565A701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7584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9B76A4-AAA8-2445-98D2-F38F5A8D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2391" y="279817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&lt;s2&gt;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A29158-B8D7-3B4E-99D3-454B44974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8800" y="279817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&lt;s1&gt;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963BD2-D89C-1942-BD61-15BB00E007AE}"/>
              </a:ext>
            </a:extLst>
          </p:cNvPr>
          <p:cNvCxnSpPr/>
          <p:nvPr userDrawn="1"/>
        </p:nvCxnSpPr>
        <p:spPr>
          <a:xfrm>
            <a:off x="4757195" y="2650603"/>
            <a:ext cx="0" cy="206029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E32170CF-3FF2-FF47-BC48-305E027599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1BFAEB5-C2F1-5343-9F0C-C7D60C7442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65937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B353692-76C9-B848-A882-76865BD57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640" y="280685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&lt;s2&gt;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3DBB359C-BEC6-E144-B84D-FF658DD2DD37}"/>
              </a:ext>
            </a:extLst>
          </p:cNvPr>
          <p:cNvSpPr/>
          <p:nvPr userDrawn="1"/>
        </p:nvSpPr>
        <p:spPr>
          <a:xfrm rot="10800000">
            <a:off x="4693531" y="3012895"/>
            <a:ext cx="1886673" cy="1608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03FB286-0E48-534A-8491-87E086A26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081" y="280685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&lt;s1&gt;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E4DC1C7-FA3B-944D-9AA0-4FB2ADB0A28A}"/>
              </a:ext>
            </a:extLst>
          </p:cNvPr>
          <p:cNvSpPr/>
          <p:nvPr userDrawn="1"/>
        </p:nvSpPr>
        <p:spPr>
          <a:xfrm rot="10800000">
            <a:off x="2789498" y="3011741"/>
            <a:ext cx="1886673" cy="1608867"/>
          </a:xfrm>
          <a:prstGeom prst="blockArc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14A4D195-2BD2-2C4B-88AF-671C1263B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C88BEB5-B799-2246-A657-A6D0D709A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17588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 full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03FB286-0E48-534A-8491-87E086A26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67839" y="2885188"/>
            <a:ext cx="6160103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&lt;s1&gt;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84698C21-6C80-DD43-91E1-D9DEA3C35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1EEFA-3390-154F-8B0F-11C7301233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6962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 - imag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2C8B84F-CC02-E24C-8402-4ED93D4B8A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4414" y="524429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0" name="Picture Placeholder 3" descr="Left-side of the student book.">
            <a:extLst>
              <a:ext uri="{FF2B5EF4-FFF2-40B4-BE49-F238E27FC236}">
                <a16:creationId xmlns:a16="http://schemas.microsoft.com/office/drawing/2014/main" id="{87310469-0E26-284F-8276-3B65622E05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60014" y="1965960"/>
            <a:ext cx="4572000" cy="292608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800"/>
              <a:t>[spot art]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F835796-45E0-F148-B7EF-A1FCB170F7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C3D89C92-560A-D345-8A25-86514F7A6A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3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082514E-7CFD-5F4A-9926-44BD3ADC9D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87607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940D159D-23ED-C848-A401-FA604943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8" name="Graphic 7" descr="Ear outline">
            <a:extLst>
              <a:ext uri="{FF2B5EF4-FFF2-40B4-BE49-F238E27FC236}">
                <a16:creationId xmlns:a16="http://schemas.microsoft.com/office/drawing/2014/main" id="{2F30DE48-0251-EE4A-898E-C7D7132AF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8064CD3-922F-AB4F-9FDE-4DD0F2410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13DE890-C0CA-B242-8C56-B931E0BC3B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1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A39BE52-13F4-8146-B09D-2967D6254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04337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SB -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EE4533DB-F192-214E-8F28-88167301E5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67839" y="1828800"/>
            <a:ext cx="5614416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5C899A0-F43B-8E40-B320-F8930B68E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C334A8F5-6DCF-C04E-8733-CFEA64A2A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3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BB5A52-0782-4944-AA7B-CE0F355E5B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17623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letter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Visual description of how to form a letter">
            <a:extLst>
              <a:ext uri="{FF2B5EF4-FFF2-40B4-BE49-F238E27FC236}">
                <a16:creationId xmlns:a16="http://schemas.microsoft.com/office/drawing/2014/main" id="{B07D2A7D-EEB8-2045-A908-BC10C0B742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9427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LC]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Content Placeholder 19" descr="Visual description of how to form a letter">
            <a:extLst>
              <a:ext uri="{FF2B5EF4-FFF2-40B4-BE49-F238E27FC236}">
                <a16:creationId xmlns:a16="http://schemas.microsoft.com/office/drawing/2014/main" id="{EE4533DB-F192-214E-8F28-88167301E5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30531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UC]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B8D81D-F117-BB4A-99BB-06C68FE9E0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929F2078-0C71-594C-B833-E23931E87B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548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C44F8F-A7D2-3548-907E-79A2A38E6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550166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-Level Reading_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484AA204-D401-E54D-A8DC-17F91045F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577422-18E0-404C-A645-E106AF62D6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199490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-Level Reading_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0A9B459B-3100-2641-BB71-FAFCA094564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6D4D6425-CD03-E64E-9AAD-D17DA8E7CE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43397413-28A3-7840-AABB-51A28D94D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9C8151-5F54-5142-8C1C-C171E88A8E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63192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up SS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326B11B0-1DE1-CA49-8B26-1D4BE5B657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5919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EF26D7C-01D4-214D-A751-4141892BF3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EFAE8E3D-9AF8-8741-9221-DB0D03DD2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1B19EB-DC2F-3246-8801-FD55ED8138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67964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49329188-354C-DF48-A4B5-09EDBAEC240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59333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F63AA6E6-CA8E-5D46-8791-E6E57AA4C79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58587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BB2A71-FAF7-E64E-8B97-85A5D25F2D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BAA1CBFE-671A-424A-9327-F6917B0F4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339D97B-39AB-584B-8A15-AFEE04930E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55264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656462EF-163F-A14E-AD54-567A587E27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514600" y="2491291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39FC5-7A52-EC41-9C59-921C9816E5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[Super Words]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639BC20C-282B-B34D-9840-CD60CC39F3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978BE3-E03E-4D42-A6C7-8DDD0F15A0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203852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9" descr="Super word card">
            <a:extLst>
              <a:ext uri="{FF2B5EF4-FFF2-40B4-BE49-F238E27FC236}">
                <a16:creationId xmlns:a16="http://schemas.microsoft.com/office/drawing/2014/main" id="{A2383405-F2B0-5F46-9FE5-E5B47C7DB1B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93534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2]</a:t>
            </a:r>
            <a:endParaRPr lang="en-US"/>
          </a:p>
        </p:txBody>
      </p:sp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656462EF-163F-A14E-AD54-567A587E27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2965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C85D0-7CEF-A645-B993-1557CCEB4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[Super Words]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ABD6DC13-C6D5-FC4B-A052-FB9C74EA47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0599863-EC6A-6F4F-B4C8-AFFB37B9EE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503591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CF5A6A4-CC80-8443-A776-6F836C1DAA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21279" y="1864988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A8916E-CE75-3849-B9AA-C858F48265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F204F8BC-E946-EA44-A74A-F8FCAC7D1C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F1DCC4-9899-CF45-8993-D56ABD288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1461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 descr="Left-side of the student book.">
            <a:extLst>
              <a:ext uri="{FF2B5EF4-FFF2-40B4-BE49-F238E27FC236}">
                <a16:creationId xmlns:a16="http://schemas.microsoft.com/office/drawing/2014/main" id="{87310469-0E26-284F-8276-3B65622E05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60014" y="1965960"/>
            <a:ext cx="4572000" cy="292608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800"/>
              <a:t>[spot art]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D92472-2519-054C-8D5F-0EF3A9F1A4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86CB847D-9866-534E-9961-9E959CF67B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2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6B87AAC-DEC7-9944-B0B6-4A7CA45C9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872318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E3F79C84-7C97-FA44-B78F-46331D46677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93949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CF5A6A4-CC80-8443-A776-6F836C1DAA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9124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E762A44-3710-3C4B-83AF-1C9F0CC09F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F3CDA520-C64C-244B-B055-16D6AD875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2FDEE04-CEEC-0E43-8B86-1B6BDF560C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14657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 +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3ECD41-D5FC-6D4D-8B00-42D736C51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735" y="3429000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9D00C58D-4F3E-5044-8D03-D983A1539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79012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EE5CA3E1-FB71-D94B-B59D-D8E9BF9E85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65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C88CB0C2-1E37-8B45-8A78-74CB8E515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C2BC839-ACC5-A740-80F7-076AF22913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539135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Words_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3EE0EE53-CCAB-F94A-9998-AF06EE01A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F84062-1E54-7E49-9D8A-DC7BF5232A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13483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d Sor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82D1692C-3465-C843-A75E-2214D2D54A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407FD2-94DD-174C-91CD-8DDFBFD7D9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AF9722-4523-B540-9684-CD2C858E95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8434566"/>
              </p:ext>
            </p:extLst>
          </p:nvPr>
        </p:nvGraphicFramePr>
        <p:xfrm>
          <a:off x="599440" y="1259840"/>
          <a:ext cx="7772400" cy="470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97520082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52426406"/>
                    </a:ext>
                  </a:extLst>
                </a:gridCol>
              </a:tblGrid>
              <a:tr h="784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30656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72705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971383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293778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95374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359657"/>
                  </a:ext>
                </a:extLst>
              </a:tr>
            </a:tbl>
          </a:graphicData>
        </a:graphic>
      </p:graphicFrame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10FF27A-9562-E246-86E1-C6F7ECD7D1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0338" y="2138206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A86BCA7-CA2A-CF48-B5F0-E07635DEF8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0338" y="2937002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8F62E14-63BB-AB4F-A1AB-989B810259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0338" y="3680276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F7E887A-6760-1142-A0F9-3BA18176FC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90338" y="4423550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3A6AE6D-3B7D-694D-8A49-C8C93ED044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8578" y="3728719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7D25987-D53E-E54C-B55B-051D4D7200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0338" y="5282044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96628332-386C-044C-A93D-7AB49479DF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8578" y="2138206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7C4FB7D-36C8-0B4E-A0F7-46F81993E8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8578" y="2921699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27E04B5-BEDE-9A40-8019-2098CB61EE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8578" y="4475023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D028156-9635-6F4C-840E-AFA32B5E4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8578" y="5282043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7C9EEBA-83D7-9443-B69A-71DE778536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218" y="1339410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&lt;col head&gt;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27BA35D-F530-AE43-8D54-7D2668139B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88578" y="1331186"/>
            <a:ext cx="3065102" cy="62805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0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&lt;col head&gt;</a:t>
            </a:r>
          </a:p>
        </p:txBody>
      </p:sp>
    </p:spTree>
    <p:extLst>
      <p:ext uri="{BB962C8B-B14F-4D97-AF65-F5344CB8AC3E}">
        <p14:creationId xmlns:p14="http://schemas.microsoft.com/office/powerpoint/2010/main" val="513722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ECD180A-7E6D-284D-BA6E-26CDF1337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C61789-8320-7444-93BA-4A389F1E2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AABB770A-E8A0-734D-B88D-88DBA020A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F7A806F-7004-2D4A-84DB-348E88FF52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68764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9B76A4-AAA8-2445-98D2-F38F5A8D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8029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A29158-B8D7-3B4E-99D3-454B44974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531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DD491C5-B7DE-854C-BF1D-A00E8EFF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2E6E273-93A2-684B-9149-34FAF43B89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C9FFCD1-4330-374F-BF5F-E3B63E3D21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957260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9B76A4-AAA8-2445-98D2-F38F5A8D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2391" y="279817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&lt;s2&gt;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A29158-B8D7-3B4E-99D3-454B44974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8800" y="279817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&lt;s1&gt;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963BD2-D89C-1942-BD61-15BB00E007AE}"/>
              </a:ext>
            </a:extLst>
          </p:cNvPr>
          <p:cNvCxnSpPr/>
          <p:nvPr userDrawn="1"/>
        </p:nvCxnSpPr>
        <p:spPr>
          <a:xfrm>
            <a:off x="4757195" y="2650603"/>
            <a:ext cx="0" cy="206029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E32170CF-3FF2-FF47-BC48-305E027599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C57119-F0EA-A346-8C55-386C4990E0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02C7F2-3B08-B6FE-5BD6-0F2BBCEE5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</p:spTree>
    <p:extLst>
      <p:ext uri="{BB962C8B-B14F-4D97-AF65-F5344CB8AC3E}">
        <p14:creationId xmlns:p14="http://schemas.microsoft.com/office/powerpoint/2010/main" val="2047792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B353692-76C9-B848-A882-76865BD57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640" y="280685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&lt;s2&gt;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03FB286-0E48-534A-8491-87E086A26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081" y="280685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&lt;s1&gt;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3DBB359C-BEC6-E144-B84D-FF658DD2DD37}"/>
              </a:ext>
            </a:extLst>
          </p:cNvPr>
          <p:cNvSpPr/>
          <p:nvPr userDrawn="1"/>
        </p:nvSpPr>
        <p:spPr>
          <a:xfrm rot="10800000">
            <a:off x="4693531" y="3012895"/>
            <a:ext cx="1886673" cy="1608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E4DC1C7-FA3B-944D-9AA0-4FB2ADB0A28A}"/>
              </a:ext>
            </a:extLst>
          </p:cNvPr>
          <p:cNvSpPr/>
          <p:nvPr userDrawn="1"/>
        </p:nvSpPr>
        <p:spPr>
          <a:xfrm rot="10800000">
            <a:off x="2789498" y="3011741"/>
            <a:ext cx="1886673" cy="1608867"/>
          </a:xfrm>
          <a:prstGeom prst="blockArc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14A4D195-2BD2-2C4B-88AF-671C1263B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5DD0771-10A5-F847-9223-80860C306B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146325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syllable words full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03FB286-0E48-534A-8491-87E086A26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67839" y="2885188"/>
            <a:ext cx="6160103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&lt;s1&gt;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BEE34-FFC9-6047-88B8-DAA5A42ADB8B}"/>
              </a:ext>
            </a:extLst>
          </p:cNvPr>
          <p:cNvCxnSpPr>
            <a:cxnSpLocks/>
          </p:cNvCxnSpPr>
          <p:nvPr userDrawn="1"/>
        </p:nvCxnSpPr>
        <p:spPr>
          <a:xfrm>
            <a:off x="1767839" y="4701251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28415-298C-5148-8A5B-C74BE8FB1131}"/>
              </a:ext>
            </a:extLst>
          </p:cNvPr>
          <p:cNvCxnSpPr>
            <a:cxnSpLocks/>
          </p:cNvCxnSpPr>
          <p:nvPr userDrawn="1"/>
        </p:nvCxnSpPr>
        <p:spPr>
          <a:xfrm>
            <a:off x="1767839" y="2650603"/>
            <a:ext cx="60342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84698C21-6C80-DD43-91E1-D9DEA3C35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4E2DB61-8F8C-4C48-AADB-38DED930E8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877637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Opener SB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407FD2-94DD-174C-91CD-8DDFBFD7D9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6807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letter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Visual description of how to form a letter">
            <a:extLst>
              <a:ext uri="{FF2B5EF4-FFF2-40B4-BE49-F238E27FC236}">
                <a16:creationId xmlns:a16="http://schemas.microsoft.com/office/drawing/2014/main" id="{B07D2A7D-EEB8-2045-A908-BC10C0B742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9427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LC]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Content Placeholder 19" descr="Visual description of how to form a letter">
            <a:extLst>
              <a:ext uri="{FF2B5EF4-FFF2-40B4-BE49-F238E27FC236}">
                <a16:creationId xmlns:a16="http://schemas.microsoft.com/office/drawing/2014/main" id="{EE4533DB-F192-214E-8F28-88167301E5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30531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UC]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B8D81D-F117-BB4A-99BB-06C68FE9E0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929F2078-0C71-594C-B833-E23931E87B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548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68D3EB-C1F3-FF48-8AA8-AD83BD45D1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18545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ADDC0A-4B04-8A4A-A2F9-5F3FD599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628036"/>
            <a:ext cx="6858000" cy="744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Session #: [skill]</a:t>
            </a:r>
          </a:p>
        </p:txBody>
      </p:sp>
      <p:sp>
        <p:nvSpPr>
          <p:cNvPr id="7" name="Title 1" descr="Lesson title">
            <a:extLst>
              <a:ext uri="{FF2B5EF4-FFF2-40B4-BE49-F238E27FC236}">
                <a16:creationId xmlns:a16="http://schemas.microsoft.com/office/drawing/2014/main" id="{D259518F-C8B6-3140-9478-E1F74B76E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03687"/>
            <a:ext cx="6858000" cy="624350"/>
          </a:xfrm>
          <a:prstGeom prst="rect">
            <a:avLst/>
          </a:prstGeom>
        </p:spPr>
        <p:txBody>
          <a:bodyPr anchor="t"/>
          <a:lstStyle>
            <a:lvl1pPr algn="ctr">
              <a:defRPr sz="4500" b="1" i="0">
                <a:solidFill>
                  <a:srgbClr val="008FD5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Week #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D2522-418C-2A45-AE1E-6CEAAB5EA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789" y="1569396"/>
            <a:ext cx="3068974" cy="2797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4E146-4053-954E-91DB-EACFCA0B8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4434"/>
          <a:stretch/>
        </p:blipFill>
        <p:spPr>
          <a:xfrm>
            <a:off x="7016965" y="4743783"/>
            <a:ext cx="2127035" cy="16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8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2 Pac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options for pacing including 20 minutes for phonics, reading longer word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C3B377A3-9B43-1C4B-BA44-DE6E2B16E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859" y="2548982"/>
            <a:ext cx="6181419" cy="3115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13622-786C-B04C-A049-7F5806EA59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75106" y="5285195"/>
            <a:ext cx="1149677" cy="1066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E2254-3616-BB4E-814A-3C1E308C6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7585" y="54517"/>
            <a:ext cx="1304475" cy="12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65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2_Learning Object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 descr="Learning objective text">
            <a:extLst>
              <a:ext uri="{FF2B5EF4-FFF2-40B4-BE49-F238E27FC236}">
                <a16:creationId xmlns:a16="http://schemas.microsoft.com/office/drawing/2014/main" id="{83E42E70-B153-E945-92E3-06F12701B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DAECAC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 dirty="0"/>
              <a:t>Skill Text:</a:t>
            </a:r>
          </a:p>
          <a:p>
            <a:pPr marL="731520" lvl="0" defTabSz="457200"/>
            <a:endParaRPr lang="en-US" dirty="0"/>
          </a:p>
        </p:txBody>
      </p:sp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A1CA4C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16EDFFEE-8A1D-BF4B-9C24-3427A31A3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65118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-Level Reading_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14626BE8-FF46-8C4E-A849-D38D330E070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71634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 dirty="0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484AA204-D401-E54D-A8DC-17F91045F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62E36A2-3EBE-9F46-8A74-7528974E49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01524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-Level Reading_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0A9B459B-3100-2641-BB71-FAFCA094564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6D4D6425-CD03-E64E-9AAD-D17DA8E7CE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43397413-28A3-7840-AABB-51A28D94D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8D8AC38-721A-A34C-8AC3-F7A7054BBA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9185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up SS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326B11B0-1DE1-CA49-8B26-1D4BE5B657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5919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EF26D7C-01D4-214D-A751-4141892BF3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[skill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EFAE8E3D-9AF8-8741-9221-DB0D03DD2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D319EE-E56D-6F4D-99D8-C6A231360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326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49329188-354C-DF48-A4B5-09EDBAEC240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59333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F63AA6E6-CA8E-5D46-8791-E6E57AA4C79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58587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BB2A71-FAF7-E64E-8B97-85A5D25F2D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BAA1CBFE-671A-424A-9327-F6917B0F4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689E72F-5D7D-2744-BB7B-3EAC7AA3BD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7338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656462EF-163F-A14E-AD54-567A587E27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514600" y="2491291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39FC5-7A52-EC41-9C59-921C9816E5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[Super Words]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639BC20C-282B-B34D-9840-CD60CC39F3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57DC41D-BBEA-F443-96F7-BE6E86129B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748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AD11D67-2D8B-2742-BDA7-47AC1EB3A6C2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102760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B3A06-7262-4746-B0EA-3D7686809366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BBD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15829B-C55D-0445-A8A8-67C41B411BEF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2D275-E9A8-9049-AF11-6AA02B8C8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815" r:id="rId2"/>
    <p:sldLayoutId id="2147483921" r:id="rId3"/>
    <p:sldLayoutId id="2147483922" r:id="rId4"/>
    <p:sldLayoutId id="2147483966" r:id="rId5"/>
    <p:sldLayoutId id="2147483965" r:id="rId6"/>
    <p:sldLayoutId id="2147483962" r:id="rId7"/>
    <p:sldLayoutId id="2147483939" r:id="rId8"/>
    <p:sldLayoutId id="2147483967" r:id="rId9"/>
    <p:sldLayoutId id="2147483942" r:id="rId10"/>
    <p:sldLayoutId id="2147483968" r:id="rId11"/>
    <p:sldLayoutId id="2147483945" r:id="rId12"/>
    <p:sldLayoutId id="2147484007" r:id="rId13"/>
    <p:sldLayoutId id="2147484002" r:id="rId14"/>
    <p:sldLayoutId id="2147483940" r:id="rId15"/>
    <p:sldLayoutId id="2147483948" r:id="rId16"/>
    <p:sldLayoutId id="2147483949" r:id="rId17"/>
    <p:sldLayoutId id="2147483950" r:id="rId18"/>
    <p:sldLayoutId id="2147484003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AD11D67-2D8B-2742-BDA7-47AC1EB3A6C2}"/>
              </a:ext>
            </a:extLst>
          </p:cNvPr>
          <p:cNvSpPr txBox="1">
            <a:spLocks/>
          </p:cNvSpPr>
          <p:nvPr userDrawn="1"/>
        </p:nvSpPr>
        <p:spPr>
          <a:xfrm>
            <a:off x="194816" y="6499193"/>
            <a:ext cx="1776223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B3A06-7262-4746-B0EA-3D7686809366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BBD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15829B-C55D-0445-A8A8-67C41B411BEF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2D275-E9A8-9049-AF11-6AA02B8C851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6" r:id="rId14"/>
    <p:sldLayoutId id="2147484031" r:id="rId15"/>
    <p:sldLayoutId id="2147484032" r:id="rId16"/>
    <p:sldLayoutId id="2147484033" r:id="rId17"/>
    <p:sldLayoutId id="2147484034" r:id="rId18"/>
    <p:sldLayoutId id="2147484035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AD11D67-2D8B-2742-BDA7-47AC1EB3A6C2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2101122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Unit Opener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B3A06-7262-4746-B0EA-3D7686809366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BBD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15829B-C55D-0445-A8A8-67C41B411BEF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2D275-E9A8-9049-AF11-6AA02B8C8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7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9C43F56-5424-B641-B113-B9F0301F55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5B37B-DDFA-194C-9341-24D83C5A0653}"/>
              </a:ext>
            </a:extLst>
          </p:cNvPr>
          <p:cNvSpPr txBox="1"/>
          <p:nvPr userDrawn="1"/>
        </p:nvSpPr>
        <p:spPr>
          <a:xfrm>
            <a:off x="1" y="6400800"/>
            <a:ext cx="9143998" cy="457200"/>
          </a:xfrm>
          <a:prstGeom prst="rect">
            <a:avLst/>
          </a:prstGeom>
          <a:solidFill>
            <a:srgbClr val="179EDA"/>
          </a:solidFill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pic>
        <p:nvPicPr>
          <p:cNvPr id="9" name="Picture 8" descr="Program Title Magnetic Reading Foundations">
            <a:extLst>
              <a:ext uri="{FF2B5EF4-FFF2-40B4-BE49-F238E27FC236}">
                <a16:creationId xmlns:a16="http://schemas.microsoft.com/office/drawing/2014/main" id="{6F1ECA99-6DD4-3745-87B3-CFE45B3AB7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512118" y="480862"/>
            <a:ext cx="4119763" cy="2220393"/>
          </a:xfrm>
          <a:prstGeom prst="rect">
            <a:avLst/>
          </a:prstGeom>
        </p:spPr>
      </p:pic>
      <p:pic>
        <p:nvPicPr>
          <p:cNvPr id="3" name="Picture 2" descr="Icon Grade 2">
            <a:extLst>
              <a:ext uri="{FF2B5EF4-FFF2-40B4-BE49-F238E27FC236}">
                <a16:creationId xmlns:a16="http://schemas.microsoft.com/office/drawing/2014/main" id="{27268FA5-D74D-9F4B-8EA4-1F717CF8D5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53240" y="2613657"/>
            <a:ext cx="1037519" cy="10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1AB6C-61D2-CF4C-9BF0-3E2A52133A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0"/>
            <a:ext cx="9143995" cy="794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A1279-ED7F-DF4D-A28D-1F834A282F79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345E522-B80C-7745-A1C0-11058126251E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E6E02-BC94-6441-8F19-69CDD064E706}"/>
              </a:ext>
            </a:extLst>
          </p:cNvPr>
          <p:cNvSpPr txBox="1"/>
          <p:nvPr userDrawn="1"/>
        </p:nvSpPr>
        <p:spPr>
          <a:xfrm>
            <a:off x="5" y="6462181"/>
            <a:ext cx="9143995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 dirty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</p:spTree>
    <p:extLst>
      <p:ext uri="{BB962C8B-B14F-4D97-AF65-F5344CB8AC3E}">
        <p14:creationId xmlns:p14="http://schemas.microsoft.com/office/powerpoint/2010/main" val="33110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2BA29-D877-6C4E-8FC0-5C4BDDD3A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entury Gothic"/>
                <a:cs typeface="Calibri"/>
              </a:rPr>
              <a:t>Week 27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18D8B-736B-CD42-8B6B-837D490039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Session 1: Final </a:t>
            </a:r>
            <a:r>
              <a:rPr lang="en-US" i="1" dirty="0"/>
              <a:t>e </a:t>
            </a:r>
            <a:r>
              <a:rPr lang="en-US" dirty="0"/>
              <a:t>Syllable Patterns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560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reptile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104519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3239173"/>
            <a:ext cx="2937164" cy="914400"/>
          </a:xfrm>
        </p:spPr>
        <p:txBody>
          <a:bodyPr/>
          <a:lstStyle/>
          <a:p>
            <a:r>
              <a:rPr lang="en-US" dirty="0"/>
              <a:t>describe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4300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locate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428373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amaze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177171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mistake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54096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dislike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24065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/>
              <a:t>es • cap • </a:t>
            </a:r>
            <a:r>
              <a:rPr lang="en-PH" dirty="0" err="1"/>
              <a:t>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49592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/>
              <a:t>es • cap • </a:t>
            </a:r>
            <a:r>
              <a:rPr lang="en-PH" dirty="0" err="1"/>
              <a:t>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6C89B-E68A-9344-8158-75C5D678DF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391" y="2798177"/>
            <a:ext cx="2968554" cy="914400"/>
          </a:xfrm>
        </p:spPr>
        <p:txBody>
          <a:bodyPr/>
          <a:lstStyle/>
          <a:p>
            <a:r>
              <a:rPr lang="en-US" dirty="0"/>
              <a:t>escaping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41743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/>
              <a:t>ex • </a:t>
            </a:r>
            <a:r>
              <a:rPr lang="en-PH" dirty="0" err="1"/>
              <a:t>cit</a:t>
            </a:r>
            <a:r>
              <a:rPr lang="en-PH" dirty="0"/>
              <a:t> • </a:t>
            </a:r>
            <a:r>
              <a:rPr lang="en-PH" dirty="0" err="1"/>
              <a:t>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6C89B-E68A-9344-8158-75C5D678DF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391" y="2798177"/>
            <a:ext cx="2968554" cy="914400"/>
          </a:xfrm>
        </p:spPr>
        <p:txBody>
          <a:bodyPr/>
          <a:lstStyle/>
          <a:p>
            <a:r>
              <a:rPr lang="en-US" dirty="0"/>
              <a:t>exciting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124976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 err="1"/>
              <a:t>frus</a:t>
            </a:r>
            <a:r>
              <a:rPr lang="en-PH" dirty="0"/>
              <a:t> • trat • ed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6C89B-E68A-9344-8158-75C5D678DF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390" y="2798177"/>
            <a:ext cx="3134809" cy="914400"/>
          </a:xfrm>
        </p:spPr>
        <p:txBody>
          <a:bodyPr/>
          <a:lstStyle/>
          <a:p>
            <a:r>
              <a:rPr lang="en-US" dirty="0"/>
              <a:t>frustrated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00109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options for pacing including 20 minutes for phonics, reading longer word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9E1A3189-98D5-1F8C-9A8C-BD6A166CB3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59" y="2548982"/>
            <a:ext cx="6181419" cy="3115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DAA61-213D-9327-D068-153852EB5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775106" y="5285195"/>
            <a:ext cx="1149677" cy="10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/>
              <a:t>e • </a:t>
            </a:r>
            <a:r>
              <a:rPr lang="en-PH" dirty="0" err="1"/>
              <a:t>ras</a:t>
            </a:r>
            <a:r>
              <a:rPr lang="en-PH" dirty="0"/>
              <a:t> • </a:t>
            </a:r>
            <a:r>
              <a:rPr lang="en-PH" dirty="0" err="1"/>
              <a:t>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6C89B-E68A-9344-8158-75C5D678DF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391" y="2798177"/>
            <a:ext cx="2968554" cy="914400"/>
          </a:xfrm>
        </p:spPr>
        <p:txBody>
          <a:bodyPr/>
          <a:lstStyle/>
          <a:p>
            <a:r>
              <a:rPr lang="en-US" dirty="0"/>
              <a:t>erasing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44203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/>
              <a:t>do • </a:t>
            </a:r>
            <a:r>
              <a:rPr lang="en-PH" dirty="0" err="1"/>
              <a:t>nat</a:t>
            </a:r>
            <a:r>
              <a:rPr lang="en-PH" dirty="0"/>
              <a:t> • ed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6C89B-E68A-9344-8158-75C5D678DF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391" y="2798177"/>
            <a:ext cx="2968554" cy="914400"/>
          </a:xfrm>
        </p:spPr>
        <p:txBody>
          <a:bodyPr/>
          <a:lstStyle/>
          <a:p>
            <a:r>
              <a:rPr lang="en-US" dirty="0"/>
              <a:t>donated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110684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D4F7-EEDE-D241-BA9B-006246850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4F92-4559-EC40-8DD7-5F97747C9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Longer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3BFF-EA88-6748-89E2-E918229CA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6901" y="2823879"/>
            <a:ext cx="4445935" cy="914400"/>
          </a:xfrm>
        </p:spPr>
        <p:txBody>
          <a:bodyPr/>
          <a:lstStyle/>
          <a:p>
            <a:r>
              <a:rPr lang="en-PH" dirty="0"/>
              <a:t>in • vit • </a:t>
            </a:r>
            <a:r>
              <a:rPr lang="en-PH" dirty="0" err="1"/>
              <a:t>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6C89B-E68A-9344-8158-75C5D678DF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391" y="2798177"/>
            <a:ext cx="2968554" cy="914400"/>
          </a:xfrm>
        </p:spPr>
        <p:txBody>
          <a:bodyPr/>
          <a:lstStyle/>
          <a:p>
            <a:r>
              <a:rPr lang="en-US" dirty="0"/>
              <a:t>inviting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CE99-0633-8A48-A39F-4AEE1486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60122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3DE8A-CCC8-9643-8C9F-AD9929EE6C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D88A4-8F3F-3A41-BB7E-2EE0DD1F2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3" name="Content Placeholder 2" descr="An image of the High-Frequency Word Card for the word color. ">
            <a:extLst>
              <a:ext uri="{FF2B5EF4-FFF2-40B4-BE49-F238E27FC236}">
                <a16:creationId xmlns:a16="http://schemas.microsoft.com/office/drawing/2014/main" id="{73518F48-61A1-5546-8F35-115FC9CA4CA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D36AF-994E-6B41-9D06-5386FD09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274943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3DE8A-CCC8-9643-8C9F-AD9929EE6C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D88A4-8F3F-3A41-BB7E-2EE0DD1F2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3" name="Content Placeholder 2" descr="An image of the High-Frequency Word Card for the word during. ">
            <a:extLst>
              <a:ext uri="{FF2B5EF4-FFF2-40B4-BE49-F238E27FC236}">
                <a16:creationId xmlns:a16="http://schemas.microsoft.com/office/drawing/2014/main" id="{CA29E1F5-DA6E-8A44-88D7-81E4D237125E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D36AF-994E-6B41-9D06-5386FD09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370042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3DE8A-CCC8-9643-8C9F-AD9929EE6C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D88A4-8F3F-3A41-BB7E-2EE0DD1F2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3" name="Content Placeholder 2" descr="An image of the High-Frequency Word Card for the word early. ">
            <a:extLst>
              <a:ext uri="{FF2B5EF4-FFF2-40B4-BE49-F238E27FC236}">
                <a16:creationId xmlns:a16="http://schemas.microsoft.com/office/drawing/2014/main" id="{B02E09C2-6C33-724C-9DFA-EFFD2E267DDF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D36AF-994E-6B41-9D06-5386FD09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79496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3DE8A-CCC8-9643-8C9F-AD9929EE6C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D88A4-8F3F-3A41-BB7E-2EE0DD1F2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3" name="Content Placeholder 2" descr="An image of the High-Frequency Word Card for the word hours.">
            <a:extLst>
              <a:ext uri="{FF2B5EF4-FFF2-40B4-BE49-F238E27FC236}">
                <a16:creationId xmlns:a16="http://schemas.microsoft.com/office/drawing/2014/main" id="{320E6305-8BA7-1243-BF05-82631F74B18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D36AF-994E-6B41-9D06-5386FD09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166885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F79D88-FF38-0145-BE32-7AAEC65F3E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pic>
        <p:nvPicPr>
          <p:cNvPr id="3" name="Content Placeholder 2" descr="An image of the Student Workbook page 208. ">
            <a:extLst>
              <a:ext uri="{FF2B5EF4-FFF2-40B4-BE49-F238E27FC236}">
                <a16:creationId xmlns:a16="http://schemas.microsoft.com/office/drawing/2014/main" id="{6C28604E-37B5-8C47-AEC1-C2BF6073067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7500" y="1372768"/>
            <a:ext cx="3429000" cy="43871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6E026-152A-A445-A671-226B968A8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61308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DD9B6-451A-5249-9D28-4C94BA0D7B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Word-Level Reading</a:t>
            </a:r>
          </a:p>
        </p:txBody>
      </p:sp>
      <p:pic>
        <p:nvPicPr>
          <p:cNvPr id="6" name="Content Placeholder 5" descr="An image of the Student Workbook page 209. ">
            <a:extLst>
              <a:ext uri="{FF2B5EF4-FFF2-40B4-BE49-F238E27FC236}">
                <a16:creationId xmlns:a16="http://schemas.microsoft.com/office/drawing/2014/main" id="{3C1E9A84-B3D6-364C-8290-E3491CD9A2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7500" y="1372768"/>
            <a:ext cx="3429000" cy="438710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7F24-2BCA-7A47-A23A-794DAB7B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260699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DD9B6-451A-5249-9D28-4C94BA0D7B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pic>
        <p:nvPicPr>
          <p:cNvPr id="6" name="Content Placeholder 5" descr="An image of the Student Workbook page 210. ">
            <a:extLst>
              <a:ext uri="{FF2B5EF4-FFF2-40B4-BE49-F238E27FC236}">
                <a16:creationId xmlns:a16="http://schemas.microsoft.com/office/drawing/2014/main" id="{3C1E9A84-B3D6-364C-8290-E3491CD9A2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/>
        </p:blipFill>
        <p:spPr>
          <a:xfrm>
            <a:off x="2857500" y="1372768"/>
            <a:ext cx="3428999" cy="438710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7F24-2BCA-7A47-A23A-794DAB7B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6329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51C618-13DC-2CC8-DD1E-9440005F90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91905" y="1288067"/>
            <a:ext cx="49601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1CA4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Today’s Focus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F21E9-D758-DD43-9C00-25FAEA767A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0813" y="2705571"/>
            <a:ext cx="5722374" cy="1908215"/>
          </a:xfrm>
        </p:spPr>
        <p:txBody>
          <a:bodyPr/>
          <a:lstStyle/>
          <a:p>
            <a:r>
              <a:rPr lang="en-US" dirty="0"/>
              <a:t>Final </a:t>
            </a:r>
            <a:r>
              <a:rPr lang="en-US" i="1" dirty="0"/>
              <a:t>e </a:t>
            </a:r>
            <a:r>
              <a:rPr lang="en-US" dirty="0"/>
              <a:t>Syllable Patterns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27735-1CDC-7349-AA86-28B0D0A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885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i="1" dirty="0"/>
              <a:t>e </a:t>
            </a:r>
            <a:r>
              <a:rPr lang="en-US" dirty="0"/>
              <a:t>Syllable Patterns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refuse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11797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i="1" dirty="0"/>
              <a:t>e </a:t>
            </a:r>
            <a:r>
              <a:rPr lang="en-US" dirty="0"/>
              <a:t>Syllable Patterns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</a:t>
            </a:r>
            <a:r>
              <a:rPr lang="en-US" u="sng" dirty="0"/>
              <a:t>fuse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12030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381868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62341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excuse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132621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9EF064-724B-F549-AA4A-87F388B86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ABDB-37BB-3B41-BF65-3C19F8E5C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Blend Syllables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6F88D-5AC7-F94B-9CAB-961E11049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escape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9D031-2C92-654A-AA5D-A89DF5C61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1: Phonics</a:t>
            </a:r>
          </a:p>
        </p:txBody>
      </p:sp>
    </p:spTree>
    <p:extLst>
      <p:ext uri="{BB962C8B-B14F-4D97-AF65-F5344CB8AC3E}">
        <p14:creationId xmlns:p14="http://schemas.microsoft.com/office/powerpoint/2010/main" val="896644075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1_3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t Opener SB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ession_1_3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2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2_Focus">
  <a:themeElements>
    <a:clrScheme name="Custom 3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10a3ed-4979-4661-9a90-2a45d351e80e">
      <UserInfo>
        <DisplayName>Alexis Hatcher</DisplayName>
        <AccountId>6</AccountId>
        <AccountType/>
      </UserInfo>
      <UserInfo>
        <DisplayName>Heatherlyn Ames</DisplayName>
        <AccountId>1205</AccountId>
        <AccountType/>
      </UserInfo>
      <UserInfo>
        <DisplayName>Shannon Stanton</DisplayName>
        <AccountId>139</AccountId>
        <AccountType/>
      </UserInfo>
      <UserInfo>
        <DisplayName>Julia Pearlman</DisplayName>
        <AccountId>4818</AccountId>
        <AccountType/>
      </UserInfo>
      <UserInfo>
        <DisplayName>Tyler Krentz</DisplayName>
        <AccountId>10728</AccountId>
        <AccountType/>
      </UserInfo>
    </SharedWithUsers>
    <Notes xmlns="4a536345-3f6c-461a-b183-bbdda499d25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a536345-3f6c-461a-b183-bbdda499d257">
      <Terms xmlns="http://schemas.microsoft.com/office/infopath/2007/PartnerControls"/>
    </lcf76f155ced4ddcb4097134ff3c332f>
    <TaxCatchAll xmlns="b710a3ed-4979-4661-9a90-2a45d351e8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6838B8E4ED4D97B4119C1F57964B" ma:contentTypeVersion="19" ma:contentTypeDescription="Create a new document." ma:contentTypeScope="" ma:versionID="7b4d4242a4f0aaf627d6b0362b8cdf41">
  <xsd:schema xmlns:xsd="http://www.w3.org/2001/XMLSchema" xmlns:xs="http://www.w3.org/2001/XMLSchema" xmlns:p="http://schemas.microsoft.com/office/2006/metadata/properties" xmlns:ns1="http://schemas.microsoft.com/sharepoint/v3" xmlns:ns2="4a536345-3f6c-461a-b183-bbdda499d257" xmlns:ns3="b710a3ed-4979-4661-9a90-2a45d351e80e" targetNamespace="http://schemas.microsoft.com/office/2006/metadata/properties" ma:root="true" ma:fieldsID="e8e66911d2a7c248a2ff722157b4894b" ns1:_="" ns2:_="" ns3:_="">
    <xsd:import namespace="http://schemas.microsoft.com/sharepoint/v3"/>
    <xsd:import namespace="4a536345-3f6c-461a-b183-bbdda499d257"/>
    <xsd:import namespace="b710a3ed-4979-4661-9a90-2a45d351e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6345-3f6c-461a-b183-bbdda499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a3ed-4979-4661-9a90-2a45d351e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df0f7c-c064-45d8-abb3-53c1c3ddb3c5}" ma:internalName="TaxCatchAll" ma:showField="CatchAllData" ma:web="b710a3ed-4979-4661-9a90-2a45d351e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61963-F88A-4078-9CC1-BE4DF6922FBF}">
  <ds:schemaRefs>
    <ds:schemaRef ds:uri="b710a3ed-4979-4661-9a90-2a45d351e80e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4a536345-3f6c-461a-b183-bbdda499d25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28BC17-8266-453D-8A5E-D28A906F6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536345-3f6c-461a-b183-bbdda499d257"/>
    <ds:schemaRef ds:uri="b710a3ed-4979-4661-9a90-2a45d351e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3D280A-F568-4485-BD45-332497A36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1912</Words>
  <Application>Microsoft Macintosh PowerPoint</Application>
  <PresentationFormat>On-screen Show (4:3)</PresentationFormat>
  <Paragraphs>330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Session_1_3_GREEN</vt:lpstr>
      <vt:lpstr>Unit Opener SB12</vt:lpstr>
      <vt:lpstr>1_Session_1_3_GREEN</vt:lpstr>
      <vt:lpstr>G2_Opener</vt:lpstr>
      <vt:lpstr>G2_Focus</vt:lpstr>
      <vt:lpstr>Week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Michaud</dc:creator>
  <cp:lastModifiedBy>Mark Nodland</cp:lastModifiedBy>
  <cp:revision>21</cp:revision>
  <cp:lastPrinted>2019-07-31T17:10:30Z</cp:lastPrinted>
  <dcterms:created xsi:type="dcterms:W3CDTF">2019-06-29T20:30:13Z</dcterms:created>
  <dcterms:modified xsi:type="dcterms:W3CDTF">2022-06-27T20:36:36Z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0x0101009DDD6838B8E4ED4D97B4119C1F57964B</vt:lpwstr>
  </property>
  <property fmtid="{D5CDD505-2E9C-101B-9397-08002B2CF9AE}" pid="3" name="MediaServiceImageTags">
    <vt:lpwstr/>
  </property>
</Properties>
</file>