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  <p:sldMasterId id="2147483825" r:id="rId5"/>
    <p:sldMasterId id="2147483984" r:id="rId6"/>
    <p:sldMasterId id="2147483990" r:id="rId7"/>
    <p:sldMasterId id="2147484008" r:id="rId8"/>
  </p:sldMasterIdLst>
  <p:notesMasterIdLst>
    <p:notesMasterId r:id="rId33"/>
  </p:notesMasterIdLst>
  <p:handoutMasterIdLst>
    <p:handoutMasterId r:id="rId34"/>
  </p:handoutMasterIdLst>
  <p:sldIdLst>
    <p:sldId id="528" r:id="rId9"/>
    <p:sldId id="620" r:id="rId10"/>
    <p:sldId id="592" r:id="rId11"/>
    <p:sldId id="593" r:id="rId12"/>
    <p:sldId id="594" r:id="rId13"/>
    <p:sldId id="595" r:id="rId14"/>
    <p:sldId id="596" r:id="rId15"/>
    <p:sldId id="601" r:id="rId16"/>
    <p:sldId id="618" r:id="rId17"/>
    <p:sldId id="617" r:id="rId18"/>
    <p:sldId id="615" r:id="rId19"/>
    <p:sldId id="603" r:id="rId20"/>
    <p:sldId id="604" r:id="rId21"/>
    <p:sldId id="619" r:id="rId22"/>
    <p:sldId id="606" r:id="rId23"/>
    <p:sldId id="607" r:id="rId24"/>
    <p:sldId id="608" r:id="rId25"/>
    <p:sldId id="609" r:id="rId26"/>
    <p:sldId id="610" r:id="rId27"/>
    <p:sldId id="611" r:id="rId28"/>
    <p:sldId id="612" r:id="rId29"/>
    <p:sldId id="613" r:id="rId30"/>
    <p:sldId id="621" r:id="rId31"/>
    <p:sldId id="61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568" userDrawn="1">
          <p15:clr>
            <a:srgbClr val="A4A3A4"/>
          </p15:clr>
        </p15:guide>
        <p15:guide id="4" orient="horz" pos="840" userDrawn="1">
          <p15:clr>
            <a:srgbClr val="A4A3A4"/>
          </p15:clr>
        </p15:guide>
        <p15:guide id="5" orient="horz" pos="504" userDrawn="1">
          <p15:clr>
            <a:srgbClr val="A4A3A4"/>
          </p15:clr>
        </p15:guide>
        <p15:guide id="6" orient="horz" pos="4080" userDrawn="1">
          <p15:clr>
            <a:srgbClr val="A4A3A4"/>
          </p15:clr>
        </p15:guide>
        <p15:guide id="7" pos="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mily Grecki" initials="EG" lastIdx="8" clrIdx="6">
    <p:extLst>
      <p:ext uri="{19B8F6BF-5375-455C-9EA6-DF929625EA0E}">
        <p15:presenceInfo xmlns:p15="http://schemas.microsoft.com/office/powerpoint/2012/main" userId="Emily Grecki" providerId="None"/>
      </p:ext>
    </p:extLst>
  </p:cmAuthor>
  <p:cmAuthor id="1" name="Michelle Pietromonaco" initials="MP" lastIdx="2" clrIdx="0">
    <p:extLst>
      <p:ext uri="{19B8F6BF-5375-455C-9EA6-DF929625EA0E}">
        <p15:presenceInfo xmlns:p15="http://schemas.microsoft.com/office/powerpoint/2012/main" userId="S::mpietromonaco@cainc.com::156befd1-1b04-40f4-a056-83bff00d069c" providerId="AD"/>
      </p:ext>
    </p:extLst>
  </p:cmAuthor>
  <p:cmAuthor id="2" name="Emily Ambrose" initials="EA" lastIdx="1" clrIdx="1">
    <p:extLst>
      <p:ext uri="{19B8F6BF-5375-455C-9EA6-DF929625EA0E}">
        <p15:presenceInfo xmlns:p15="http://schemas.microsoft.com/office/powerpoint/2012/main" userId="S::eambrose@cainc.com::cac3403e-15b1-42b4-938c-3849ba0f7b3d" providerId="AD"/>
      </p:ext>
    </p:extLst>
  </p:cmAuthor>
  <p:cmAuthor id="3" name="Nandini Gupta" initials="NG" lastIdx="5" clrIdx="2">
    <p:extLst>
      <p:ext uri="{19B8F6BF-5375-455C-9EA6-DF929625EA0E}">
        <p15:presenceInfo xmlns:p15="http://schemas.microsoft.com/office/powerpoint/2012/main" userId="Nandini Gupta" providerId="None"/>
      </p:ext>
    </p:extLst>
  </p:cmAuthor>
  <p:cmAuthor id="4" name="Ellen Ungaro" initials="EU" lastIdx="3" clrIdx="3">
    <p:extLst>
      <p:ext uri="{19B8F6BF-5375-455C-9EA6-DF929625EA0E}">
        <p15:presenceInfo xmlns:p15="http://schemas.microsoft.com/office/powerpoint/2012/main" userId="S::eungaro@cainc.com::f4290da0-fcc7-4f8b-9e25-97c35a36fa36" providerId="AD"/>
      </p:ext>
    </p:extLst>
  </p:cmAuthor>
  <p:cmAuthor id="5" name="Anne Capeci" initials="AC" lastIdx="5" clrIdx="4">
    <p:extLst>
      <p:ext uri="{19B8F6BF-5375-455C-9EA6-DF929625EA0E}">
        <p15:presenceInfo xmlns:p15="http://schemas.microsoft.com/office/powerpoint/2012/main" userId="S::acapeci@cainc.com::a36363c2-bb48-4d68-a4df-c9d9b699fa3d" providerId="AD"/>
      </p:ext>
    </p:extLst>
  </p:cmAuthor>
  <p:cmAuthor id="6" name="jrhill1414@gmail.com" initials="j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779"/>
    <a:srgbClr val="9BF758"/>
    <a:srgbClr val="B897D9"/>
    <a:srgbClr val="AA0165"/>
    <a:srgbClr val="AB0166"/>
    <a:srgbClr val="942092"/>
    <a:srgbClr val="941651"/>
    <a:srgbClr val="910059"/>
    <a:srgbClr val="900058"/>
    <a:srgbClr val="880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F382D8-1B79-4C7A-94EC-21B7AF7D945C}" v="3" dt="2022-07-14T08:25:58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6" autoAdjust="0"/>
    <p:restoredTop sz="81030" autoAdjust="0"/>
  </p:normalViewPr>
  <p:slideViewPr>
    <p:cSldViewPr snapToGrid="0">
      <p:cViewPr varScale="1">
        <p:scale>
          <a:sx n="116" d="100"/>
          <a:sy n="116" d="100"/>
        </p:scale>
        <p:origin x="2176" y="184"/>
      </p:cViewPr>
      <p:guideLst>
        <p:guide pos="5568"/>
        <p:guide orient="horz" pos="840"/>
        <p:guide orient="horz" pos="504"/>
        <p:guide orient="horz" pos="4080"/>
        <p:guide pos="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Echevarria" userId="401a93b2-c486-4e1d-bae9-681c75924a30" providerId="ADAL" clId="{191A3751-6276-43B7-ADAA-0E6DB275391E}"/>
    <pc:docChg chg="custSel delSld modSld sldOrd">
      <pc:chgData name="Jill Echevarria" userId="401a93b2-c486-4e1d-bae9-681c75924a30" providerId="ADAL" clId="{191A3751-6276-43B7-ADAA-0E6DB275391E}" dt="2022-06-09T16:58:12.938" v="998"/>
      <pc:docMkLst>
        <pc:docMk/>
      </pc:docMkLst>
      <pc:sldChg chg="modNotesTx">
        <pc:chgData name="Jill Echevarria" userId="401a93b2-c486-4e1d-bae9-681c75924a30" providerId="ADAL" clId="{191A3751-6276-43B7-ADAA-0E6DB275391E}" dt="2022-06-09T15:58:53.293" v="133" actId="20577"/>
        <pc:sldMkLst>
          <pc:docMk/>
          <pc:sldMk cId="3611892651" sldId="591"/>
        </pc:sldMkLst>
      </pc:sldChg>
      <pc:sldChg chg="modNotesTx">
        <pc:chgData name="Jill Echevarria" userId="401a93b2-c486-4e1d-bae9-681c75924a30" providerId="ADAL" clId="{191A3751-6276-43B7-ADAA-0E6DB275391E}" dt="2022-06-09T15:53:51.453" v="65" actId="20577"/>
        <pc:sldMkLst>
          <pc:docMk/>
          <pc:sldMk cId="4139508506" sldId="594"/>
        </pc:sldMkLst>
      </pc:sldChg>
      <pc:sldChg chg="modNotesTx">
        <pc:chgData name="Jill Echevarria" userId="401a93b2-c486-4e1d-bae9-681c75924a30" providerId="ADAL" clId="{191A3751-6276-43B7-ADAA-0E6DB275391E}" dt="2022-06-09T15:54:06.005" v="88" actId="20577"/>
        <pc:sldMkLst>
          <pc:docMk/>
          <pc:sldMk cId="664656437" sldId="595"/>
        </pc:sldMkLst>
      </pc:sldChg>
      <pc:sldChg chg="modNotesTx">
        <pc:chgData name="Jill Echevarria" userId="401a93b2-c486-4e1d-bae9-681c75924a30" providerId="ADAL" clId="{191A3751-6276-43B7-ADAA-0E6DB275391E}" dt="2022-06-09T15:54:23.479" v="93" actId="6549"/>
        <pc:sldMkLst>
          <pc:docMk/>
          <pc:sldMk cId="2046374204" sldId="596"/>
        </pc:sldMkLst>
      </pc:sldChg>
      <pc:sldChg chg="modSp mod modNotesTx">
        <pc:chgData name="Jill Echevarria" userId="401a93b2-c486-4e1d-bae9-681c75924a30" providerId="ADAL" clId="{191A3751-6276-43B7-ADAA-0E6DB275391E}" dt="2022-06-09T16:38:07.292" v="749" actId="962"/>
        <pc:sldMkLst>
          <pc:docMk/>
          <pc:sldMk cId="443303742" sldId="603"/>
        </pc:sldMkLst>
        <pc:picChg chg="mod">
          <ac:chgData name="Jill Echevarria" userId="401a93b2-c486-4e1d-bae9-681c75924a30" providerId="ADAL" clId="{191A3751-6276-43B7-ADAA-0E6DB275391E}" dt="2022-06-09T16:38:07.292" v="749" actId="962"/>
          <ac:picMkLst>
            <pc:docMk/>
            <pc:sldMk cId="443303742" sldId="603"/>
            <ac:picMk id="6" creationId="{8F860D36-665F-4CAC-9B27-A43A861D110C}"/>
          </ac:picMkLst>
        </pc:picChg>
      </pc:sldChg>
      <pc:sldChg chg="addSp modSp mod">
        <pc:chgData name="Jill Echevarria" userId="401a93b2-c486-4e1d-bae9-681c75924a30" providerId="ADAL" clId="{191A3751-6276-43B7-ADAA-0E6DB275391E}" dt="2022-06-09T16:16:26.614" v="436" actId="255"/>
        <pc:sldMkLst>
          <pc:docMk/>
          <pc:sldMk cId="3374357776" sldId="604"/>
        </pc:sldMkLst>
        <pc:spChg chg="mod">
          <ac:chgData name="Jill Echevarria" userId="401a93b2-c486-4e1d-bae9-681c75924a30" providerId="ADAL" clId="{191A3751-6276-43B7-ADAA-0E6DB275391E}" dt="2022-06-09T16:16:07.573" v="432" actId="255"/>
          <ac:spMkLst>
            <pc:docMk/>
            <pc:sldMk cId="3374357776" sldId="604"/>
            <ac:spMk id="2" creationId="{CF16D16D-A528-436A-9BB0-9A702691336B}"/>
          </ac:spMkLst>
        </pc:spChg>
        <pc:spChg chg="mod">
          <ac:chgData name="Jill Echevarria" userId="401a93b2-c486-4e1d-bae9-681c75924a30" providerId="ADAL" clId="{191A3751-6276-43B7-ADAA-0E6DB275391E}" dt="2022-06-09T16:16:02.380" v="431" actId="255"/>
          <ac:spMkLst>
            <pc:docMk/>
            <pc:sldMk cId="3374357776" sldId="604"/>
            <ac:spMk id="3" creationId="{7BA34C37-8527-4E8F-9721-95F4F7019078}"/>
          </ac:spMkLst>
        </pc:spChg>
        <pc:spChg chg="mod">
          <ac:chgData name="Jill Echevarria" userId="401a93b2-c486-4e1d-bae9-681c75924a30" providerId="ADAL" clId="{191A3751-6276-43B7-ADAA-0E6DB275391E}" dt="2022-06-09T16:16:20.308" v="435" actId="255"/>
          <ac:spMkLst>
            <pc:docMk/>
            <pc:sldMk cId="3374357776" sldId="604"/>
            <ac:spMk id="7" creationId="{D2F9D71E-CF3A-4270-8FAE-CE662E1A6BE7}"/>
          </ac:spMkLst>
        </pc:spChg>
        <pc:spChg chg="mod">
          <ac:chgData name="Jill Echevarria" userId="401a93b2-c486-4e1d-bae9-681c75924a30" providerId="ADAL" clId="{191A3751-6276-43B7-ADAA-0E6DB275391E}" dt="2022-06-09T16:16:12.312" v="433" actId="255"/>
          <ac:spMkLst>
            <pc:docMk/>
            <pc:sldMk cId="3374357776" sldId="604"/>
            <ac:spMk id="8" creationId="{39A4D6B1-4C8E-429A-B6B1-C2DCB5119841}"/>
          </ac:spMkLst>
        </pc:spChg>
        <pc:spChg chg="mod">
          <ac:chgData name="Jill Echevarria" userId="401a93b2-c486-4e1d-bae9-681c75924a30" providerId="ADAL" clId="{191A3751-6276-43B7-ADAA-0E6DB275391E}" dt="2022-06-09T16:16:26.614" v="436" actId="255"/>
          <ac:spMkLst>
            <pc:docMk/>
            <pc:sldMk cId="3374357776" sldId="604"/>
            <ac:spMk id="9" creationId="{71067ADD-938A-4FE1-856E-3BC8367BA4C5}"/>
          </ac:spMkLst>
        </pc:spChg>
        <pc:spChg chg="add mod">
          <ac:chgData name="Jill Echevarria" userId="401a93b2-c486-4e1d-bae9-681c75924a30" providerId="ADAL" clId="{191A3751-6276-43B7-ADAA-0E6DB275391E}" dt="2022-06-09T16:15:13.303" v="424" actId="1076"/>
          <ac:spMkLst>
            <pc:docMk/>
            <pc:sldMk cId="3374357776" sldId="604"/>
            <ac:spMk id="10" creationId="{F42E0C4A-D071-D3B2-04A4-70BA5459C05E}"/>
          </ac:spMkLst>
        </pc:spChg>
      </pc:sldChg>
      <pc:sldChg chg="modSp mod modNotesTx">
        <pc:chgData name="Jill Echevarria" userId="401a93b2-c486-4e1d-bae9-681c75924a30" providerId="ADAL" clId="{191A3751-6276-43B7-ADAA-0E6DB275391E}" dt="2022-06-09T16:38:20.468" v="769" actId="962"/>
        <pc:sldMkLst>
          <pc:docMk/>
          <pc:sldMk cId="731494173" sldId="607"/>
        </pc:sldMkLst>
        <pc:picChg chg="mod">
          <ac:chgData name="Jill Echevarria" userId="401a93b2-c486-4e1d-bae9-681c75924a30" providerId="ADAL" clId="{191A3751-6276-43B7-ADAA-0E6DB275391E}" dt="2022-06-09T16:38:20.468" v="769" actId="962"/>
          <ac:picMkLst>
            <pc:docMk/>
            <pc:sldMk cId="731494173" sldId="607"/>
            <ac:picMk id="6" creationId="{ADA2A236-DE04-40D6-8BD5-10CC3BA4F44D}"/>
          </ac:picMkLst>
        </pc:picChg>
      </pc:sldChg>
      <pc:sldChg chg="modSp mod">
        <pc:chgData name="Jill Echevarria" userId="401a93b2-c486-4e1d-bae9-681c75924a30" providerId="ADAL" clId="{191A3751-6276-43B7-ADAA-0E6DB275391E}" dt="2022-06-09T16:40:07.351" v="961" actId="962"/>
        <pc:sldMkLst>
          <pc:docMk/>
          <pc:sldMk cId="1111313230" sldId="608"/>
        </pc:sldMkLst>
        <pc:picChg chg="mod">
          <ac:chgData name="Jill Echevarria" userId="401a93b2-c486-4e1d-bae9-681c75924a30" providerId="ADAL" clId="{191A3751-6276-43B7-ADAA-0E6DB275391E}" dt="2022-06-09T16:40:07.351" v="961" actId="962"/>
          <ac:picMkLst>
            <pc:docMk/>
            <pc:sldMk cId="1111313230" sldId="608"/>
            <ac:picMk id="7" creationId="{FAFEB53B-2E4B-478B-A446-C6F5C95176E5}"/>
          </ac:picMkLst>
        </pc:picChg>
      </pc:sldChg>
      <pc:sldChg chg="modSp mod">
        <pc:chgData name="Jill Echevarria" userId="401a93b2-c486-4e1d-bae9-681c75924a30" providerId="ADAL" clId="{191A3751-6276-43B7-ADAA-0E6DB275391E}" dt="2022-06-09T16:39:56.454" v="935" actId="962"/>
        <pc:sldMkLst>
          <pc:docMk/>
          <pc:sldMk cId="320421962" sldId="609"/>
        </pc:sldMkLst>
        <pc:picChg chg="mod">
          <ac:chgData name="Jill Echevarria" userId="401a93b2-c486-4e1d-bae9-681c75924a30" providerId="ADAL" clId="{191A3751-6276-43B7-ADAA-0E6DB275391E}" dt="2022-06-09T16:39:56.454" v="935" actId="962"/>
          <ac:picMkLst>
            <pc:docMk/>
            <pc:sldMk cId="320421962" sldId="609"/>
            <ac:picMk id="7" creationId="{5EFD56BF-5456-41E2-A964-BACE69B0EEDA}"/>
          </ac:picMkLst>
        </pc:picChg>
      </pc:sldChg>
      <pc:sldChg chg="modSp mod">
        <pc:chgData name="Jill Echevarria" userId="401a93b2-c486-4e1d-bae9-681c75924a30" providerId="ADAL" clId="{191A3751-6276-43B7-ADAA-0E6DB275391E}" dt="2022-06-09T16:39:45.742" v="913" actId="962"/>
        <pc:sldMkLst>
          <pc:docMk/>
          <pc:sldMk cId="3009152001" sldId="610"/>
        </pc:sldMkLst>
        <pc:picChg chg="mod">
          <ac:chgData name="Jill Echevarria" userId="401a93b2-c486-4e1d-bae9-681c75924a30" providerId="ADAL" clId="{191A3751-6276-43B7-ADAA-0E6DB275391E}" dt="2022-06-09T16:39:45.742" v="913" actId="962"/>
          <ac:picMkLst>
            <pc:docMk/>
            <pc:sldMk cId="3009152001" sldId="610"/>
            <ac:picMk id="7" creationId="{944FC255-3C01-4116-AC0B-90E763C271AE}"/>
          </ac:picMkLst>
        </pc:picChg>
      </pc:sldChg>
      <pc:sldChg chg="modSp mod">
        <pc:chgData name="Jill Echevarria" userId="401a93b2-c486-4e1d-bae9-681c75924a30" providerId="ADAL" clId="{191A3751-6276-43B7-ADAA-0E6DB275391E}" dt="2022-06-09T16:39:35.564" v="891" actId="962"/>
        <pc:sldMkLst>
          <pc:docMk/>
          <pc:sldMk cId="2023921820" sldId="611"/>
        </pc:sldMkLst>
        <pc:picChg chg="mod">
          <ac:chgData name="Jill Echevarria" userId="401a93b2-c486-4e1d-bae9-681c75924a30" providerId="ADAL" clId="{191A3751-6276-43B7-ADAA-0E6DB275391E}" dt="2022-06-09T16:39:35.564" v="891" actId="962"/>
          <ac:picMkLst>
            <pc:docMk/>
            <pc:sldMk cId="2023921820" sldId="611"/>
            <ac:picMk id="7" creationId="{E404EF64-7B4E-4B0A-AE6B-6E193AE09ECB}"/>
          </ac:picMkLst>
        </pc:picChg>
      </pc:sldChg>
      <pc:sldChg chg="modSp mod">
        <pc:chgData name="Jill Echevarria" userId="401a93b2-c486-4e1d-bae9-681c75924a30" providerId="ADAL" clId="{191A3751-6276-43B7-ADAA-0E6DB275391E}" dt="2022-06-09T16:38:32.432" v="789" actId="962"/>
        <pc:sldMkLst>
          <pc:docMk/>
          <pc:sldMk cId="2260173321" sldId="612"/>
        </pc:sldMkLst>
        <pc:picChg chg="mod">
          <ac:chgData name="Jill Echevarria" userId="401a93b2-c486-4e1d-bae9-681c75924a30" providerId="ADAL" clId="{191A3751-6276-43B7-ADAA-0E6DB275391E}" dt="2022-06-09T16:38:32.432" v="789" actId="962"/>
          <ac:picMkLst>
            <pc:docMk/>
            <pc:sldMk cId="2260173321" sldId="612"/>
            <ac:picMk id="6" creationId="{82E04A49-1E34-4246-9273-F1B8ED840BC7}"/>
          </ac:picMkLst>
        </pc:picChg>
      </pc:sldChg>
      <pc:sldChg chg="modSp mod modNotesTx">
        <pc:chgData name="Jill Echevarria" userId="401a93b2-c486-4e1d-bae9-681c75924a30" providerId="ADAL" clId="{191A3751-6276-43B7-ADAA-0E6DB275391E}" dt="2022-06-09T16:38:53.008" v="829" actId="962"/>
        <pc:sldMkLst>
          <pc:docMk/>
          <pc:sldMk cId="2222928466" sldId="613"/>
        </pc:sldMkLst>
        <pc:picChg chg="mod">
          <ac:chgData name="Jill Echevarria" userId="401a93b2-c486-4e1d-bae9-681c75924a30" providerId="ADAL" clId="{191A3751-6276-43B7-ADAA-0E6DB275391E}" dt="2022-06-09T16:38:43.326" v="809" actId="962"/>
          <ac:picMkLst>
            <pc:docMk/>
            <pc:sldMk cId="2222928466" sldId="613"/>
            <ac:picMk id="8" creationId="{D42460FD-0570-417A-A97E-1CABA3BB9B9C}"/>
          </ac:picMkLst>
        </pc:picChg>
        <pc:picChg chg="mod">
          <ac:chgData name="Jill Echevarria" userId="401a93b2-c486-4e1d-bae9-681c75924a30" providerId="ADAL" clId="{191A3751-6276-43B7-ADAA-0E6DB275391E}" dt="2022-06-09T16:38:53.008" v="829" actId="962"/>
          <ac:picMkLst>
            <pc:docMk/>
            <pc:sldMk cId="2222928466" sldId="613"/>
            <ac:picMk id="10" creationId="{609F43BE-81AA-4888-9060-405045047648}"/>
          </ac:picMkLst>
        </pc:picChg>
      </pc:sldChg>
      <pc:sldChg chg="modSp mod modNotesTx">
        <pc:chgData name="Jill Echevarria" userId="401a93b2-c486-4e1d-bae9-681c75924a30" providerId="ADAL" clId="{191A3751-6276-43B7-ADAA-0E6DB275391E}" dt="2022-06-09T16:39:17.261" v="869" actId="962"/>
        <pc:sldMkLst>
          <pc:docMk/>
          <pc:sldMk cId="3014907544" sldId="614"/>
        </pc:sldMkLst>
        <pc:picChg chg="mod">
          <ac:chgData name="Jill Echevarria" userId="401a93b2-c486-4e1d-bae9-681c75924a30" providerId="ADAL" clId="{191A3751-6276-43B7-ADAA-0E6DB275391E}" dt="2022-06-09T16:39:06.034" v="849" actId="962"/>
          <ac:picMkLst>
            <pc:docMk/>
            <pc:sldMk cId="3014907544" sldId="614"/>
            <ac:picMk id="8" creationId="{D42460FD-0570-417A-A97E-1CABA3BB9B9C}"/>
          </ac:picMkLst>
        </pc:picChg>
        <pc:picChg chg="mod">
          <ac:chgData name="Jill Echevarria" userId="401a93b2-c486-4e1d-bae9-681c75924a30" providerId="ADAL" clId="{191A3751-6276-43B7-ADAA-0E6DB275391E}" dt="2022-06-09T16:39:17.261" v="869" actId="962"/>
          <ac:picMkLst>
            <pc:docMk/>
            <pc:sldMk cId="3014907544" sldId="614"/>
            <ac:picMk id="10" creationId="{609F43BE-81AA-4888-9060-405045047648}"/>
          </ac:picMkLst>
        </pc:picChg>
      </pc:sldChg>
      <pc:sldChg chg="ord modNotesTx">
        <pc:chgData name="Jill Echevarria" userId="401a93b2-c486-4e1d-bae9-681c75924a30" providerId="ADAL" clId="{191A3751-6276-43B7-ADAA-0E6DB275391E}" dt="2022-06-09T16:58:12.938" v="998"/>
        <pc:sldMkLst>
          <pc:docMk/>
          <pc:sldMk cId="2422268965" sldId="615"/>
        </pc:sldMkLst>
      </pc:sldChg>
      <pc:sldChg chg="del modNotesTx">
        <pc:chgData name="Jill Echevarria" userId="401a93b2-c486-4e1d-bae9-681c75924a30" providerId="ADAL" clId="{191A3751-6276-43B7-ADAA-0E6DB275391E}" dt="2022-06-09T16:57:34.755" v="996" actId="2696"/>
        <pc:sldMkLst>
          <pc:docMk/>
          <pc:sldMk cId="2725590348" sldId="616"/>
        </pc:sldMkLst>
      </pc:sldChg>
      <pc:sldChg chg="modNotesTx">
        <pc:chgData name="Jill Echevarria" userId="401a93b2-c486-4e1d-bae9-681c75924a30" providerId="ADAL" clId="{191A3751-6276-43B7-ADAA-0E6DB275391E}" dt="2022-06-09T16:08:32.330" v="358" actId="20577"/>
        <pc:sldMkLst>
          <pc:docMk/>
          <pc:sldMk cId="3297888288" sldId="617"/>
        </pc:sldMkLst>
      </pc:sldChg>
      <pc:sldChg chg="modNotesTx">
        <pc:chgData name="Jill Echevarria" userId="401a93b2-c486-4e1d-bae9-681c75924a30" providerId="ADAL" clId="{191A3751-6276-43B7-ADAA-0E6DB275391E}" dt="2022-06-09T16:01:30.159" v="322" actId="20577"/>
        <pc:sldMkLst>
          <pc:docMk/>
          <pc:sldMk cId="943619939" sldId="618"/>
        </pc:sldMkLst>
      </pc:sldChg>
    </pc:docChg>
  </pc:docChgLst>
  <pc:docChgLst>
    <pc:chgData name="Brandy Redmond" userId="4a70df10-78fa-4a08-bab5-41de76f7add2" providerId="ADAL" clId="{9BF382D8-1B79-4C7A-94EC-21B7AF7D945C}"/>
    <pc:docChg chg="addSld modSld addMainMaster">
      <pc:chgData name="Brandy Redmond" userId="4a70df10-78fa-4a08-bab5-41de76f7add2" providerId="ADAL" clId="{9BF382D8-1B79-4C7A-94EC-21B7AF7D945C}" dt="2022-07-14T08:26:49.054" v="27" actId="20577"/>
      <pc:docMkLst>
        <pc:docMk/>
      </pc:docMkLst>
      <pc:sldChg chg="modNotesTx">
        <pc:chgData name="Brandy Redmond" userId="4a70df10-78fa-4a08-bab5-41de76f7add2" providerId="ADAL" clId="{9BF382D8-1B79-4C7A-94EC-21B7AF7D945C}" dt="2022-07-14T08:26:00.424" v="9"/>
        <pc:sldMkLst>
          <pc:docMk/>
          <pc:sldMk cId="2222928466" sldId="613"/>
        </pc:sldMkLst>
      </pc:sldChg>
      <pc:sldChg chg="modSp add mod modNotesTx">
        <pc:chgData name="Brandy Redmond" userId="4a70df10-78fa-4a08-bab5-41de76f7add2" providerId="ADAL" clId="{9BF382D8-1B79-4C7A-94EC-21B7AF7D945C}" dt="2022-07-14T08:26:49.054" v="27" actId="20577"/>
        <pc:sldMkLst>
          <pc:docMk/>
          <pc:sldMk cId="1366608338" sldId="621"/>
        </pc:sldMkLst>
        <pc:spChg chg="mod">
          <ac:chgData name="Brandy Redmond" userId="4a70df10-78fa-4a08-bab5-41de76f7add2" providerId="ADAL" clId="{9BF382D8-1B79-4C7A-94EC-21B7AF7D945C}" dt="2022-07-14T08:26:36.631" v="19" actId="20577"/>
          <ac:spMkLst>
            <pc:docMk/>
            <pc:sldMk cId="1366608338" sldId="621"/>
            <ac:spMk id="3" creationId="{D628805C-8FB8-3698-5AE5-1B61DA19F87C}"/>
          </ac:spMkLst>
        </pc:spChg>
        <pc:spChg chg="mod">
          <ac:chgData name="Brandy Redmond" userId="4a70df10-78fa-4a08-bab5-41de76f7add2" providerId="ADAL" clId="{9BF382D8-1B79-4C7A-94EC-21B7AF7D945C}" dt="2022-07-14T08:26:33.789" v="16" actId="20577"/>
          <ac:spMkLst>
            <pc:docMk/>
            <pc:sldMk cId="1366608338" sldId="621"/>
            <ac:spMk id="4" creationId="{877FE25F-D084-9362-D03D-701C4472ED7D}"/>
          </ac:spMkLst>
        </pc:spChg>
      </pc:sldChg>
      <pc:sldMasterChg chg="add addSldLayout">
        <pc:chgData name="Brandy Redmond" userId="4a70df10-78fa-4a08-bab5-41de76f7add2" providerId="ADAL" clId="{9BF382D8-1B79-4C7A-94EC-21B7AF7D945C}" dt="2022-07-14T08:26:25.699" v="10" actId="27028"/>
        <pc:sldMasterMkLst>
          <pc:docMk/>
          <pc:sldMasterMk cId="525957182" sldId="2147484008"/>
        </pc:sldMasterMkLst>
        <pc:sldLayoutChg chg="add">
          <pc:chgData name="Brandy Redmond" userId="4a70df10-78fa-4a08-bab5-41de76f7add2" providerId="ADAL" clId="{9BF382D8-1B79-4C7A-94EC-21B7AF7D945C}" dt="2022-07-14T08:26:25.699" v="10" actId="27028"/>
          <pc:sldLayoutMkLst>
            <pc:docMk/>
            <pc:sldMasterMk cId="525957182" sldId="2147484008"/>
            <pc:sldLayoutMk cId="1434105854" sldId="2147484009"/>
          </pc:sldLayoutMkLst>
        </pc:sldLayoutChg>
      </pc:sldMasterChg>
    </pc:docChg>
  </pc:docChgLst>
  <pc:docChgLst>
    <pc:chgData name="Brandy Redmond" userId="4a70df10-78fa-4a08-bab5-41de76f7add2" providerId="ADAL" clId="{BAA6582E-7B8C-46F8-AE56-EC68C6574710}"/>
    <pc:docChg chg="modSld">
      <pc:chgData name="Brandy Redmond" userId="4a70df10-78fa-4a08-bab5-41de76f7add2" providerId="ADAL" clId="{BAA6582E-7B8C-46F8-AE56-EC68C6574710}" dt="2022-06-28T02:19:51.979" v="45" actId="20577"/>
      <pc:docMkLst>
        <pc:docMk/>
      </pc:docMkLst>
      <pc:sldChg chg="modSp mod">
        <pc:chgData name="Brandy Redmond" userId="4a70df10-78fa-4a08-bab5-41de76f7add2" providerId="ADAL" clId="{BAA6582E-7B8C-46F8-AE56-EC68C6574710}" dt="2022-06-28T00:53:12.587" v="6" actId="1076"/>
        <pc:sldMkLst>
          <pc:docMk/>
          <pc:sldMk cId="3526034990" sldId="528"/>
        </pc:sldMkLst>
        <pc:spChg chg="mod">
          <ac:chgData name="Brandy Redmond" userId="4a70df10-78fa-4a08-bab5-41de76f7add2" providerId="ADAL" clId="{BAA6582E-7B8C-46F8-AE56-EC68C6574710}" dt="2022-06-28T00:53:12.587" v="6" actId="1076"/>
          <ac:spMkLst>
            <pc:docMk/>
            <pc:sldMk cId="3526034990" sldId="528"/>
            <ac:spMk id="5" creationId="{D3FC9CD9-E707-EA43-93A7-10947DF406EF}"/>
          </ac:spMkLst>
        </pc:spChg>
      </pc:sldChg>
      <pc:sldChg chg="modNotesTx">
        <pc:chgData name="Brandy Redmond" userId="4a70df10-78fa-4a08-bab5-41de76f7add2" providerId="ADAL" clId="{BAA6582E-7B8C-46F8-AE56-EC68C6574710}" dt="2022-06-28T02:01:38.610" v="8" actId="6549"/>
        <pc:sldMkLst>
          <pc:docMk/>
          <pc:sldMk cId="471237205" sldId="593"/>
        </pc:sldMkLst>
      </pc:sldChg>
      <pc:sldChg chg="modNotesTx">
        <pc:chgData name="Brandy Redmond" userId="4a70df10-78fa-4a08-bab5-41de76f7add2" providerId="ADAL" clId="{BAA6582E-7B8C-46F8-AE56-EC68C6574710}" dt="2022-06-28T02:01:47.271" v="9" actId="6549"/>
        <pc:sldMkLst>
          <pc:docMk/>
          <pc:sldMk cId="664656437" sldId="595"/>
        </pc:sldMkLst>
      </pc:sldChg>
      <pc:sldChg chg="modNotesTx">
        <pc:chgData name="Brandy Redmond" userId="4a70df10-78fa-4a08-bab5-41de76f7add2" providerId="ADAL" clId="{BAA6582E-7B8C-46F8-AE56-EC68C6574710}" dt="2022-06-28T02:01:50.130" v="10" actId="6549"/>
        <pc:sldMkLst>
          <pc:docMk/>
          <pc:sldMk cId="2046374204" sldId="596"/>
        </pc:sldMkLst>
      </pc:sldChg>
      <pc:sldChg chg="modNotesTx">
        <pc:chgData name="Brandy Redmond" userId="4a70df10-78fa-4a08-bab5-41de76f7add2" providerId="ADAL" clId="{BAA6582E-7B8C-46F8-AE56-EC68C6574710}" dt="2022-06-28T02:19:51.979" v="45" actId="20577"/>
        <pc:sldMkLst>
          <pc:docMk/>
          <pc:sldMk cId="228542291" sldId="601"/>
        </pc:sldMkLst>
      </pc:sldChg>
      <pc:sldChg chg="modNotesTx">
        <pc:chgData name="Brandy Redmond" userId="4a70df10-78fa-4a08-bab5-41de76f7add2" providerId="ADAL" clId="{BAA6582E-7B8C-46F8-AE56-EC68C6574710}" dt="2022-06-28T02:02:34.793" v="33" actId="20577"/>
        <pc:sldMkLst>
          <pc:docMk/>
          <pc:sldMk cId="443303742" sldId="603"/>
        </pc:sldMkLst>
      </pc:sldChg>
      <pc:sldChg chg="modSp mod">
        <pc:chgData name="Brandy Redmond" userId="4a70df10-78fa-4a08-bab5-41de76f7add2" providerId="ADAL" clId="{BAA6582E-7B8C-46F8-AE56-EC68C6574710}" dt="2022-06-28T00:51:05.372" v="5" actId="1076"/>
        <pc:sldMkLst>
          <pc:docMk/>
          <pc:sldMk cId="3374357776" sldId="604"/>
        </pc:sldMkLst>
        <pc:spChg chg="mod">
          <ac:chgData name="Brandy Redmond" userId="4a70df10-78fa-4a08-bab5-41de76f7add2" providerId="ADAL" clId="{BAA6582E-7B8C-46F8-AE56-EC68C6574710}" dt="2022-06-28T00:50:32.184" v="2" actId="1076"/>
          <ac:spMkLst>
            <pc:docMk/>
            <pc:sldMk cId="3374357776" sldId="604"/>
            <ac:spMk id="2" creationId="{CF16D16D-A528-436A-9BB0-9A702691336B}"/>
          </ac:spMkLst>
        </pc:spChg>
        <pc:spChg chg="mod">
          <ac:chgData name="Brandy Redmond" userId="4a70df10-78fa-4a08-bab5-41de76f7add2" providerId="ADAL" clId="{BAA6582E-7B8C-46F8-AE56-EC68C6574710}" dt="2022-06-28T00:50:25.033" v="1" actId="1076"/>
          <ac:spMkLst>
            <pc:docMk/>
            <pc:sldMk cId="3374357776" sldId="604"/>
            <ac:spMk id="3" creationId="{7BA34C37-8527-4E8F-9721-95F4F7019078}"/>
          </ac:spMkLst>
        </pc:spChg>
        <pc:spChg chg="mod">
          <ac:chgData name="Brandy Redmond" userId="4a70df10-78fa-4a08-bab5-41de76f7add2" providerId="ADAL" clId="{BAA6582E-7B8C-46F8-AE56-EC68C6574710}" dt="2022-06-28T00:50:58.172" v="4" actId="1076"/>
          <ac:spMkLst>
            <pc:docMk/>
            <pc:sldMk cId="3374357776" sldId="604"/>
            <ac:spMk id="7" creationId="{D2F9D71E-CF3A-4270-8FAE-CE662E1A6BE7}"/>
          </ac:spMkLst>
        </pc:spChg>
        <pc:spChg chg="mod">
          <ac:chgData name="Brandy Redmond" userId="4a70df10-78fa-4a08-bab5-41de76f7add2" providerId="ADAL" clId="{BAA6582E-7B8C-46F8-AE56-EC68C6574710}" dt="2022-06-28T00:50:46.230" v="3" actId="1076"/>
          <ac:spMkLst>
            <pc:docMk/>
            <pc:sldMk cId="3374357776" sldId="604"/>
            <ac:spMk id="8" creationId="{39A4D6B1-4C8E-429A-B6B1-C2DCB5119841}"/>
          </ac:spMkLst>
        </pc:spChg>
        <pc:spChg chg="mod">
          <ac:chgData name="Brandy Redmond" userId="4a70df10-78fa-4a08-bab5-41de76f7add2" providerId="ADAL" clId="{BAA6582E-7B8C-46F8-AE56-EC68C6574710}" dt="2022-06-28T00:51:05.372" v="5" actId="1076"/>
          <ac:spMkLst>
            <pc:docMk/>
            <pc:sldMk cId="3374357776" sldId="604"/>
            <ac:spMk id="9" creationId="{71067ADD-938A-4FE1-856E-3BC8367BA4C5}"/>
          </ac:spMkLst>
        </pc:spChg>
      </pc:sldChg>
      <pc:sldChg chg="modNotesTx">
        <pc:chgData name="Brandy Redmond" userId="4a70df10-78fa-4a08-bab5-41de76f7add2" providerId="ADAL" clId="{BAA6582E-7B8C-46F8-AE56-EC68C6574710}" dt="2022-06-28T02:02:52.926" v="34" actId="113"/>
        <pc:sldMkLst>
          <pc:docMk/>
          <pc:sldMk cId="1111313230" sldId="608"/>
        </pc:sldMkLst>
      </pc:sldChg>
      <pc:sldChg chg="modNotesTx">
        <pc:chgData name="Brandy Redmond" userId="4a70df10-78fa-4a08-bab5-41de76f7add2" providerId="ADAL" clId="{BAA6582E-7B8C-46F8-AE56-EC68C6574710}" dt="2022-06-28T02:02:56.851" v="35" actId="113"/>
        <pc:sldMkLst>
          <pc:docMk/>
          <pc:sldMk cId="320421962" sldId="609"/>
        </pc:sldMkLst>
      </pc:sldChg>
      <pc:sldChg chg="modNotesTx">
        <pc:chgData name="Brandy Redmond" userId="4a70df10-78fa-4a08-bab5-41de76f7add2" providerId="ADAL" clId="{BAA6582E-7B8C-46F8-AE56-EC68C6574710}" dt="2022-06-28T02:03:00.941" v="36" actId="113"/>
        <pc:sldMkLst>
          <pc:docMk/>
          <pc:sldMk cId="3009152001" sldId="610"/>
        </pc:sldMkLst>
      </pc:sldChg>
      <pc:sldChg chg="modNotesTx">
        <pc:chgData name="Brandy Redmond" userId="4a70df10-78fa-4a08-bab5-41de76f7add2" providerId="ADAL" clId="{BAA6582E-7B8C-46F8-AE56-EC68C6574710}" dt="2022-06-28T02:03:35.846" v="42" actId="20577"/>
        <pc:sldMkLst>
          <pc:docMk/>
          <pc:sldMk cId="2023921820" sldId="611"/>
        </pc:sldMkLst>
      </pc:sldChg>
      <pc:sldChg chg="modNotesTx">
        <pc:chgData name="Brandy Redmond" userId="4a70df10-78fa-4a08-bab5-41de76f7add2" providerId="ADAL" clId="{BAA6582E-7B8C-46F8-AE56-EC68C6574710}" dt="2022-06-28T02:03:48.715" v="43" actId="6549"/>
        <pc:sldMkLst>
          <pc:docMk/>
          <pc:sldMk cId="2222928466" sldId="613"/>
        </pc:sldMkLst>
      </pc:sldChg>
      <pc:sldChg chg="modNotesTx">
        <pc:chgData name="Brandy Redmond" userId="4a70df10-78fa-4a08-bab5-41de76f7add2" providerId="ADAL" clId="{BAA6582E-7B8C-46F8-AE56-EC68C6574710}" dt="2022-06-28T02:02:01.370" v="13" actId="6549"/>
        <pc:sldMkLst>
          <pc:docMk/>
          <pc:sldMk cId="2422268965" sldId="615"/>
        </pc:sldMkLst>
      </pc:sldChg>
      <pc:sldChg chg="modNotesTx">
        <pc:chgData name="Brandy Redmond" userId="4a70df10-78fa-4a08-bab5-41de76f7add2" providerId="ADAL" clId="{BAA6582E-7B8C-46F8-AE56-EC68C6574710}" dt="2022-06-28T02:01:58.645" v="12" actId="6549"/>
        <pc:sldMkLst>
          <pc:docMk/>
          <pc:sldMk cId="3297888288" sldId="617"/>
        </pc:sldMkLst>
      </pc:sldChg>
      <pc:sldChg chg="modSp mod modNotesTx">
        <pc:chgData name="Brandy Redmond" userId="4a70df10-78fa-4a08-bab5-41de76f7add2" providerId="ADAL" clId="{BAA6582E-7B8C-46F8-AE56-EC68C6574710}" dt="2022-06-28T02:01:55.972" v="11" actId="6549"/>
        <pc:sldMkLst>
          <pc:docMk/>
          <pc:sldMk cId="943619939" sldId="618"/>
        </pc:sldMkLst>
        <pc:picChg chg="mod">
          <ac:chgData name="Brandy Redmond" userId="4a70df10-78fa-4a08-bab5-41de76f7add2" providerId="ADAL" clId="{BAA6582E-7B8C-46F8-AE56-EC68C6574710}" dt="2022-06-28T01:45:21.722" v="7" actId="1076"/>
          <ac:picMkLst>
            <pc:docMk/>
            <pc:sldMk cId="943619939" sldId="618"/>
            <ac:picMk id="11" creationId="{F1FFD87A-350B-45A5-A2AB-718BAF6C4B44}"/>
          </ac:picMkLst>
        </pc:picChg>
      </pc:sldChg>
    </pc:docChg>
  </pc:docChgLst>
  <pc:docChgLst>
    <pc:chgData name="Paige Curley" userId="323ae68b-3514-45e6-9d23-90a12da1be37" providerId="ADAL" clId="{FE3A8021-932E-413C-9DAF-F4F9B665C5D4}"/>
    <pc:docChg chg="modSld">
      <pc:chgData name="Paige Curley" userId="323ae68b-3514-45e6-9d23-90a12da1be37" providerId="ADAL" clId="{FE3A8021-932E-413C-9DAF-F4F9B665C5D4}" dt="2022-06-20T19:38:19.910" v="75" actId="962"/>
      <pc:docMkLst>
        <pc:docMk/>
      </pc:docMkLst>
      <pc:sldChg chg="modSp mod">
        <pc:chgData name="Paige Curley" userId="323ae68b-3514-45e6-9d23-90a12da1be37" providerId="ADAL" clId="{FE3A8021-932E-413C-9DAF-F4F9B665C5D4}" dt="2022-06-20T19:35:46.245" v="0" actId="13244"/>
        <pc:sldMkLst>
          <pc:docMk/>
          <pc:sldMk cId="3526034990" sldId="528"/>
        </pc:sldMkLst>
        <pc:spChg chg="ord">
          <ac:chgData name="Paige Curley" userId="323ae68b-3514-45e6-9d23-90a12da1be37" providerId="ADAL" clId="{FE3A8021-932E-413C-9DAF-F4F9B665C5D4}" dt="2022-06-20T19:35:46.245" v="0" actId="13244"/>
          <ac:spMkLst>
            <pc:docMk/>
            <pc:sldMk cId="3526034990" sldId="528"/>
            <ac:spMk id="5" creationId="{D3FC9CD9-E707-EA43-93A7-10947DF406EF}"/>
          </ac:spMkLst>
        </pc:spChg>
      </pc:sldChg>
      <pc:sldChg chg="addSp modSp mod">
        <pc:chgData name="Paige Curley" userId="323ae68b-3514-45e6-9d23-90a12da1be37" providerId="ADAL" clId="{FE3A8021-932E-413C-9DAF-F4F9B665C5D4}" dt="2022-06-20T19:36:12.862" v="10" actId="962"/>
        <pc:sldMkLst>
          <pc:docMk/>
          <pc:sldMk cId="195662406" sldId="592"/>
        </pc:sldMkLst>
        <pc:spChg chg="add mod ord">
          <ac:chgData name="Paige Curley" userId="323ae68b-3514-45e6-9d23-90a12da1be37" providerId="ADAL" clId="{FE3A8021-932E-413C-9DAF-F4F9B665C5D4}" dt="2022-06-20T19:36:12.057" v="9" actId="13244"/>
          <ac:spMkLst>
            <pc:docMk/>
            <pc:sldMk cId="195662406" sldId="592"/>
            <ac:spMk id="5" creationId="{70162DD3-06B9-B6B4-C36E-F7445E7C7D8C}"/>
          </ac:spMkLst>
        </pc:spChg>
        <pc:spChg chg="mod">
          <ac:chgData name="Paige Curley" userId="323ae68b-3514-45e6-9d23-90a12da1be37" providerId="ADAL" clId="{FE3A8021-932E-413C-9DAF-F4F9B665C5D4}" dt="2022-06-20T19:36:12.862" v="10" actId="962"/>
          <ac:spMkLst>
            <pc:docMk/>
            <pc:sldMk cId="195662406" sldId="592"/>
            <ac:spMk id="6" creationId="{4563A22B-36EF-7044-8DC4-8462CAC3381D}"/>
          </ac:spMkLst>
        </pc:spChg>
      </pc:sldChg>
      <pc:sldChg chg="addSp modSp mod">
        <pc:chgData name="Paige Curley" userId="323ae68b-3514-45e6-9d23-90a12da1be37" providerId="ADAL" clId="{FE3A8021-932E-413C-9DAF-F4F9B665C5D4}" dt="2022-06-20T19:36:30.925" v="15" actId="962"/>
        <pc:sldMkLst>
          <pc:docMk/>
          <pc:sldMk cId="471237205" sldId="593"/>
        </pc:sldMkLst>
        <pc:spChg chg="mod ord">
          <ac:chgData name="Paige Curley" userId="323ae68b-3514-45e6-9d23-90a12da1be37" providerId="ADAL" clId="{FE3A8021-932E-413C-9DAF-F4F9B665C5D4}" dt="2022-06-20T19:36:30.925" v="15" actId="962"/>
          <ac:spMkLst>
            <pc:docMk/>
            <pc:sldMk cId="471237205" sldId="593"/>
            <ac:spMk id="4" creationId="{2DA3201A-65F1-0941-BAA3-B936309EDF2B}"/>
          </ac:spMkLst>
        </pc:spChg>
        <pc:spChg chg="ord">
          <ac:chgData name="Paige Curley" userId="323ae68b-3514-45e6-9d23-90a12da1be37" providerId="ADAL" clId="{FE3A8021-932E-413C-9DAF-F4F9B665C5D4}" dt="2022-06-20T19:36:16.729" v="11" actId="13244"/>
          <ac:spMkLst>
            <pc:docMk/>
            <pc:sldMk cId="471237205" sldId="593"/>
            <ac:spMk id="6" creationId="{6B3888C2-95A0-3E48-810D-39C9EB758BBB}"/>
          </ac:spMkLst>
        </pc:spChg>
        <pc:picChg chg="add mod">
          <ac:chgData name="Paige Curley" userId="323ae68b-3514-45e6-9d23-90a12da1be37" providerId="ADAL" clId="{FE3A8021-932E-413C-9DAF-F4F9B665C5D4}" dt="2022-06-20T19:36:27.623" v="13" actId="34135"/>
          <ac:picMkLst>
            <pc:docMk/>
            <pc:sldMk cId="471237205" sldId="593"/>
            <ac:picMk id="7" creationId="{33C4CC27-5994-D31D-21E5-9D01AB23D511}"/>
          </ac:picMkLst>
        </pc:picChg>
        <pc:picChg chg="add mod">
          <ac:chgData name="Paige Curley" userId="323ae68b-3514-45e6-9d23-90a12da1be37" providerId="ADAL" clId="{FE3A8021-932E-413C-9DAF-F4F9B665C5D4}" dt="2022-06-20T19:36:27.623" v="13" actId="34135"/>
          <ac:picMkLst>
            <pc:docMk/>
            <pc:sldMk cId="471237205" sldId="593"/>
            <ac:picMk id="8" creationId="{773E06CF-48BA-ECC4-CD7F-8755130DD3C8}"/>
          </ac:picMkLst>
        </pc:picChg>
      </pc:sldChg>
      <pc:sldChg chg="modSp mod">
        <pc:chgData name="Paige Curley" userId="323ae68b-3514-45e6-9d23-90a12da1be37" providerId="ADAL" clId="{FE3A8021-932E-413C-9DAF-F4F9B665C5D4}" dt="2022-06-20T19:36:36.331" v="18" actId="962"/>
        <pc:sldMkLst>
          <pc:docMk/>
          <pc:sldMk cId="4139508506" sldId="594"/>
        </pc:sldMkLst>
        <pc:spChg chg="mod ord">
          <ac:chgData name="Paige Curley" userId="323ae68b-3514-45e6-9d23-90a12da1be37" providerId="ADAL" clId="{FE3A8021-932E-413C-9DAF-F4F9B665C5D4}" dt="2022-06-20T19:36:36.331" v="18" actId="962"/>
          <ac:spMkLst>
            <pc:docMk/>
            <pc:sldMk cId="4139508506" sldId="594"/>
            <ac:spMk id="8" creationId="{E188021E-3379-445A-9615-3287AE403576}"/>
          </ac:spMkLst>
        </pc:spChg>
        <pc:spChg chg="ord">
          <ac:chgData name="Paige Curley" userId="323ae68b-3514-45e6-9d23-90a12da1be37" providerId="ADAL" clId="{FE3A8021-932E-413C-9DAF-F4F9B665C5D4}" dt="2022-06-20T19:36:34.027" v="16" actId="13244"/>
          <ac:spMkLst>
            <pc:docMk/>
            <pc:sldMk cId="4139508506" sldId="594"/>
            <ac:spMk id="9" creationId="{AE03AF5E-86A4-44D3-9143-D1696CD824E9}"/>
          </ac:spMkLst>
        </pc:spChg>
      </pc:sldChg>
      <pc:sldChg chg="modSp mod">
        <pc:chgData name="Paige Curley" userId="323ae68b-3514-45e6-9d23-90a12da1be37" providerId="ADAL" clId="{FE3A8021-932E-413C-9DAF-F4F9B665C5D4}" dt="2022-06-20T19:36:43.084" v="21" actId="962"/>
        <pc:sldMkLst>
          <pc:docMk/>
          <pc:sldMk cId="664656437" sldId="595"/>
        </pc:sldMkLst>
        <pc:spChg chg="mod ord">
          <ac:chgData name="Paige Curley" userId="323ae68b-3514-45e6-9d23-90a12da1be37" providerId="ADAL" clId="{FE3A8021-932E-413C-9DAF-F4F9B665C5D4}" dt="2022-06-20T19:36:43.084" v="21" actId="962"/>
          <ac:spMkLst>
            <pc:docMk/>
            <pc:sldMk cId="664656437" sldId="595"/>
            <ac:spMk id="8" creationId="{E188021E-3379-445A-9615-3287AE403576}"/>
          </ac:spMkLst>
        </pc:spChg>
        <pc:spChg chg="ord">
          <ac:chgData name="Paige Curley" userId="323ae68b-3514-45e6-9d23-90a12da1be37" providerId="ADAL" clId="{FE3A8021-932E-413C-9DAF-F4F9B665C5D4}" dt="2022-06-20T19:36:41.532" v="19" actId="13244"/>
          <ac:spMkLst>
            <pc:docMk/>
            <pc:sldMk cId="664656437" sldId="595"/>
            <ac:spMk id="9" creationId="{AE03AF5E-86A4-44D3-9143-D1696CD824E9}"/>
          </ac:spMkLst>
        </pc:spChg>
      </pc:sldChg>
      <pc:sldChg chg="modSp mod">
        <pc:chgData name="Paige Curley" userId="323ae68b-3514-45e6-9d23-90a12da1be37" providerId="ADAL" clId="{FE3A8021-932E-413C-9DAF-F4F9B665C5D4}" dt="2022-06-20T19:36:49.931" v="24" actId="962"/>
        <pc:sldMkLst>
          <pc:docMk/>
          <pc:sldMk cId="2046374204" sldId="596"/>
        </pc:sldMkLst>
        <pc:spChg chg="mod ord">
          <ac:chgData name="Paige Curley" userId="323ae68b-3514-45e6-9d23-90a12da1be37" providerId="ADAL" clId="{FE3A8021-932E-413C-9DAF-F4F9B665C5D4}" dt="2022-06-20T19:36:49.931" v="24" actId="962"/>
          <ac:spMkLst>
            <pc:docMk/>
            <pc:sldMk cId="2046374204" sldId="596"/>
            <ac:spMk id="8" creationId="{E188021E-3379-445A-9615-3287AE403576}"/>
          </ac:spMkLst>
        </pc:spChg>
        <pc:spChg chg="ord">
          <ac:chgData name="Paige Curley" userId="323ae68b-3514-45e6-9d23-90a12da1be37" providerId="ADAL" clId="{FE3A8021-932E-413C-9DAF-F4F9B665C5D4}" dt="2022-06-20T19:36:48.246" v="22" actId="13244"/>
          <ac:spMkLst>
            <pc:docMk/>
            <pc:sldMk cId="2046374204" sldId="596"/>
            <ac:spMk id="9" creationId="{AE03AF5E-86A4-44D3-9143-D1696CD824E9}"/>
          </ac:spMkLst>
        </pc:spChg>
      </pc:sldChg>
      <pc:sldChg chg="modSp mod">
        <pc:chgData name="Paige Curley" userId="323ae68b-3514-45e6-9d23-90a12da1be37" providerId="ADAL" clId="{FE3A8021-932E-413C-9DAF-F4F9B665C5D4}" dt="2022-06-20T19:36:55.656" v="27" actId="962"/>
        <pc:sldMkLst>
          <pc:docMk/>
          <pc:sldMk cId="228542291" sldId="601"/>
        </pc:sldMkLst>
        <pc:spChg chg="mod ord">
          <ac:chgData name="Paige Curley" userId="323ae68b-3514-45e6-9d23-90a12da1be37" providerId="ADAL" clId="{FE3A8021-932E-413C-9DAF-F4F9B665C5D4}" dt="2022-06-20T19:36:55.656" v="27" actId="962"/>
          <ac:spMkLst>
            <pc:docMk/>
            <pc:sldMk cId="228542291" sldId="601"/>
            <ac:spMk id="8" creationId="{900CD952-59B3-4946-A953-BDCA26331ACE}"/>
          </ac:spMkLst>
        </pc:spChg>
        <pc:spChg chg="ord">
          <ac:chgData name="Paige Curley" userId="323ae68b-3514-45e6-9d23-90a12da1be37" providerId="ADAL" clId="{FE3A8021-932E-413C-9DAF-F4F9B665C5D4}" dt="2022-06-20T19:36:54.329" v="25" actId="13244"/>
          <ac:spMkLst>
            <pc:docMk/>
            <pc:sldMk cId="228542291" sldId="601"/>
            <ac:spMk id="9" creationId="{1A419364-E353-49FF-BC32-CB4DF023A029}"/>
          </ac:spMkLst>
        </pc:spChg>
      </pc:sldChg>
      <pc:sldChg chg="modSp mod">
        <pc:chgData name="Paige Curley" userId="323ae68b-3514-45e6-9d23-90a12da1be37" providerId="ADAL" clId="{FE3A8021-932E-413C-9DAF-F4F9B665C5D4}" dt="2022-06-20T19:37:17.295" v="38" actId="962"/>
        <pc:sldMkLst>
          <pc:docMk/>
          <pc:sldMk cId="443303742" sldId="603"/>
        </pc:sldMkLst>
        <pc:spChg chg="mod">
          <ac:chgData name="Paige Curley" userId="323ae68b-3514-45e6-9d23-90a12da1be37" providerId="ADAL" clId="{FE3A8021-932E-413C-9DAF-F4F9B665C5D4}" dt="2022-06-20T19:37:17.295" v="38" actId="962"/>
          <ac:spMkLst>
            <pc:docMk/>
            <pc:sldMk cId="443303742" sldId="603"/>
            <ac:spMk id="3" creationId="{DAD6AF6B-BF3C-4F29-B9F3-D075A14E2557}"/>
          </ac:spMkLst>
        </pc:spChg>
        <pc:spChg chg="ord">
          <ac:chgData name="Paige Curley" userId="323ae68b-3514-45e6-9d23-90a12da1be37" providerId="ADAL" clId="{FE3A8021-932E-413C-9DAF-F4F9B665C5D4}" dt="2022-06-20T19:37:16.519" v="37" actId="13244"/>
          <ac:spMkLst>
            <pc:docMk/>
            <pc:sldMk cId="443303742" sldId="603"/>
            <ac:spMk id="4" creationId="{FF9EE14A-CD8A-40F6-B7E2-21D0773C4549}"/>
          </ac:spMkLst>
        </pc:spChg>
      </pc:sldChg>
      <pc:sldChg chg="modSp mod">
        <pc:chgData name="Paige Curley" userId="323ae68b-3514-45e6-9d23-90a12da1be37" providerId="ADAL" clId="{FE3A8021-932E-413C-9DAF-F4F9B665C5D4}" dt="2022-06-20T19:37:28.109" v="44" actId="13244"/>
        <pc:sldMkLst>
          <pc:docMk/>
          <pc:sldMk cId="3374357776" sldId="604"/>
        </pc:sldMkLst>
        <pc:spChg chg="ord">
          <ac:chgData name="Paige Curley" userId="323ae68b-3514-45e6-9d23-90a12da1be37" providerId="ADAL" clId="{FE3A8021-932E-413C-9DAF-F4F9B665C5D4}" dt="2022-06-20T19:37:26.555" v="43" actId="13244"/>
          <ac:spMkLst>
            <pc:docMk/>
            <pc:sldMk cId="3374357776" sldId="604"/>
            <ac:spMk id="3" creationId="{7BA34C37-8527-4E8F-9721-95F4F7019078}"/>
          </ac:spMkLst>
        </pc:spChg>
        <pc:spChg chg="mod ord">
          <ac:chgData name="Paige Curley" userId="323ae68b-3514-45e6-9d23-90a12da1be37" providerId="ADAL" clId="{FE3A8021-932E-413C-9DAF-F4F9B665C5D4}" dt="2022-06-20T19:37:23.987" v="42" actId="962"/>
          <ac:spMkLst>
            <pc:docMk/>
            <pc:sldMk cId="3374357776" sldId="604"/>
            <ac:spMk id="5" creationId="{43108611-3537-4B2F-B3C2-378797A5ED30}"/>
          </ac:spMkLst>
        </pc:spChg>
        <pc:spChg chg="ord">
          <ac:chgData name="Paige Curley" userId="323ae68b-3514-45e6-9d23-90a12da1be37" providerId="ADAL" clId="{FE3A8021-932E-413C-9DAF-F4F9B665C5D4}" dt="2022-06-20T19:37:19.768" v="39" actId="13244"/>
          <ac:spMkLst>
            <pc:docMk/>
            <pc:sldMk cId="3374357776" sldId="604"/>
            <ac:spMk id="6" creationId="{4150E5BD-4858-4B06-9FF7-AE618F6BC4A8}"/>
          </ac:spMkLst>
        </pc:spChg>
        <pc:spChg chg="ord">
          <ac:chgData name="Paige Curley" userId="323ae68b-3514-45e6-9d23-90a12da1be37" providerId="ADAL" clId="{FE3A8021-932E-413C-9DAF-F4F9B665C5D4}" dt="2022-06-20T19:37:28.109" v="44" actId="13244"/>
          <ac:spMkLst>
            <pc:docMk/>
            <pc:sldMk cId="3374357776" sldId="604"/>
            <ac:spMk id="8" creationId="{39A4D6B1-4C8E-429A-B6B1-C2DCB5119841}"/>
          </ac:spMkLst>
        </pc:spChg>
        <pc:spChg chg="ord">
          <ac:chgData name="Paige Curley" userId="323ae68b-3514-45e6-9d23-90a12da1be37" providerId="ADAL" clId="{FE3A8021-932E-413C-9DAF-F4F9B665C5D4}" dt="2022-06-20T19:37:21.685" v="40" actId="13244"/>
          <ac:spMkLst>
            <pc:docMk/>
            <pc:sldMk cId="3374357776" sldId="604"/>
            <ac:spMk id="10" creationId="{F42E0C4A-D071-D3B2-04A4-70BA5459C05E}"/>
          </ac:spMkLst>
        </pc:spChg>
      </pc:sldChg>
      <pc:sldChg chg="modSp mod">
        <pc:chgData name="Paige Curley" userId="323ae68b-3514-45e6-9d23-90a12da1be37" providerId="ADAL" clId="{FE3A8021-932E-413C-9DAF-F4F9B665C5D4}" dt="2022-06-20T19:37:40.422" v="51" actId="962"/>
        <pc:sldMkLst>
          <pc:docMk/>
          <pc:sldMk cId="2613671548" sldId="606"/>
        </pc:sldMkLst>
        <pc:spChg chg="ord">
          <ac:chgData name="Paige Curley" userId="323ae68b-3514-45e6-9d23-90a12da1be37" providerId="ADAL" clId="{FE3A8021-932E-413C-9DAF-F4F9B665C5D4}" dt="2022-06-20T19:37:39.505" v="50" actId="13244"/>
          <ac:spMkLst>
            <pc:docMk/>
            <pc:sldMk cId="2613671548" sldId="606"/>
            <ac:spMk id="2" creationId="{45687A7A-668E-4374-9CF1-9037042E2F64}"/>
          </ac:spMkLst>
        </pc:spChg>
        <pc:spChg chg="mod">
          <ac:chgData name="Paige Curley" userId="323ae68b-3514-45e6-9d23-90a12da1be37" providerId="ADAL" clId="{FE3A8021-932E-413C-9DAF-F4F9B665C5D4}" dt="2022-06-20T19:37:40.422" v="51" actId="962"/>
          <ac:spMkLst>
            <pc:docMk/>
            <pc:sldMk cId="2613671548" sldId="606"/>
            <ac:spMk id="5" creationId="{D0E687A4-AB57-4D1D-8206-5866B8CB5B07}"/>
          </ac:spMkLst>
        </pc:spChg>
        <pc:spChg chg="ord">
          <ac:chgData name="Paige Curley" userId="323ae68b-3514-45e6-9d23-90a12da1be37" providerId="ADAL" clId="{FE3A8021-932E-413C-9DAF-F4F9B665C5D4}" dt="2022-06-20T19:37:38.794" v="49" actId="13244"/>
          <ac:spMkLst>
            <pc:docMk/>
            <pc:sldMk cId="2613671548" sldId="606"/>
            <ac:spMk id="6" creationId="{23FC9C0F-189B-46C1-8F17-12167A819CD3}"/>
          </ac:spMkLst>
        </pc:spChg>
      </pc:sldChg>
      <pc:sldChg chg="modSp mod">
        <pc:chgData name="Paige Curley" userId="323ae68b-3514-45e6-9d23-90a12da1be37" providerId="ADAL" clId="{FE3A8021-932E-413C-9DAF-F4F9B665C5D4}" dt="2022-06-20T19:37:44.790" v="53" actId="962"/>
        <pc:sldMkLst>
          <pc:docMk/>
          <pc:sldMk cId="731494173" sldId="607"/>
        </pc:sldMkLst>
        <pc:spChg chg="mod">
          <ac:chgData name="Paige Curley" userId="323ae68b-3514-45e6-9d23-90a12da1be37" providerId="ADAL" clId="{FE3A8021-932E-413C-9DAF-F4F9B665C5D4}" dt="2022-06-20T19:37:44.790" v="53" actId="962"/>
          <ac:spMkLst>
            <pc:docMk/>
            <pc:sldMk cId="731494173" sldId="607"/>
            <ac:spMk id="3" creationId="{0A83CC8E-CBDE-4911-A544-9BE22602DF92}"/>
          </ac:spMkLst>
        </pc:spChg>
        <pc:spChg chg="ord">
          <ac:chgData name="Paige Curley" userId="323ae68b-3514-45e6-9d23-90a12da1be37" providerId="ADAL" clId="{FE3A8021-932E-413C-9DAF-F4F9B665C5D4}" dt="2022-06-20T19:37:43.519" v="52" actId="13244"/>
          <ac:spMkLst>
            <pc:docMk/>
            <pc:sldMk cId="731494173" sldId="607"/>
            <ac:spMk id="4" creationId="{7C05788C-2681-49C3-A850-662393C71547}"/>
          </ac:spMkLst>
        </pc:spChg>
      </pc:sldChg>
      <pc:sldChg chg="modSp mod">
        <pc:chgData name="Paige Curley" userId="323ae68b-3514-45e6-9d23-90a12da1be37" providerId="ADAL" clId="{FE3A8021-932E-413C-9DAF-F4F9B665C5D4}" dt="2022-06-20T19:37:49.564" v="56" actId="962"/>
        <pc:sldMkLst>
          <pc:docMk/>
          <pc:sldMk cId="1111313230" sldId="608"/>
        </pc:sldMkLst>
        <pc:spChg chg="mod">
          <ac:chgData name="Paige Curley" userId="323ae68b-3514-45e6-9d23-90a12da1be37" providerId="ADAL" clId="{FE3A8021-932E-413C-9DAF-F4F9B665C5D4}" dt="2022-06-20T19:37:49.564" v="56" actId="962"/>
          <ac:spMkLst>
            <pc:docMk/>
            <pc:sldMk cId="1111313230" sldId="608"/>
            <ac:spMk id="4" creationId="{E20F6F46-2C59-422A-BDDC-099EB9296F2D}"/>
          </ac:spMkLst>
        </pc:spChg>
        <pc:spChg chg="ord">
          <ac:chgData name="Paige Curley" userId="323ae68b-3514-45e6-9d23-90a12da1be37" providerId="ADAL" clId="{FE3A8021-932E-413C-9DAF-F4F9B665C5D4}" dt="2022-06-20T19:37:47.326" v="54" actId="13244"/>
          <ac:spMkLst>
            <pc:docMk/>
            <pc:sldMk cId="1111313230" sldId="608"/>
            <ac:spMk id="5" creationId="{B692C086-083A-4393-84B2-F5DDE5FA9C35}"/>
          </ac:spMkLst>
        </pc:spChg>
        <pc:picChg chg="ord">
          <ac:chgData name="Paige Curley" userId="323ae68b-3514-45e6-9d23-90a12da1be37" providerId="ADAL" clId="{FE3A8021-932E-413C-9DAF-F4F9B665C5D4}" dt="2022-06-20T19:37:48.043" v="55" actId="13244"/>
          <ac:picMkLst>
            <pc:docMk/>
            <pc:sldMk cId="1111313230" sldId="608"/>
            <ac:picMk id="7" creationId="{FAFEB53B-2E4B-478B-A446-C6F5C95176E5}"/>
          </ac:picMkLst>
        </pc:picChg>
      </pc:sldChg>
      <pc:sldChg chg="modSp mod">
        <pc:chgData name="Paige Curley" userId="323ae68b-3514-45e6-9d23-90a12da1be37" providerId="ADAL" clId="{FE3A8021-932E-413C-9DAF-F4F9B665C5D4}" dt="2022-06-20T19:37:54.808" v="59" actId="962"/>
        <pc:sldMkLst>
          <pc:docMk/>
          <pc:sldMk cId="320421962" sldId="609"/>
        </pc:sldMkLst>
        <pc:spChg chg="mod">
          <ac:chgData name="Paige Curley" userId="323ae68b-3514-45e6-9d23-90a12da1be37" providerId="ADAL" clId="{FE3A8021-932E-413C-9DAF-F4F9B665C5D4}" dt="2022-06-20T19:37:54.808" v="59" actId="962"/>
          <ac:spMkLst>
            <pc:docMk/>
            <pc:sldMk cId="320421962" sldId="609"/>
            <ac:spMk id="4" creationId="{E20F6F46-2C59-422A-BDDC-099EB9296F2D}"/>
          </ac:spMkLst>
        </pc:spChg>
        <pc:spChg chg="ord">
          <ac:chgData name="Paige Curley" userId="323ae68b-3514-45e6-9d23-90a12da1be37" providerId="ADAL" clId="{FE3A8021-932E-413C-9DAF-F4F9B665C5D4}" dt="2022-06-20T19:37:53.370" v="57" actId="13244"/>
          <ac:spMkLst>
            <pc:docMk/>
            <pc:sldMk cId="320421962" sldId="609"/>
            <ac:spMk id="5" creationId="{B692C086-083A-4393-84B2-F5DDE5FA9C35}"/>
          </ac:spMkLst>
        </pc:spChg>
        <pc:picChg chg="ord">
          <ac:chgData name="Paige Curley" userId="323ae68b-3514-45e6-9d23-90a12da1be37" providerId="ADAL" clId="{FE3A8021-932E-413C-9DAF-F4F9B665C5D4}" dt="2022-06-20T19:37:54.050" v="58" actId="13244"/>
          <ac:picMkLst>
            <pc:docMk/>
            <pc:sldMk cId="320421962" sldId="609"/>
            <ac:picMk id="7" creationId="{5EFD56BF-5456-41E2-A964-BACE69B0EEDA}"/>
          </ac:picMkLst>
        </pc:picChg>
      </pc:sldChg>
      <pc:sldChg chg="modSp mod">
        <pc:chgData name="Paige Curley" userId="323ae68b-3514-45e6-9d23-90a12da1be37" providerId="ADAL" clId="{FE3A8021-932E-413C-9DAF-F4F9B665C5D4}" dt="2022-06-20T19:37:59.269" v="62" actId="962"/>
        <pc:sldMkLst>
          <pc:docMk/>
          <pc:sldMk cId="3009152001" sldId="610"/>
        </pc:sldMkLst>
        <pc:spChg chg="mod">
          <ac:chgData name="Paige Curley" userId="323ae68b-3514-45e6-9d23-90a12da1be37" providerId="ADAL" clId="{FE3A8021-932E-413C-9DAF-F4F9B665C5D4}" dt="2022-06-20T19:37:59.269" v="62" actId="962"/>
          <ac:spMkLst>
            <pc:docMk/>
            <pc:sldMk cId="3009152001" sldId="610"/>
            <ac:spMk id="4" creationId="{E20F6F46-2C59-422A-BDDC-099EB9296F2D}"/>
          </ac:spMkLst>
        </pc:spChg>
        <pc:spChg chg="ord">
          <ac:chgData name="Paige Curley" userId="323ae68b-3514-45e6-9d23-90a12da1be37" providerId="ADAL" clId="{FE3A8021-932E-413C-9DAF-F4F9B665C5D4}" dt="2022-06-20T19:37:57.668" v="60" actId="13244"/>
          <ac:spMkLst>
            <pc:docMk/>
            <pc:sldMk cId="3009152001" sldId="610"/>
            <ac:spMk id="5" creationId="{B692C086-083A-4393-84B2-F5DDE5FA9C35}"/>
          </ac:spMkLst>
        </pc:spChg>
        <pc:picChg chg="ord">
          <ac:chgData name="Paige Curley" userId="323ae68b-3514-45e6-9d23-90a12da1be37" providerId="ADAL" clId="{FE3A8021-932E-413C-9DAF-F4F9B665C5D4}" dt="2022-06-20T19:37:58.406" v="61" actId="13244"/>
          <ac:picMkLst>
            <pc:docMk/>
            <pc:sldMk cId="3009152001" sldId="610"/>
            <ac:picMk id="7" creationId="{944FC255-3C01-4116-AC0B-90E763C271AE}"/>
          </ac:picMkLst>
        </pc:picChg>
      </pc:sldChg>
      <pc:sldChg chg="modSp mod">
        <pc:chgData name="Paige Curley" userId="323ae68b-3514-45e6-9d23-90a12da1be37" providerId="ADAL" clId="{FE3A8021-932E-413C-9DAF-F4F9B665C5D4}" dt="2022-06-20T19:38:04.301" v="65" actId="962"/>
        <pc:sldMkLst>
          <pc:docMk/>
          <pc:sldMk cId="2023921820" sldId="611"/>
        </pc:sldMkLst>
        <pc:spChg chg="mod">
          <ac:chgData name="Paige Curley" userId="323ae68b-3514-45e6-9d23-90a12da1be37" providerId="ADAL" clId="{FE3A8021-932E-413C-9DAF-F4F9B665C5D4}" dt="2022-06-20T19:38:04.301" v="65" actId="962"/>
          <ac:spMkLst>
            <pc:docMk/>
            <pc:sldMk cId="2023921820" sldId="611"/>
            <ac:spMk id="4" creationId="{E20F6F46-2C59-422A-BDDC-099EB9296F2D}"/>
          </ac:spMkLst>
        </pc:spChg>
        <pc:spChg chg="ord">
          <ac:chgData name="Paige Curley" userId="323ae68b-3514-45e6-9d23-90a12da1be37" providerId="ADAL" clId="{FE3A8021-932E-413C-9DAF-F4F9B665C5D4}" dt="2022-06-20T19:38:02.802" v="63" actId="13244"/>
          <ac:spMkLst>
            <pc:docMk/>
            <pc:sldMk cId="2023921820" sldId="611"/>
            <ac:spMk id="5" creationId="{B692C086-083A-4393-84B2-F5DDE5FA9C35}"/>
          </ac:spMkLst>
        </pc:spChg>
        <pc:picChg chg="ord">
          <ac:chgData name="Paige Curley" userId="323ae68b-3514-45e6-9d23-90a12da1be37" providerId="ADAL" clId="{FE3A8021-932E-413C-9DAF-F4F9B665C5D4}" dt="2022-06-20T19:38:03.618" v="64" actId="13244"/>
          <ac:picMkLst>
            <pc:docMk/>
            <pc:sldMk cId="2023921820" sldId="611"/>
            <ac:picMk id="7" creationId="{E404EF64-7B4E-4B0A-AE6B-6E193AE09ECB}"/>
          </ac:picMkLst>
        </pc:picChg>
      </pc:sldChg>
      <pc:sldChg chg="modSp mod">
        <pc:chgData name="Paige Curley" userId="323ae68b-3514-45e6-9d23-90a12da1be37" providerId="ADAL" clId="{FE3A8021-932E-413C-9DAF-F4F9B665C5D4}" dt="2022-06-20T19:38:07.949" v="67" actId="962"/>
        <pc:sldMkLst>
          <pc:docMk/>
          <pc:sldMk cId="2260173321" sldId="612"/>
        </pc:sldMkLst>
        <pc:spChg chg="mod">
          <ac:chgData name="Paige Curley" userId="323ae68b-3514-45e6-9d23-90a12da1be37" providerId="ADAL" clId="{FE3A8021-932E-413C-9DAF-F4F9B665C5D4}" dt="2022-06-20T19:38:07.949" v="67" actId="962"/>
          <ac:spMkLst>
            <pc:docMk/>
            <pc:sldMk cId="2260173321" sldId="612"/>
            <ac:spMk id="3" creationId="{56DF8224-D96B-4FC9-A2D1-C4BC4DB96EA0}"/>
          </ac:spMkLst>
        </pc:spChg>
        <pc:spChg chg="ord">
          <ac:chgData name="Paige Curley" userId="323ae68b-3514-45e6-9d23-90a12da1be37" providerId="ADAL" clId="{FE3A8021-932E-413C-9DAF-F4F9B665C5D4}" dt="2022-06-20T19:38:07.079" v="66" actId="13244"/>
          <ac:spMkLst>
            <pc:docMk/>
            <pc:sldMk cId="2260173321" sldId="612"/>
            <ac:spMk id="4" creationId="{3294AB3F-664A-4A0A-9594-420CA3FFE6E8}"/>
          </ac:spMkLst>
        </pc:spChg>
      </pc:sldChg>
      <pc:sldChg chg="modSp mod">
        <pc:chgData name="Paige Curley" userId="323ae68b-3514-45e6-9d23-90a12da1be37" providerId="ADAL" clId="{FE3A8021-932E-413C-9DAF-F4F9B665C5D4}" dt="2022-06-20T19:38:14.265" v="71" actId="962"/>
        <pc:sldMkLst>
          <pc:docMk/>
          <pc:sldMk cId="2222928466" sldId="613"/>
        </pc:sldMkLst>
        <pc:spChg chg="mod ord">
          <ac:chgData name="Paige Curley" userId="323ae68b-3514-45e6-9d23-90a12da1be37" providerId="ADAL" clId="{FE3A8021-932E-413C-9DAF-F4F9B665C5D4}" dt="2022-06-20T19:38:14.265" v="71" actId="962"/>
          <ac:spMkLst>
            <pc:docMk/>
            <pc:sldMk cId="2222928466" sldId="613"/>
            <ac:spMk id="4" creationId="{B7612546-CCB0-48FB-8E82-0587E52A6179}"/>
          </ac:spMkLst>
        </pc:spChg>
        <pc:picChg chg="ord">
          <ac:chgData name="Paige Curley" userId="323ae68b-3514-45e6-9d23-90a12da1be37" providerId="ADAL" clId="{FE3A8021-932E-413C-9DAF-F4F9B665C5D4}" dt="2022-06-20T19:38:11.001" v="68" actId="13244"/>
          <ac:picMkLst>
            <pc:docMk/>
            <pc:sldMk cId="2222928466" sldId="613"/>
            <ac:picMk id="8" creationId="{D42460FD-0570-417A-A97E-1CABA3BB9B9C}"/>
          </ac:picMkLst>
        </pc:picChg>
        <pc:picChg chg="ord">
          <ac:chgData name="Paige Curley" userId="323ae68b-3514-45e6-9d23-90a12da1be37" providerId="ADAL" clId="{FE3A8021-932E-413C-9DAF-F4F9B665C5D4}" dt="2022-06-20T19:38:12.085" v="69" actId="13244"/>
          <ac:picMkLst>
            <pc:docMk/>
            <pc:sldMk cId="2222928466" sldId="613"/>
            <ac:picMk id="10" creationId="{609F43BE-81AA-4888-9060-405045047648}"/>
          </ac:picMkLst>
        </pc:picChg>
      </pc:sldChg>
      <pc:sldChg chg="modSp mod">
        <pc:chgData name="Paige Curley" userId="323ae68b-3514-45e6-9d23-90a12da1be37" providerId="ADAL" clId="{FE3A8021-932E-413C-9DAF-F4F9B665C5D4}" dt="2022-06-20T19:38:19.910" v="75" actId="962"/>
        <pc:sldMkLst>
          <pc:docMk/>
          <pc:sldMk cId="3014907544" sldId="614"/>
        </pc:sldMkLst>
        <pc:spChg chg="mod ord">
          <ac:chgData name="Paige Curley" userId="323ae68b-3514-45e6-9d23-90a12da1be37" providerId="ADAL" clId="{FE3A8021-932E-413C-9DAF-F4F9B665C5D4}" dt="2022-06-20T19:38:19.910" v="75" actId="962"/>
          <ac:spMkLst>
            <pc:docMk/>
            <pc:sldMk cId="3014907544" sldId="614"/>
            <ac:spMk id="4" creationId="{B7612546-CCB0-48FB-8E82-0587E52A6179}"/>
          </ac:spMkLst>
        </pc:spChg>
        <pc:picChg chg="ord">
          <ac:chgData name="Paige Curley" userId="323ae68b-3514-45e6-9d23-90a12da1be37" providerId="ADAL" clId="{FE3A8021-932E-413C-9DAF-F4F9B665C5D4}" dt="2022-06-20T19:38:17.018" v="72" actId="13244"/>
          <ac:picMkLst>
            <pc:docMk/>
            <pc:sldMk cId="3014907544" sldId="614"/>
            <ac:picMk id="8" creationId="{D42460FD-0570-417A-A97E-1CABA3BB9B9C}"/>
          </ac:picMkLst>
        </pc:picChg>
        <pc:picChg chg="ord">
          <ac:chgData name="Paige Curley" userId="323ae68b-3514-45e6-9d23-90a12da1be37" providerId="ADAL" clId="{FE3A8021-932E-413C-9DAF-F4F9B665C5D4}" dt="2022-06-20T19:38:18.024" v="73" actId="13244"/>
          <ac:picMkLst>
            <pc:docMk/>
            <pc:sldMk cId="3014907544" sldId="614"/>
            <ac:picMk id="10" creationId="{609F43BE-81AA-4888-9060-405045047648}"/>
          </ac:picMkLst>
        </pc:picChg>
      </pc:sldChg>
      <pc:sldChg chg="modSp mod">
        <pc:chgData name="Paige Curley" userId="323ae68b-3514-45e6-9d23-90a12da1be37" providerId="ADAL" clId="{FE3A8021-932E-413C-9DAF-F4F9B665C5D4}" dt="2022-06-20T19:37:10.832" v="36" actId="962"/>
        <pc:sldMkLst>
          <pc:docMk/>
          <pc:sldMk cId="2422268965" sldId="615"/>
        </pc:sldMkLst>
        <pc:spChg chg="mod ord">
          <ac:chgData name="Paige Curley" userId="323ae68b-3514-45e6-9d23-90a12da1be37" providerId="ADAL" clId="{FE3A8021-932E-413C-9DAF-F4F9B665C5D4}" dt="2022-06-20T19:37:10.832" v="36" actId="962"/>
          <ac:spMkLst>
            <pc:docMk/>
            <pc:sldMk cId="2422268965" sldId="615"/>
            <ac:spMk id="8" creationId="{900CD952-59B3-4946-A953-BDCA26331ACE}"/>
          </ac:spMkLst>
        </pc:spChg>
        <pc:spChg chg="ord">
          <ac:chgData name="Paige Curley" userId="323ae68b-3514-45e6-9d23-90a12da1be37" providerId="ADAL" clId="{FE3A8021-932E-413C-9DAF-F4F9B665C5D4}" dt="2022-06-20T19:37:08.809" v="34" actId="13244"/>
          <ac:spMkLst>
            <pc:docMk/>
            <pc:sldMk cId="2422268965" sldId="615"/>
            <ac:spMk id="9" creationId="{1A419364-E353-49FF-BC32-CB4DF023A029}"/>
          </ac:spMkLst>
        </pc:spChg>
      </pc:sldChg>
      <pc:sldChg chg="modSp mod">
        <pc:chgData name="Paige Curley" userId="323ae68b-3514-45e6-9d23-90a12da1be37" providerId="ADAL" clId="{FE3A8021-932E-413C-9DAF-F4F9B665C5D4}" dt="2022-06-20T19:37:04.636" v="33" actId="962"/>
        <pc:sldMkLst>
          <pc:docMk/>
          <pc:sldMk cId="3297888288" sldId="617"/>
        </pc:sldMkLst>
        <pc:spChg chg="mod ord">
          <ac:chgData name="Paige Curley" userId="323ae68b-3514-45e6-9d23-90a12da1be37" providerId="ADAL" clId="{FE3A8021-932E-413C-9DAF-F4F9B665C5D4}" dt="2022-06-20T19:37:04.636" v="33" actId="962"/>
          <ac:spMkLst>
            <pc:docMk/>
            <pc:sldMk cId="3297888288" sldId="617"/>
            <ac:spMk id="8" creationId="{900CD952-59B3-4946-A953-BDCA26331ACE}"/>
          </ac:spMkLst>
        </pc:spChg>
        <pc:spChg chg="ord">
          <ac:chgData name="Paige Curley" userId="323ae68b-3514-45e6-9d23-90a12da1be37" providerId="ADAL" clId="{FE3A8021-932E-413C-9DAF-F4F9B665C5D4}" dt="2022-06-20T19:37:03.011" v="31" actId="13244"/>
          <ac:spMkLst>
            <pc:docMk/>
            <pc:sldMk cId="3297888288" sldId="617"/>
            <ac:spMk id="9" creationId="{1A419364-E353-49FF-BC32-CB4DF023A029}"/>
          </ac:spMkLst>
        </pc:spChg>
      </pc:sldChg>
      <pc:sldChg chg="modSp mod">
        <pc:chgData name="Paige Curley" userId="323ae68b-3514-45e6-9d23-90a12da1be37" providerId="ADAL" clId="{FE3A8021-932E-413C-9DAF-F4F9B665C5D4}" dt="2022-06-20T19:36:59.682" v="30" actId="962"/>
        <pc:sldMkLst>
          <pc:docMk/>
          <pc:sldMk cId="943619939" sldId="618"/>
        </pc:sldMkLst>
        <pc:spChg chg="mod ord">
          <ac:chgData name="Paige Curley" userId="323ae68b-3514-45e6-9d23-90a12da1be37" providerId="ADAL" clId="{FE3A8021-932E-413C-9DAF-F4F9B665C5D4}" dt="2022-06-20T19:36:59.682" v="30" actId="962"/>
          <ac:spMkLst>
            <pc:docMk/>
            <pc:sldMk cId="943619939" sldId="618"/>
            <ac:spMk id="8" creationId="{900CD952-59B3-4946-A953-BDCA26331ACE}"/>
          </ac:spMkLst>
        </pc:spChg>
        <pc:spChg chg="ord">
          <ac:chgData name="Paige Curley" userId="323ae68b-3514-45e6-9d23-90a12da1be37" providerId="ADAL" clId="{FE3A8021-932E-413C-9DAF-F4F9B665C5D4}" dt="2022-06-20T19:36:57.848" v="28" actId="13244"/>
          <ac:spMkLst>
            <pc:docMk/>
            <pc:sldMk cId="943619939" sldId="618"/>
            <ac:spMk id="9" creationId="{1A419364-E353-49FF-BC32-CB4DF023A029}"/>
          </ac:spMkLst>
        </pc:spChg>
      </pc:sldChg>
      <pc:sldChg chg="modSp mod">
        <pc:chgData name="Paige Curley" userId="323ae68b-3514-45e6-9d23-90a12da1be37" providerId="ADAL" clId="{FE3A8021-932E-413C-9DAF-F4F9B665C5D4}" dt="2022-06-20T19:37:33.872" v="47" actId="962"/>
        <pc:sldMkLst>
          <pc:docMk/>
          <pc:sldMk cId="2040291123" sldId="619"/>
        </pc:sldMkLst>
        <pc:spChg chg="ord">
          <ac:chgData name="Paige Curley" userId="323ae68b-3514-45e6-9d23-90a12da1be37" providerId="ADAL" clId="{FE3A8021-932E-413C-9DAF-F4F9B665C5D4}" dt="2022-06-20T19:37:32.797" v="46" actId="13244"/>
          <ac:spMkLst>
            <pc:docMk/>
            <pc:sldMk cId="2040291123" sldId="619"/>
            <ac:spMk id="2" creationId="{45687A7A-668E-4374-9CF1-9037042E2F64}"/>
          </ac:spMkLst>
        </pc:spChg>
        <pc:spChg chg="mod">
          <ac:chgData name="Paige Curley" userId="323ae68b-3514-45e6-9d23-90a12da1be37" providerId="ADAL" clId="{FE3A8021-932E-413C-9DAF-F4F9B665C5D4}" dt="2022-06-20T19:37:33.872" v="47" actId="962"/>
          <ac:spMkLst>
            <pc:docMk/>
            <pc:sldMk cId="2040291123" sldId="619"/>
            <ac:spMk id="5" creationId="{D0E687A4-AB57-4D1D-8206-5866B8CB5B07}"/>
          </ac:spMkLst>
        </pc:spChg>
        <pc:spChg chg="ord">
          <ac:chgData name="Paige Curley" userId="323ae68b-3514-45e6-9d23-90a12da1be37" providerId="ADAL" clId="{FE3A8021-932E-413C-9DAF-F4F9B665C5D4}" dt="2022-06-20T19:37:31.820" v="45" actId="13244"/>
          <ac:spMkLst>
            <pc:docMk/>
            <pc:sldMk cId="2040291123" sldId="619"/>
            <ac:spMk id="6" creationId="{23FC9C0F-189B-46C1-8F17-12167A819CD3}"/>
          </ac:spMkLst>
        </pc:spChg>
      </pc:sldChg>
      <pc:sldChg chg="addSp modSp mod">
        <pc:chgData name="Paige Curley" userId="323ae68b-3514-45e6-9d23-90a12da1be37" providerId="ADAL" clId="{FE3A8021-932E-413C-9DAF-F4F9B665C5D4}" dt="2022-06-20T19:35:56.226" v="3" actId="962"/>
        <pc:sldMkLst>
          <pc:docMk/>
          <pc:sldMk cId="1538406566" sldId="620"/>
        </pc:sldMkLst>
        <pc:picChg chg="add mod">
          <ac:chgData name="Paige Curley" userId="323ae68b-3514-45e6-9d23-90a12da1be37" providerId="ADAL" clId="{FE3A8021-932E-413C-9DAF-F4F9B665C5D4}" dt="2022-06-20T19:35:55.330" v="2" actId="34135"/>
          <ac:picMkLst>
            <pc:docMk/>
            <pc:sldMk cId="1538406566" sldId="620"/>
            <ac:picMk id="2" creationId="{8D52B646-EA64-E48B-4BE4-45878341B8AC}"/>
          </ac:picMkLst>
        </pc:picChg>
        <pc:picChg chg="add mod">
          <ac:chgData name="Paige Curley" userId="323ae68b-3514-45e6-9d23-90a12da1be37" providerId="ADAL" clId="{FE3A8021-932E-413C-9DAF-F4F9B665C5D4}" dt="2022-06-20T19:35:56.226" v="3" actId="962"/>
          <ac:picMkLst>
            <pc:docMk/>
            <pc:sldMk cId="1538406566" sldId="620"/>
            <ac:picMk id="3" creationId="{7C52159B-46F2-285C-1C6A-13E7DD39D24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A36173-7C7B-6C4A-9D45-A2DCDCBFE3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F41EC-2FB0-164B-BAAE-15ADD8C4CE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BCF5F-2D39-574B-AAF8-E611B065B52D}" type="datetimeFigureOut">
              <a:rPr lang="en-US" smtClean="0"/>
              <a:t>7/18/22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A2399-76CE-9C4C-8417-BA88F32A42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7CE8F-6918-F34E-9F22-8A139814C6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4F3FF-BC9D-FD4C-A419-730CBE986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32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8152-24B6-A34F-BD45-891F1584D10E}" type="datetimeFigureOut">
              <a:rPr lang="en-US" smtClean="0"/>
              <a:t>7/18/22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BF639-6FD4-A841-B3E5-1EC143CA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96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Connect Sounds to Spellings: </a:t>
            </a:r>
            <a:r>
              <a:rPr lang="en-US" sz="1000" b="0" i="1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Now, I will think about the last sound I hear. The last sound in 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pounce </a:t>
            </a:r>
            <a:r>
              <a:rPr lang="en-US" sz="1000" b="0" i="1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is 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000" b="0" i="1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/. </a:t>
            </a:r>
            <a:r>
              <a:rPr lang="en-US" sz="1200" b="0" i="1" dirty="0">
                <a:solidFill>
                  <a:srgbClr val="1D1C1D"/>
                </a:solidFill>
                <a:effectLst/>
                <a:latin typeface="Slack-Lato"/>
              </a:rPr>
              <a:t>I know that the letter 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Slack-Lato"/>
              </a:rPr>
              <a:t>c</a:t>
            </a:r>
            <a:r>
              <a:rPr lang="en-US" sz="1200" b="0" i="1" dirty="0">
                <a:solidFill>
                  <a:srgbClr val="1D1C1D"/>
                </a:solidFill>
                <a:effectLst/>
                <a:latin typeface="Slack-Lato"/>
              </a:rPr>
              <a:t> followed by 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Slack-Lato"/>
              </a:rPr>
              <a:t>e </a:t>
            </a:r>
            <a:r>
              <a:rPr lang="en-US" sz="1200" b="0" i="1" dirty="0">
                <a:solidFill>
                  <a:srgbClr val="1D1C1D"/>
                </a:solidFill>
                <a:effectLst/>
                <a:latin typeface="Slack-Lato"/>
              </a:rPr>
              <a:t>can stand for the /s/ sound. I will write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Slack-Lato"/>
              </a:rPr>
              <a:t>ce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Slack-Lato"/>
              </a:rPr>
              <a:t>.</a:t>
            </a:r>
            <a:r>
              <a:rPr lang="en-US" sz="1200" b="0" i="1" dirty="0">
                <a:solidFill>
                  <a:srgbClr val="1D1C1D"/>
                </a:solidFill>
                <a:effectLst/>
                <a:latin typeface="Slack-Lato"/>
              </a:rPr>
              <a:t> The 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Slack-Lato"/>
              </a:rPr>
              <a:t>e </a:t>
            </a:r>
            <a:r>
              <a:rPr lang="en-US" sz="1200" b="0" i="1" dirty="0">
                <a:solidFill>
                  <a:srgbClr val="1D1C1D"/>
                </a:solidFill>
                <a:effectLst/>
                <a:latin typeface="Slack-Lato"/>
              </a:rPr>
              <a:t>at the end of 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Slack-Lato"/>
              </a:rPr>
              <a:t>pounce</a:t>
            </a:r>
            <a:r>
              <a:rPr lang="en-US" sz="1200" b="0" i="1" dirty="0">
                <a:solidFill>
                  <a:srgbClr val="1D1C1D"/>
                </a:solidFill>
                <a:effectLst/>
                <a:latin typeface="Slack-Lato"/>
              </a:rPr>
              <a:t> is silent.</a:t>
            </a:r>
            <a:endParaRPr lang="en-US" sz="1000" b="0" i="1" u="none" strike="noStrike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  <a:p>
            <a:endParaRPr lang="en-US" b="0" i="1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0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Have children write today’s dictation words and sentence on p. 211 of their Student Workbook.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Say the Word: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Your turn! The first word is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proud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Remember to say the word to yourself to help you think about the sounds.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Connect Sounds to Spellings: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Think about the first sound in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proud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Which letter stands for that sound? Write the letter. Keep going for each sound in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proud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Dictate the words and sentence below for children to spell. </a:t>
            </a:r>
          </a:p>
          <a:p>
            <a:pPr marL="0" indent="0">
              <a:buNone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1. proud 	</a:t>
            </a:r>
          </a:p>
          <a:p>
            <a:pPr marL="0" indent="0">
              <a:buNone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2. ounce 	</a:t>
            </a:r>
          </a:p>
          <a:p>
            <a:pPr marL="0" indent="0">
              <a:buNone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3. about 	</a:t>
            </a:r>
          </a:p>
          <a:p>
            <a:pPr marL="0" indent="0">
              <a:buNone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4. sport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5. Some birds always fly south in winter.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4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When done, display the words and have partners check each other’s spelling for accuracy.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5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TEACH: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Remind children that a compound word is two smaller words put together to make a longer word. They can look for the two smaller words that make up a compound word to help them read it.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MODEL: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Write the word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clubhouse.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Say,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To read this longer word, I will first look to see if I see any smaller words in it. First, I see the word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club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When I cover that up, then I see the second part of the longer word is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house.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Then I blend those two smaller words to read the longer word: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club-house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;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clubhouse.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64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Now write the word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outside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Have children look at the word and identify the two smaller words.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Ask,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What two smaller words do you see?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(out, side)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Now blend the two words to read the longer word.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(out-side, outside)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See the practice page for Word Analysis.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44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Have children complete the practice page for Word Analysis.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venir Next"/>
                <a:ea typeface="Calibri" panose="020F0502020204030204" pitchFamily="34" charset="0"/>
                <a:cs typeface="Times New Roman" panose="02020603050405020304" pitchFamily="18" charset="0"/>
              </a:rPr>
              <a:t>Before children begin working, say picture names aloud as necessary: 1. dog, house; 2. drum, sticks; 3. rain, bow; 4. gold, fish; 5. cup, cake.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06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 this week’s Super Words: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always, done, give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here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Have partners use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Word Building Cards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to practice spelling the Super Words.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54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 this week’s Super Words: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always, done, give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here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Have partners use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Word Building Cards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to practice spelling the Super Words.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4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 this week’s Super Words: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always, done, give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here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Have partners use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Word Building Cards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to practice spelling the Super Words.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24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Review this week’s Super Words: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always, done, give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here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Have partners use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Word Building Cards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to practice spelling the Super Words.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APPLY:</a:t>
            </a:r>
            <a:r>
              <a:rPr lang="en-US" dirty="0">
                <a:latin typeface="Century Gothic" panose="020B0502020202020204" pitchFamily="34" charset="0"/>
              </a:rPr>
              <a:t> See the practice page for High-Frequency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3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Session 2 Skills</a:t>
            </a:r>
            <a:endParaRPr lang="en-US" sz="12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Phonological Awareness: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Segment Phonemes</a:t>
            </a:r>
            <a:endParaRPr lang="en-US" sz="12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Phonics: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Encode Words</a:t>
            </a:r>
            <a:endParaRPr lang="en-US" sz="1200" i="1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High-Frequency Words: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always,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done, give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here</a:t>
            </a:r>
            <a:endParaRPr lang="en-US" sz="120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Word Analysis: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Compound Words</a:t>
            </a:r>
            <a:endParaRPr lang="en-US" sz="1200" b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Read Connected Text: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Up in a Cloud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Fluency: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Rate/Pace</a:t>
            </a:r>
            <a:endParaRPr lang="en-US" b="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0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Have children complete the practice page for High-Frequency Words.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09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Introduce: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This week, children will read about clouds. This text,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Up in a Cloud,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explains how clouds are formed as part of the water cycle.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Share: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Unit Words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appear, Earth, moon, weather</a:t>
            </a:r>
          </a:p>
          <a:p>
            <a:endParaRPr lang="en-US" sz="1200" b="0" i="1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TEACH/MODEL: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Model decoding the title. Call attention to this week’s Super Words in bold and the Unit Words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appear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Earth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Remind children that they are learning about words with /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/ spelled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display words with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/ spelled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text, such as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(shown on the next slide), to have children practice reading target-skill words for automaticity.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Model decoding the first sentence before reading the text in unison with children. Point to each word as you read and have children do the same.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Have children reread the text in unison. Circulate and provide feedback as needed. If time permits, have children read the text again using partner-reading or whisper-reading.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09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Display words from the text, such as </a:t>
            </a:r>
            <a:r>
              <a:rPr lang="en-US" i="1" dirty="0"/>
              <a:t>cloud</a:t>
            </a:r>
            <a:r>
              <a:rPr lang="en-US" dirty="0"/>
              <a:t> </a:t>
            </a:r>
            <a:r>
              <a:rPr lang="en-US"/>
              <a:t>and o</a:t>
            </a:r>
            <a:r>
              <a:rPr lang="en-US" i="1"/>
              <a:t>ut</a:t>
            </a:r>
            <a:r>
              <a:rPr lang="en-US" dirty="0"/>
              <a:t>, to have children practice reading target-skill words for automaticity.</a:t>
            </a:r>
          </a:p>
          <a:p>
            <a:endParaRPr lang="en-US" dirty="0"/>
          </a:p>
          <a:p>
            <a:r>
              <a:rPr lang="en-US" dirty="0"/>
              <a:t>Return to the previous slide to continue the First Read.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80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TEACH/MODEL: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Remind children that reading at a natural pace will make it easier to understand a text. Read the first paragraph on p. 214 at a very slow pace. Ask children what they noticed about your reading.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Say,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When I read too slowly, it makes it harder to follow along and understand the text. Now listen to how the text sounds as I read at a natural pace.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Reread the text and discuss the difference with children.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SELF-CORRECTION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PACING Fix-Up Strategy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Explain to children that readers use different strategies, or tools, to help them read.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Say,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If your reading is too fast or too slow, stop and read again. Remember that when you read aloud, you should read at a pace that sounds like you are talking. That will help you and your listeners understand the text. Ask yourself: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Did my pace sound natural? Did it make it easy for listeners to understand the text?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Read the second paragraph on p. 214 aloud as children echo-read. Listen for appropriate pace.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3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SEGMENT SOUNDS ROUTINE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MODEL: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Segment the sounds in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spout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Listen to the Word: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 am going to break the word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spout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into its sounds.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Say the Sounds in the Word: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What sounds do I hear 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spout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? /s/ /p/ /ou/ /t/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APPLY: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Have children segment the sounds in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couch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Listen to the Word: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Your turn! Listen carefully as I say a word: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couch.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Say the Sounds in the Word: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Now 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you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say the sounds you hear in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couch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/k/ /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/ /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ch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Now use the routine and have children segment the sounds in the words below. Correct all errors.</a:t>
            </a:r>
            <a:endParaRPr lang="fr-FR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cloud, /k/ /l/ /ou/ /d/</a:t>
            </a:r>
          </a:p>
          <a:p>
            <a:r>
              <a:rPr lang="pt-BR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ground, /g/ /r/ /ou/ /n/ /d/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storm, /s/ /t/ /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ôr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/ /m/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shout, /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sh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/ /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/ /t/</a:t>
            </a:r>
          </a:p>
          <a:p>
            <a:r>
              <a:rPr lang="pt-BR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round, /r/ /ou/ /n/ /d/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born, /b/ /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ôr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/ /n/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3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BUILDING WORDS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Warm up for dictation. Use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Word Building Cards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to model building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found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Point to each card, say the sound, and then blend the word. Guide children to change one letter to spell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pound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0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Point to each card, say the sound, and then blend the word. Guide children to change one letter to spell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round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46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Point to each card, say the sound, and then blend the word.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71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DICTATION: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We built some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words with our cards. Now let’s write some words!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SPELL IT ROUTINE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MODEL: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Think aloud as you spell the word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pounce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Say the Word: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The word is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pounce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I am going to think about the sounds I hear in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pounce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Connect Sounds to Spellings: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First, I will say the word slowly,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pounce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 Next, I will think about the first sound I hear. The first sound in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pounce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is /p/. I know that the letter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stands for /p/. I will write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3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Connect Sounds to Spellings: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Now, I will think about the next sound I hear. The next sound in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pounce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is /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/. I know that the letters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and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u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together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stand for /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/. I will write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4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Connect Sounds to Spellings: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Now, </a:t>
            </a:r>
            <a:r>
              <a:rPr lang="en-US" sz="1800" b="0" i="1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I will think about the next sound I hear. The next sound in </a:t>
            </a:r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pounce </a:t>
            </a:r>
            <a:r>
              <a:rPr lang="en-US" sz="1800" b="0" i="1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is /n/. I know that the letter </a:t>
            </a:r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n </a:t>
            </a:r>
            <a:r>
              <a:rPr lang="en-US" sz="1800" b="0" i="1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stands for /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</a:t>
            </a:r>
            <a:r>
              <a:rPr lang="en-US" sz="1800" b="0" i="1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/. I will write </a:t>
            </a:r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n.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F639-6FD4-A841-B3E5-1EC143CA2B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5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 Up!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Ear outline">
            <a:extLst>
              <a:ext uri="{FF2B5EF4-FFF2-40B4-BE49-F238E27FC236}">
                <a16:creationId xmlns:a16="http://schemas.microsoft.com/office/drawing/2014/main" id="{669850D1-10FB-BE46-8AD2-5A3DEFE80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3145" y="1939229"/>
            <a:ext cx="3225313" cy="3225313"/>
          </a:xfrm>
          <a:prstGeom prst="rect">
            <a:avLst/>
          </a:prstGeom>
        </p:spPr>
      </p:pic>
      <p:pic>
        <p:nvPicPr>
          <p:cNvPr id="11" name="Graphic 10" descr="Ear outline">
            <a:extLst>
              <a:ext uri="{FF2B5EF4-FFF2-40B4-BE49-F238E27FC236}">
                <a16:creationId xmlns:a16="http://schemas.microsoft.com/office/drawing/2014/main" id="{DFBE718B-E4AA-A145-980B-077A2E303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93129" y="1939229"/>
            <a:ext cx="3225313" cy="3225313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E140C4E-D7A9-1940-95E7-50806BA092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[skill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B78C8D00-6001-A54A-B0BF-B6A73A4A0A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1F88D43-EDE3-D84B-8DDF-4AB5AC5E01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65587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7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9" descr="Card">
            <a:extLst>
              <a:ext uri="{FF2B5EF4-FFF2-40B4-BE49-F238E27FC236}">
                <a16:creationId xmlns:a16="http://schemas.microsoft.com/office/drawing/2014/main" id="{C2499ACB-3EF9-D34F-BCF5-36D9A770BDF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726304" y="2973816"/>
            <a:ext cx="1197864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7]</a:t>
            </a:r>
            <a:endParaRPr lang="en-US"/>
          </a:p>
        </p:txBody>
      </p:sp>
      <p:sp>
        <p:nvSpPr>
          <p:cNvPr id="27" name="Content Placeholder 19" descr="Card">
            <a:extLst>
              <a:ext uri="{FF2B5EF4-FFF2-40B4-BE49-F238E27FC236}">
                <a16:creationId xmlns:a16="http://schemas.microsoft.com/office/drawing/2014/main" id="{8616B4B3-3E7D-A94A-BFF7-93388D19215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474506" y="2973816"/>
            <a:ext cx="1197864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6]</a:t>
            </a:r>
            <a:endParaRPr lang="en-US"/>
          </a:p>
        </p:txBody>
      </p:sp>
      <p:sp>
        <p:nvSpPr>
          <p:cNvPr id="26" name="Content Placeholder 19" descr="Card">
            <a:extLst>
              <a:ext uri="{FF2B5EF4-FFF2-40B4-BE49-F238E27FC236}">
                <a16:creationId xmlns:a16="http://schemas.microsoft.com/office/drawing/2014/main" id="{7CD93315-F951-FD4D-AAC8-8FB4FFDF741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222708" y="2973816"/>
            <a:ext cx="1197864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5]</a:t>
            </a:r>
            <a:endParaRPr lang="en-US"/>
          </a:p>
        </p:txBody>
      </p:sp>
      <p:sp>
        <p:nvSpPr>
          <p:cNvPr id="25" name="Content Placeholder 19" descr="Card">
            <a:extLst>
              <a:ext uri="{FF2B5EF4-FFF2-40B4-BE49-F238E27FC236}">
                <a16:creationId xmlns:a16="http://schemas.microsoft.com/office/drawing/2014/main" id="{04992272-573D-DD49-AF47-554E4753AFA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970910" y="2973816"/>
            <a:ext cx="1197864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4]</a:t>
            </a:r>
            <a:endParaRPr lang="en-US"/>
          </a:p>
        </p:txBody>
      </p:sp>
      <p:sp>
        <p:nvSpPr>
          <p:cNvPr id="24" name="Content Placeholder 19" descr="Card">
            <a:extLst>
              <a:ext uri="{FF2B5EF4-FFF2-40B4-BE49-F238E27FC236}">
                <a16:creationId xmlns:a16="http://schemas.microsoft.com/office/drawing/2014/main" id="{A6738A9F-5F52-D54F-8D38-1E969AC16405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2719112" y="2973816"/>
            <a:ext cx="1197864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3]</a:t>
            </a:r>
            <a:endParaRPr lang="en-US"/>
          </a:p>
        </p:txBody>
      </p:sp>
      <p:sp>
        <p:nvSpPr>
          <p:cNvPr id="23" name="Content Placeholder 19" descr="Card">
            <a:extLst>
              <a:ext uri="{FF2B5EF4-FFF2-40B4-BE49-F238E27FC236}">
                <a16:creationId xmlns:a16="http://schemas.microsoft.com/office/drawing/2014/main" id="{2E9B5481-BFC3-714F-B3AA-06F305BC2C2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467314" y="2973816"/>
            <a:ext cx="1197864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/>
          </a:p>
        </p:txBody>
      </p:sp>
      <p:sp>
        <p:nvSpPr>
          <p:cNvPr id="17" name="Content Placeholder 19" descr="Card">
            <a:extLst>
              <a:ext uri="{FF2B5EF4-FFF2-40B4-BE49-F238E27FC236}">
                <a16:creationId xmlns:a16="http://schemas.microsoft.com/office/drawing/2014/main" id="{EEFE539E-C67F-FA45-8230-453C97ECE20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215516" y="2973816"/>
            <a:ext cx="1197864" cy="1600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57A3A37-5251-9045-BD7E-D737C9AF31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14" name="Text Placeholder 5" descr="Protocol">
            <a:extLst>
              <a:ext uri="{FF2B5EF4-FFF2-40B4-BE49-F238E27FC236}">
                <a16:creationId xmlns:a16="http://schemas.microsoft.com/office/drawing/2014/main" id="{EE2675CB-AF26-5A4A-9ECC-A16A7201DD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1FAB4B5-291E-4043-8349-0BBFF0E9E0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4267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1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794FB2-498A-BA42-B493-0EDFE97E21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0400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5C0B03A-76E5-364C-A7A4-7A1A7D465B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34C5B12F-CC25-BA46-BC44-C2200DB1C3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AEA0382-C01A-0F45-B6F5-915CD6B85A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914102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794FB2-498A-BA42-B493-0EDFE97E21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8029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807E4E6-18EC-6945-8B72-9F283A6E00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0531" y="3239173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A3F90E4-5B66-7843-9649-F14A14F6B4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04F8EC57-C698-7D4F-AAEF-16ADED01B2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71F7E23-6AB1-884E-A06A-26E9A774DF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07063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ild Words! - 4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794FB2-498A-BA42-B493-0EDFE97E21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8029" y="2859715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807E4E6-18EC-6945-8B72-9F283A6E00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0531" y="2859715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A3F90E4-5B66-7843-9649-F14A14F6B4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04F8EC57-C698-7D4F-AAEF-16ADED01B2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71F7E23-6AB1-884E-A06A-26E9A774DF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[Slide Header Text]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BCAFD6-636C-E664-8762-5D57596E32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8029" y="4688515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90CA67A-106B-E846-7629-15648AD02E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30531" y="4688515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</p:spTree>
    <p:extLst>
      <p:ext uri="{BB962C8B-B14F-4D97-AF65-F5344CB8AC3E}">
        <p14:creationId xmlns:p14="http://schemas.microsoft.com/office/powerpoint/2010/main" val="3818898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1-up SS&amp;A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 descr="Card">
            <a:extLst>
              <a:ext uri="{FF2B5EF4-FFF2-40B4-BE49-F238E27FC236}">
                <a16:creationId xmlns:a16="http://schemas.microsoft.com/office/drawing/2014/main" id="{77689FFC-C6FF-AB4E-B1F1-2AFBA22D806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15919" y="1865376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AD20039-7D50-A046-9D5A-FA4FE43F0A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E7234812-E3CA-224A-AF49-2D76569C05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C0033B5-1A8B-484D-9156-AE7A744205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165760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-up SS&amp;A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9" descr="Card">
            <a:extLst>
              <a:ext uri="{FF2B5EF4-FFF2-40B4-BE49-F238E27FC236}">
                <a16:creationId xmlns:a16="http://schemas.microsoft.com/office/drawing/2014/main" id="{D113756C-37BD-F441-80B8-66EB49C1945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859333" y="1865376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2]</a:t>
            </a:r>
            <a:endParaRPr lang="en-US"/>
          </a:p>
        </p:txBody>
      </p:sp>
      <p:sp>
        <p:nvSpPr>
          <p:cNvPr id="10" name="Content Placeholder 19" descr="Card">
            <a:extLst>
              <a:ext uri="{FF2B5EF4-FFF2-40B4-BE49-F238E27FC236}">
                <a16:creationId xmlns:a16="http://schemas.microsoft.com/office/drawing/2014/main" id="{88A57A0E-BEA8-F249-AE79-28EC57AF71E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358587" y="1865376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9BEA61F-48CB-5C4C-8856-F132EA4100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4BB3B3BC-8F1B-1442-B536-64B689FA0F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62AD791-2A91-0C4F-BEB8-1294045FBB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88378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uper word cards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Super word card">
            <a:extLst>
              <a:ext uri="{FF2B5EF4-FFF2-40B4-BE49-F238E27FC236}">
                <a16:creationId xmlns:a16="http://schemas.microsoft.com/office/drawing/2014/main" id="{8D625B5A-6BA2-2142-9A13-431AF184FF6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514600" y="2491291"/>
            <a:ext cx="4114800" cy="2743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[Super Word Card 1]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8B02D5-500C-6B4F-AD8C-CB006BCEAE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[Super Words]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C12253D6-8371-0745-B63F-070A0BB297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919281C-12DD-E642-AB69-4D2E6CEA41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657603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uper word cards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 descr="Card">
            <a:extLst>
              <a:ext uri="{FF2B5EF4-FFF2-40B4-BE49-F238E27FC236}">
                <a16:creationId xmlns:a16="http://schemas.microsoft.com/office/drawing/2014/main" id="{2D3C21E0-0C43-5C49-8FA4-D13E9DF8A4A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93534" y="2478765"/>
            <a:ext cx="4114800" cy="2743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[Super Word Card 2]</a:t>
            </a:r>
            <a:endParaRPr lang="en-US"/>
          </a:p>
        </p:txBody>
      </p:sp>
      <p:sp>
        <p:nvSpPr>
          <p:cNvPr id="6" name="Content Placeholder 19" descr="Card">
            <a:extLst>
              <a:ext uri="{FF2B5EF4-FFF2-40B4-BE49-F238E27FC236}">
                <a16:creationId xmlns:a16="http://schemas.microsoft.com/office/drawing/2014/main" id="{F1156BC6-BF7D-DC41-BA2E-498B5482655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62965" y="2478765"/>
            <a:ext cx="4114800" cy="27432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[Super Word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C5D6F63-DD9F-FD44-B9A3-099712468A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[Super Words]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1B65F125-2891-6841-ABA3-4843DC8A87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AC4DF76-8AF2-DC40-A12E-E032ACA56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420627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word building card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 descr="Card">
            <a:extLst>
              <a:ext uri="{FF2B5EF4-FFF2-40B4-BE49-F238E27FC236}">
                <a16:creationId xmlns:a16="http://schemas.microsoft.com/office/drawing/2014/main" id="{D3FC6840-B7F9-5843-AC6A-03FCE3862D1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21279" y="1865376"/>
            <a:ext cx="329184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124997D-1FBF-8D43-B337-215FE95A66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72F246F9-C2F7-9B41-B97C-FC71A13396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3738464-95C2-8E4D-BBD1-1AF3DEBA80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695179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word building card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 descr="Card">
            <a:extLst>
              <a:ext uri="{FF2B5EF4-FFF2-40B4-BE49-F238E27FC236}">
                <a16:creationId xmlns:a16="http://schemas.microsoft.com/office/drawing/2014/main" id="{2D8A8B46-C6A7-D14F-8F66-11F32B7466A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93949" y="1865376"/>
            <a:ext cx="329184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/>
          </a:p>
        </p:txBody>
      </p:sp>
      <p:sp>
        <p:nvSpPr>
          <p:cNvPr id="7" name="Content Placeholder 19" descr="Card">
            <a:extLst>
              <a:ext uri="{FF2B5EF4-FFF2-40B4-BE49-F238E27FC236}">
                <a16:creationId xmlns:a16="http://schemas.microsoft.com/office/drawing/2014/main" id="{AA83BCDF-B092-0842-A8B8-B6C0E778B4E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49124" y="1865376"/>
            <a:ext cx="329184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EE9AB57-866F-D048-B02B-03AC72A56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01AA69B8-3C1F-D941-97A0-C5C3633F0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B368E90-9EF4-AC47-B20A-1C0914C48F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23089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 Up! -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7D6D741-935C-494B-9660-EBF7DEF3D8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4414" y="5244297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6" name="Picture Placeholder 3" descr="Spot art">
            <a:extLst>
              <a:ext uri="{FF2B5EF4-FFF2-40B4-BE49-F238E27FC236}">
                <a16:creationId xmlns:a16="http://schemas.microsoft.com/office/drawing/2014/main" id="{19627676-916A-F840-9587-F8F0EDF3F2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60014" y="1965960"/>
            <a:ext cx="4572000" cy="292608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sz="1800"/>
              <a:t>[spot art]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06FF2A9-BBBB-AE4F-A125-F669736B27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9F332968-23DE-F84B-A99C-795503E6B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700B36-394B-5447-A554-860801CAA7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580834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SSA cards +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C3ECD41-D5FC-6D4D-8B00-42D736C51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4735" y="3429000"/>
            <a:ext cx="274320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&lt;word&gt;</a:t>
            </a:r>
          </a:p>
        </p:txBody>
      </p:sp>
      <p:sp>
        <p:nvSpPr>
          <p:cNvPr id="13" name="Content Placeholder 19" descr="Card">
            <a:extLst>
              <a:ext uri="{FF2B5EF4-FFF2-40B4-BE49-F238E27FC236}">
                <a16:creationId xmlns:a16="http://schemas.microsoft.com/office/drawing/2014/main" id="{9D00C58D-4F3E-5044-8D03-D983A15394A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79012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2]</a:t>
            </a:r>
            <a:endParaRPr lang="en-US"/>
          </a:p>
        </p:txBody>
      </p:sp>
      <p:sp>
        <p:nvSpPr>
          <p:cNvPr id="8" name="Content Placeholder 19" descr="Card">
            <a:extLst>
              <a:ext uri="{FF2B5EF4-FFF2-40B4-BE49-F238E27FC236}">
                <a16:creationId xmlns:a16="http://schemas.microsoft.com/office/drawing/2014/main" id="{EE5CA3E1-FB71-D94B-B59D-D8E9BF9E858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065" y="1864988"/>
            <a:ext cx="2926080" cy="438912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[SS&amp;A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9BEA61F-48CB-5C4C-8856-F132EA4100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407343CE-37C9-C747-9E27-4AFFD15091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8DC4EC9-0D9E-BB49-94BE-0A0F98F2FB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4242030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SB g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9" descr="Skill instruction in the student book.">
            <a:extLst>
              <a:ext uri="{FF2B5EF4-FFF2-40B4-BE49-F238E27FC236}">
                <a16:creationId xmlns:a16="http://schemas.microsoft.com/office/drawing/2014/main" id="{97E1A10E-6511-A44A-A539-D511D4EF6F6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371600"/>
            <a:ext cx="3749039" cy="457200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5" name="Text Placeholder 5" descr="Protocol">
            <a:extLst>
              <a:ext uri="{FF2B5EF4-FFF2-40B4-BE49-F238E27FC236}">
                <a16:creationId xmlns:a16="http://schemas.microsoft.com/office/drawing/2014/main" id="{63CCC7D4-E9F3-5E40-AFBA-67F49894FE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82F654-8CFD-2A44-985E-7511917DFD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027619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ad - connected text_G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Skill instruction in the student book.">
            <a:extLst>
              <a:ext uri="{FF2B5EF4-FFF2-40B4-BE49-F238E27FC236}">
                <a16:creationId xmlns:a16="http://schemas.microsoft.com/office/drawing/2014/main" id="{9047EECB-4B9B-5B40-90E4-DDEBB58A9C1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584526" y="18288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Content Placeholder 19" descr="Skill instruction in the student book.">
            <a:extLst>
              <a:ext uri="{FF2B5EF4-FFF2-40B4-BE49-F238E27FC236}">
                <a16:creationId xmlns:a16="http://schemas.microsoft.com/office/drawing/2014/main" id="{A929D209-E8BB-C14D-A71B-AB527192BFD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18005" y="18288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 dirty="0"/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A6803490-897D-A345-B53A-567A720E9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1B004A6-E02A-6042-9C27-9F28AB197A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989C467-F942-12BD-B0EF-D39D1FBDDD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</p:spTree>
    <p:extLst>
      <p:ext uri="{BB962C8B-B14F-4D97-AF65-F5344CB8AC3E}">
        <p14:creationId xmlns:p14="http://schemas.microsoft.com/office/powerpoint/2010/main" val="20703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ad - MagneticReader-K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 descr="Protocol">
            <a:extLst>
              <a:ext uri="{FF2B5EF4-FFF2-40B4-BE49-F238E27FC236}">
                <a16:creationId xmlns:a16="http://schemas.microsoft.com/office/drawing/2014/main" id="{4FE86618-5897-F348-91A1-06A7447281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8" name="Content Placeholder 19" descr="Skill instruction in the student book.">
            <a:extLst>
              <a:ext uri="{FF2B5EF4-FFF2-40B4-BE49-F238E27FC236}">
                <a16:creationId xmlns:a16="http://schemas.microsoft.com/office/drawing/2014/main" id="{1BC11A06-294E-8943-B4EA-26382FEA759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371600"/>
            <a:ext cx="3749039" cy="457200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34EF7E-AB9D-BF48-8752-CAD6E76E05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3027167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ad - MagneticReader-K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73F456D3-EF33-6346-B777-F0A77C1DAB3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97618" y="1719072"/>
            <a:ext cx="3749039" cy="457200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4" name="Content Placeholder 19" descr="Skill instruction in the student book.">
            <a:extLst>
              <a:ext uri="{FF2B5EF4-FFF2-40B4-BE49-F238E27FC236}">
                <a16:creationId xmlns:a16="http://schemas.microsoft.com/office/drawing/2014/main" id="{5A0D6D4B-4FDA-444D-82B1-F2BA8CFFDF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2433" y="1719072"/>
            <a:ext cx="3749039" cy="457200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 descr="Protocol">
            <a:extLst>
              <a:ext uri="{FF2B5EF4-FFF2-40B4-BE49-F238E27FC236}">
                <a16:creationId xmlns:a16="http://schemas.microsoft.com/office/drawing/2014/main" id="{CEEA786D-6142-834C-AAA1-031FF8CD06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9CBFA26-703B-8145-90EC-10637CE8AD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591523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ad - MagneticReader-G12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9" descr="Skill instruction in the student book.">
            <a:extLst>
              <a:ext uri="{FF2B5EF4-FFF2-40B4-BE49-F238E27FC236}">
                <a16:creationId xmlns:a16="http://schemas.microsoft.com/office/drawing/2014/main" id="{759E8B0A-30BC-0546-B98D-3FFAF3B2176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371600"/>
            <a:ext cx="3429000" cy="457200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5" name="Text Placeholder 5" descr="Protocol">
            <a:extLst>
              <a:ext uri="{FF2B5EF4-FFF2-40B4-BE49-F238E27FC236}">
                <a16:creationId xmlns:a16="http://schemas.microsoft.com/office/drawing/2014/main" id="{6632D114-2A70-0142-A0FA-186CCAFD83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F0EE59-15BE-DA42-9830-5FF1998195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845680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ad - MagneticReader-G12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 descr="Skill instruction in the student book.">
            <a:extLst>
              <a:ext uri="{FF2B5EF4-FFF2-40B4-BE49-F238E27FC236}">
                <a16:creationId xmlns:a16="http://schemas.microsoft.com/office/drawing/2014/main" id="{A0C38F2F-A61F-3A4F-AFCE-C5232240950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96997" y="1719072"/>
            <a:ext cx="3429000" cy="457200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4" name="Content Placeholder 19" descr="Skill instruction in the student book.">
            <a:extLst>
              <a:ext uri="{FF2B5EF4-FFF2-40B4-BE49-F238E27FC236}">
                <a16:creationId xmlns:a16="http://schemas.microsoft.com/office/drawing/2014/main" id="{D342542B-C3DC-2D42-9CB6-07CC4F1C62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18005" y="1719072"/>
            <a:ext cx="3429000" cy="457200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 descr="Protocol">
            <a:extLst>
              <a:ext uri="{FF2B5EF4-FFF2-40B4-BE49-F238E27FC236}">
                <a16:creationId xmlns:a16="http://schemas.microsoft.com/office/drawing/2014/main" id="{2C235635-D6C3-0F40-B3E1-D7481B82B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749BC6F-3D80-8F47-964B-269BE09DB6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4063936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a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EE9868-D2A5-3040-A2E9-A4C5D13778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685" y="2884054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 or phrase&gt;</a:t>
            </a:r>
          </a:p>
        </p:txBody>
      </p:sp>
      <p:sp>
        <p:nvSpPr>
          <p:cNvPr id="5" name="Text Placeholder 5" descr="Protocol">
            <a:extLst>
              <a:ext uri="{FF2B5EF4-FFF2-40B4-BE49-F238E27FC236}">
                <a16:creationId xmlns:a16="http://schemas.microsoft.com/office/drawing/2014/main" id="{1970F167-3304-DF4D-80AE-51852F4B86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32AB8-C7DB-E043-A0BE-58619180F5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762767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ad -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5DC4501-CEFC-CD42-8CDB-4CC1DCA505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9684" y="4446457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 or phrase&gt;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6546BB1-36DC-7D42-B3B0-7836C2E1C3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685" y="3146708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 or phrase&gt;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EE9868-D2A5-3040-A2E9-A4C5D13778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685" y="1882493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 or phrase&gt;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5811F4F2-E404-E947-9FCB-B9A53CDC0E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4F7CA8A-3AC0-8E43-9AC3-54F02844A8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434105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ad - Multi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A379F19-CE7D-DB42-A2CA-5D79126AF5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682" y="4804723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 or phrase&gt;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5DC4501-CEFC-CD42-8CDB-4CC1DCA505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9682" y="3608133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 or phrase&gt;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6546BB1-36DC-7D42-B3B0-7836C2E1C3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683" y="2411543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 or phrase&gt;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EE9868-D2A5-3040-A2E9-A4C5D13778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684" y="1214953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 or phrase&gt;</a:t>
            </a:r>
          </a:p>
        </p:txBody>
      </p:sp>
      <p:sp>
        <p:nvSpPr>
          <p:cNvPr id="10" name="Text Placeholder 5" descr="Protocol">
            <a:extLst>
              <a:ext uri="{FF2B5EF4-FFF2-40B4-BE49-F238E27FC236}">
                <a16:creationId xmlns:a16="http://schemas.microsoft.com/office/drawing/2014/main" id="{49463322-3560-A64D-BCD9-635626790C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1DAF110-682F-7341-A34C-10DE3DF129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56365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Letters! - letter 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9" descr="Visual description of how to form a letter">
            <a:extLst>
              <a:ext uri="{FF2B5EF4-FFF2-40B4-BE49-F238E27FC236}">
                <a16:creationId xmlns:a16="http://schemas.microsoft.com/office/drawing/2014/main" id="{B760671C-54F6-A54E-8906-EB3DCFD929B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79427" y="2986268"/>
            <a:ext cx="2652041" cy="193265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 formation image LC]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Content Placeholder 19" descr="Visual description of how to form a letter">
            <a:extLst>
              <a:ext uri="{FF2B5EF4-FFF2-40B4-BE49-F238E27FC236}">
                <a16:creationId xmlns:a16="http://schemas.microsoft.com/office/drawing/2014/main" id="{1EAA3B9D-83C9-6C4A-874F-264BCF9136F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30531" y="2986268"/>
            <a:ext cx="2652041" cy="193265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 formation image UC]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615BB92-DEDA-584C-B4E4-05579D93E7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D69C64C3-5901-D448-8470-CBE08F0287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108FD94-F70D-074C-A0A8-6F7ACEACB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9770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mulative Review - SB12_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 descr="Skill instruction in the student book.">
            <a:extLst>
              <a:ext uri="{FF2B5EF4-FFF2-40B4-BE49-F238E27FC236}">
                <a16:creationId xmlns:a16="http://schemas.microsoft.com/office/drawing/2014/main" id="{85885545-3F7F-D741-9AAC-4F3E2B9DA09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57500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CA7B52-F3C6-5848-977A-4C9D27C964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4008031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mulative Review - SB12_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9" descr="Skill instruction in the student book.">
            <a:extLst>
              <a:ext uri="{FF2B5EF4-FFF2-40B4-BE49-F238E27FC236}">
                <a16:creationId xmlns:a16="http://schemas.microsoft.com/office/drawing/2014/main" id="{EE496BF1-E780-C94A-80A9-68895231696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24086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6" name="Content Placeholder 19" descr="Skill instruction in the student book.">
            <a:extLst>
              <a:ext uri="{FF2B5EF4-FFF2-40B4-BE49-F238E27FC236}">
                <a16:creationId xmlns:a16="http://schemas.microsoft.com/office/drawing/2014/main" id="{B3B78501-3C6C-0C4D-9A81-7B83BE1CC83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90914" y="1371600"/>
            <a:ext cx="3429000" cy="4389120"/>
          </a:xfrm>
          <a:prstGeom prst="rect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[screenshot of student workbook page]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6107CBF-C2DB-7B46-8177-2BF9F3D887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944635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e 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CADDC0A-4B04-8A4A-A2F9-5F3FD599C1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628036"/>
            <a:ext cx="6858000" cy="744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Session #: [skill]</a:t>
            </a:r>
          </a:p>
        </p:txBody>
      </p:sp>
      <p:sp>
        <p:nvSpPr>
          <p:cNvPr id="7" name="Title 1" descr="Lesson title">
            <a:extLst>
              <a:ext uri="{FF2B5EF4-FFF2-40B4-BE49-F238E27FC236}">
                <a16:creationId xmlns:a16="http://schemas.microsoft.com/office/drawing/2014/main" id="{D259518F-C8B6-3140-9478-E1F74B76E7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4003687"/>
            <a:ext cx="6858000" cy="624350"/>
          </a:xfrm>
          <a:prstGeom prst="rect">
            <a:avLst/>
          </a:prstGeom>
        </p:spPr>
        <p:txBody>
          <a:bodyPr anchor="t"/>
          <a:lstStyle>
            <a:lvl1pPr algn="ctr">
              <a:defRPr sz="4500" b="1" i="0">
                <a:solidFill>
                  <a:srgbClr val="008FD5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Week 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F81FB-63A8-1F4B-BD76-0982198CA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88792" y="4166704"/>
            <a:ext cx="1655208" cy="2258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F221E5-773F-9040-BA6E-4C555A4F13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601" y="1827097"/>
            <a:ext cx="1425973" cy="11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2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e 1 Pacing Slide_U1_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options for pacing including 20 minutes for phonological awareness, phonics, and high frequency words, 30 minutes for adding word analysis and word-level reading fluency, and 45 minutes adding letter formation and reading connected texts. For more guidance on pacing see page a 30 to a 33.">
            <a:extLst>
              <a:ext uri="{FF2B5EF4-FFF2-40B4-BE49-F238E27FC236}">
                <a16:creationId xmlns:a16="http://schemas.microsoft.com/office/drawing/2014/main" id="{90E6EE83-2DA3-AE4A-92A2-78D641F5E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260" y="2507631"/>
            <a:ext cx="6118752" cy="316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15DE7D-0614-1541-838E-E6BDF64019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39063" y="4575890"/>
            <a:ext cx="2256818" cy="19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94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e 1 Pacing Slide_U4_5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options for pacing including 20 minutes for phonological awareness, phonics, and high frequency words, 30 minutes for adding word analysis and word-level reading fluency, and 45 minutes adding reading connected texts. For more guidance on pacing see page a 30 to a 33.">
            <a:extLst>
              <a:ext uri="{FF2B5EF4-FFF2-40B4-BE49-F238E27FC236}">
                <a16:creationId xmlns:a16="http://schemas.microsoft.com/office/drawing/2014/main" id="{F3F62B5C-6CDC-5F4F-9256-CA270AFF5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260" y="2628590"/>
            <a:ext cx="6199919" cy="3125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15DE7D-0614-1541-838E-E6BDF64019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39063" y="4575890"/>
            <a:ext cx="2256818" cy="19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31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1_Learning Objectiv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 descr="Learning objective text">
            <a:extLst>
              <a:ext uri="{FF2B5EF4-FFF2-40B4-BE49-F238E27FC236}">
                <a16:creationId xmlns:a16="http://schemas.microsoft.com/office/drawing/2014/main" id="{F7B1F746-19F7-5349-978B-8D32AA0792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10813" y="2705571"/>
            <a:ext cx="5722374" cy="2036455"/>
          </a:xfrm>
          <a:prstGeom prst="rect">
            <a:avLst/>
          </a:prstGeom>
          <a:solidFill>
            <a:srgbClr val="CEEDF9"/>
          </a:solidFill>
          <a:ln w="38100" cap="rnd">
            <a:solidFill>
              <a:schemeClr val="bg1"/>
            </a:solidFill>
            <a:prstDash val="solid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rtlCol="0">
            <a:spAutoFit/>
          </a:bodyPr>
          <a:lstStyle>
            <a:lvl1pPr marL="388620" indent="0" algn="ctr">
              <a:buFont typeface="Arial" panose="020B0604020202020204" pitchFamily="34" charset="0"/>
              <a:buNone/>
              <a:defRPr lang="en-US" sz="4400" b="1" i="0" dirty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731520" lvl="0" defTabSz="457200"/>
            <a:r>
              <a:rPr lang="en-US" dirty="0"/>
              <a:t>Skill Text:</a:t>
            </a:r>
          </a:p>
          <a:p>
            <a:pPr marL="731520" lvl="0" defTabSz="457200"/>
            <a:endParaRPr lang="en-US" dirty="0"/>
          </a:p>
        </p:txBody>
      </p:sp>
      <p:sp>
        <p:nvSpPr>
          <p:cNvPr id="5" name="Text Placeholder 5" descr="Protocol">
            <a:extLst>
              <a:ext uri="{FF2B5EF4-FFF2-40B4-BE49-F238E27FC236}">
                <a16:creationId xmlns:a16="http://schemas.microsoft.com/office/drawing/2014/main" id="{2E1B6353-262E-2242-B019-2A9D3A8D5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9672"/>
            <a:ext cx="637308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&lt;#&gt;</a:t>
            </a:r>
          </a:p>
        </p:txBody>
      </p:sp>
      <p:sp>
        <p:nvSpPr>
          <p:cNvPr id="10" name="Text Placeholder 15" descr="Slide title">
            <a:extLst>
              <a:ext uri="{FF2B5EF4-FFF2-40B4-BE49-F238E27FC236}">
                <a16:creationId xmlns:a16="http://schemas.microsoft.com/office/drawing/2014/main" id="{74D0A81E-7F63-7E44-82B2-9DA4B2CD4709}"/>
              </a:ext>
            </a:extLst>
          </p:cNvPr>
          <p:cNvSpPr txBox="1">
            <a:spLocks/>
          </p:cNvSpPr>
          <p:nvPr userDrawn="1"/>
        </p:nvSpPr>
        <p:spPr>
          <a:xfrm>
            <a:off x="2118256" y="1377939"/>
            <a:ext cx="4907488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0081AE"/>
                </a:solidFill>
                <a:latin typeface="Century Gothic" panose="020B0502020202020204" pitchFamily="34" charset="0"/>
              </a:rPr>
              <a:t>Today’s Focus</a:t>
            </a:r>
          </a:p>
        </p:txBody>
      </p:sp>
    </p:spTree>
    <p:extLst>
      <p:ext uri="{BB962C8B-B14F-4D97-AF65-F5344CB8AC3E}">
        <p14:creationId xmlns:p14="http://schemas.microsoft.com/office/powerpoint/2010/main" val="2523210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ad -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5DC4501-CEFC-CD42-8CDB-4CC1DCA505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9684" y="4446457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 or phrase&gt;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6546BB1-36DC-7D42-B3B0-7836C2E1C3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685" y="3146708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 or phrase&gt;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EE9868-D2A5-3040-A2E9-A4C5D13778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685" y="1882493"/>
            <a:ext cx="8544629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48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&lt;word or phrase&gt;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5811F4F2-E404-E947-9FCB-B9A53CDC0E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4F7CA8A-3AC0-8E43-9AC3-54F02844A8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43410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1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 descr="Card">
            <a:extLst>
              <a:ext uri="{FF2B5EF4-FFF2-40B4-BE49-F238E27FC236}">
                <a16:creationId xmlns:a16="http://schemas.microsoft.com/office/drawing/2014/main" id="{BC7EFE6E-EF38-3048-A4D5-628DA395B15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5860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4B25533-6B97-B04B-8C27-2EE08E6D01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08C6F4DD-59CF-F04D-8B76-8745667CC9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EB9D6D6-DC42-CE48-98F1-E60E9E765A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01667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2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9" descr="Card">
            <a:extLst>
              <a:ext uri="{FF2B5EF4-FFF2-40B4-BE49-F238E27FC236}">
                <a16:creationId xmlns:a16="http://schemas.microsoft.com/office/drawing/2014/main" id="{51E5E331-1E61-114D-A9F6-ABAED3C58B3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792816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/>
          </a:p>
        </p:txBody>
      </p:sp>
      <p:sp>
        <p:nvSpPr>
          <p:cNvPr id="11" name="Content Placeholder 19" descr="Card">
            <a:extLst>
              <a:ext uri="{FF2B5EF4-FFF2-40B4-BE49-F238E27FC236}">
                <a16:creationId xmlns:a16="http://schemas.microsoft.com/office/drawing/2014/main" id="{F6968CC5-2DA8-9F4D-9BBB-89EE71B6DD0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5860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7CA140D-72C0-EA45-8030-7C8D839D60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5CB3355F-EF00-A24D-83F8-8FC80EF757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E5CADBC-0FA3-854C-919A-E6252DAF98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409297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3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9" descr="Card">
            <a:extLst>
              <a:ext uri="{FF2B5EF4-FFF2-40B4-BE49-F238E27FC236}">
                <a16:creationId xmlns:a16="http://schemas.microsoft.com/office/drawing/2014/main" id="{86B401C6-6CB8-004F-842B-C7D7951BD08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752244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3]</a:t>
            </a:r>
            <a:endParaRPr lang="en-US"/>
          </a:p>
        </p:txBody>
      </p:sp>
      <p:sp>
        <p:nvSpPr>
          <p:cNvPr id="14" name="Content Placeholder 19" descr="Card">
            <a:extLst>
              <a:ext uri="{FF2B5EF4-FFF2-40B4-BE49-F238E27FC236}">
                <a16:creationId xmlns:a16="http://schemas.microsoft.com/office/drawing/2014/main" id="{F9DFF54B-0F97-BC42-ACA7-605DB201292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792816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/>
          </a:p>
        </p:txBody>
      </p:sp>
      <p:sp>
        <p:nvSpPr>
          <p:cNvPr id="13" name="Content Placeholder 19" descr="Card">
            <a:extLst>
              <a:ext uri="{FF2B5EF4-FFF2-40B4-BE49-F238E27FC236}">
                <a16:creationId xmlns:a16="http://schemas.microsoft.com/office/drawing/2014/main" id="{618A707C-6957-974B-98D8-A4FC9241826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5860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CA945FE-CC22-D347-BD2F-1E3DD1544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8" name="Text Placeholder 5" descr="Protocol">
            <a:extLst>
              <a:ext uri="{FF2B5EF4-FFF2-40B4-BE49-F238E27FC236}">
                <a16:creationId xmlns:a16="http://schemas.microsoft.com/office/drawing/2014/main" id="{D802A492-83ED-F248-A71E-45E7C6BB06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2FB8E6-DDDC-1B4E-8018-146A1C0928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32306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4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9" descr="Card">
            <a:extLst>
              <a:ext uri="{FF2B5EF4-FFF2-40B4-BE49-F238E27FC236}">
                <a16:creationId xmlns:a16="http://schemas.microsoft.com/office/drawing/2014/main" id="{ED0792D3-24AC-D542-A959-4C1D051638B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711672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4]</a:t>
            </a:r>
            <a:endParaRPr lang="en-US"/>
          </a:p>
        </p:txBody>
      </p:sp>
      <p:sp>
        <p:nvSpPr>
          <p:cNvPr id="16" name="Content Placeholder 19" descr="Card">
            <a:extLst>
              <a:ext uri="{FF2B5EF4-FFF2-40B4-BE49-F238E27FC236}">
                <a16:creationId xmlns:a16="http://schemas.microsoft.com/office/drawing/2014/main" id="{BE39CF47-AACF-A847-ACE6-9330B1D27A9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752244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3]</a:t>
            </a:r>
            <a:endParaRPr lang="en-US"/>
          </a:p>
        </p:txBody>
      </p:sp>
      <p:sp>
        <p:nvSpPr>
          <p:cNvPr id="15" name="Content Placeholder 19" descr="Card">
            <a:extLst>
              <a:ext uri="{FF2B5EF4-FFF2-40B4-BE49-F238E27FC236}">
                <a16:creationId xmlns:a16="http://schemas.microsoft.com/office/drawing/2014/main" id="{D74C0C59-963A-6345-9D5A-EC4F6324FCD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792816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/>
          </a:p>
        </p:txBody>
      </p:sp>
      <p:sp>
        <p:nvSpPr>
          <p:cNvPr id="14" name="Content Placeholder 19" descr="Card">
            <a:extLst>
              <a:ext uri="{FF2B5EF4-FFF2-40B4-BE49-F238E27FC236}">
                <a16:creationId xmlns:a16="http://schemas.microsoft.com/office/drawing/2014/main" id="{46DCE94C-ED5E-A440-B751-9C43A269CB7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5860" y="2741810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54AEABA-7468-464D-BEF6-B554FB6DB0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ECF01776-6EB5-0045-8E73-8BEACE9861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F829DB9-D43C-B245-B265-ED2F5C36E8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137482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5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 descr="Card">
            <a:extLst>
              <a:ext uri="{FF2B5EF4-FFF2-40B4-BE49-F238E27FC236}">
                <a16:creationId xmlns:a16="http://schemas.microsoft.com/office/drawing/2014/main" id="{C7470AA9-8D10-544A-89B2-B3031CE5CB4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315891" y="2716757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5]</a:t>
            </a:r>
            <a:endParaRPr lang="en-US"/>
          </a:p>
        </p:txBody>
      </p:sp>
      <p:sp>
        <p:nvSpPr>
          <p:cNvPr id="18" name="Content Placeholder 19" descr="Card">
            <a:extLst>
              <a:ext uri="{FF2B5EF4-FFF2-40B4-BE49-F238E27FC236}">
                <a16:creationId xmlns:a16="http://schemas.microsoft.com/office/drawing/2014/main" id="{7B132EDF-FC52-CE4F-A992-08EAE0CE69A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539699" y="2716757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4]</a:t>
            </a:r>
            <a:endParaRPr lang="en-US"/>
          </a:p>
        </p:txBody>
      </p:sp>
      <p:sp>
        <p:nvSpPr>
          <p:cNvPr id="17" name="Content Placeholder 19" descr="Card">
            <a:extLst>
              <a:ext uri="{FF2B5EF4-FFF2-40B4-BE49-F238E27FC236}">
                <a16:creationId xmlns:a16="http://schemas.microsoft.com/office/drawing/2014/main" id="{1C154FDC-BEE3-0A44-AEC2-1D8B3B30D91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763507" y="2716757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3]</a:t>
            </a:r>
            <a:endParaRPr lang="en-US"/>
          </a:p>
        </p:txBody>
      </p:sp>
      <p:sp>
        <p:nvSpPr>
          <p:cNvPr id="16" name="Content Placeholder 19" descr="Card">
            <a:extLst>
              <a:ext uri="{FF2B5EF4-FFF2-40B4-BE49-F238E27FC236}">
                <a16:creationId xmlns:a16="http://schemas.microsoft.com/office/drawing/2014/main" id="{60B38BC6-5EFF-3D46-B78F-F3740FD5915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987315" y="2716757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/>
          </a:p>
        </p:txBody>
      </p:sp>
      <p:sp>
        <p:nvSpPr>
          <p:cNvPr id="15" name="Content Placeholder 19" descr="Card">
            <a:extLst>
              <a:ext uri="{FF2B5EF4-FFF2-40B4-BE49-F238E27FC236}">
                <a16:creationId xmlns:a16="http://schemas.microsoft.com/office/drawing/2014/main" id="{CA0CA59A-FC5C-8C49-AF4C-ACD9B2B66BC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05577" y="2716757"/>
            <a:ext cx="1645920" cy="219456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B8C5BF7-8C38-824E-A481-2C38A425D2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11" name="Text Placeholder 5" descr="Protocol">
            <a:extLst>
              <a:ext uri="{FF2B5EF4-FFF2-40B4-BE49-F238E27FC236}">
                <a16:creationId xmlns:a16="http://schemas.microsoft.com/office/drawing/2014/main" id="{CAF9E8C4-AA55-7241-90C9-2703AA76BA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25C9815-7391-3547-9A62-FA201ABC1D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423745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Words! - 6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9" descr="Card">
            <a:extLst>
              <a:ext uri="{FF2B5EF4-FFF2-40B4-BE49-F238E27FC236}">
                <a16:creationId xmlns:a16="http://schemas.microsoft.com/office/drawing/2014/main" id="{0F027444-760E-F246-9517-EC6D5EDA0E2B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646335" y="2973816"/>
            <a:ext cx="1371600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6]</a:t>
            </a:r>
            <a:endParaRPr lang="en-US"/>
          </a:p>
        </p:txBody>
      </p:sp>
      <p:sp>
        <p:nvSpPr>
          <p:cNvPr id="24" name="Content Placeholder 19" descr="Card">
            <a:extLst>
              <a:ext uri="{FF2B5EF4-FFF2-40B4-BE49-F238E27FC236}">
                <a16:creationId xmlns:a16="http://schemas.microsoft.com/office/drawing/2014/main" id="{C2B4F280-2266-E346-B78A-93835D18A13D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141124" y="2973816"/>
            <a:ext cx="1371600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5]</a:t>
            </a:r>
            <a:endParaRPr lang="en-US"/>
          </a:p>
        </p:txBody>
      </p:sp>
      <p:sp>
        <p:nvSpPr>
          <p:cNvPr id="23" name="Content Placeholder 19" descr="Card">
            <a:extLst>
              <a:ext uri="{FF2B5EF4-FFF2-40B4-BE49-F238E27FC236}">
                <a16:creationId xmlns:a16="http://schemas.microsoft.com/office/drawing/2014/main" id="{B1D59B91-5CB5-2745-AAD6-774FEC09973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635915" y="2973816"/>
            <a:ext cx="1371600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4]</a:t>
            </a:r>
            <a:endParaRPr lang="en-US"/>
          </a:p>
        </p:txBody>
      </p:sp>
      <p:sp>
        <p:nvSpPr>
          <p:cNvPr id="22" name="Content Placeholder 19" descr="Card">
            <a:extLst>
              <a:ext uri="{FF2B5EF4-FFF2-40B4-BE49-F238E27FC236}">
                <a16:creationId xmlns:a16="http://schemas.microsoft.com/office/drawing/2014/main" id="{3C4FAAE8-0FD6-DA4B-A9A8-F6548EB52F35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136487" y="2973816"/>
            <a:ext cx="1371600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3]</a:t>
            </a:r>
            <a:endParaRPr lang="en-US"/>
          </a:p>
        </p:txBody>
      </p:sp>
      <p:sp>
        <p:nvSpPr>
          <p:cNvPr id="21" name="Content Placeholder 19" descr="Card">
            <a:extLst>
              <a:ext uri="{FF2B5EF4-FFF2-40B4-BE49-F238E27FC236}">
                <a16:creationId xmlns:a16="http://schemas.microsoft.com/office/drawing/2014/main" id="{86DEA0C3-0B22-434F-B067-68D1EA16749E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631276" y="2973816"/>
            <a:ext cx="1371600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2]</a:t>
            </a:r>
            <a:endParaRPr lang="en-US"/>
          </a:p>
        </p:txBody>
      </p:sp>
      <p:sp>
        <p:nvSpPr>
          <p:cNvPr id="16" name="Content Placeholder 19" descr="Card">
            <a:extLst>
              <a:ext uri="{FF2B5EF4-FFF2-40B4-BE49-F238E27FC236}">
                <a16:creationId xmlns:a16="http://schemas.microsoft.com/office/drawing/2014/main" id="{BE12E6C7-3F6B-0A4F-A053-5D4D7A57B8B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6065" y="2973816"/>
            <a:ext cx="1371600" cy="1828800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[Letter/ Word Card 1]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54CDBE5-16CB-9E46-8D51-915D865CF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065" y="1014760"/>
            <a:ext cx="8682269" cy="77507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3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[routine name]</a:t>
            </a:r>
          </a:p>
        </p:txBody>
      </p:sp>
      <p:sp>
        <p:nvSpPr>
          <p:cNvPr id="13" name="Text Placeholder 5" descr="Protocol">
            <a:extLst>
              <a:ext uri="{FF2B5EF4-FFF2-40B4-BE49-F238E27FC236}">
                <a16:creationId xmlns:a16="http://schemas.microsoft.com/office/drawing/2014/main" id="{EA6C0633-4470-DF4B-9ED7-D3B7CE98B9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0704" y="6517315"/>
            <a:ext cx="5360704" cy="329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&lt;#: Strand Text&gt;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65D0374-974E-FA4A-A095-8B826D73B9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8682269" cy="77507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6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[Slide Header Text]</a:t>
            </a:r>
          </a:p>
        </p:txBody>
      </p:sp>
    </p:spTree>
    <p:extLst>
      <p:ext uri="{BB962C8B-B14F-4D97-AF65-F5344CB8AC3E}">
        <p14:creationId xmlns:p14="http://schemas.microsoft.com/office/powerpoint/2010/main" val="23057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AA7D7B-11E5-4C4F-953D-E132D9D6EE52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C6D01-1976-F444-94AD-07FBA58B1D15}"/>
              </a:ext>
            </a:extLst>
          </p:cNvPr>
          <p:cNvSpPr txBox="1"/>
          <p:nvPr userDrawn="1"/>
        </p:nvSpPr>
        <p:spPr>
          <a:xfrm>
            <a:off x="1" y="6473066"/>
            <a:ext cx="9143998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62FDE6-C316-FF4C-9D58-C3BD9331594F}"/>
              </a:ext>
            </a:extLst>
          </p:cNvPr>
          <p:cNvSpPr txBox="1">
            <a:spLocks/>
          </p:cNvSpPr>
          <p:nvPr userDrawn="1"/>
        </p:nvSpPr>
        <p:spPr>
          <a:xfrm>
            <a:off x="194817" y="6499193"/>
            <a:ext cx="1102760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Session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115619-03CC-EE47-871B-3032924679F0}"/>
              </a:ext>
            </a:extLst>
          </p:cNvPr>
          <p:cNvSpPr/>
          <p:nvPr userDrawn="1"/>
        </p:nvSpPr>
        <p:spPr>
          <a:xfrm>
            <a:off x="0" y="0"/>
            <a:ext cx="9144000" cy="687821"/>
          </a:xfrm>
          <a:prstGeom prst="rect">
            <a:avLst/>
          </a:prstGeom>
          <a:solidFill>
            <a:srgbClr val="42C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19F1D5-E249-9547-B13C-6D998BB637A4}"/>
              </a:ext>
            </a:extLst>
          </p:cNvPr>
          <p:cNvCxnSpPr>
            <a:cxnSpLocks/>
          </p:cNvCxnSpPr>
          <p:nvPr userDrawn="1"/>
        </p:nvCxnSpPr>
        <p:spPr>
          <a:xfrm>
            <a:off x="0" y="766544"/>
            <a:ext cx="9144000" cy="0"/>
          </a:xfrm>
          <a:prstGeom prst="line">
            <a:avLst/>
          </a:prstGeom>
          <a:ln w="25400" cap="rnd">
            <a:solidFill>
              <a:srgbClr val="92929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482C714-E9E4-4F4D-AE32-E59C96690CD9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rcRect/>
          <a:stretch/>
        </p:blipFill>
        <p:spPr>
          <a:xfrm>
            <a:off x="7846320" y="76876"/>
            <a:ext cx="943713" cy="9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23" r:id="rId2"/>
    <p:sldLayoutId id="2147483928" r:id="rId3"/>
    <p:sldLayoutId id="2147483954" r:id="rId4"/>
    <p:sldLayoutId id="2147483953" r:id="rId5"/>
    <p:sldLayoutId id="2147483952" r:id="rId6"/>
    <p:sldLayoutId id="2147483951" r:id="rId7"/>
    <p:sldLayoutId id="2147483956" r:id="rId8"/>
    <p:sldLayoutId id="2147483955" r:id="rId9"/>
    <p:sldLayoutId id="2147483957" r:id="rId10"/>
    <p:sldLayoutId id="2147483941" r:id="rId11"/>
    <p:sldLayoutId id="2147483947" r:id="rId12"/>
    <p:sldLayoutId id="2147484007" r:id="rId13"/>
    <p:sldLayoutId id="2147483961" r:id="rId14"/>
    <p:sldLayoutId id="2147483938" r:id="rId15"/>
    <p:sldLayoutId id="2147483943" r:id="rId16"/>
    <p:sldLayoutId id="2147483970" r:id="rId17"/>
    <p:sldLayoutId id="2147483946" r:id="rId18"/>
    <p:sldLayoutId id="2147483971" r:id="rId19"/>
    <p:sldLayoutId id="2147484006" r:id="rId20"/>
    <p:sldLayoutId id="2147484004" r:id="rId21"/>
    <p:sldLayoutId id="2147483972" r:id="rId22"/>
    <p:sldLayoutId id="2147483973" r:id="rId23"/>
    <p:sldLayoutId id="2147483974" r:id="rId24"/>
    <p:sldLayoutId id="2147483975" r:id="rId25"/>
    <p:sldLayoutId id="2147483976" r:id="rId26"/>
    <p:sldLayoutId id="2147483959" r:id="rId27"/>
    <p:sldLayoutId id="2147483960" r:id="rId28"/>
    <p:sldLayoutId id="214748400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AA7D7B-11E5-4C4F-953D-E132D9D6EE52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C6D01-1976-F444-94AD-07FBA58B1D15}"/>
              </a:ext>
            </a:extLst>
          </p:cNvPr>
          <p:cNvSpPr txBox="1"/>
          <p:nvPr userDrawn="1"/>
        </p:nvSpPr>
        <p:spPr>
          <a:xfrm>
            <a:off x="1" y="6473066"/>
            <a:ext cx="9143998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 b="0" i="0">
                <a:latin typeface="Arial" panose="020B0604020202020204" pitchFamily="34" charset="0"/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CB18675-936A-ED48-8E22-74E3F125822B}"/>
              </a:ext>
            </a:extLst>
          </p:cNvPr>
          <p:cNvSpPr txBox="1">
            <a:spLocks/>
          </p:cNvSpPr>
          <p:nvPr userDrawn="1"/>
        </p:nvSpPr>
        <p:spPr>
          <a:xfrm>
            <a:off x="194817" y="6499193"/>
            <a:ext cx="2647774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Cumulative Review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AC39B2-CC05-6B40-ACC2-101B5CCAB6C3}"/>
              </a:ext>
            </a:extLst>
          </p:cNvPr>
          <p:cNvSpPr/>
          <p:nvPr userDrawn="1"/>
        </p:nvSpPr>
        <p:spPr>
          <a:xfrm>
            <a:off x="0" y="0"/>
            <a:ext cx="9144000" cy="687821"/>
          </a:xfrm>
          <a:prstGeom prst="rect">
            <a:avLst/>
          </a:prstGeom>
          <a:solidFill>
            <a:srgbClr val="42C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6F456E-EDB4-7E4A-8D34-198A120DF024}"/>
              </a:ext>
            </a:extLst>
          </p:cNvPr>
          <p:cNvCxnSpPr>
            <a:cxnSpLocks/>
          </p:cNvCxnSpPr>
          <p:nvPr userDrawn="1"/>
        </p:nvCxnSpPr>
        <p:spPr>
          <a:xfrm>
            <a:off x="0" y="766544"/>
            <a:ext cx="9144000" cy="0"/>
          </a:xfrm>
          <a:prstGeom prst="line">
            <a:avLst/>
          </a:prstGeom>
          <a:ln w="25400" cap="rnd">
            <a:solidFill>
              <a:srgbClr val="92929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C979C7D-57B3-EE40-BFFF-A2C83B557B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846320" y="76876"/>
            <a:ext cx="943713" cy="9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6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square&#10;&#10;Description automatically generated">
            <a:extLst>
              <a:ext uri="{FF2B5EF4-FFF2-40B4-BE49-F238E27FC236}">
                <a16:creationId xmlns:a16="http://schemas.microsoft.com/office/drawing/2014/main" id="{E9C43F56-5424-B641-B113-B9F0301F55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E5B37B-DDFA-194C-9341-24D83C5A0653}"/>
              </a:ext>
            </a:extLst>
          </p:cNvPr>
          <p:cNvSpPr txBox="1"/>
          <p:nvPr userDrawn="1"/>
        </p:nvSpPr>
        <p:spPr>
          <a:xfrm>
            <a:off x="1" y="6400800"/>
            <a:ext cx="9143998" cy="457200"/>
          </a:xfrm>
          <a:prstGeom prst="rect">
            <a:avLst/>
          </a:prstGeom>
          <a:solidFill>
            <a:srgbClr val="EB2627"/>
          </a:solidFill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>
                <a:solidFill>
                  <a:schemeClr val="bg1"/>
                </a:solidFill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pic>
        <p:nvPicPr>
          <p:cNvPr id="9" name="Picture 8" descr="Program Title Magnetic Reading Foundations">
            <a:extLst>
              <a:ext uri="{FF2B5EF4-FFF2-40B4-BE49-F238E27FC236}">
                <a16:creationId xmlns:a16="http://schemas.microsoft.com/office/drawing/2014/main" id="{6F1ECA99-6DD4-3745-87B3-CFE45B3AB7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512118" y="480862"/>
            <a:ext cx="4119763" cy="2220393"/>
          </a:xfrm>
          <a:prstGeom prst="rect">
            <a:avLst/>
          </a:prstGeom>
        </p:spPr>
      </p:pic>
      <p:pic>
        <p:nvPicPr>
          <p:cNvPr id="3" name="Picture 2" descr="Icon Grade 1">
            <a:extLst>
              <a:ext uri="{FF2B5EF4-FFF2-40B4-BE49-F238E27FC236}">
                <a16:creationId xmlns:a16="http://schemas.microsoft.com/office/drawing/2014/main" id="{27268FA5-D74D-9F4B-8EA4-1F717CF8D58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053240" y="2613657"/>
            <a:ext cx="1037519" cy="109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8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40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21AB6C-61D2-CF4C-9BF0-3E2A52133A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" y="0"/>
            <a:ext cx="9143995" cy="7945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377DA6-743D-B24D-92E6-7310FA2646D4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6B541-244E-1F48-8569-18D0EEA0B85E}"/>
              </a:ext>
            </a:extLst>
          </p:cNvPr>
          <p:cNvSpPr txBox="1"/>
          <p:nvPr userDrawn="1"/>
        </p:nvSpPr>
        <p:spPr>
          <a:xfrm>
            <a:off x="0" y="6473066"/>
            <a:ext cx="9143995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 b="0" i="0">
                <a:latin typeface="Arial" panose="020B0604020202020204" pitchFamily="34" charset="0"/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3047141-CD0B-624A-A85D-AB615BF751ED}"/>
              </a:ext>
            </a:extLst>
          </p:cNvPr>
          <p:cNvSpPr txBox="1">
            <a:spLocks/>
          </p:cNvSpPr>
          <p:nvPr userDrawn="1"/>
        </p:nvSpPr>
        <p:spPr>
          <a:xfrm>
            <a:off x="194817" y="6499193"/>
            <a:ext cx="1090657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12842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AA7D7B-11E5-4C4F-953D-E132D9D6EE52}"/>
              </a:ext>
            </a:extLst>
          </p:cNvPr>
          <p:cNvSpPr/>
          <p:nvPr userDrawn="1"/>
        </p:nvSpPr>
        <p:spPr>
          <a:xfrm>
            <a:off x="0" y="6473066"/>
            <a:ext cx="9143998" cy="384934"/>
          </a:xfrm>
          <a:prstGeom prst="rect">
            <a:avLst/>
          </a:prstGeom>
          <a:solidFill>
            <a:srgbClr val="E2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C6D01-1976-F444-94AD-07FBA58B1D15}"/>
              </a:ext>
            </a:extLst>
          </p:cNvPr>
          <p:cNvSpPr txBox="1"/>
          <p:nvPr userDrawn="1"/>
        </p:nvSpPr>
        <p:spPr>
          <a:xfrm>
            <a:off x="1" y="6473066"/>
            <a:ext cx="9143998" cy="384934"/>
          </a:xfrm>
          <a:prstGeom prst="rect">
            <a:avLst/>
          </a:prstGeom>
          <a:noFill/>
        </p:spPr>
        <p:txBody>
          <a:bodyPr wrap="square" lIns="365760" rIns="228600" rtlCol="0" anchor="ctr">
            <a:noAutofit/>
          </a:bodyPr>
          <a:lstStyle/>
          <a:p>
            <a:pPr algn="r"/>
            <a:r>
              <a:rPr lang="en-US" sz="700">
                <a:cs typeface="Arial Narrow" panose="020B0604020202020204" pitchFamily="34" charset="0"/>
              </a:rPr>
              <a:t>©Curriculum Associates, LLC    Copying is not permitted.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62FDE6-C316-FF4C-9D58-C3BD9331594F}"/>
              </a:ext>
            </a:extLst>
          </p:cNvPr>
          <p:cNvSpPr txBox="1">
            <a:spLocks/>
          </p:cNvSpPr>
          <p:nvPr userDrawn="1"/>
        </p:nvSpPr>
        <p:spPr>
          <a:xfrm>
            <a:off x="194817" y="6499193"/>
            <a:ext cx="1102760" cy="310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Session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115619-03CC-EE47-871B-3032924679F0}"/>
              </a:ext>
            </a:extLst>
          </p:cNvPr>
          <p:cNvSpPr/>
          <p:nvPr userDrawn="1"/>
        </p:nvSpPr>
        <p:spPr>
          <a:xfrm>
            <a:off x="0" y="0"/>
            <a:ext cx="9144000" cy="687821"/>
          </a:xfrm>
          <a:prstGeom prst="rect">
            <a:avLst/>
          </a:prstGeom>
          <a:solidFill>
            <a:srgbClr val="42C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19F1D5-E249-9547-B13C-6D998BB637A4}"/>
              </a:ext>
            </a:extLst>
          </p:cNvPr>
          <p:cNvCxnSpPr>
            <a:cxnSpLocks/>
          </p:cNvCxnSpPr>
          <p:nvPr userDrawn="1"/>
        </p:nvCxnSpPr>
        <p:spPr>
          <a:xfrm>
            <a:off x="0" y="766544"/>
            <a:ext cx="9144000" cy="0"/>
          </a:xfrm>
          <a:prstGeom prst="line">
            <a:avLst/>
          </a:prstGeom>
          <a:ln w="25400" cap="rnd">
            <a:solidFill>
              <a:srgbClr val="92929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482C714-E9E4-4F4D-AE32-E59C96690C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46320" y="76876"/>
            <a:ext cx="943713" cy="9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5.jpe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C904C-8D73-1341-861E-948502CDB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27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C9CD9-E707-EA43-93A7-10947DF406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3000" y="4737366"/>
            <a:ext cx="6858000" cy="744537"/>
          </a:xfrm>
        </p:spPr>
        <p:txBody>
          <a:bodyPr/>
          <a:lstStyle/>
          <a:p>
            <a:r>
              <a:rPr lang="en-US" dirty="0"/>
              <a:t>Session 2: Diphthong </a:t>
            </a:r>
            <a:r>
              <a:rPr lang="en-US" i="1" dirty="0" err="1"/>
              <a:t>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3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419364-E353-49FF-BC32-CB4DF023A02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17D6F5-E24E-4B31-AAA8-648DC8F82E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Encode Words</a:t>
            </a:r>
          </a:p>
        </p:txBody>
      </p:sp>
      <p:pic>
        <p:nvPicPr>
          <p:cNvPr id="10" name="Content Placeholder 2" descr="An image of the lowercase letter p Word Building Card.">
            <a:extLst>
              <a:ext uri="{FF2B5EF4-FFF2-40B4-BE49-F238E27FC236}">
                <a16:creationId xmlns:a16="http://schemas.microsoft.com/office/drawing/2014/main" id="{643414E7-B2E9-4161-9D40-1C00711D2F4E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5" y="2716213"/>
            <a:ext cx="1636303" cy="2195512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1" name="Content Placeholder 8" descr="An image of the o-u Word Building Card.">
            <a:extLst>
              <a:ext uri="{FF2B5EF4-FFF2-40B4-BE49-F238E27FC236}">
                <a16:creationId xmlns:a16="http://schemas.microsoft.com/office/drawing/2014/main" id="{F1FFD87A-350B-45A5-A2AB-718BAF6C4B44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4"/>
          <a:stretch>
            <a:fillRect/>
          </a:stretch>
        </p:blipFill>
        <p:spPr>
          <a:xfrm>
            <a:off x="1989412" y="2716213"/>
            <a:ext cx="1642513" cy="2195512"/>
          </a:xfrm>
        </p:spPr>
      </p:pic>
      <p:pic>
        <p:nvPicPr>
          <p:cNvPr id="12" name="Content Placeholder 9" descr="An image of the lowercase letter n Word Building Card.">
            <a:extLst>
              <a:ext uri="{FF2B5EF4-FFF2-40B4-BE49-F238E27FC236}">
                <a16:creationId xmlns:a16="http://schemas.microsoft.com/office/drawing/2014/main" id="{CE429135-938D-4F3F-9A6A-9DF691550068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30" y="2716213"/>
            <a:ext cx="1636303" cy="219551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0CD952-59B3-4946-A953-BDCA26331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</a:p>
        </p:txBody>
      </p:sp>
    </p:spTree>
    <p:extLst>
      <p:ext uri="{BB962C8B-B14F-4D97-AF65-F5344CB8AC3E}">
        <p14:creationId xmlns:p14="http://schemas.microsoft.com/office/powerpoint/2010/main" val="329788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419364-E353-49FF-BC32-CB4DF023A02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17D6F5-E24E-4B31-AAA8-648DC8F82E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Encode Words</a:t>
            </a:r>
          </a:p>
        </p:txBody>
      </p:sp>
      <p:pic>
        <p:nvPicPr>
          <p:cNvPr id="10" name="Content Placeholder 2" descr="An image of the lowercase letter p Word Building Card.">
            <a:extLst>
              <a:ext uri="{FF2B5EF4-FFF2-40B4-BE49-F238E27FC236}">
                <a16:creationId xmlns:a16="http://schemas.microsoft.com/office/drawing/2014/main" id="{643414E7-B2E9-4161-9D40-1C00711D2F4E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5" y="2716213"/>
            <a:ext cx="1636303" cy="2195512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1" name="Content Placeholder 8" descr="An image of the o-u Word Building Card.">
            <a:extLst>
              <a:ext uri="{FF2B5EF4-FFF2-40B4-BE49-F238E27FC236}">
                <a16:creationId xmlns:a16="http://schemas.microsoft.com/office/drawing/2014/main" id="{F1FFD87A-350B-45A5-A2AB-718BAF6C4B44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4"/>
          <a:stretch>
            <a:fillRect/>
          </a:stretch>
        </p:blipFill>
        <p:spPr>
          <a:xfrm>
            <a:off x="1989412" y="2716213"/>
            <a:ext cx="1642513" cy="2195512"/>
          </a:xfrm>
        </p:spPr>
      </p:pic>
      <p:pic>
        <p:nvPicPr>
          <p:cNvPr id="12" name="Content Placeholder 9" descr="An image of the lowercase letter n Word Building Card.">
            <a:extLst>
              <a:ext uri="{FF2B5EF4-FFF2-40B4-BE49-F238E27FC236}">
                <a16:creationId xmlns:a16="http://schemas.microsoft.com/office/drawing/2014/main" id="{CE429135-938D-4F3F-9A6A-9DF691550068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30" y="2716213"/>
            <a:ext cx="1636303" cy="2195512"/>
          </a:xfrm>
        </p:spPr>
      </p:pic>
      <p:pic>
        <p:nvPicPr>
          <p:cNvPr id="13" name="Content Placeholder 2" descr="An image of the lowercase letter c Word Building Card.">
            <a:extLst>
              <a:ext uri="{FF2B5EF4-FFF2-40B4-BE49-F238E27FC236}">
                <a16:creationId xmlns:a16="http://schemas.microsoft.com/office/drawing/2014/main" id="{EC0E1680-178C-45A9-A6B6-31137429635D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48" y="2716213"/>
            <a:ext cx="1636303" cy="2195512"/>
          </a:xfrm>
        </p:spPr>
      </p:pic>
      <p:pic>
        <p:nvPicPr>
          <p:cNvPr id="14" name="Content Placeholder 10" descr="An image of the lowercase letter e Word Building Card.">
            <a:extLst>
              <a:ext uri="{FF2B5EF4-FFF2-40B4-BE49-F238E27FC236}">
                <a16:creationId xmlns:a16="http://schemas.microsoft.com/office/drawing/2014/main" id="{57CCB055-A62F-4867-9B47-05E85A426CA3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28" y="2716213"/>
            <a:ext cx="1643181" cy="219551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0CD952-59B3-4946-A953-BDCA26331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</a:p>
        </p:txBody>
      </p:sp>
    </p:spTree>
    <p:extLst>
      <p:ext uri="{BB962C8B-B14F-4D97-AF65-F5344CB8AC3E}">
        <p14:creationId xmlns:p14="http://schemas.microsoft.com/office/powerpoint/2010/main" val="2422268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EE14A-CD8A-40F6-B7E2-21D0773C454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pic>
        <p:nvPicPr>
          <p:cNvPr id="6" name="Content Placeholder 5" descr="An image of the Student Workbook page 211.">
            <a:extLst>
              <a:ext uri="{FF2B5EF4-FFF2-40B4-BE49-F238E27FC236}">
                <a16:creationId xmlns:a16="http://schemas.microsoft.com/office/drawing/2014/main" id="{8F860D36-665F-4CAC-9B27-A43A861D110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793196" y="1360193"/>
            <a:ext cx="3557608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6AF6B-BF3C-4F29-B9F3-D075A1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</a:p>
        </p:txBody>
      </p:sp>
    </p:spTree>
    <p:extLst>
      <p:ext uri="{BB962C8B-B14F-4D97-AF65-F5344CB8AC3E}">
        <p14:creationId xmlns:p14="http://schemas.microsoft.com/office/powerpoint/2010/main" val="44330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50E5BD-4858-4B06-9FF7-AE618F6BC4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34C37-8527-4E8F-9721-95F4F70190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0704" y="1483937"/>
            <a:ext cx="2743200" cy="914400"/>
          </a:xfrm>
        </p:spPr>
        <p:txBody>
          <a:bodyPr/>
          <a:lstStyle/>
          <a:p>
            <a:pPr algn="l"/>
            <a:r>
              <a:rPr lang="en-US" sz="4400" dirty="0"/>
              <a:t>1. </a:t>
            </a:r>
            <a:r>
              <a:rPr lang="en-US" dirty="0"/>
              <a:t>proud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A4D6B1-4C8E-429A-B6B1-C2DCB51198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60704" y="2731793"/>
            <a:ext cx="2821883" cy="914400"/>
          </a:xfrm>
        </p:spPr>
        <p:txBody>
          <a:bodyPr/>
          <a:lstStyle/>
          <a:p>
            <a:pPr algn="l"/>
            <a:r>
              <a:rPr lang="en-US" sz="4400" dirty="0"/>
              <a:t>2.</a:t>
            </a:r>
            <a:r>
              <a:rPr lang="en-US" dirty="0"/>
              <a:t> ounce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6D16D-A528-436A-9BB0-9A70269133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452" y="1487018"/>
            <a:ext cx="2743200" cy="914400"/>
          </a:xfrm>
        </p:spPr>
        <p:txBody>
          <a:bodyPr/>
          <a:lstStyle/>
          <a:p>
            <a:pPr algn="l"/>
            <a:r>
              <a:rPr lang="en-US" sz="4400" dirty="0"/>
              <a:t>3.</a:t>
            </a:r>
            <a:r>
              <a:rPr lang="en-US" dirty="0"/>
              <a:t> about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F9D71E-CF3A-4270-8FAE-CE662E1A6B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0" y="2736797"/>
            <a:ext cx="2743200" cy="914400"/>
          </a:xfrm>
        </p:spPr>
        <p:txBody>
          <a:bodyPr/>
          <a:lstStyle/>
          <a:p>
            <a:r>
              <a:rPr lang="en-US" sz="4400" dirty="0"/>
              <a:t>4.</a:t>
            </a:r>
            <a:r>
              <a:rPr lang="en-US" dirty="0"/>
              <a:t> sport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1067ADD-938A-4FE1-856E-3BC8367BA4C5}"/>
              </a:ext>
            </a:extLst>
          </p:cNvPr>
          <p:cNvSpPr txBox="1">
            <a:spLocks/>
          </p:cNvSpPr>
          <p:nvPr/>
        </p:nvSpPr>
        <p:spPr>
          <a:xfrm>
            <a:off x="1060704" y="4456582"/>
            <a:ext cx="6862040" cy="914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/>
              <a:t>5.</a:t>
            </a:r>
            <a:r>
              <a:rPr lang="en-US" dirty="0"/>
              <a:t> Some birds always</a:t>
            </a:r>
            <a:br>
              <a:rPr lang="en-US" dirty="0"/>
            </a:br>
            <a:r>
              <a:rPr lang="en-US" dirty="0"/>
              <a:t>    fly south in winter.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08611-3537-4B2F-B3C2-378797A5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</a:p>
        </p:txBody>
      </p:sp>
    </p:spTree>
    <p:extLst>
      <p:ext uri="{BB962C8B-B14F-4D97-AF65-F5344CB8AC3E}">
        <p14:creationId xmlns:p14="http://schemas.microsoft.com/office/powerpoint/2010/main" val="3374357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C9C0F-189B-46C1-8F17-12167A819C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9A9A8-BAB3-4BB9-829E-E592D6C6F0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Compound Words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687A7A-668E-4374-9CF1-9037042E2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51266" y="3239173"/>
            <a:ext cx="3441468" cy="914400"/>
          </a:xfrm>
        </p:spPr>
        <p:txBody>
          <a:bodyPr/>
          <a:lstStyle/>
          <a:p>
            <a:r>
              <a:rPr lang="en-US" dirty="0"/>
              <a:t>clubhouse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687A4-AB57-4D1D-8206-5866B8CB5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Word Analysis</a:t>
            </a:r>
          </a:p>
        </p:txBody>
      </p:sp>
    </p:spTree>
    <p:extLst>
      <p:ext uri="{BB962C8B-B14F-4D97-AF65-F5344CB8AC3E}">
        <p14:creationId xmlns:p14="http://schemas.microsoft.com/office/powerpoint/2010/main" val="2040291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C9C0F-189B-46C1-8F17-12167A819C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9A9A8-BAB3-4BB9-829E-E592D6C6F0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Compound Words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687A7A-668E-4374-9CF1-9037042E2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51266" y="3239173"/>
            <a:ext cx="3441468" cy="914400"/>
          </a:xfrm>
        </p:spPr>
        <p:txBody>
          <a:bodyPr/>
          <a:lstStyle/>
          <a:p>
            <a:r>
              <a:rPr lang="en-US" dirty="0"/>
              <a:t>outside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687A4-AB57-4D1D-8206-5866B8CB5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Word Analysis</a:t>
            </a:r>
          </a:p>
        </p:txBody>
      </p:sp>
    </p:spTree>
    <p:extLst>
      <p:ext uri="{BB962C8B-B14F-4D97-AF65-F5344CB8AC3E}">
        <p14:creationId xmlns:p14="http://schemas.microsoft.com/office/powerpoint/2010/main" val="2613671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5788C-2681-49C3-A850-662393C7154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pic>
        <p:nvPicPr>
          <p:cNvPr id="6" name="Content Placeholder 5" descr="An image of the Student Workbook page 212.">
            <a:extLst>
              <a:ext uri="{FF2B5EF4-FFF2-40B4-BE49-F238E27FC236}">
                <a16:creationId xmlns:a16="http://schemas.microsoft.com/office/drawing/2014/main" id="{ADA2A236-DE04-40D6-8BD5-10CC3BA4F44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798391" y="1360193"/>
            <a:ext cx="3547217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CC8E-CBDE-4911-A544-9BE22602D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Word Analysis</a:t>
            </a:r>
          </a:p>
        </p:txBody>
      </p:sp>
    </p:spTree>
    <p:extLst>
      <p:ext uri="{BB962C8B-B14F-4D97-AF65-F5344CB8AC3E}">
        <p14:creationId xmlns:p14="http://schemas.microsoft.com/office/powerpoint/2010/main" val="731494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2C086-083A-4393-84B2-F5DDE5FA9C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2EBA6-2311-4E2D-9B15-C627287A1C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Super Words</a:t>
            </a:r>
          </a:p>
        </p:txBody>
      </p:sp>
      <p:pic>
        <p:nvPicPr>
          <p:cNvPr id="7" name="Content Placeholder 6" descr="An image of the High-Frequency Word Card for the word always.">
            <a:extLst>
              <a:ext uri="{FF2B5EF4-FFF2-40B4-BE49-F238E27FC236}">
                <a16:creationId xmlns:a16="http://schemas.microsoft.com/office/drawing/2014/main" id="{FAFEB53B-2E4B-478B-A446-C6F5C95176E5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2514600" y="2496908"/>
            <a:ext cx="4114800" cy="273096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F6F46-2C59-422A-BDDC-099EB9296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High-Frequency Words</a:t>
            </a:r>
          </a:p>
        </p:txBody>
      </p:sp>
    </p:spTree>
    <p:extLst>
      <p:ext uri="{BB962C8B-B14F-4D97-AF65-F5344CB8AC3E}">
        <p14:creationId xmlns:p14="http://schemas.microsoft.com/office/powerpoint/2010/main" val="1111313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2C086-083A-4393-84B2-F5DDE5FA9C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2EBA6-2311-4E2D-9B15-C627287A1C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Super Words</a:t>
            </a:r>
          </a:p>
        </p:txBody>
      </p:sp>
      <p:pic>
        <p:nvPicPr>
          <p:cNvPr id="7" name="Content Placeholder 6" descr="An image of the High-Frequency Word Card for the word done.">
            <a:extLst>
              <a:ext uri="{FF2B5EF4-FFF2-40B4-BE49-F238E27FC236}">
                <a16:creationId xmlns:a16="http://schemas.microsoft.com/office/drawing/2014/main" id="{5EFD56BF-5456-41E2-A964-BACE69B0EEDA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2514600" y="2492318"/>
            <a:ext cx="4114800" cy="274014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F6F46-2C59-422A-BDDC-099EB9296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High-Frequency Words</a:t>
            </a:r>
          </a:p>
        </p:txBody>
      </p:sp>
    </p:spTree>
    <p:extLst>
      <p:ext uri="{BB962C8B-B14F-4D97-AF65-F5344CB8AC3E}">
        <p14:creationId xmlns:p14="http://schemas.microsoft.com/office/powerpoint/2010/main" val="320421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2C086-083A-4393-84B2-F5DDE5FA9C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2EBA6-2311-4E2D-9B15-C627287A1C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Super Words</a:t>
            </a:r>
          </a:p>
        </p:txBody>
      </p:sp>
      <p:pic>
        <p:nvPicPr>
          <p:cNvPr id="7" name="Content Placeholder 6" descr="An image of the High-Frequency Word Card for the word give.">
            <a:extLst>
              <a:ext uri="{FF2B5EF4-FFF2-40B4-BE49-F238E27FC236}">
                <a16:creationId xmlns:a16="http://schemas.microsoft.com/office/drawing/2014/main" id="{944FC255-3C01-4116-AC0B-90E763C271AE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2514600" y="2492318"/>
            <a:ext cx="4114800" cy="274014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F6F46-2C59-422A-BDDC-099EB9296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High-Frequency Words</a:t>
            </a:r>
          </a:p>
        </p:txBody>
      </p:sp>
    </p:spTree>
    <p:extLst>
      <p:ext uri="{BB962C8B-B14F-4D97-AF65-F5344CB8AC3E}">
        <p14:creationId xmlns:p14="http://schemas.microsoft.com/office/powerpoint/2010/main" val="300915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of options for pacing including 20 minutes for phonological awareness, phonics, and high frequency words, 30 minutes for adding word analysis and word-level reading fluency, and 45 minutes adding reading connected texts. For more guidance on pacing see page a 30 to a 33.">
            <a:extLst>
              <a:ext uri="{FF2B5EF4-FFF2-40B4-BE49-F238E27FC236}">
                <a16:creationId xmlns:a16="http://schemas.microsoft.com/office/drawing/2014/main" id="{8D52B646-EA64-E48B-4BE4-45878341B8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260" y="2628590"/>
            <a:ext cx="6199919" cy="312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159B-46F2-285C-1C6A-13E7DD39D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6939063" y="4575890"/>
            <a:ext cx="2256818" cy="19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06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2C086-083A-4393-84B2-F5DDE5FA9C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2EBA6-2311-4E2D-9B15-C627287A1C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Super Words</a:t>
            </a:r>
          </a:p>
        </p:txBody>
      </p:sp>
      <p:pic>
        <p:nvPicPr>
          <p:cNvPr id="7" name="Content Placeholder 6" descr="An image of the High-Frequency Word Card for the word here.">
            <a:extLst>
              <a:ext uri="{FF2B5EF4-FFF2-40B4-BE49-F238E27FC236}">
                <a16:creationId xmlns:a16="http://schemas.microsoft.com/office/drawing/2014/main" id="{E404EF64-7B4E-4B0A-AE6B-6E193AE09ECB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2514600" y="2498404"/>
            <a:ext cx="4114800" cy="272796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F6F46-2C59-422A-BDDC-099EB9296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High-Frequency Words</a:t>
            </a:r>
          </a:p>
        </p:txBody>
      </p:sp>
    </p:spTree>
    <p:extLst>
      <p:ext uri="{BB962C8B-B14F-4D97-AF65-F5344CB8AC3E}">
        <p14:creationId xmlns:p14="http://schemas.microsoft.com/office/powerpoint/2010/main" val="2023921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4AB3F-664A-4A0A-9594-420CA3FFE6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pic>
        <p:nvPicPr>
          <p:cNvPr id="6" name="Content Placeholder 5" descr="An image of the Student Workbook page 213.">
            <a:extLst>
              <a:ext uri="{FF2B5EF4-FFF2-40B4-BE49-F238E27FC236}">
                <a16:creationId xmlns:a16="http://schemas.microsoft.com/office/drawing/2014/main" id="{82E04A49-1E34-4246-9273-F1B8ED840BC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794220" y="1360193"/>
            <a:ext cx="3555560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F8224-D96B-4FC9-A2D1-C4BC4DB96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High-Frequency Words</a:t>
            </a:r>
          </a:p>
        </p:txBody>
      </p:sp>
    </p:spTree>
    <p:extLst>
      <p:ext uri="{BB962C8B-B14F-4D97-AF65-F5344CB8AC3E}">
        <p14:creationId xmlns:p14="http://schemas.microsoft.com/office/powerpoint/2010/main" val="2260173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681B8-487A-4F62-818C-FA27323853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Let’s Read!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F29DC2-0B7A-4389-A4F9-DCE561E835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First Read</a:t>
            </a:r>
          </a:p>
        </p:txBody>
      </p:sp>
      <p:pic>
        <p:nvPicPr>
          <p:cNvPr id="8" name="Content Placeholder 7" descr="An image of the Student Workbook page 214.">
            <a:extLst>
              <a:ext uri="{FF2B5EF4-FFF2-40B4-BE49-F238E27FC236}">
                <a16:creationId xmlns:a16="http://schemas.microsoft.com/office/drawing/2014/main" id="{D42460FD-0570-417A-A97E-1CABA3BB9B9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158319" y="1828800"/>
            <a:ext cx="3423761" cy="4389438"/>
          </a:xfrm>
        </p:spPr>
      </p:pic>
      <p:pic>
        <p:nvPicPr>
          <p:cNvPr id="10" name="Content Placeholder 9" descr="An image of the Student Workbook page 215.">
            <a:extLst>
              <a:ext uri="{FF2B5EF4-FFF2-40B4-BE49-F238E27FC236}">
                <a16:creationId xmlns:a16="http://schemas.microsoft.com/office/drawing/2014/main" id="{609F43BE-81AA-4888-9060-40504504764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4"/>
          <a:stretch>
            <a:fillRect/>
          </a:stretch>
        </p:blipFill>
        <p:spPr>
          <a:xfrm>
            <a:off x="4623029" y="1828800"/>
            <a:ext cx="3314242" cy="438943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12546-CCB0-48FB-8E82-0587E52A6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Read Connected Text</a:t>
            </a:r>
          </a:p>
        </p:txBody>
      </p:sp>
    </p:spTree>
    <p:extLst>
      <p:ext uri="{BB962C8B-B14F-4D97-AF65-F5344CB8AC3E}">
        <p14:creationId xmlns:p14="http://schemas.microsoft.com/office/powerpoint/2010/main" val="2222928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4494F9-7205-EDD3-5FFE-9D2F6075AA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Let’s Read!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FE25F-D084-9362-D03D-701C4472E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cloud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8805C-8FB8-3698-5AE5-1B61DA19F8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87067-E3DD-CA5E-97C1-7D6DA5EF8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Read Connected Text</a:t>
            </a:r>
          </a:p>
        </p:txBody>
      </p:sp>
    </p:spTree>
    <p:extLst>
      <p:ext uri="{BB962C8B-B14F-4D97-AF65-F5344CB8AC3E}">
        <p14:creationId xmlns:p14="http://schemas.microsoft.com/office/powerpoint/2010/main" val="1366608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681B8-487A-4F62-818C-FA27323853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Let’s Read!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F29DC2-0B7A-4389-A4F9-DCE561E835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Second Read</a:t>
            </a:r>
          </a:p>
        </p:txBody>
      </p:sp>
      <p:pic>
        <p:nvPicPr>
          <p:cNvPr id="8" name="Content Placeholder 7" descr="An image of the Student Workbook page 214.">
            <a:extLst>
              <a:ext uri="{FF2B5EF4-FFF2-40B4-BE49-F238E27FC236}">
                <a16:creationId xmlns:a16="http://schemas.microsoft.com/office/drawing/2014/main" id="{D42460FD-0570-417A-A97E-1CABA3BB9B9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158319" y="1828800"/>
            <a:ext cx="3423761" cy="4389438"/>
          </a:xfrm>
        </p:spPr>
      </p:pic>
      <p:pic>
        <p:nvPicPr>
          <p:cNvPr id="10" name="Content Placeholder 9" descr="An image of the Student Workbook page 215.">
            <a:extLst>
              <a:ext uri="{FF2B5EF4-FFF2-40B4-BE49-F238E27FC236}">
                <a16:creationId xmlns:a16="http://schemas.microsoft.com/office/drawing/2014/main" id="{609F43BE-81AA-4888-9060-40504504764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4"/>
          <a:stretch>
            <a:fillRect/>
          </a:stretch>
        </p:blipFill>
        <p:spPr>
          <a:xfrm>
            <a:off x="4623029" y="1828800"/>
            <a:ext cx="3314242" cy="438943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12546-CCB0-48FB-8E82-0587E52A6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Read Connected Text</a:t>
            </a:r>
          </a:p>
        </p:txBody>
      </p:sp>
    </p:spTree>
    <p:extLst>
      <p:ext uri="{BB962C8B-B14F-4D97-AF65-F5344CB8AC3E}">
        <p14:creationId xmlns:p14="http://schemas.microsoft.com/office/powerpoint/2010/main" val="301490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162DD3-06B9-B6B4-C36E-F7445E7C7D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66026" y="1296694"/>
            <a:ext cx="50119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1A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Today’s Focus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2EA967-EDE6-B74D-B92F-CA9E617991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10813" y="2705571"/>
            <a:ext cx="5722374" cy="1231106"/>
          </a:xfrm>
        </p:spPr>
        <p:txBody>
          <a:bodyPr/>
          <a:lstStyle/>
          <a:p>
            <a:r>
              <a:rPr lang="en-US" dirty="0"/>
              <a:t>Diphthong: </a:t>
            </a:r>
            <a:r>
              <a:rPr lang="en-US" dirty="0" err="1"/>
              <a:t>ou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63A22B-36EF-7044-8DC4-8462CAC33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1473" y="6516449"/>
            <a:ext cx="637308" cy="3295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66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3888C2-95A0-3E48-810D-39C9EB758B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Listen Up!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59A42-60E7-F34F-B5C8-C5DFC0C904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Segment Phonemes</a:t>
            </a:r>
          </a:p>
        </p:txBody>
      </p:sp>
      <p:pic>
        <p:nvPicPr>
          <p:cNvPr id="7" name="Graphic 6" descr="Ear outline">
            <a:extLst>
              <a:ext uri="{FF2B5EF4-FFF2-40B4-BE49-F238E27FC236}">
                <a16:creationId xmlns:a16="http://schemas.microsoft.com/office/drawing/2014/main" id="{33C4CC27-5994-D31D-21E5-9D01AB23D5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3145" y="1939229"/>
            <a:ext cx="3225313" cy="3225313"/>
          </a:xfrm>
          <a:prstGeom prst="rect">
            <a:avLst/>
          </a:prstGeom>
        </p:spPr>
      </p:pic>
      <p:pic>
        <p:nvPicPr>
          <p:cNvPr id="8" name="Graphic 7" descr="Ear outline">
            <a:extLst>
              <a:ext uri="{FF2B5EF4-FFF2-40B4-BE49-F238E27FC236}">
                <a16:creationId xmlns:a16="http://schemas.microsoft.com/office/drawing/2014/main" id="{773E06CF-48BA-ECC4-CD7F-8755130DD3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93129" y="1939229"/>
            <a:ext cx="3225313" cy="322531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3201A-65F1-0941-BAA3-B936309ED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Phonological Awareness</a:t>
            </a:r>
          </a:p>
        </p:txBody>
      </p:sp>
    </p:spTree>
    <p:extLst>
      <p:ext uri="{BB962C8B-B14F-4D97-AF65-F5344CB8AC3E}">
        <p14:creationId xmlns:p14="http://schemas.microsoft.com/office/powerpoint/2010/main" val="47123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03AF5E-86A4-44D3-9143-D1696CD824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E529EB-9A0C-48AC-846C-D6E25A9D2E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Building Words</a:t>
            </a:r>
          </a:p>
        </p:txBody>
      </p:sp>
      <p:pic>
        <p:nvPicPr>
          <p:cNvPr id="10" name="Content Placeholder 2" descr="An image of the lowercase letter f Word Building Card.">
            <a:extLst>
              <a:ext uri="{FF2B5EF4-FFF2-40B4-BE49-F238E27FC236}">
                <a16:creationId xmlns:a16="http://schemas.microsoft.com/office/drawing/2014/main" id="{DF83AA94-2A7D-57CC-EED3-83E134869A6F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2656253"/>
            <a:ext cx="1636303" cy="2195512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5" name="Content Placeholder 6" descr="An image of the o-u Word Building Card.">
            <a:extLst>
              <a:ext uri="{FF2B5EF4-FFF2-40B4-BE49-F238E27FC236}">
                <a16:creationId xmlns:a16="http://schemas.microsoft.com/office/drawing/2014/main" id="{0C8C9F02-442A-766C-9011-BE2DD20AF5BD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4"/>
          <a:stretch>
            <a:fillRect/>
          </a:stretch>
        </p:blipFill>
        <p:spPr>
          <a:xfrm>
            <a:off x="2835132" y="2656253"/>
            <a:ext cx="1644547" cy="2195512"/>
          </a:xfrm>
        </p:spPr>
      </p:pic>
      <p:pic>
        <p:nvPicPr>
          <p:cNvPr id="16" name="Content Placeholder 9" descr="An image of the lowercase letter n Word Building Card.">
            <a:extLst>
              <a:ext uri="{FF2B5EF4-FFF2-40B4-BE49-F238E27FC236}">
                <a16:creationId xmlns:a16="http://schemas.microsoft.com/office/drawing/2014/main" id="{86B18EAD-EEB9-F648-DBEF-4810B107E892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04" y="2656253"/>
            <a:ext cx="1636303" cy="2195512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8" name="Content Placeholder 20" descr="An image of the lowercase letter d Word Building Card.">
            <a:extLst>
              <a:ext uri="{FF2B5EF4-FFF2-40B4-BE49-F238E27FC236}">
                <a16:creationId xmlns:a16="http://schemas.microsoft.com/office/drawing/2014/main" id="{CEA0E752-30A7-63BA-EE48-FB4C885B1BF8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6"/>
          <a:stretch>
            <a:fillRect/>
          </a:stretch>
        </p:blipFill>
        <p:spPr>
          <a:xfrm>
            <a:off x="6392233" y="2656253"/>
            <a:ext cx="1642831" cy="2195512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88021E-3379-445A-9615-3287AE403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</a:p>
        </p:txBody>
      </p:sp>
    </p:spTree>
    <p:extLst>
      <p:ext uri="{BB962C8B-B14F-4D97-AF65-F5344CB8AC3E}">
        <p14:creationId xmlns:p14="http://schemas.microsoft.com/office/powerpoint/2010/main" val="413950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03AF5E-86A4-44D3-9143-D1696CD824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E529EB-9A0C-48AC-846C-D6E25A9D2E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Building Words</a:t>
            </a:r>
          </a:p>
        </p:txBody>
      </p:sp>
      <p:pic>
        <p:nvPicPr>
          <p:cNvPr id="15" name="Content Placeholder 2" descr="An image of the lowercase letter p Word Building Card.">
            <a:extLst>
              <a:ext uri="{FF2B5EF4-FFF2-40B4-BE49-F238E27FC236}">
                <a16:creationId xmlns:a16="http://schemas.microsoft.com/office/drawing/2014/main" id="{D40CAD6A-8BE1-6168-E728-CD78ECB963EC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2641262"/>
            <a:ext cx="1636303" cy="2195512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6" name="Content Placeholder 6" descr="An image of the o-u Word Building Card.">
            <a:extLst>
              <a:ext uri="{FF2B5EF4-FFF2-40B4-BE49-F238E27FC236}">
                <a16:creationId xmlns:a16="http://schemas.microsoft.com/office/drawing/2014/main" id="{338870A8-EAEE-48EB-11D5-C53F7DA85355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4"/>
          <a:stretch>
            <a:fillRect/>
          </a:stretch>
        </p:blipFill>
        <p:spPr>
          <a:xfrm>
            <a:off x="2839344" y="2641262"/>
            <a:ext cx="1644547" cy="2195512"/>
          </a:xfrm>
        </p:spPr>
      </p:pic>
      <p:pic>
        <p:nvPicPr>
          <p:cNvPr id="17" name="Content Placeholder 9" descr="An image of the lowercase letter n Word Building Card.">
            <a:extLst>
              <a:ext uri="{FF2B5EF4-FFF2-40B4-BE49-F238E27FC236}">
                <a16:creationId xmlns:a16="http://schemas.microsoft.com/office/drawing/2014/main" id="{9F80EB91-32A5-7E8F-EE85-A614558AB053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79" y="2641262"/>
            <a:ext cx="1636303" cy="2195512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8" name="Content Placeholder 20" descr="An image of the lowercase letter d Word Building Card.">
            <a:extLst>
              <a:ext uri="{FF2B5EF4-FFF2-40B4-BE49-F238E27FC236}">
                <a16:creationId xmlns:a16="http://schemas.microsoft.com/office/drawing/2014/main" id="{5DE85265-BBE0-8E98-037F-3B230CC3D937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6"/>
          <a:stretch>
            <a:fillRect/>
          </a:stretch>
        </p:blipFill>
        <p:spPr>
          <a:xfrm>
            <a:off x="6392233" y="2641262"/>
            <a:ext cx="1642831" cy="2195512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88021E-3379-445A-9615-3287AE403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</a:p>
        </p:txBody>
      </p:sp>
    </p:spTree>
    <p:extLst>
      <p:ext uri="{BB962C8B-B14F-4D97-AF65-F5344CB8AC3E}">
        <p14:creationId xmlns:p14="http://schemas.microsoft.com/office/powerpoint/2010/main" val="66465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03AF5E-86A4-44D3-9143-D1696CD824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E529EB-9A0C-48AC-846C-D6E25A9D2E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Building Words</a:t>
            </a:r>
          </a:p>
        </p:txBody>
      </p:sp>
      <p:pic>
        <p:nvPicPr>
          <p:cNvPr id="16" name="Content Placeholder 3" descr="An image of the lowercase letter r Word Building Card.">
            <a:extLst>
              <a:ext uri="{FF2B5EF4-FFF2-40B4-BE49-F238E27FC236}">
                <a16:creationId xmlns:a16="http://schemas.microsoft.com/office/drawing/2014/main" id="{D3CAA218-21D6-BF89-570D-93FB92D1B0A6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2701223"/>
            <a:ext cx="1636303" cy="2195512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5" name="Content Placeholder 6" descr="An image of the o-u Word Building Card.">
            <a:extLst>
              <a:ext uri="{FF2B5EF4-FFF2-40B4-BE49-F238E27FC236}">
                <a16:creationId xmlns:a16="http://schemas.microsoft.com/office/drawing/2014/main" id="{E4F8D531-22C8-8EE0-A66B-AD9FDDD2399C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4"/>
          <a:stretch>
            <a:fillRect/>
          </a:stretch>
        </p:blipFill>
        <p:spPr>
          <a:xfrm>
            <a:off x="2839344" y="2701223"/>
            <a:ext cx="1644547" cy="2195512"/>
          </a:xfrm>
        </p:spPr>
      </p:pic>
      <p:pic>
        <p:nvPicPr>
          <p:cNvPr id="17" name="Content Placeholder 9" descr="An image of the lowercase letter n Word Building Card.">
            <a:extLst>
              <a:ext uri="{FF2B5EF4-FFF2-40B4-BE49-F238E27FC236}">
                <a16:creationId xmlns:a16="http://schemas.microsoft.com/office/drawing/2014/main" id="{605A2AB6-79ED-B7CB-49AE-EBBB5CD34ADF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79" y="2701223"/>
            <a:ext cx="1636303" cy="2195512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8" name="Content Placeholder 20" descr="An image of the lowercase letter d Word Building Card.">
            <a:extLst>
              <a:ext uri="{FF2B5EF4-FFF2-40B4-BE49-F238E27FC236}">
                <a16:creationId xmlns:a16="http://schemas.microsoft.com/office/drawing/2014/main" id="{28047202-E3E6-1219-50EB-C29D6C24ECCD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6"/>
          <a:stretch>
            <a:fillRect/>
          </a:stretch>
        </p:blipFill>
        <p:spPr>
          <a:xfrm>
            <a:off x="6392233" y="2701223"/>
            <a:ext cx="1642831" cy="2195512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88021E-3379-445A-9615-3287AE403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</a:p>
        </p:txBody>
      </p:sp>
    </p:spTree>
    <p:extLst>
      <p:ext uri="{BB962C8B-B14F-4D97-AF65-F5344CB8AC3E}">
        <p14:creationId xmlns:p14="http://schemas.microsoft.com/office/powerpoint/2010/main" val="204637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419364-E353-49FF-BC32-CB4DF023A02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17D6F5-E24E-4B31-AAA8-648DC8F82E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Encode Words</a:t>
            </a:r>
          </a:p>
        </p:txBody>
      </p:sp>
      <p:pic>
        <p:nvPicPr>
          <p:cNvPr id="10" name="Content Placeholder 2" descr="An image of the lowercase letter p Word Building Card.">
            <a:extLst>
              <a:ext uri="{FF2B5EF4-FFF2-40B4-BE49-F238E27FC236}">
                <a16:creationId xmlns:a16="http://schemas.microsoft.com/office/drawing/2014/main" id="{643414E7-B2E9-4161-9D40-1C00711D2F4E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5" y="2716213"/>
            <a:ext cx="1636303" cy="2195512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0CD952-59B3-4946-A953-BDCA26331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</a:p>
        </p:txBody>
      </p:sp>
    </p:spTree>
    <p:extLst>
      <p:ext uri="{BB962C8B-B14F-4D97-AF65-F5344CB8AC3E}">
        <p14:creationId xmlns:p14="http://schemas.microsoft.com/office/powerpoint/2010/main" val="22854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419364-E353-49FF-BC32-CB4DF023A02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Build Words!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17D6F5-E24E-4B31-AAA8-648DC8F82E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Encode Words</a:t>
            </a:r>
          </a:p>
        </p:txBody>
      </p:sp>
      <p:pic>
        <p:nvPicPr>
          <p:cNvPr id="10" name="Content Placeholder 2" descr="An image of the lowercase letter p Word Building Card.">
            <a:extLst>
              <a:ext uri="{FF2B5EF4-FFF2-40B4-BE49-F238E27FC236}">
                <a16:creationId xmlns:a16="http://schemas.microsoft.com/office/drawing/2014/main" id="{643414E7-B2E9-4161-9D40-1C00711D2F4E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5" y="2716213"/>
            <a:ext cx="1636303" cy="2195512"/>
          </a:xfrm>
          <a:prstGeom prst="flowChartAlternateProcess">
            <a:avLst/>
          </a:prstGeom>
          <a:ln w="28575">
            <a:solidFill>
              <a:srgbClr val="0081AE"/>
            </a:solidFill>
          </a:ln>
        </p:spPr>
      </p:pic>
      <p:pic>
        <p:nvPicPr>
          <p:cNvPr id="11" name="Content Placeholder 8" descr="An image of the o-u Word Building Card.">
            <a:extLst>
              <a:ext uri="{FF2B5EF4-FFF2-40B4-BE49-F238E27FC236}">
                <a16:creationId xmlns:a16="http://schemas.microsoft.com/office/drawing/2014/main" id="{F1FFD87A-350B-45A5-A2AB-718BAF6C4B44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4"/>
          <a:stretch>
            <a:fillRect/>
          </a:stretch>
        </p:blipFill>
        <p:spPr>
          <a:xfrm>
            <a:off x="1999351" y="2716213"/>
            <a:ext cx="1642513" cy="219551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0CD952-59B3-4946-A953-BDCA26331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2: Phonics</a:t>
            </a:r>
          </a:p>
        </p:txBody>
      </p:sp>
    </p:spTree>
    <p:extLst>
      <p:ext uri="{BB962C8B-B14F-4D97-AF65-F5344CB8AC3E}">
        <p14:creationId xmlns:p14="http://schemas.microsoft.com/office/powerpoint/2010/main" val="943619939"/>
      </p:ext>
    </p:extLst>
  </p:cSld>
  <p:clrMapOvr>
    <a:masterClrMapping/>
  </p:clrMapOvr>
</p:sld>
</file>

<file path=ppt/theme/theme1.xml><?xml version="1.0" encoding="utf-8"?>
<a:theme xmlns:a="http://schemas.openxmlformats.org/drawingml/2006/main" name="Session_2_4 _ BLUE">
  <a:themeElements>
    <a:clrScheme name="Custom 1">
      <a:dk1>
        <a:srgbClr val="000000"/>
      </a:dk1>
      <a:lt1>
        <a:srgbClr val="FFFFFF"/>
      </a:lt1>
      <a:dk2>
        <a:srgbClr val="17529D"/>
      </a:dk2>
      <a:lt2>
        <a:srgbClr val="E7E6E6"/>
      </a:lt2>
      <a:accent1>
        <a:srgbClr val="107499"/>
      </a:accent1>
      <a:accent2>
        <a:srgbClr val="CB027A"/>
      </a:accent2>
      <a:accent3>
        <a:srgbClr val="008239"/>
      </a:accent3>
      <a:accent4>
        <a:srgbClr val="6D005E"/>
      </a:accent4>
      <a:accent5>
        <a:srgbClr val="4572C3"/>
      </a:accent5>
      <a:accent6>
        <a:srgbClr val="EB510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ssion_5_Re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1_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1_Focus">
  <a:themeElements>
    <a:clrScheme name="Custom 3">
      <a:dk1>
        <a:srgbClr val="000000"/>
      </a:dk1>
      <a:lt1>
        <a:srgbClr val="FFFFFF"/>
      </a:lt1>
      <a:dk2>
        <a:srgbClr val="17529D"/>
      </a:dk2>
      <a:lt2>
        <a:srgbClr val="E7E6E6"/>
      </a:lt2>
      <a:accent1>
        <a:srgbClr val="107499"/>
      </a:accent1>
      <a:accent2>
        <a:srgbClr val="CB027A"/>
      </a:accent2>
      <a:accent3>
        <a:srgbClr val="008239"/>
      </a:accent3>
      <a:accent4>
        <a:srgbClr val="6D005E"/>
      </a:accent4>
      <a:accent5>
        <a:srgbClr val="4572C3"/>
      </a:accent5>
      <a:accent6>
        <a:srgbClr val="EB510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ession_2_4 _ BLUE">
  <a:themeElements>
    <a:clrScheme name="Custom 1">
      <a:dk1>
        <a:srgbClr val="000000"/>
      </a:dk1>
      <a:lt1>
        <a:srgbClr val="FFFFFF"/>
      </a:lt1>
      <a:dk2>
        <a:srgbClr val="17529D"/>
      </a:dk2>
      <a:lt2>
        <a:srgbClr val="E7E6E6"/>
      </a:lt2>
      <a:accent1>
        <a:srgbClr val="107499"/>
      </a:accent1>
      <a:accent2>
        <a:srgbClr val="CB027A"/>
      </a:accent2>
      <a:accent3>
        <a:srgbClr val="008239"/>
      </a:accent3>
      <a:accent4>
        <a:srgbClr val="6D005E"/>
      </a:accent4>
      <a:accent5>
        <a:srgbClr val="4572C3"/>
      </a:accent5>
      <a:accent6>
        <a:srgbClr val="EB510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D6838B8E4ED4D97B4119C1F57964B" ma:contentTypeVersion="19" ma:contentTypeDescription="Create a new document." ma:contentTypeScope="" ma:versionID="7b4d4242a4f0aaf627d6b0362b8cdf41">
  <xsd:schema xmlns:xsd="http://www.w3.org/2001/XMLSchema" xmlns:xs="http://www.w3.org/2001/XMLSchema" xmlns:p="http://schemas.microsoft.com/office/2006/metadata/properties" xmlns:ns1="http://schemas.microsoft.com/sharepoint/v3" xmlns:ns2="4a536345-3f6c-461a-b183-bbdda499d257" xmlns:ns3="b710a3ed-4979-4661-9a90-2a45d351e80e" targetNamespace="http://schemas.microsoft.com/office/2006/metadata/properties" ma:root="true" ma:fieldsID="e8e66911d2a7c248a2ff722157b4894b" ns1:_="" ns2:_="" ns3:_="">
    <xsd:import namespace="http://schemas.microsoft.com/sharepoint/v3"/>
    <xsd:import namespace="4a536345-3f6c-461a-b183-bbdda499d257"/>
    <xsd:import namespace="b710a3ed-4979-4661-9a90-2a45d351e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Note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36345-3f6c-461a-b183-bbdda499d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s" ma:index="14" nillable="true" ma:displayName="Notes" ma:format="Dropdown" ma:internalName="Notes">
      <xsd:simpleType>
        <xsd:union memberTypes="dms:Text">
          <xsd:simpleType>
            <xsd:restriction base="dms:Choice">
              <xsd:enumeration value="Choice 1"/>
              <xsd:enumeration value="Choice 2"/>
              <xsd:enumeration value="Choice 3"/>
            </xsd:restriction>
          </xsd:simpleType>
        </xsd:un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ddc6715-9392-4c7b-b038-9c308e5b14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0a3ed-4979-4661-9a90-2a45d351e8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5df0f7c-c064-45d8-abb3-53c1c3ddb3c5}" ma:internalName="TaxCatchAll" ma:showField="CatchAllData" ma:web="b710a3ed-4979-4661-9a90-2a45d351e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10a3ed-4979-4661-9a90-2a45d351e80e">
      <UserInfo>
        <DisplayName>Alexis Hatcher</DisplayName>
        <AccountId>6</AccountId>
        <AccountType/>
      </UserInfo>
      <UserInfo>
        <DisplayName>Heatherlyn Ames</DisplayName>
        <AccountId>1205</AccountId>
        <AccountType/>
      </UserInfo>
      <UserInfo>
        <DisplayName>Shannon Stanton</DisplayName>
        <AccountId>139</AccountId>
        <AccountType/>
      </UserInfo>
      <UserInfo>
        <DisplayName>Julia Pearlman</DisplayName>
        <AccountId>4818</AccountId>
        <AccountType/>
      </UserInfo>
      <UserInfo>
        <DisplayName>Tyler Krentz</DisplayName>
        <AccountId>10728</AccountId>
        <AccountType/>
      </UserInfo>
    </SharedWithUsers>
    <Notes xmlns="4a536345-3f6c-461a-b183-bbdda499d257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4a536345-3f6c-461a-b183-bbdda499d257">
      <Terms xmlns="http://schemas.microsoft.com/office/infopath/2007/PartnerControls"/>
    </lcf76f155ced4ddcb4097134ff3c332f>
    <TaxCatchAll xmlns="b710a3ed-4979-4661-9a90-2a45d351e80e" xsi:nil="true"/>
  </documentManagement>
</p:properties>
</file>

<file path=customXml/itemProps1.xml><?xml version="1.0" encoding="utf-8"?>
<ds:datastoreItem xmlns:ds="http://schemas.openxmlformats.org/officeDocument/2006/customXml" ds:itemID="{57AD5421-E18D-4F24-9679-62AABC4E89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a536345-3f6c-461a-b183-bbdda499d257"/>
    <ds:schemaRef ds:uri="b710a3ed-4979-4661-9a90-2a45d351e8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3D280A-F568-4485-BD45-332497A36F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861963-F88A-4078-9CC1-BE4DF6922FBF}">
  <ds:schemaRefs>
    <ds:schemaRef ds:uri="b710a3ed-4979-4661-9a90-2a45d351e80e"/>
    <ds:schemaRef ds:uri="4a536345-3f6c-461a-b183-bbdda499d257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1450</TotalTime>
  <Words>1722</Words>
  <Application>Microsoft Macintosh PowerPoint</Application>
  <PresentationFormat>On-screen Show (4:3)</PresentationFormat>
  <Paragraphs>174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Avenir Next</vt:lpstr>
      <vt:lpstr>Calibri</vt:lpstr>
      <vt:lpstr>Century Gothic</vt:lpstr>
      <vt:lpstr>Slack-Lato</vt:lpstr>
      <vt:lpstr>Session_2_4 _ BLUE</vt:lpstr>
      <vt:lpstr>Session_5_Review</vt:lpstr>
      <vt:lpstr>G1_Opener</vt:lpstr>
      <vt:lpstr>G1_Focus</vt:lpstr>
      <vt:lpstr>Session_2_4 _ BLUE</vt:lpstr>
      <vt:lpstr>Week 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Michaud</dc:creator>
  <cp:lastModifiedBy>Mark Nodland</cp:lastModifiedBy>
  <cp:revision>38</cp:revision>
  <cp:lastPrinted>2019-07-31T17:10:30Z</cp:lastPrinted>
  <dcterms:created xsi:type="dcterms:W3CDTF">2019-06-29T20:30:13Z</dcterms:created>
  <dcterms:modified xsi:type="dcterms:W3CDTF">2022-07-18T14:21:09Z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0x0101009DDD6838B8E4ED4D97B4119C1F57964B</vt:lpwstr>
  </property>
  <property fmtid="{D5CDD505-2E9C-101B-9397-08002B2CF9AE}" pid="3" name="MediaServiceImageTags">
    <vt:lpwstr/>
  </property>
</Properties>
</file>