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  <p:sldMasterId id="2147484008" r:id="rId5"/>
    <p:sldMasterId id="2147483984" r:id="rId6"/>
    <p:sldMasterId id="2147483990" r:id="rId7"/>
  </p:sldMasterIdLst>
  <p:notesMasterIdLst>
    <p:notesMasterId r:id="rId30"/>
  </p:notesMasterIdLst>
  <p:handoutMasterIdLst>
    <p:handoutMasterId r:id="rId31"/>
  </p:handoutMasterIdLst>
  <p:sldIdLst>
    <p:sldId id="528" r:id="rId8"/>
    <p:sldId id="590" r:id="rId9"/>
    <p:sldId id="571" r:id="rId10"/>
    <p:sldId id="563" r:id="rId11"/>
    <p:sldId id="572" r:id="rId12"/>
    <p:sldId id="573" r:id="rId13"/>
    <p:sldId id="574" r:id="rId14"/>
    <p:sldId id="589" r:id="rId15"/>
    <p:sldId id="575" r:id="rId16"/>
    <p:sldId id="576" r:id="rId17"/>
    <p:sldId id="577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5" r:id="rId26"/>
    <p:sldId id="586" r:id="rId27"/>
    <p:sldId id="587" r:id="rId28"/>
    <p:sldId id="58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568" userDrawn="1">
          <p15:clr>
            <a:srgbClr val="A4A3A4"/>
          </p15:clr>
        </p15:guide>
        <p15:guide id="4" orient="horz" pos="840" userDrawn="1">
          <p15:clr>
            <a:srgbClr val="A4A3A4"/>
          </p15:clr>
        </p15:guide>
        <p15:guide id="5" orient="horz" pos="504" userDrawn="1">
          <p15:clr>
            <a:srgbClr val="A4A3A4"/>
          </p15:clr>
        </p15:guide>
        <p15:guide id="6" orient="horz" pos="4080" userDrawn="1">
          <p15:clr>
            <a:srgbClr val="A4A3A4"/>
          </p15:clr>
        </p15:guide>
        <p15:guide id="7" pos="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mily Grecki" initials="EG" lastIdx="8" clrIdx="6">
    <p:extLst>
      <p:ext uri="{19B8F6BF-5375-455C-9EA6-DF929625EA0E}">
        <p15:presenceInfo xmlns:p15="http://schemas.microsoft.com/office/powerpoint/2012/main" userId="Emily Grecki" providerId="None"/>
      </p:ext>
    </p:extLst>
  </p:cmAuthor>
  <p:cmAuthor id="1" name="Michelle Pietromonaco" initials="MP" lastIdx="2" clrIdx="0">
    <p:extLst>
      <p:ext uri="{19B8F6BF-5375-455C-9EA6-DF929625EA0E}">
        <p15:presenceInfo xmlns:p15="http://schemas.microsoft.com/office/powerpoint/2012/main" userId="S::mpietromonaco@cainc.com::156befd1-1b04-40f4-a056-83bff00d069c" providerId="AD"/>
      </p:ext>
    </p:extLst>
  </p:cmAuthor>
  <p:cmAuthor id="2" name="Emily Ambrose" initials="EA" lastIdx="1" clrIdx="1">
    <p:extLst>
      <p:ext uri="{19B8F6BF-5375-455C-9EA6-DF929625EA0E}">
        <p15:presenceInfo xmlns:p15="http://schemas.microsoft.com/office/powerpoint/2012/main" userId="S::eambrose@cainc.com::cac3403e-15b1-42b4-938c-3849ba0f7b3d" providerId="AD"/>
      </p:ext>
    </p:extLst>
  </p:cmAuthor>
  <p:cmAuthor id="3" name="Nandini Gupta" initials="NG" lastIdx="5" clrIdx="2">
    <p:extLst>
      <p:ext uri="{19B8F6BF-5375-455C-9EA6-DF929625EA0E}">
        <p15:presenceInfo xmlns:p15="http://schemas.microsoft.com/office/powerpoint/2012/main" userId="Nandini Gupta" providerId="None"/>
      </p:ext>
    </p:extLst>
  </p:cmAuthor>
  <p:cmAuthor id="4" name="Ellen Ungaro" initials="EU" lastIdx="3" clrIdx="3">
    <p:extLst>
      <p:ext uri="{19B8F6BF-5375-455C-9EA6-DF929625EA0E}">
        <p15:presenceInfo xmlns:p15="http://schemas.microsoft.com/office/powerpoint/2012/main" userId="S::eungaro@cainc.com::f4290da0-fcc7-4f8b-9e25-97c35a36fa36" providerId="AD"/>
      </p:ext>
    </p:extLst>
  </p:cmAuthor>
  <p:cmAuthor id="5" name="Anne Capeci" initials="AC" lastIdx="5" clrIdx="4">
    <p:extLst>
      <p:ext uri="{19B8F6BF-5375-455C-9EA6-DF929625EA0E}">
        <p15:presenceInfo xmlns:p15="http://schemas.microsoft.com/office/powerpoint/2012/main" userId="S::acapeci@cainc.com::a36363c2-bb48-4d68-a4df-c9d9b699fa3d" providerId="AD"/>
      </p:ext>
    </p:extLst>
  </p:cmAuthor>
  <p:cmAuthor id="6" name="jrhill1414@gmail.com" initials="j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779"/>
    <a:srgbClr val="9BF758"/>
    <a:srgbClr val="B897D9"/>
    <a:srgbClr val="AA0165"/>
    <a:srgbClr val="AB0166"/>
    <a:srgbClr val="942092"/>
    <a:srgbClr val="941651"/>
    <a:srgbClr val="910059"/>
    <a:srgbClr val="900058"/>
    <a:srgbClr val="880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54F14-E505-4C66-984F-19B3D55C3025}" v="1" dt="2022-06-27T18:34:48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4" autoAdjust="0"/>
    <p:restoredTop sz="76242" autoAdjust="0"/>
  </p:normalViewPr>
  <p:slideViewPr>
    <p:cSldViewPr snapToGrid="0">
      <p:cViewPr varScale="1">
        <p:scale>
          <a:sx n="109" d="100"/>
          <a:sy n="109" d="100"/>
        </p:scale>
        <p:origin x="1168" y="176"/>
      </p:cViewPr>
      <p:guideLst>
        <p:guide pos="5568"/>
        <p:guide orient="horz" pos="840"/>
        <p:guide orient="horz" pos="504"/>
        <p:guide orient="horz" pos="4080"/>
        <p:guide pos="81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Echevarria" userId="401a93b2-c486-4e1d-bae9-681c75924a30" providerId="ADAL" clId="{02E2C432-9013-49B1-8748-093025F0F989}"/>
    <pc:docChg chg="modSld">
      <pc:chgData name="Jill Echevarria" userId="401a93b2-c486-4e1d-bae9-681c75924a30" providerId="ADAL" clId="{02E2C432-9013-49B1-8748-093025F0F989}" dt="2022-06-09T15:37:19.308" v="171" actId="962"/>
      <pc:docMkLst>
        <pc:docMk/>
      </pc:docMkLst>
      <pc:sldChg chg="modSp mod">
        <pc:chgData name="Jill Echevarria" userId="401a93b2-c486-4e1d-bae9-681c75924a30" providerId="ADAL" clId="{02E2C432-9013-49B1-8748-093025F0F989}" dt="2022-06-09T15:35:48.982" v="33" actId="962"/>
        <pc:sldMkLst>
          <pc:docMk/>
          <pc:sldMk cId="31601136" sldId="582"/>
        </pc:sldMkLst>
        <pc:picChg chg="mod">
          <ac:chgData name="Jill Echevarria" userId="401a93b2-c486-4e1d-bae9-681c75924a30" providerId="ADAL" clId="{02E2C432-9013-49B1-8748-093025F0F989}" dt="2022-06-09T15:35:48.982" v="33" actId="962"/>
          <ac:picMkLst>
            <pc:docMk/>
            <pc:sldMk cId="31601136" sldId="582"/>
            <ac:picMk id="7" creationId="{3891F548-9C1B-4D86-A164-5DABF00D1E5C}"/>
          </ac:picMkLst>
        </pc:picChg>
      </pc:sldChg>
      <pc:sldChg chg="modSp mod">
        <pc:chgData name="Jill Echevarria" userId="401a93b2-c486-4e1d-bae9-681c75924a30" providerId="ADAL" clId="{02E2C432-9013-49B1-8748-093025F0F989}" dt="2022-06-09T15:36:06.136" v="59" actId="962"/>
        <pc:sldMkLst>
          <pc:docMk/>
          <pc:sldMk cId="4229850863" sldId="583"/>
        </pc:sldMkLst>
        <pc:picChg chg="mod">
          <ac:chgData name="Jill Echevarria" userId="401a93b2-c486-4e1d-bae9-681c75924a30" providerId="ADAL" clId="{02E2C432-9013-49B1-8748-093025F0F989}" dt="2022-06-09T15:36:06.136" v="59" actId="962"/>
          <ac:picMkLst>
            <pc:docMk/>
            <pc:sldMk cId="4229850863" sldId="583"/>
            <ac:picMk id="7" creationId="{3CA179A2-00E9-4582-A23B-E6EBD85CD8BE}"/>
          </ac:picMkLst>
        </pc:picChg>
      </pc:sldChg>
      <pc:sldChg chg="modSp mod">
        <pc:chgData name="Jill Echevarria" userId="401a93b2-c486-4e1d-bae9-681c75924a30" providerId="ADAL" clId="{02E2C432-9013-49B1-8748-093025F0F989}" dt="2022-06-09T15:36:17.730" v="85" actId="962"/>
        <pc:sldMkLst>
          <pc:docMk/>
          <pc:sldMk cId="1285065051" sldId="584"/>
        </pc:sldMkLst>
        <pc:picChg chg="mod">
          <ac:chgData name="Jill Echevarria" userId="401a93b2-c486-4e1d-bae9-681c75924a30" providerId="ADAL" clId="{02E2C432-9013-49B1-8748-093025F0F989}" dt="2022-06-09T15:36:17.730" v="85" actId="962"/>
          <ac:picMkLst>
            <pc:docMk/>
            <pc:sldMk cId="1285065051" sldId="584"/>
            <ac:picMk id="7" creationId="{1B33386C-6BAB-4191-A415-D64F8B722094}"/>
          </ac:picMkLst>
        </pc:picChg>
      </pc:sldChg>
      <pc:sldChg chg="modSp mod">
        <pc:chgData name="Jill Echevarria" userId="401a93b2-c486-4e1d-bae9-681c75924a30" providerId="ADAL" clId="{02E2C432-9013-49B1-8748-093025F0F989}" dt="2022-06-09T15:36:27.715" v="111" actId="962"/>
        <pc:sldMkLst>
          <pc:docMk/>
          <pc:sldMk cId="3367607098" sldId="585"/>
        </pc:sldMkLst>
        <pc:picChg chg="mod">
          <ac:chgData name="Jill Echevarria" userId="401a93b2-c486-4e1d-bae9-681c75924a30" providerId="ADAL" clId="{02E2C432-9013-49B1-8748-093025F0F989}" dt="2022-06-09T15:36:27.715" v="111" actId="962"/>
          <ac:picMkLst>
            <pc:docMk/>
            <pc:sldMk cId="3367607098" sldId="585"/>
            <ac:picMk id="7" creationId="{02F82F17-B28D-448A-AFBC-75432CF3785A}"/>
          </ac:picMkLst>
        </pc:picChg>
      </pc:sldChg>
      <pc:sldChg chg="modSp mod">
        <pc:chgData name="Jill Echevarria" userId="401a93b2-c486-4e1d-bae9-681c75924a30" providerId="ADAL" clId="{02E2C432-9013-49B1-8748-093025F0F989}" dt="2022-06-09T15:36:57.261" v="131" actId="962"/>
        <pc:sldMkLst>
          <pc:docMk/>
          <pc:sldMk cId="2488034209" sldId="586"/>
        </pc:sldMkLst>
        <pc:picChg chg="mod">
          <ac:chgData name="Jill Echevarria" userId="401a93b2-c486-4e1d-bae9-681c75924a30" providerId="ADAL" clId="{02E2C432-9013-49B1-8748-093025F0F989}" dt="2022-06-09T15:36:57.261" v="131" actId="962"/>
          <ac:picMkLst>
            <pc:docMk/>
            <pc:sldMk cId="2488034209" sldId="586"/>
            <ac:picMk id="6" creationId="{7BB0AA76-CA14-4C62-9F4D-8CE5204BC0A6}"/>
          </ac:picMkLst>
        </pc:picChg>
      </pc:sldChg>
      <pc:sldChg chg="modSp mod">
        <pc:chgData name="Jill Echevarria" userId="401a93b2-c486-4e1d-bae9-681c75924a30" providerId="ADAL" clId="{02E2C432-9013-49B1-8748-093025F0F989}" dt="2022-06-09T15:37:08.078" v="151" actId="962"/>
        <pc:sldMkLst>
          <pc:docMk/>
          <pc:sldMk cId="1496894373" sldId="587"/>
        </pc:sldMkLst>
        <pc:picChg chg="mod">
          <ac:chgData name="Jill Echevarria" userId="401a93b2-c486-4e1d-bae9-681c75924a30" providerId="ADAL" clId="{02E2C432-9013-49B1-8748-093025F0F989}" dt="2022-06-09T15:37:08.078" v="151" actId="962"/>
          <ac:picMkLst>
            <pc:docMk/>
            <pc:sldMk cId="1496894373" sldId="587"/>
            <ac:picMk id="8" creationId="{34787FBE-96C3-48A9-9422-103B71C866F7}"/>
          </ac:picMkLst>
        </pc:picChg>
      </pc:sldChg>
      <pc:sldChg chg="modSp mod">
        <pc:chgData name="Jill Echevarria" userId="401a93b2-c486-4e1d-bae9-681c75924a30" providerId="ADAL" clId="{02E2C432-9013-49B1-8748-093025F0F989}" dt="2022-06-09T15:37:19.308" v="171" actId="962"/>
        <pc:sldMkLst>
          <pc:docMk/>
          <pc:sldMk cId="75583812" sldId="588"/>
        </pc:sldMkLst>
        <pc:picChg chg="mod">
          <ac:chgData name="Jill Echevarria" userId="401a93b2-c486-4e1d-bae9-681c75924a30" providerId="ADAL" clId="{02E2C432-9013-49B1-8748-093025F0F989}" dt="2022-06-09T15:37:19.308" v="171" actId="962"/>
          <ac:picMkLst>
            <pc:docMk/>
            <pc:sldMk cId="75583812" sldId="588"/>
            <ac:picMk id="7" creationId="{B554E20A-C7F6-413D-A624-193A86C1E1F1}"/>
          </ac:picMkLst>
        </pc:picChg>
      </pc:sldChg>
    </pc:docChg>
  </pc:docChgLst>
  <pc:docChgLst>
    <pc:chgData name="Paige Curley" userId="323ae68b-3514-45e6-9d23-90a12da1be37" providerId="ADAL" clId="{6456E1B9-E7E9-48D3-B1A2-9A147926EA0B}"/>
    <pc:docChg chg="modSld modMainMaster">
      <pc:chgData name="Paige Curley" userId="323ae68b-3514-45e6-9d23-90a12da1be37" providerId="ADAL" clId="{6456E1B9-E7E9-48D3-B1A2-9A147926EA0B}" dt="2022-06-20T19:35:33.486" v="71" actId="962"/>
      <pc:docMkLst>
        <pc:docMk/>
      </pc:docMkLst>
      <pc:sldChg chg="modSp mod">
        <pc:chgData name="Paige Curley" userId="323ae68b-3514-45e6-9d23-90a12da1be37" providerId="ADAL" clId="{6456E1B9-E7E9-48D3-B1A2-9A147926EA0B}" dt="2022-06-20T19:33:15.077" v="0" actId="13244"/>
        <pc:sldMkLst>
          <pc:docMk/>
          <pc:sldMk cId="3526034990" sldId="528"/>
        </pc:sldMkLst>
        <pc:spChg chg="ord">
          <ac:chgData name="Paige Curley" userId="323ae68b-3514-45e6-9d23-90a12da1be37" providerId="ADAL" clId="{6456E1B9-E7E9-48D3-B1A2-9A147926EA0B}" dt="2022-06-20T19:33:15.077" v="0" actId="13244"/>
          <ac:spMkLst>
            <pc:docMk/>
            <pc:sldMk cId="3526034990" sldId="528"/>
            <ac:spMk id="5" creationId="{AA655BF3-44B1-564F-818D-BC1E901C6029}"/>
          </ac:spMkLst>
        </pc:spChg>
      </pc:sldChg>
      <pc:sldChg chg="addSp modSp mod">
        <pc:chgData name="Paige Curley" userId="323ae68b-3514-45e6-9d23-90a12da1be37" providerId="ADAL" clId="{6456E1B9-E7E9-48D3-B1A2-9A147926EA0B}" dt="2022-06-20T19:34:10.301" v="18" actId="962"/>
        <pc:sldMkLst>
          <pc:docMk/>
          <pc:sldMk cId="1329504631" sldId="563"/>
        </pc:sldMkLst>
        <pc:spChg chg="mod ord">
          <ac:chgData name="Paige Curley" userId="323ae68b-3514-45e6-9d23-90a12da1be37" providerId="ADAL" clId="{6456E1B9-E7E9-48D3-B1A2-9A147926EA0B}" dt="2022-06-20T19:34:10.301" v="18" actId="962"/>
          <ac:spMkLst>
            <pc:docMk/>
            <pc:sldMk cId="1329504631" sldId="563"/>
            <ac:spMk id="7" creationId="{A2D63167-C41E-C54F-AA4E-58976956B66A}"/>
          </ac:spMkLst>
        </pc:spChg>
        <pc:spChg chg="ord">
          <ac:chgData name="Paige Curley" userId="323ae68b-3514-45e6-9d23-90a12da1be37" providerId="ADAL" clId="{6456E1B9-E7E9-48D3-B1A2-9A147926EA0B}" dt="2022-06-20T19:34:08.554" v="16" actId="13244"/>
          <ac:spMkLst>
            <pc:docMk/>
            <pc:sldMk cId="1329504631" sldId="563"/>
            <ac:spMk id="8" creationId="{FA891837-E0DF-054A-B1D6-A68BCE3CF4AF}"/>
          </ac:spMkLst>
        </pc:spChg>
        <pc:picChg chg="add mod">
          <ac:chgData name="Paige Curley" userId="323ae68b-3514-45e6-9d23-90a12da1be37" providerId="ADAL" clId="{6456E1B9-E7E9-48D3-B1A2-9A147926EA0B}" dt="2022-06-20T19:34:06.198" v="15" actId="34135"/>
          <ac:picMkLst>
            <pc:docMk/>
            <pc:sldMk cId="1329504631" sldId="563"/>
            <ac:picMk id="5" creationId="{23857211-2D35-BB1A-F9DD-3F6717E19DE3}"/>
          </ac:picMkLst>
        </pc:picChg>
        <pc:picChg chg="add mod">
          <ac:chgData name="Paige Curley" userId="323ae68b-3514-45e6-9d23-90a12da1be37" providerId="ADAL" clId="{6456E1B9-E7E9-48D3-B1A2-9A147926EA0B}" dt="2022-06-20T19:34:04.921" v="14" actId="34135"/>
          <ac:picMkLst>
            <pc:docMk/>
            <pc:sldMk cId="1329504631" sldId="563"/>
            <ac:picMk id="6" creationId="{E969F320-5472-8008-4840-10B89C2D4A4C}"/>
          </ac:picMkLst>
        </pc:picChg>
      </pc:sldChg>
      <pc:sldChg chg="addSp modSp mod">
        <pc:chgData name="Paige Curley" userId="323ae68b-3514-45e6-9d23-90a12da1be37" providerId="ADAL" clId="{6456E1B9-E7E9-48D3-B1A2-9A147926EA0B}" dt="2022-06-20T19:33:54.445" v="10" actId="962"/>
        <pc:sldMkLst>
          <pc:docMk/>
          <pc:sldMk cId="2040105522" sldId="571"/>
        </pc:sldMkLst>
        <pc:spChg chg="mod">
          <ac:chgData name="Paige Curley" userId="323ae68b-3514-45e6-9d23-90a12da1be37" providerId="ADAL" clId="{6456E1B9-E7E9-48D3-B1A2-9A147926EA0B}" dt="2022-06-20T19:33:54.445" v="10" actId="962"/>
          <ac:spMkLst>
            <pc:docMk/>
            <pc:sldMk cId="2040105522" sldId="571"/>
            <ac:spMk id="5" creationId="{211AC45A-D7A2-3946-8D09-3F20ECAB8B4B}"/>
          </ac:spMkLst>
        </pc:spChg>
        <pc:spChg chg="add mod ord">
          <ac:chgData name="Paige Curley" userId="323ae68b-3514-45e6-9d23-90a12da1be37" providerId="ADAL" clId="{6456E1B9-E7E9-48D3-B1A2-9A147926EA0B}" dt="2022-06-20T19:33:53.640" v="9" actId="13244"/>
          <ac:spMkLst>
            <pc:docMk/>
            <pc:sldMk cId="2040105522" sldId="571"/>
            <ac:spMk id="6" creationId="{935CF7DA-3167-94AF-AAAC-7BE4F62E3F97}"/>
          </ac:spMkLst>
        </pc:spChg>
      </pc:sldChg>
      <pc:sldChg chg="addSp modSp mod">
        <pc:chgData name="Paige Curley" userId="323ae68b-3514-45e6-9d23-90a12da1be37" providerId="ADAL" clId="{6456E1B9-E7E9-48D3-B1A2-9A147926EA0B}" dt="2022-06-20T19:34:14.053" v="21" actId="962"/>
        <pc:sldMkLst>
          <pc:docMk/>
          <pc:sldMk cId="1698281026" sldId="572"/>
        </pc:sldMkLst>
        <pc:spChg chg="mod ord">
          <ac:chgData name="Paige Curley" userId="323ae68b-3514-45e6-9d23-90a12da1be37" providerId="ADAL" clId="{6456E1B9-E7E9-48D3-B1A2-9A147926EA0B}" dt="2022-06-20T19:34:14.053" v="21" actId="962"/>
          <ac:spMkLst>
            <pc:docMk/>
            <pc:sldMk cId="1698281026" sldId="572"/>
            <ac:spMk id="7" creationId="{A2D63167-C41E-C54F-AA4E-58976956B66A}"/>
          </ac:spMkLst>
        </pc:spChg>
        <pc:spChg chg="ord">
          <ac:chgData name="Paige Curley" userId="323ae68b-3514-45e6-9d23-90a12da1be37" providerId="ADAL" clId="{6456E1B9-E7E9-48D3-B1A2-9A147926EA0B}" dt="2022-06-20T19:34:12.473" v="19" actId="13244"/>
          <ac:spMkLst>
            <pc:docMk/>
            <pc:sldMk cId="1698281026" sldId="572"/>
            <ac:spMk id="8" creationId="{FA891837-E0DF-054A-B1D6-A68BCE3CF4AF}"/>
          </ac:spMkLst>
        </pc:spChg>
        <pc:picChg chg="add mod">
          <ac:chgData name="Paige Curley" userId="323ae68b-3514-45e6-9d23-90a12da1be37" providerId="ADAL" clId="{6456E1B9-E7E9-48D3-B1A2-9A147926EA0B}" dt="2022-06-20T19:34:02.321" v="13"/>
          <ac:picMkLst>
            <pc:docMk/>
            <pc:sldMk cId="1698281026" sldId="572"/>
            <ac:picMk id="5" creationId="{411CFA40-54A5-A525-7036-6E581F2A7F0B}"/>
          </ac:picMkLst>
        </pc:picChg>
        <pc:picChg chg="add mod">
          <ac:chgData name="Paige Curley" userId="323ae68b-3514-45e6-9d23-90a12da1be37" providerId="ADAL" clId="{6456E1B9-E7E9-48D3-B1A2-9A147926EA0B}" dt="2022-06-20T19:34:02.321" v="13"/>
          <ac:picMkLst>
            <pc:docMk/>
            <pc:sldMk cId="1698281026" sldId="572"/>
            <ac:picMk id="6" creationId="{86CFFBC2-9BB1-F795-F2C7-50828E992A6E}"/>
          </ac:picMkLst>
        </pc:picChg>
      </pc:sldChg>
      <pc:sldChg chg="modSp mod">
        <pc:chgData name="Paige Curley" userId="323ae68b-3514-45e6-9d23-90a12da1be37" providerId="ADAL" clId="{6456E1B9-E7E9-48D3-B1A2-9A147926EA0B}" dt="2022-06-20T19:34:20.322" v="25" actId="13244"/>
        <pc:sldMkLst>
          <pc:docMk/>
          <pc:sldMk cId="3249749519" sldId="573"/>
        </pc:sldMkLst>
        <pc:spChg chg="ord">
          <ac:chgData name="Paige Curley" userId="323ae68b-3514-45e6-9d23-90a12da1be37" providerId="ADAL" clId="{6456E1B9-E7E9-48D3-B1A2-9A147926EA0B}" dt="2022-06-20T19:34:19.053" v="24" actId="13244"/>
          <ac:spMkLst>
            <pc:docMk/>
            <pc:sldMk cId="3249749519" sldId="573"/>
            <ac:spMk id="4" creationId="{1B251E73-7213-48A3-9FE3-76F0A6B86118}"/>
          </ac:spMkLst>
        </pc:spChg>
        <pc:spChg chg="mod">
          <ac:chgData name="Paige Curley" userId="323ae68b-3514-45e6-9d23-90a12da1be37" providerId="ADAL" clId="{6456E1B9-E7E9-48D3-B1A2-9A147926EA0B}" dt="2022-06-20T19:34:18.008" v="23" actId="962"/>
          <ac:spMkLst>
            <pc:docMk/>
            <pc:sldMk cId="3249749519" sldId="573"/>
            <ac:spMk id="5" creationId="{40E1E9DF-F731-4A0F-A66D-6C514F19146F}"/>
          </ac:spMkLst>
        </pc:spChg>
        <pc:spChg chg="ord">
          <ac:chgData name="Paige Curley" userId="323ae68b-3514-45e6-9d23-90a12da1be37" providerId="ADAL" clId="{6456E1B9-E7E9-48D3-B1A2-9A147926EA0B}" dt="2022-06-20T19:34:17.222" v="22" actId="13244"/>
          <ac:spMkLst>
            <pc:docMk/>
            <pc:sldMk cId="3249749519" sldId="573"/>
            <ac:spMk id="6" creationId="{61F0721F-2DBF-4ED2-9991-E54CC0ABA56F}"/>
          </ac:spMkLst>
        </pc:spChg>
        <pc:picChg chg="ord">
          <ac:chgData name="Paige Curley" userId="323ae68b-3514-45e6-9d23-90a12da1be37" providerId="ADAL" clId="{6456E1B9-E7E9-48D3-B1A2-9A147926EA0B}" dt="2022-06-20T19:34:20.322" v="25" actId="13244"/>
          <ac:picMkLst>
            <pc:docMk/>
            <pc:sldMk cId="3249749519" sldId="573"/>
            <ac:picMk id="10" creationId="{ED284B18-B163-4ADA-A84D-96FACE635620}"/>
          </ac:picMkLst>
        </pc:picChg>
      </pc:sldChg>
      <pc:sldChg chg="modSp mod">
        <pc:chgData name="Paige Curley" userId="323ae68b-3514-45e6-9d23-90a12da1be37" providerId="ADAL" clId="{6456E1B9-E7E9-48D3-B1A2-9A147926EA0B}" dt="2022-06-20T19:34:26.087" v="28" actId="962"/>
        <pc:sldMkLst>
          <pc:docMk/>
          <pc:sldMk cId="2896984674" sldId="574"/>
        </pc:sldMkLst>
        <pc:spChg chg="ord">
          <ac:chgData name="Paige Curley" userId="323ae68b-3514-45e6-9d23-90a12da1be37" providerId="ADAL" clId="{6456E1B9-E7E9-48D3-B1A2-9A147926EA0B}" dt="2022-06-20T19:34:25.255" v="27" actId="13244"/>
          <ac:spMkLst>
            <pc:docMk/>
            <pc:sldMk cId="2896984674" sldId="574"/>
            <ac:spMk id="2" creationId="{CF1A256C-DC0B-4A9E-B183-36FE9B9287F2}"/>
          </ac:spMkLst>
        </pc:spChg>
        <pc:spChg chg="mod">
          <ac:chgData name="Paige Curley" userId="323ae68b-3514-45e6-9d23-90a12da1be37" providerId="ADAL" clId="{6456E1B9-E7E9-48D3-B1A2-9A147926EA0B}" dt="2022-06-20T19:34:26.087" v="28" actId="962"/>
          <ac:spMkLst>
            <pc:docMk/>
            <pc:sldMk cId="2896984674" sldId="574"/>
            <ac:spMk id="4" creationId="{E4ACFE0E-CFB5-4F37-8FBA-28C350143AF2}"/>
          </ac:spMkLst>
        </pc:spChg>
        <pc:spChg chg="ord">
          <ac:chgData name="Paige Curley" userId="323ae68b-3514-45e6-9d23-90a12da1be37" providerId="ADAL" clId="{6456E1B9-E7E9-48D3-B1A2-9A147926EA0B}" dt="2022-06-20T19:34:24.541" v="26" actId="13244"/>
          <ac:spMkLst>
            <pc:docMk/>
            <pc:sldMk cId="2896984674" sldId="574"/>
            <ac:spMk id="5" creationId="{D91E36A2-CB24-4B80-A8DF-77B166E909F1}"/>
          </ac:spMkLst>
        </pc:spChg>
      </pc:sldChg>
      <pc:sldChg chg="modSp mod">
        <pc:chgData name="Paige Curley" userId="323ae68b-3514-45e6-9d23-90a12da1be37" providerId="ADAL" clId="{6456E1B9-E7E9-48D3-B1A2-9A147926EA0B}" dt="2022-06-20T19:34:35.215" v="34" actId="962"/>
        <pc:sldMkLst>
          <pc:docMk/>
          <pc:sldMk cId="3662040340" sldId="575"/>
        </pc:sldMkLst>
        <pc:spChg chg="ord">
          <ac:chgData name="Paige Curley" userId="323ae68b-3514-45e6-9d23-90a12da1be37" providerId="ADAL" clId="{6456E1B9-E7E9-48D3-B1A2-9A147926EA0B}" dt="2022-06-20T19:34:34.257" v="33" actId="13244"/>
          <ac:spMkLst>
            <pc:docMk/>
            <pc:sldMk cId="3662040340" sldId="575"/>
            <ac:spMk id="2" creationId="{CF1A256C-DC0B-4A9E-B183-36FE9B9287F2}"/>
          </ac:spMkLst>
        </pc:spChg>
        <pc:spChg chg="mod">
          <ac:chgData name="Paige Curley" userId="323ae68b-3514-45e6-9d23-90a12da1be37" providerId="ADAL" clId="{6456E1B9-E7E9-48D3-B1A2-9A147926EA0B}" dt="2022-06-20T19:34:35.215" v="34" actId="962"/>
          <ac:spMkLst>
            <pc:docMk/>
            <pc:sldMk cId="3662040340" sldId="575"/>
            <ac:spMk id="4" creationId="{E4ACFE0E-CFB5-4F37-8FBA-28C350143AF2}"/>
          </ac:spMkLst>
        </pc:spChg>
        <pc:spChg chg="ord">
          <ac:chgData name="Paige Curley" userId="323ae68b-3514-45e6-9d23-90a12da1be37" providerId="ADAL" clId="{6456E1B9-E7E9-48D3-B1A2-9A147926EA0B}" dt="2022-06-20T19:34:33.334" v="32" actId="13244"/>
          <ac:spMkLst>
            <pc:docMk/>
            <pc:sldMk cId="3662040340" sldId="575"/>
            <ac:spMk id="5" creationId="{D91E36A2-CB24-4B80-A8DF-77B166E909F1}"/>
          </ac:spMkLst>
        </pc:spChg>
      </pc:sldChg>
      <pc:sldChg chg="modSp mod">
        <pc:chgData name="Paige Curley" userId="323ae68b-3514-45e6-9d23-90a12da1be37" providerId="ADAL" clId="{6456E1B9-E7E9-48D3-B1A2-9A147926EA0B}" dt="2022-06-20T19:34:39.649" v="37" actId="962"/>
        <pc:sldMkLst>
          <pc:docMk/>
          <pc:sldMk cId="1297961642" sldId="576"/>
        </pc:sldMkLst>
        <pc:spChg chg="ord">
          <ac:chgData name="Paige Curley" userId="323ae68b-3514-45e6-9d23-90a12da1be37" providerId="ADAL" clId="{6456E1B9-E7E9-48D3-B1A2-9A147926EA0B}" dt="2022-06-20T19:34:38.824" v="36" actId="13244"/>
          <ac:spMkLst>
            <pc:docMk/>
            <pc:sldMk cId="1297961642" sldId="576"/>
            <ac:spMk id="2" creationId="{CF1A256C-DC0B-4A9E-B183-36FE9B9287F2}"/>
          </ac:spMkLst>
        </pc:spChg>
        <pc:spChg chg="mod">
          <ac:chgData name="Paige Curley" userId="323ae68b-3514-45e6-9d23-90a12da1be37" providerId="ADAL" clId="{6456E1B9-E7E9-48D3-B1A2-9A147926EA0B}" dt="2022-06-20T19:34:39.649" v="37" actId="962"/>
          <ac:spMkLst>
            <pc:docMk/>
            <pc:sldMk cId="1297961642" sldId="576"/>
            <ac:spMk id="4" creationId="{E4ACFE0E-CFB5-4F37-8FBA-28C350143AF2}"/>
          </ac:spMkLst>
        </pc:spChg>
        <pc:spChg chg="ord">
          <ac:chgData name="Paige Curley" userId="323ae68b-3514-45e6-9d23-90a12da1be37" providerId="ADAL" clId="{6456E1B9-E7E9-48D3-B1A2-9A147926EA0B}" dt="2022-06-20T19:34:38.149" v="35" actId="13244"/>
          <ac:spMkLst>
            <pc:docMk/>
            <pc:sldMk cId="1297961642" sldId="576"/>
            <ac:spMk id="5" creationId="{D91E36A2-CB24-4B80-A8DF-77B166E909F1}"/>
          </ac:spMkLst>
        </pc:spChg>
      </pc:sldChg>
      <pc:sldChg chg="modSp mod">
        <pc:chgData name="Paige Curley" userId="323ae68b-3514-45e6-9d23-90a12da1be37" providerId="ADAL" clId="{6456E1B9-E7E9-48D3-B1A2-9A147926EA0B}" dt="2022-06-20T19:34:44.131" v="40" actId="962"/>
        <pc:sldMkLst>
          <pc:docMk/>
          <pc:sldMk cId="3232521090" sldId="577"/>
        </pc:sldMkLst>
        <pc:spChg chg="ord">
          <ac:chgData name="Paige Curley" userId="323ae68b-3514-45e6-9d23-90a12da1be37" providerId="ADAL" clId="{6456E1B9-E7E9-48D3-B1A2-9A147926EA0B}" dt="2022-06-20T19:34:43.269" v="39" actId="13244"/>
          <ac:spMkLst>
            <pc:docMk/>
            <pc:sldMk cId="3232521090" sldId="577"/>
            <ac:spMk id="2" creationId="{CF1A256C-DC0B-4A9E-B183-36FE9B9287F2}"/>
          </ac:spMkLst>
        </pc:spChg>
        <pc:spChg chg="mod">
          <ac:chgData name="Paige Curley" userId="323ae68b-3514-45e6-9d23-90a12da1be37" providerId="ADAL" clId="{6456E1B9-E7E9-48D3-B1A2-9A147926EA0B}" dt="2022-06-20T19:34:44.131" v="40" actId="962"/>
          <ac:spMkLst>
            <pc:docMk/>
            <pc:sldMk cId="3232521090" sldId="577"/>
            <ac:spMk id="4" creationId="{E4ACFE0E-CFB5-4F37-8FBA-28C350143AF2}"/>
          </ac:spMkLst>
        </pc:spChg>
        <pc:spChg chg="ord">
          <ac:chgData name="Paige Curley" userId="323ae68b-3514-45e6-9d23-90a12da1be37" providerId="ADAL" clId="{6456E1B9-E7E9-48D3-B1A2-9A147926EA0B}" dt="2022-06-20T19:34:42.499" v="38" actId="13244"/>
          <ac:spMkLst>
            <pc:docMk/>
            <pc:sldMk cId="3232521090" sldId="577"/>
            <ac:spMk id="5" creationId="{D91E36A2-CB24-4B80-A8DF-77B166E909F1}"/>
          </ac:spMkLst>
        </pc:spChg>
      </pc:sldChg>
      <pc:sldChg chg="modSp mod">
        <pc:chgData name="Paige Curley" userId="323ae68b-3514-45e6-9d23-90a12da1be37" providerId="ADAL" clId="{6456E1B9-E7E9-48D3-B1A2-9A147926EA0B}" dt="2022-06-20T19:34:49.255" v="43" actId="962"/>
        <pc:sldMkLst>
          <pc:docMk/>
          <pc:sldMk cId="3270485669" sldId="578"/>
        </pc:sldMkLst>
        <pc:spChg chg="ord">
          <ac:chgData name="Paige Curley" userId="323ae68b-3514-45e6-9d23-90a12da1be37" providerId="ADAL" clId="{6456E1B9-E7E9-48D3-B1A2-9A147926EA0B}" dt="2022-06-20T19:34:48.184" v="42" actId="13244"/>
          <ac:spMkLst>
            <pc:docMk/>
            <pc:sldMk cId="3270485669" sldId="578"/>
            <ac:spMk id="2" creationId="{CF1A256C-DC0B-4A9E-B183-36FE9B9287F2}"/>
          </ac:spMkLst>
        </pc:spChg>
        <pc:spChg chg="mod">
          <ac:chgData name="Paige Curley" userId="323ae68b-3514-45e6-9d23-90a12da1be37" providerId="ADAL" clId="{6456E1B9-E7E9-48D3-B1A2-9A147926EA0B}" dt="2022-06-20T19:34:49.255" v="43" actId="962"/>
          <ac:spMkLst>
            <pc:docMk/>
            <pc:sldMk cId="3270485669" sldId="578"/>
            <ac:spMk id="4" creationId="{E4ACFE0E-CFB5-4F37-8FBA-28C350143AF2}"/>
          </ac:spMkLst>
        </pc:spChg>
        <pc:spChg chg="ord">
          <ac:chgData name="Paige Curley" userId="323ae68b-3514-45e6-9d23-90a12da1be37" providerId="ADAL" clId="{6456E1B9-E7E9-48D3-B1A2-9A147926EA0B}" dt="2022-06-20T19:34:47.244" v="41" actId="13244"/>
          <ac:spMkLst>
            <pc:docMk/>
            <pc:sldMk cId="3270485669" sldId="578"/>
            <ac:spMk id="5" creationId="{D91E36A2-CB24-4B80-A8DF-77B166E909F1}"/>
          </ac:spMkLst>
        </pc:spChg>
      </pc:sldChg>
      <pc:sldChg chg="modSp mod">
        <pc:chgData name="Paige Curley" userId="323ae68b-3514-45e6-9d23-90a12da1be37" providerId="ADAL" clId="{6456E1B9-E7E9-48D3-B1A2-9A147926EA0B}" dt="2022-06-20T19:34:53.201" v="46" actId="962"/>
        <pc:sldMkLst>
          <pc:docMk/>
          <pc:sldMk cId="4249716260" sldId="579"/>
        </pc:sldMkLst>
        <pc:spChg chg="ord">
          <ac:chgData name="Paige Curley" userId="323ae68b-3514-45e6-9d23-90a12da1be37" providerId="ADAL" clId="{6456E1B9-E7E9-48D3-B1A2-9A147926EA0B}" dt="2022-06-20T19:34:52.493" v="45" actId="13244"/>
          <ac:spMkLst>
            <pc:docMk/>
            <pc:sldMk cId="4249716260" sldId="579"/>
            <ac:spMk id="2" creationId="{CF1A256C-DC0B-4A9E-B183-36FE9B9287F2}"/>
          </ac:spMkLst>
        </pc:spChg>
        <pc:spChg chg="mod">
          <ac:chgData name="Paige Curley" userId="323ae68b-3514-45e6-9d23-90a12da1be37" providerId="ADAL" clId="{6456E1B9-E7E9-48D3-B1A2-9A147926EA0B}" dt="2022-06-20T19:34:53.201" v="46" actId="962"/>
          <ac:spMkLst>
            <pc:docMk/>
            <pc:sldMk cId="4249716260" sldId="579"/>
            <ac:spMk id="4" creationId="{E4ACFE0E-CFB5-4F37-8FBA-28C350143AF2}"/>
          </ac:spMkLst>
        </pc:spChg>
        <pc:spChg chg="ord">
          <ac:chgData name="Paige Curley" userId="323ae68b-3514-45e6-9d23-90a12da1be37" providerId="ADAL" clId="{6456E1B9-E7E9-48D3-B1A2-9A147926EA0B}" dt="2022-06-20T19:34:51.877" v="44" actId="13244"/>
          <ac:spMkLst>
            <pc:docMk/>
            <pc:sldMk cId="4249716260" sldId="579"/>
            <ac:spMk id="5" creationId="{D91E36A2-CB24-4B80-A8DF-77B166E909F1}"/>
          </ac:spMkLst>
        </pc:spChg>
      </pc:sldChg>
      <pc:sldChg chg="modSp mod">
        <pc:chgData name="Paige Curley" userId="323ae68b-3514-45e6-9d23-90a12da1be37" providerId="ADAL" clId="{6456E1B9-E7E9-48D3-B1A2-9A147926EA0B}" dt="2022-06-20T19:34:58.547" v="49" actId="962"/>
        <pc:sldMkLst>
          <pc:docMk/>
          <pc:sldMk cId="799824323" sldId="580"/>
        </pc:sldMkLst>
        <pc:spChg chg="ord">
          <ac:chgData name="Paige Curley" userId="323ae68b-3514-45e6-9d23-90a12da1be37" providerId="ADAL" clId="{6456E1B9-E7E9-48D3-B1A2-9A147926EA0B}" dt="2022-06-20T19:34:57.143" v="48" actId="13244"/>
          <ac:spMkLst>
            <pc:docMk/>
            <pc:sldMk cId="799824323" sldId="580"/>
            <ac:spMk id="2" creationId="{CF1A256C-DC0B-4A9E-B183-36FE9B9287F2}"/>
          </ac:spMkLst>
        </pc:spChg>
        <pc:spChg chg="mod">
          <ac:chgData name="Paige Curley" userId="323ae68b-3514-45e6-9d23-90a12da1be37" providerId="ADAL" clId="{6456E1B9-E7E9-48D3-B1A2-9A147926EA0B}" dt="2022-06-20T19:34:58.547" v="49" actId="962"/>
          <ac:spMkLst>
            <pc:docMk/>
            <pc:sldMk cId="799824323" sldId="580"/>
            <ac:spMk id="4" creationId="{E4ACFE0E-CFB5-4F37-8FBA-28C350143AF2}"/>
          </ac:spMkLst>
        </pc:spChg>
        <pc:spChg chg="ord">
          <ac:chgData name="Paige Curley" userId="323ae68b-3514-45e6-9d23-90a12da1be37" providerId="ADAL" clId="{6456E1B9-E7E9-48D3-B1A2-9A147926EA0B}" dt="2022-06-20T19:34:56.218" v="47" actId="13244"/>
          <ac:spMkLst>
            <pc:docMk/>
            <pc:sldMk cId="799824323" sldId="580"/>
            <ac:spMk id="5" creationId="{D91E36A2-CB24-4B80-A8DF-77B166E909F1}"/>
          </ac:spMkLst>
        </pc:spChg>
      </pc:sldChg>
      <pc:sldChg chg="modSp mod">
        <pc:chgData name="Paige Curley" userId="323ae68b-3514-45e6-9d23-90a12da1be37" providerId="ADAL" clId="{6456E1B9-E7E9-48D3-B1A2-9A147926EA0B}" dt="2022-06-20T19:35:03.289" v="52" actId="962"/>
        <pc:sldMkLst>
          <pc:docMk/>
          <pc:sldMk cId="874513202" sldId="581"/>
        </pc:sldMkLst>
        <pc:spChg chg="ord">
          <ac:chgData name="Paige Curley" userId="323ae68b-3514-45e6-9d23-90a12da1be37" providerId="ADAL" clId="{6456E1B9-E7E9-48D3-B1A2-9A147926EA0B}" dt="2022-06-20T19:35:02.413" v="51" actId="13244"/>
          <ac:spMkLst>
            <pc:docMk/>
            <pc:sldMk cId="874513202" sldId="581"/>
            <ac:spMk id="2" creationId="{CF1A256C-DC0B-4A9E-B183-36FE9B9287F2}"/>
          </ac:spMkLst>
        </pc:spChg>
        <pc:spChg chg="mod">
          <ac:chgData name="Paige Curley" userId="323ae68b-3514-45e6-9d23-90a12da1be37" providerId="ADAL" clId="{6456E1B9-E7E9-48D3-B1A2-9A147926EA0B}" dt="2022-06-20T19:35:03.289" v="52" actId="962"/>
          <ac:spMkLst>
            <pc:docMk/>
            <pc:sldMk cId="874513202" sldId="581"/>
            <ac:spMk id="4" creationId="{E4ACFE0E-CFB5-4F37-8FBA-28C350143AF2}"/>
          </ac:spMkLst>
        </pc:spChg>
        <pc:spChg chg="ord">
          <ac:chgData name="Paige Curley" userId="323ae68b-3514-45e6-9d23-90a12da1be37" providerId="ADAL" clId="{6456E1B9-E7E9-48D3-B1A2-9A147926EA0B}" dt="2022-06-20T19:35:01.688" v="50" actId="13244"/>
          <ac:spMkLst>
            <pc:docMk/>
            <pc:sldMk cId="874513202" sldId="581"/>
            <ac:spMk id="5" creationId="{D91E36A2-CB24-4B80-A8DF-77B166E909F1}"/>
          </ac:spMkLst>
        </pc:spChg>
      </pc:sldChg>
      <pc:sldChg chg="modSp mod">
        <pc:chgData name="Paige Curley" userId="323ae68b-3514-45e6-9d23-90a12da1be37" providerId="ADAL" clId="{6456E1B9-E7E9-48D3-B1A2-9A147926EA0B}" dt="2022-06-20T19:35:07.304" v="55" actId="962"/>
        <pc:sldMkLst>
          <pc:docMk/>
          <pc:sldMk cId="31601136" sldId="582"/>
        </pc:sldMkLst>
        <pc:spChg chg="mod">
          <ac:chgData name="Paige Curley" userId="323ae68b-3514-45e6-9d23-90a12da1be37" providerId="ADAL" clId="{6456E1B9-E7E9-48D3-B1A2-9A147926EA0B}" dt="2022-06-20T19:35:07.304" v="55" actId="962"/>
          <ac:spMkLst>
            <pc:docMk/>
            <pc:sldMk cId="31601136" sldId="582"/>
            <ac:spMk id="4" creationId="{F731124A-3E5D-497E-AD6A-425176941131}"/>
          </ac:spMkLst>
        </pc:spChg>
        <pc:spChg chg="ord">
          <ac:chgData name="Paige Curley" userId="323ae68b-3514-45e6-9d23-90a12da1be37" providerId="ADAL" clId="{6456E1B9-E7E9-48D3-B1A2-9A147926EA0B}" dt="2022-06-20T19:35:05.500" v="53" actId="13244"/>
          <ac:spMkLst>
            <pc:docMk/>
            <pc:sldMk cId="31601136" sldId="582"/>
            <ac:spMk id="5" creationId="{E0D9B7A9-5BCC-43E5-B512-B51EF591170D}"/>
          </ac:spMkLst>
        </pc:spChg>
        <pc:picChg chg="ord">
          <ac:chgData name="Paige Curley" userId="323ae68b-3514-45e6-9d23-90a12da1be37" providerId="ADAL" clId="{6456E1B9-E7E9-48D3-B1A2-9A147926EA0B}" dt="2022-06-20T19:35:06.250" v="54" actId="13244"/>
          <ac:picMkLst>
            <pc:docMk/>
            <pc:sldMk cId="31601136" sldId="582"/>
            <ac:picMk id="7" creationId="{3891F548-9C1B-4D86-A164-5DABF00D1E5C}"/>
          </ac:picMkLst>
        </pc:picChg>
      </pc:sldChg>
      <pc:sldChg chg="modSp mod">
        <pc:chgData name="Paige Curley" userId="323ae68b-3514-45e6-9d23-90a12da1be37" providerId="ADAL" clId="{6456E1B9-E7E9-48D3-B1A2-9A147926EA0B}" dt="2022-06-20T19:35:11.819" v="58" actId="962"/>
        <pc:sldMkLst>
          <pc:docMk/>
          <pc:sldMk cId="4229850863" sldId="583"/>
        </pc:sldMkLst>
        <pc:spChg chg="mod">
          <ac:chgData name="Paige Curley" userId="323ae68b-3514-45e6-9d23-90a12da1be37" providerId="ADAL" clId="{6456E1B9-E7E9-48D3-B1A2-9A147926EA0B}" dt="2022-06-20T19:35:11.819" v="58" actId="962"/>
          <ac:spMkLst>
            <pc:docMk/>
            <pc:sldMk cId="4229850863" sldId="583"/>
            <ac:spMk id="4" creationId="{F731124A-3E5D-497E-AD6A-425176941131}"/>
          </ac:spMkLst>
        </pc:spChg>
        <pc:spChg chg="ord">
          <ac:chgData name="Paige Curley" userId="323ae68b-3514-45e6-9d23-90a12da1be37" providerId="ADAL" clId="{6456E1B9-E7E9-48D3-B1A2-9A147926EA0B}" dt="2022-06-20T19:35:10.260" v="56" actId="13244"/>
          <ac:spMkLst>
            <pc:docMk/>
            <pc:sldMk cId="4229850863" sldId="583"/>
            <ac:spMk id="5" creationId="{E0D9B7A9-5BCC-43E5-B512-B51EF591170D}"/>
          </ac:spMkLst>
        </pc:spChg>
        <pc:picChg chg="ord">
          <ac:chgData name="Paige Curley" userId="323ae68b-3514-45e6-9d23-90a12da1be37" providerId="ADAL" clId="{6456E1B9-E7E9-48D3-B1A2-9A147926EA0B}" dt="2022-06-20T19:35:10.901" v="57" actId="13244"/>
          <ac:picMkLst>
            <pc:docMk/>
            <pc:sldMk cId="4229850863" sldId="583"/>
            <ac:picMk id="7" creationId="{3CA179A2-00E9-4582-A23B-E6EBD85CD8BE}"/>
          </ac:picMkLst>
        </pc:picChg>
      </pc:sldChg>
      <pc:sldChg chg="modSp mod">
        <pc:chgData name="Paige Curley" userId="323ae68b-3514-45e6-9d23-90a12da1be37" providerId="ADAL" clId="{6456E1B9-E7E9-48D3-B1A2-9A147926EA0B}" dt="2022-06-20T19:35:15.723" v="61" actId="962"/>
        <pc:sldMkLst>
          <pc:docMk/>
          <pc:sldMk cId="1285065051" sldId="584"/>
        </pc:sldMkLst>
        <pc:spChg chg="mod">
          <ac:chgData name="Paige Curley" userId="323ae68b-3514-45e6-9d23-90a12da1be37" providerId="ADAL" clId="{6456E1B9-E7E9-48D3-B1A2-9A147926EA0B}" dt="2022-06-20T19:35:15.723" v="61" actId="962"/>
          <ac:spMkLst>
            <pc:docMk/>
            <pc:sldMk cId="1285065051" sldId="584"/>
            <ac:spMk id="4" creationId="{F731124A-3E5D-497E-AD6A-425176941131}"/>
          </ac:spMkLst>
        </pc:spChg>
        <pc:spChg chg="ord">
          <ac:chgData name="Paige Curley" userId="323ae68b-3514-45e6-9d23-90a12da1be37" providerId="ADAL" clId="{6456E1B9-E7E9-48D3-B1A2-9A147926EA0B}" dt="2022-06-20T19:35:14.259" v="59" actId="13244"/>
          <ac:spMkLst>
            <pc:docMk/>
            <pc:sldMk cId="1285065051" sldId="584"/>
            <ac:spMk id="5" creationId="{E0D9B7A9-5BCC-43E5-B512-B51EF591170D}"/>
          </ac:spMkLst>
        </pc:spChg>
        <pc:picChg chg="ord">
          <ac:chgData name="Paige Curley" userId="323ae68b-3514-45e6-9d23-90a12da1be37" providerId="ADAL" clId="{6456E1B9-E7E9-48D3-B1A2-9A147926EA0B}" dt="2022-06-20T19:35:14.965" v="60" actId="13244"/>
          <ac:picMkLst>
            <pc:docMk/>
            <pc:sldMk cId="1285065051" sldId="584"/>
            <ac:picMk id="7" creationId="{1B33386C-6BAB-4191-A415-D64F8B722094}"/>
          </ac:picMkLst>
        </pc:picChg>
      </pc:sldChg>
      <pc:sldChg chg="modSp mod">
        <pc:chgData name="Paige Curley" userId="323ae68b-3514-45e6-9d23-90a12da1be37" providerId="ADAL" clId="{6456E1B9-E7E9-48D3-B1A2-9A147926EA0B}" dt="2022-06-20T19:35:20.130" v="64" actId="962"/>
        <pc:sldMkLst>
          <pc:docMk/>
          <pc:sldMk cId="3367607098" sldId="585"/>
        </pc:sldMkLst>
        <pc:spChg chg="mod">
          <ac:chgData name="Paige Curley" userId="323ae68b-3514-45e6-9d23-90a12da1be37" providerId="ADAL" clId="{6456E1B9-E7E9-48D3-B1A2-9A147926EA0B}" dt="2022-06-20T19:35:20.130" v="64" actId="962"/>
          <ac:spMkLst>
            <pc:docMk/>
            <pc:sldMk cId="3367607098" sldId="585"/>
            <ac:spMk id="4" creationId="{F731124A-3E5D-497E-AD6A-425176941131}"/>
          </ac:spMkLst>
        </pc:spChg>
        <pc:spChg chg="ord">
          <ac:chgData name="Paige Curley" userId="323ae68b-3514-45e6-9d23-90a12da1be37" providerId="ADAL" clId="{6456E1B9-E7E9-48D3-B1A2-9A147926EA0B}" dt="2022-06-20T19:35:18.632" v="62" actId="13244"/>
          <ac:spMkLst>
            <pc:docMk/>
            <pc:sldMk cId="3367607098" sldId="585"/>
            <ac:spMk id="5" creationId="{E0D9B7A9-5BCC-43E5-B512-B51EF591170D}"/>
          </ac:spMkLst>
        </pc:spChg>
        <pc:picChg chg="ord">
          <ac:chgData name="Paige Curley" userId="323ae68b-3514-45e6-9d23-90a12da1be37" providerId="ADAL" clId="{6456E1B9-E7E9-48D3-B1A2-9A147926EA0B}" dt="2022-06-20T19:35:19.391" v="63" actId="13244"/>
          <ac:picMkLst>
            <pc:docMk/>
            <pc:sldMk cId="3367607098" sldId="585"/>
            <ac:picMk id="7" creationId="{02F82F17-B28D-448A-AFBC-75432CF3785A}"/>
          </ac:picMkLst>
        </pc:picChg>
      </pc:sldChg>
      <pc:sldChg chg="modSp mod">
        <pc:chgData name="Paige Curley" userId="323ae68b-3514-45e6-9d23-90a12da1be37" providerId="ADAL" clId="{6456E1B9-E7E9-48D3-B1A2-9A147926EA0B}" dt="2022-06-20T19:35:24.356" v="66" actId="962"/>
        <pc:sldMkLst>
          <pc:docMk/>
          <pc:sldMk cId="2488034209" sldId="586"/>
        </pc:sldMkLst>
        <pc:spChg chg="mod">
          <ac:chgData name="Paige Curley" userId="323ae68b-3514-45e6-9d23-90a12da1be37" providerId="ADAL" clId="{6456E1B9-E7E9-48D3-B1A2-9A147926EA0B}" dt="2022-06-20T19:35:24.356" v="66" actId="962"/>
          <ac:spMkLst>
            <pc:docMk/>
            <pc:sldMk cId="2488034209" sldId="586"/>
            <ac:spMk id="3" creationId="{3AEC48A1-6B17-46A9-BFBD-5AD5BA5CBBF4}"/>
          </ac:spMkLst>
        </pc:spChg>
        <pc:spChg chg="ord">
          <ac:chgData name="Paige Curley" userId="323ae68b-3514-45e6-9d23-90a12da1be37" providerId="ADAL" clId="{6456E1B9-E7E9-48D3-B1A2-9A147926EA0B}" dt="2022-06-20T19:35:22.589" v="65" actId="13244"/>
          <ac:spMkLst>
            <pc:docMk/>
            <pc:sldMk cId="2488034209" sldId="586"/>
            <ac:spMk id="4" creationId="{409DD2AB-BA70-4C07-BAA2-C5E351412071}"/>
          </ac:spMkLst>
        </pc:spChg>
      </pc:sldChg>
      <pc:sldChg chg="modSp mod">
        <pc:chgData name="Paige Curley" userId="323ae68b-3514-45e6-9d23-90a12da1be37" providerId="ADAL" clId="{6456E1B9-E7E9-48D3-B1A2-9A147926EA0B}" dt="2022-06-20T19:35:30.365" v="69" actId="962"/>
        <pc:sldMkLst>
          <pc:docMk/>
          <pc:sldMk cId="1496894373" sldId="587"/>
        </pc:sldMkLst>
        <pc:spChg chg="mod ord">
          <ac:chgData name="Paige Curley" userId="323ae68b-3514-45e6-9d23-90a12da1be37" providerId="ADAL" clId="{6456E1B9-E7E9-48D3-B1A2-9A147926EA0B}" dt="2022-06-20T19:35:30.365" v="69" actId="962"/>
          <ac:spMkLst>
            <pc:docMk/>
            <pc:sldMk cId="1496894373" sldId="587"/>
            <ac:spMk id="3" creationId="{3AEC48A1-6B17-46A9-BFBD-5AD5BA5CBBF4}"/>
          </ac:spMkLst>
        </pc:spChg>
        <pc:picChg chg="ord">
          <ac:chgData name="Paige Curley" userId="323ae68b-3514-45e6-9d23-90a12da1be37" providerId="ADAL" clId="{6456E1B9-E7E9-48D3-B1A2-9A147926EA0B}" dt="2022-06-20T19:35:28.491" v="67" actId="13244"/>
          <ac:picMkLst>
            <pc:docMk/>
            <pc:sldMk cId="1496894373" sldId="587"/>
            <ac:picMk id="8" creationId="{34787FBE-96C3-48A9-9422-103B71C866F7}"/>
          </ac:picMkLst>
        </pc:picChg>
      </pc:sldChg>
      <pc:sldChg chg="modSp mod">
        <pc:chgData name="Paige Curley" userId="323ae68b-3514-45e6-9d23-90a12da1be37" providerId="ADAL" clId="{6456E1B9-E7E9-48D3-B1A2-9A147926EA0B}" dt="2022-06-20T19:35:33.486" v="71" actId="962"/>
        <pc:sldMkLst>
          <pc:docMk/>
          <pc:sldMk cId="75583812" sldId="588"/>
        </pc:sldMkLst>
        <pc:spChg chg="mod ord">
          <ac:chgData name="Paige Curley" userId="323ae68b-3514-45e6-9d23-90a12da1be37" providerId="ADAL" clId="{6456E1B9-E7E9-48D3-B1A2-9A147926EA0B}" dt="2022-06-20T19:35:33.486" v="71" actId="962"/>
          <ac:spMkLst>
            <pc:docMk/>
            <pc:sldMk cId="75583812" sldId="588"/>
            <ac:spMk id="3" creationId="{3AEC48A1-6B17-46A9-BFBD-5AD5BA5CBBF4}"/>
          </ac:spMkLst>
        </pc:spChg>
      </pc:sldChg>
      <pc:sldChg chg="modSp mod">
        <pc:chgData name="Paige Curley" userId="323ae68b-3514-45e6-9d23-90a12da1be37" providerId="ADAL" clId="{6456E1B9-E7E9-48D3-B1A2-9A147926EA0B}" dt="2022-06-20T19:34:30.242" v="31" actId="962"/>
        <pc:sldMkLst>
          <pc:docMk/>
          <pc:sldMk cId="3494715329" sldId="589"/>
        </pc:sldMkLst>
        <pc:spChg chg="ord">
          <ac:chgData name="Paige Curley" userId="323ae68b-3514-45e6-9d23-90a12da1be37" providerId="ADAL" clId="{6456E1B9-E7E9-48D3-B1A2-9A147926EA0B}" dt="2022-06-20T19:34:29.502" v="30" actId="13244"/>
          <ac:spMkLst>
            <pc:docMk/>
            <pc:sldMk cId="3494715329" sldId="589"/>
            <ac:spMk id="2" creationId="{CF1A256C-DC0B-4A9E-B183-36FE9B9287F2}"/>
          </ac:spMkLst>
        </pc:spChg>
        <pc:spChg chg="mod">
          <ac:chgData name="Paige Curley" userId="323ae68b-3514-45e6-9d23-90a12da1be37" providerId="ADAL" clId="{6456E1B9-E7E9-48D3-B1A2-9A147926EA0B}" dt="2022-06-20T19:34:30.242" v="31" actId="962"/>
          <ac:spMkLst>
            <pc:docMk/>
            <pc:sldMk cId="3494715329" sldId="589"/>
            <ac:spMk id="4" creationId="{E4ACFE0E-CFB5-4F37-8FBA-28C350143AF2}"/>
          </ac:spMkLst>
        </pc:spChg>
        <pc:spChg chg="ord">
          <ac:chgData name="Paige Curley" userId="323ae68b-3514-45e6-9d23-90a12da1be37" providerId="ADAL" clId="{6456E1B9-E7E9-48D3-B1A2-9A147926EA0B}" dt="2022-06-20T19:34:28.623" v="29" actId="13244"/>
          <ac:spMkLst>
            <pc:docMk/>
            <pc:sldMk cId="3494715329" sldId="589"/>
            <ac:spMk id="5" creationId="{D91E36A2-CB24-4B80-A8DF-77B166E909F1}"/>
          </ac:spMkLst>
        </pc:spChg>
      </pc:sldChg>
      <pc:sldChg chg="addSp modSp mod">
        <pc:chgData name="Paige Curley" userId="323ae68b-3514-45e6-9d23-90a12da1be37" providerId="ADAL" clId="{6456E1B9-E7E9-48D3-B1A2-9A147926EA0B}" dt="2022-06-20T19:33:26.267" v="3" actId="962"/>
        <pc:sldMkLst>
          <pc:docMk/>
          <pc:sldMk cId="2082695423" sldId="590"/>
        </pc:sldMkLst>
        <pc:picChg chg="add mod">
          <ac:chgData name="Paige Curley" userId="323ae68b-3514-45e6-9d23-90a12da1be37" providerId="ADAL" clId="{6456E1B9-E7E9-48D3-B1A2-9A147926EA0B}" dt="2022-06-20T19:33:25.260" v="2" actId="34135"/>
          <ac:picMkLst>
            <pc:docMk/>
            <pc:sldMk cId="2082695423" sldId="590"/>
            <ac:picMk id="2" creationId="{FC2815C8-100D-B1E0-3CC6-CF7CC8EED021}"/>
          </ac:picMkLst>
        </pc:picChg>
        <pc:picChg chg="add mod">
          <ac:chgData name="Paige Curley" userId="323ae68b-3514-45e6-9d23-90a12da1be37" providerId="ADAL" clId="{6456E1B9-E7E9-48D3-B1A2-9A147926EA0B}" dt="2022-06-20T19:33:26.267" v="3" actId="962"/>
          <ac:picMkLst>
            <pc:docMk/>
            <pc:sldMk cId="2082695423" sldId="590"/>
            <ac:picMk id="3" creationId="{ABC3BC2F-0F85-295B-66DF-C81C0660E3D6}"/>
          </ac:picMkLst>
        </pc:picChg>
      </pc:sldChg>
      <pc:sldMasterChg chg="modSldLayout">
        <pc:chgData name="Paige Curley" userId="323ae68b-3514-45e6-9d23-90a12da1be37" providerId="ADAL" clId="{6456E1B9-E7E9-48D3-B1A2-9A147926EA0B}" dt="2022-06-20T19:33:58.658" v="11" actId="571"/>
        <pc:sldMasterMkLst>
          <pc:docMk/>
          <pc:sldMasterMk cId="4229274390" sldId="2147483747"/>
        </pc:sldMasterMkLst>
        <pc:sldLayoutChg chg="addSp modSp">
          <pc:chgData name="Paige Curley" userId="323ae68b-3514-45e6-9d23-90a12da1be37" providerId="ADAL" clId="{6456E1B9-E7E9-48D3-B1A2-9A147926EA0B}" dt="2022-06-20T19:33:58.658" v="11" actId="571"/>
          <pc:sldLayoutMkLst>
            <pc:docMk/>
            <pc:sldMasterMk cId="4229274390" sldId="2147483747"/>
            <pc:sldLayoutMk cId="3337604656" sldId="2147483964"/>
          </pc:sldLayoutMkLst>
          <pc:picChg chg="add mod">
            <ac:chgData name="Paige Curley" userId="323ae68b-3514-45e6-9d23-90a12da1be37" providerId="ADAL" clId="{6456E1B9-E7E9-48D3-B1A2-9A147926EA0B}" dt="2022-06-20T19:33:58.658" v="11" actId="571"/>
            <ac:picMkLst>
              <pc:docMk/>
              <pc:sldMasterMk cId="4229274390" sldId="2147483747"/>
              <pc:sldLayoutMk cId="3337604656" sldId="2147483964"/>
              <ac:picMk id="10" creationId="{521BB09D-B28E-49FE-EBFD-3B41F7B48365}"/>
            </ac:picMkLst>
          </pc:picChg>
        </pc:sldLayoutChg>
      </pc:sldMasterChg>
    </pc:docChg>
  </pc:docChgLst>
  <pc:docChgLst>
    <pc:chgData name="Jill Echevarria" userId="S::jechevarria@cainc.com::401a93b2-c486-4e1d-bae9-681c75924a30" providerId="AD" clId="Web-{0DD60BC7-F267-7B4A-3ADB-93B4337A01CD}"/>
    <pc:docChg chg="modSld">
      <pc:chgData name="Jill Echevarria" userId="S::jechevarria@cainc.com::401a93b2-c486-4e1d-bae9-681c75924a30" providerId="AD" clId="Web-{0DD60BC7-F267-7B4A-3ADB-93B4337A01CD}" dt="2022-06-09T14:24:06.521" v="7"/>
      <pc:docMkLst>
        <pc:docMk/>
      </pc:docMkLst>
      <pc:sldChg chg="modNotes">
        <pc:chgData name="Jill Echevarria" userId="S::jechevarria@cainc.com::401a93b2-c486-4e1d-bae9-681c75924a30" providerId="AD" clId="Web-{0DD60BC7-F267-7B4A-3ADB-93B4337A01CD}" dt="2022-06-09T14:23:45.474" v="2"/>
        <pc:sldMkLst>
          <pc:docMk/>
          <pc:sldMk cId="3249749519" sldId="573"/>
        </pc:sldMkLst>
      </pc:sldChg>
      <pc:sldChg chg="modNotes">
        <pc:chgData name="Jill Echevarria" userId="S::jechevarria@cainc.com::401a93b2-c486-4e1d-bae9-681c75924a30" providerId="AD" clId="Web-{0DD60BC7-F267-7B4A-3ADB-93B4337A01CD}" dt="2022-06-09T14:24:06.521" v="7"/>
        <pc:sldMkLst>
          <pc:docMk/>
          <pc:sldMk cId="2896984674" sldId="574"/>
        </pc:sldMkLst>
      </pc:sldChg>
    </pc:docChg>
  </pc:docChgLst>
  <pc:docChgLst>
    <pc:chgData name="Jill Echevarria" userId="401a93b2-c486-4e1d-bae9-681c75924a30" providerId="ADAL" clId="{0CD197ED-BF47-4344-9D4E-FD161D90F5DA}"/>
    <pc:docChg chg="custSel addSld modSld">
      <pc:chgData name="Jill Echevarria" userId="401a93b2-c486-4e1d-bae9-681c75924a30" providerId="ADAL" clId="{0CD197ED-BF47-4344-9D4E-FD161D90F5DA}" dt="2022-06-09T14:05:01.381" v="547" actId="20577"/>
      <pc:docMkLst>
        <pc:docMk/>
      </pc:docMkLst>
      <pc:sldChg chg="modNotesTx">
        <pc:chgData name="Jill Echevarria" userId="401a93b2-c486-4e1d-bae9-681c75924a30" providerId="ADAL" clId="{0CD197ED-BF47-4344-9D4E-FD161D90F5DA}" dt="2022-06-09T13:56:42.106" v="384"/>
        <pc:sldMkLst>
          <pc:docMk/>
          <pc:sldMk cId="3249749519" sldId="573"/>
        </pc:sldMkLst>
      </pc:sldChg>
      <pc:sldChg chg="modSp mod modNotesTx">
        <pc:chgData name="Jill Echevarria" userId="401a93b2-c486-4e1d-bae9-681c75924a30" providerId="ADAL" clId="{0CD197ED-BF47-4344-9D4E-FD161D90F5DA}" dt="2022-06-09T13:44:22.017" v="21" actId="115"/>
        <pc:sldMkLst>
          <pc:docMk/>
          <pc:sldMk cId="2896984674" sldId="574"/>
        </pc:sldMkLst>
        <pc:spChg chg="mod">
          <ac:chgData name="Jill Echevarria" userId="401a93b2-c486-4e1d-bae9-681c75924a30" providerId="ADAL" clId="{0CD197ED-BF47-4344-9D4E-FD161D90F5DA}" dt="2022-06-09T13:44:22.017" v="21" actId="115"/>
          <ac:spMkLst>
            <pc:docMk/>
            <pc:sldMk cId="2896984674" sldId="574"/>
            <ac:spMk id="2" creationId="{CF1A256C-DC0B-4A9E-B183-36FE9B9287F2}"/>
          </ac:spMkLst>
        </pc:spChg>
      </pc:sldChg>
      <pc:sldChg chg="modSp mod">
        <pc:chgData name="Jill Echevarria" userId="401a93b2-c486-4e1d-bae9-681c75924a30" providerId="ADAL" clId="{0CD197ED-BF47-4344-9D4E-FD161D90F5DA}" dt="2022-06-09T13:53:55.588" v="307" actId="1076"/>
        <pc:sldMkLst>
          <pc:docMk/>
          <pc:sldMk cId="3662040340" sldId="575"/>
        </pc:sldMkLst>
        <pc:spChg chg="mod">
          <ac:chgData name="Jill Echevarria" userId="401a93b2-c486-4e1d-bae9-681c75924a30" providerId="ADAL" clId="{0CD197ED-BF47-4344-9D4E-FD161D90F5DA}" dt="2022-06-09T13:53:55.588" v="307" actId="1076"/>
          <ac:spMkLst>
            <pc:docMk/>
            <pc:sldMk cId="3662040340" sldId="575"/>
            <ac:spMk id="3" creationId="{9F9DC5E1-C194-4DBB-B3A6-A4790FD45D3F}"/>
          </ac:spMkLst>
        </pc:spChg>
      </pc:sldChg>
      <pc:sldChg chg="modSp mod modNotesTx">
        <pc:chgData name="Jill Echevarria" userId="401a93b2-c486-4e1d-bae9-681c75924a30" providerId="ADAL" clId="{0CD197ED-BF47-4344-9D4E-FD161D90F5DA}" dt="2022-06-09T13:49:11.563" v="135" actId="113"/>
        <pc:sldMkLst>
          <pc:docMk/>
          <pc:sldMk cId="1297961642" sldId="576"/>
        </pc:sldMkLst>
        <pc:spChg chg="mod">
          <ac:chgData name="Jill Echevarria" userId="401a93b2-c486-4e1d-bae9-681c75924a30" providerId="ADAL" clId="{0CD197ED-BF47-4344-9D4E-FD161D90F5DA}" dt="2022-06-09T13:47:44.737" v="85" actId="1076"/>
          <ac:spMkLst>
            <pc:docMk/>
            <pc:sldMk cId="1297961642" sldId="576"/>
            <ac:spMk id="3" creationId="{9F9DC5E1-C194-4DBB-B3A6-A4790FD45D3F}"/>
          </ac:spMkLst>
        </pc:spChg>
      </pc:sldChg>
      <pc:sldChg chg="modSp mod modNotesTx">
        <pc:chgData name="Jill Echevarria" userId="401a93b2-c486-4e1d-bae9-681c75924a30" providerId="ADAL" clId="{0CD197ED-BF47-4344-9D4E-FD161D90F5DA}" dt="2022-06-09T13:53:07.195" v="265" actId="20577"/>
        <pc:sldMkLst>
          <pc:docMk/>
          <pc:sldMk cId="3232521090" sldId="577"/>
        </pc:sldMkLst>
        <pc:spChg chg="mod">
          <ac:chgData name="Jill Echevarria" userId="401a93b2-c486-4e1d-bae9-681c75924a30" providerId="ADAL" clId="{0CD197ED-BF47-4344-9D4E-FD161D90F5DA}" dt="2022-06-09T13:53:07.195" v="265" actId="20577"/>
          <ac:spMkLst>
            <pc:docMk/>
            <pc:sldMk cId="3232521090" sldId="577"/>
            <ac:spMk id="3" creationId="{9F9DC5E1-C194-4DBB-B3A6-A4790FD45D3F}"/>
          </ac:spMkLst>
        </pc:spChg>
      </pc:sldChg>
      <pc:sldChg chg="modSp mod modNotesTx">
        <pc:chgData name="Jill Echevarria" userId="401a93b2-c486-4e1d-bae9-681c75924a30" providerId="ADAL" clId="{0CD197ED-BF47-4344-9D4E-FD161D90F5DA}" dt="2022-06-09T13:52:58.683" v="254" actId="20577"/>
        <pc:sldMkLst>
          <pc:docMk/>
          <pc:sldMk cId="3270485669" sldId="578"/>
        </pc:sldMkLst>
        <pc:spChg chg="mod">
          <ac:chgData name="Jill Echevarria" userId="401a93b2-c486-4e1d-bae9-681c75924a30" providerId="ADAL" clId="{0CD197ED-BF47-4344-9D4E-FD161D90F5DA}" dt="2022-06-09T13:52:58.683" v="254" actId="20577"/>
          <ac:spMkLst>
            <pc:docMk/>
            <pc:sldMk cId="3270485669" sldId="578"/>
            <ac:spMk id="3" creationId="{9F9DC5E1-C194-4DBB-B3A6-A4790FD45D3F}"/>
          </ac:spMkLst>
        </pc:spChg>
      </pc:sldChg>
      <pc:sldChg chg="modSp mod modNotesTx">
        <pc:chgData name="Jill Echevarria" userId="401a93b2-c486-4e1d-bae9-681c75924a30" providerId="ADAL" clId="{0CD197ED-BF47-4344-9D4E-FD161D90F5DA}" dt="2022-06-09T13:52:50.660" v="247" actId="6549"/>
        <pc:sldMkLst>
          <pc:docMk/>
          <pc:sldMk cId="4249716260" sldId="579"/>
        </pc:sldMkLst>
        <pc:spChg chg="mod">
          <ac:chgData name="Jill Echevarria" userId="401a93b2-c486-4e1d-bae9-681c75924a30" providerId="ADAL" clId="{0CD197ED-BF47-4344-9D4E-FD161D90F5DA}" dt="2022-06-09T13:52:50.660" v="247" actId="6549"/>
          <ac:spMkLst>
            <pc:docMk/>
            <pc:sldMk cId="4249716260" sldId="579"/>
            <ac:spMk id="3" creationId="{9F9DC5E1-C194-4DBB-B3A6-A4790FD45D3F}"/>
          </ac:spMkLst>
        </pc:spChg>
      </pc:sldChg>
      <pc:sldChg chg="modSp mod modNotesTx">
        <pc:chgData name="Jill Echevarria" userId="401a93b2-c486-4e1d-bae9-681c75924a30" providerId="ADAL" clId="{0CD197ED-BF47-4344-9D4E-FD161D90F5DA}" dt="2022-06-09T13:54:36.392" v="345" actId="113"/>
        <pc:sldMkLst>
          <pc:docMk/>
          <pc:sldMk cId="799824323" sldId="580"/>
        </pc:sldMkLst>
        <pc:spChg chg="mod">
          <ac:chgData name="Jill Echevarria" userId="401a93b2-c486-4e1d-bae9-681c75924a30" providerId="ADAL" clId="{0CD197ED-BF47-4344-9D4E-FD161D90F5DA}" dt="2022-06-09T13:54:20.342" v="341" actId="114"/>
          <ac:spMkLst>
            <pc:docMk/>
            <pc:sldMk cId="799824323" sldId="580"/>
            <ac:spMk id="3" creationId="{9F9DC5E1-C194-4DBB-B3A6-A4790FD45D3F}"/>
          </ac:spMkLst>
        </pc:spChg>
      </pc:sldChg>
      <pc:sldChg chg="modSp mod modNotesTx">
        <pc:chgData name="Jill Echevarria" userId="401a93b2-c486-4e1d-bae9-681c75924a30" providerId="ADAL" clId="{0CD197ED-BF47-4344-9D4E-FD161D90F5DA}" dt="2022-06-09T13:55:09.828" v="381" actId="114"/>
        <pc:sldMkLst>
          <pc:docMk/>
          <pc:sldMk cId="874513202" sldId="581"/>
        </pc:sldMkLst>
        <pc:spChg chg="mod">
          <ac:chgData name="Jill Echevarria" userId="401a93b2-c486-4e1d-bae9-681c75924a30" providerId="ADAL" clId="{0CD197ED-BF47-4344-9D4E-FD161D90F5DA}" dt="2022-06-09T13:55:09.828" v="381" actId="114"/>
          <ac:spMkLst>
            <pc:docMk/>
            <pc:sldMk cId="874513202" sldId="581"/>
            <ac:spMk id="3" creationId="{9F9DC5E1-C194-4DBB-B3A6-A4790FD45D3F}"/>
          </ac:spMkLst>
        </pc:spChg>
      </pc:sldChg>
      <pc:sldChg chg="modNotesTx">
        <pc:chgData name="Jill Echevarria" userId="401a93b2-c486-4e1d-bae9-681c75924a30" providerId="ADAL" clId="{0CD197ED-BF47-4344-9D4E-FD161D90F5DA}" dt="2022-06-09T13:58:49.878" v="453" actId="20577"/>
        <pc:sldMkLst>
          <pc:docMk/>
          <pc:sldMk cId="31601136" sldId="582"/>
        </pc:sldMkLst>
      </pc:sldChg>
      <pc:sldChg chg="modNotesTx">
        <pc:chgData name="Jill Echevarria" userId="401a93b2-c486-4e1d-bae9-681c75924a30" providerId="ADAL" clId="{0CD197ED-BF47-4344-9D4E-FD161D90F5DA}" dt="2022-06-09T13:59:23.957" v="458" actId="6549"/>
        <pc:sldMkLst>
          <pc:docMk/>
          <pc:sldMk cId="4229850863" sldId="583"/>
        </pc:sldMkLst>
      </pc:sldChg>
      <pc:sldChg chg="modSp mod modNotesTx">
        <pc:chgData name="Jill Echevarria" userId="401a93b2-c486-4e1d-bae9-681c75924a30" providerId="ADAL" clId="{0CD197ED-BF47-4344-9D4E-FD161D90F5DA}" dt="2022-06-09T14:00:44.677" v="495" actId="20577"/>
        <pc:sldMkLst>
          <pc:docMk/>
          <pc:sldMk cId="1285065051" sldId="584"/>
        </pc:sldMkLst>
        <pc:spChg chg="mod">
          <ac:chgData name="Jill Echevarria" userId="401a93b2-c486-4e1d-bae9-681c75924a30" providerId="ADAL" clId="{0CD197ED-BF47-4344-9D4E-FD161D90F5DA}" dt="2022-06-09T14:00:44.677" v="495" actId="20577"/>
          <ac:spMkLst>
            <pc:docMk/>
            <pc:sldMk cId="1285065051" sldId="584"/>
            <ac:spMk id="4" creationId="{F731124A-3E5D-497E-AD6A-425176941131}"/>
          </ac:spMkLst>
        </pc:spChg>
      </pc:sldChg>
      <pc:sldChg chg="modNotesTx">
        <pc:chgData name="Jill Echevarria" userId="401a93b2-c486-4e1d-bae9-681c75924a30" providerId="ADAL" clId="{0CD197ED-BF47-4344-9D4E-FD161D90F5DA}" dt="2022-06-09T14:02:27.782" v="500" actId="20577"/>
        <pc:sldMkLst>
          <pc:docMk/>
          <pc:sldMk cId="3367607098" sldId="585"/>
        </pc:sldMkLst>
      </pc:sldChg>
      <pc:sldChg chg="modNotesTx">
        <pc:chgData name="Jill Echevarria" userId="401a93b2-c486-4e1d-bae9-681c75924a30" providerId="ADAL" clId="{0CD197ED-BF47-4344-9D4E-FD161D90F5DA}" dt="2022-06-09T14:05:01.381" v="547" actId="20577"/>
        <pc:sldMkLst>
          <pc:docMk/>
          <pc:sldMk cId="2488034209" sldId="586"/>
        </pc:sldMkLst>
      </pc:sldChg>
      <pc:sldChg chg="modSp add mod">
        <pc:chgData name="Jill Echevarria" userId="401a93b2-c486-4e1d-bae9-681c75924a30" providerId="ADAL" clId="{0CD197ED-BF47-4344-9D4E-FD161D90F5DA}" dt="2022-06-09T13:53:39.174" v="286" actId="1076"/>
        <pc:sldMkLst>
          <pc:docMk/>
          <pc:sldMk cId="3494715329" sldId="589"/>
        </pc:sldMkLst>
        <pc:spChg chg="mod">
          <ac:chgData name="Jill Echevarria" userId="401a93b2-c486-4e1d-bae9-681c75924a30" providerId="ADAL" clId="{0CD197ED-BF47-4344-9D4E-FD161D90F5DA}" dt="2022-06-09T13:53:39.174" v="286" actId="1076"/>
          <ac:spMkLst>
            <pc:docMk/>
            <pc:sldMk cId="3494715329" sldId="589"/>
            <ac:spMk id="3" creationId="{9F9DC5E1-C194-4DBB-B3A6-A4790FD45D3F}"/>
          </ac:spMkLst>
        </pc:spChg>
      </pc:sldChg>
    </pc:docChg>
  </pc:docChgLst>
  <pc:docChgLst>
    <pc:chgData name="Brandy Redmond" userId="4a70df10-78fa-4a08-bab5-41de76f7add2" providerId="ADAL" clId="{7B954F14-E505-4C66-984F-19B3D55C3025}"/>
    <pc:docChg chg="modSld">
      <pc:chgData name="Brandy Redmond" userId="4a70df10-78fa-4a08-bab5-41de76f7add2" providerId="ADAL" clId="{7B954F14-E505-4C66-984F-19B3D55C3025}" dt="2022-06-27T18:36:36.703" v="20" actId="6549"/>
      <pc:docMkLst>
        <pc:docMk/>
      </pc:docMkLst>
      <pc:sldChg chg="modSp mod">
        <pc:chgData name="Brandy Redmond" userId="4a70df10-78fa-4a08-bab5-41de76f7add2" providerId="ADAL" clId="{7B954F14-E505-4C66-984F-19B3D55C3025}" dt="2022-06-27T18:25:02.586" v="4" actId="20577"/>
        <pc:sldMkLst>
          <pc:docMk/>
          <pc:sldMk cId="3526034990" sldId="528"/>
        </pc:sldMkLst>
        <pc:spChg chg="mod">
          <ac:chgData name="Brandy Redmond" userId="4a70df10-78fa-4a08-bab5-41de76f7add2" providerId="ADAL" clId="{7B954F14-E505-4C66-984F-19B3D55C3025}" dt="2022-06-27T18:25:02.586" v="4" actId="20577"/>
          <ac:spMkLst>
            <pc:docMk/>
            <pc:sldMk cId="3526034990" sldId="528"/>
            <ac:spMk id="5" creationId="{AA655BF3-44B1-564F-818D-BC1E901C6029}"/>
          </ac:spMkLst>
        </pc:spChg>
      </pc:sldChg>
      <pc:sldChg chg="modNotesTx">
        <pc:chgData name="Brandy Redmond" userId="4a70df10-78fa-4a08-bab5-41de76f7add2" providerId="ADAL" clId="{7B954F14-E505-4C66-984F-19B3D55C3025}" dt="2022-06-27T18:34:26.440" v="6" actId="6549"/>
        <pc:sldMkLst>
          <pc:docMk/>
          <pc:sldMk cId="1329504631" sldId="563"/>
        </pc:sldMkLst>
      </pc:sldChg>
      <pc:sldChg chg="modNotesTx">
        <pc:chgData name="Brandy Redmond" userId="4a70df10-78fa-4a08-bab5-41de76f7add2" providerId="ADAL" clId="{7B954F14-E505-4C66-984F-19B3D55C3025}" dt="2022-06-27T18:34:32.112" v="8" actId="6549"/>
        <pc:sldMkLst>
          <pc:docMk/>
          <pc:sldMk cId="1698281026" sldId="572"/>
        </pc:sldMkLst>
      </pc:sldChg>
      <pc:sldChg chg="modSp mod modNotesTx">
        <pc:chgData name="Brandy Redmond" userId="4a70df10-78fa-4a08-bab5-41de76f7add2" providerId="ADAL" clId="{7B954F14-E505-4C66-984F-19B3D55C3025}" dt="2022-06-27T18:35:41.527" v="12"/>
        <pc:sldMkLst>
          <pc:docMk/>
          <pc:sldMk cId="3662040340" sldId="575"/>
        </pc:sldMkLst>
        <pc:spChg chg="mod">
          <ac:chgData name="Brandy Redmond" userId="4a70df10-78fa-4a08-bab5-41de76f7add2" providerId="ADAL" clId="{7B954F14-E505-4C66-984F-19B3D55C3025}" dt="2022-06-27T18:35:41.527" v="12"/>
          <ac:spMkLst>
            <pc:docMk/>
            <pc:sldMk cId="3662040340" sldId="575"/>
            <ac:spMk id="7" creationId="{CEF70A29-5257-0A78-879A-4133D1D2E1FC}"/>
          </ac:spMkLst>
        </pc:spChg>
      </pc:sldChg>
      <pc:sldChg chg="modNotesTx">
        <pc:chgData name="Brandy Redmond" userId="4a70df10-78fa-4a08-bab5-41de76f7add2" providerId="ADAL" clId="{7B954F14-E505-4C66-984F-19B3D55C3025}" dt="2022-06-27T18:36:21.142" v="14" actId="6549"/>
        <pc:sldMkLst>
          <pc:docMk/>
          <pc:sldMk cId="31601136" sldId="582"/>
        </pc:sldMkLst>
      </pc:sldChg>
      <pc:sldChg chg="modNotesTx">
        <pc:chgData name="Brandy Redmond" userId="4a70df10-78fa-4a08-bab5-41de76f7add2" providerId="ADAL" clId="{7B954F14-E505-4C66-984F-19B3D55C3025}" dt="2022-06-27T18:36:27.367" v="17" actId="20577"/>
        <pc:sldMkLst>
          <pc:docMk/>
          <pc:sldMk cId="4229850863" sldId="583"/>
        </pc:sldMkLst>
      </pc:sldChg>
      <pc:sldChg chg="modNotesTx">
        <pc:chgData name="Brandy Redmond" userId="4a70df10-78fa-4a08-bab5-41de76f7add2" providerId="ADAL" clId="{7B954F14-E505-4C66-984F-19B3D55C3025}" dt="2022-06-27T18:36:32.252" v="19" actId="20577"/>
        <pc:sldMkLst>
          <pc:docMk/>
          <pc:sldMk cId="1285065051" sldId="584"/>
        </pc:sldMkLst>
      </pc:sldChg>
      <pc:sldChg chg="modNotesTx">
        <pc:chgData name="Brandy Redmond" userId="4a70df10-78fa-4a08-bab5-41de76f7add2" providerId="ADAL" clId="{7B954F14-E505-4C66-984F-19B3D55C3025}" dt="2022-06-27T18:36:36.703" v="20" actId="6549"/>
        <pc:sldMkLst>
          <pc:docMk/>
          <pc:sldMk cId="3367607098" sldId="585"/>
        </pc:sldMkLst>
      </pc:sldChg>
      <pc:sldChg chg="modSp mod modNotesTx">
        <pc:chgData name="Brandy Redmond" userId="4a70df10-78fa-4a08-bab5-41de76f7add2" providerId="ADAL" clId="{7B954F14-E505-4C66-984F-19B3D55C3025}" dt="2022-06-27T18:35:35.630" v="11"/>
        <pc:sldMkLst>
          <pc:docMk/>
          <pc:sldMk cId="3494715329" sldId="589"/>
        </pc:sldMkLst>
        <pc:spChg chg="mod">
          <ac:chgData name="Brandy Redmond" userId="4a70df10-78fa-4a08-bab5-41de76f7add2" providerId="ADAL" clId="{7B954F14-E505-4C66-984F-19B3D55C3025}" dt="2022-06-27T18:35:35.630" v="11"/>
          <ac:spMkLst>
            <pc:docMk/>
            <pc:sldMk cId="3494715329" sldId="589"/>
            <ac:spMk id="7" creationId="{A873EC07-1095-D539-BA85-5ADCE667477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A36173-7C7B-6C4A-9D45-A2DCDCBFE3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F41EC-2FB0-164B-BAAE-15ADD8C4CE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BCF5F-2D39-574B-AAF8-E611B065B52D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A2399-76CE-9C4C-8417-BA88F32A42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7CE8F-6918-F34E-9F22-8A139814C6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4F3FF-BC9D-FD4C-A419-730CBE98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32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8152-24B6-A34F-BD45-891F1584D10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BF639-6FD4-A841-B3E5-1EC143CA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 1 Skills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Phonological Awareness: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 Phonemes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Isolate Phonemes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Diphthong: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endParaRPr lang="en-PH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High-Frequency Words: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always, done, give, here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1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use the routine and have children blend sounds to say the words below. Correct all errors.</a:t>
            </a:r>
            <a:endParaRPr lang="en-PH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scout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pounce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30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use the routine and have children blend sounds to say the words below. Correct all errors.</a:t>
            </a:r>
            <a:endParaRPr lang="en-PH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scout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pounce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38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use the routine and have children blend sounds to say the words below. Correct all errors.</a:t>
            </a:r>
            <a:endParaRPr lang="en-PH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scout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pounce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78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use the routine and have children blend sounds to say the words below. Correct all errors.</a:t>
            </a:r>
            <a:endParaRPr lang="en-PH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scout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pounce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38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use the routine and have children blend sounds to say the words below. Correct all errors.</a:t>
            </a:r>
            <a:endParaRPr lang="en-PH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scout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pounce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11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Introduce this week’s high-frequency words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always, done, give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PH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 WORDS ROUTINE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and Say the Word: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 the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 Word Card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Read the word and have children repeat it. Read the context sentences on the back of the card.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pets are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hungry! 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tell them to wait. 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it’s time, I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feed them.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Spell the Word: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children say the letters in the word. Review known sound-spellings and have children say them with you.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that the letters in Super Words may not always follow the rules. Pronounce any unfamiliar parts of the word and have children repeat after you.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the Word: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children write the word on a piece of paper and check their spelling.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18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 WORDS ROUTINE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and Say the Word: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 the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 Word Card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Read the word and have children repeat it. Read the context sentences on the back of the card.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you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your chores? 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be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when I make my bed. 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Lunch should be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then.</a:t>
            </a:r>
          </a:p>
          <a:p>
            <a:pPr lvl="1"/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Spell the Word: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children say the letters in the word. Review known sound-spellings and have children say them with you.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out that the letters in Super Words may not always follow the rules. Pronounce any unfamiliar parts of the word and have children repeat after you.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the Word: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children write the word on a piece of paper and check their spelling.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12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 WORDS ROUTINE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and Say the Word: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 the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 Word Card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Read the word and have children repeat it. Read the context sentences on the back of the card.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puppy a bath. 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some help? 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the soap and a rag, please.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Spell the Word: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children say the letters in the word. Review known sound-spellings and have children say them with you.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out that the letters in Super Words may not always follow the rules. Pronounce any unfamiliar parts of the word and have children repeat after you.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the Word: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children write the word on a piece of paper and check their spelling.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64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 WORDS ROUTINE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Say the Word: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 the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 Word Card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Read the word and have children repeat it. Read the context sentences on the back of the card.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bag of cracked corn. 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sit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dock. 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Ducks swim by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corn.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Spell the Word: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children say the letters in the word. Review known sound-spellings and have children say them with you.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out that the letters in Super Words may not always follow the rules. Pronounce any unfamiliar parts of the word and have children repeat after you.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the Word: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children write the word on a piece of paper and check their spelling.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the practice page for High-Frequency Words.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19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children complete the practice page for Phonics.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Before children begin working, say picture names aloud as necessary: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mouse; 2. couch; 3. house; 4. cloud.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1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32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children complete the practice page for High-Frequency Words.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0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WORD-LEVEL READING FLUENCY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 children to read the words on Student Workbook p. 210. Remind them that some words will have the sound-spellings they are learning this week; others will have review sound-spellings. Line 4 is intended for children who are ready for a challenge.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5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BLEND SOUNDS ROUTINE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Blend the sounds in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proud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Listen to the Sounds: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am going to blend sounds together to say a word. Listen as I say the sounds: 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/p/ /r/ /</a:t>
            </a:r>
            <a:r>
              <a:rPr lang="en-PH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/d/.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Blend the Sounds Together: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I will blend those sounds together: /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prrroud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/. The word is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proud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children blend the sounds in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Listen to the Sounds: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turn! Listen as I say the 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sounds in a word: /r/ /</a:t>
            </a:r>
            <a:r>
              <a:rPr lang="en-PH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/n/ /d/.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Blend the Sounds Together: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blend the sounds together to say the word.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rrrounnnd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What is 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word?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(round)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use the routine and have children blend the sounds in the words below. Correct all errors.</a:t>
            </a:r>
          </a:p>
          <a:p>
            <a:r>
              <a:rPr lang="pt-B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/b/ /ou/ /n/ /s/, bounce</a:t>
            </a: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PH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/</a:t>
            </a:r>
            <a:r>
              <a:rPr lang="en-PH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</a:t>
            </a:r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/, ouch</a:t>
            </a: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/s/ /p/ /r/ /</a:t>
            </a:r>
            <a:r>
              <a:rPr lang="en-PH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/t/, sprout</a:t>
            </a:r>
          </a:p>
          <a:p>
            <a:r>
              <a:rPr lang="pt-B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/p/ /ou/ /n/ /d/, pound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/w/ /ĭ/ /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/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/t/, without</a:t>
            </a: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PH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/t/ /s/ /ī/ /d/, outside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12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ISOLATE SOUNDS ROUTINE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Isolate the medial sound in the word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Listen for the Sound: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am going to listen for the middle sound in the word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 the Sound: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I will say the middle sound I hear in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/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/. The middle sound in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/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children isolate the medial sound in the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 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shout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Listen for the Sound: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turn! What is the middle sound in the word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shout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 the Sound: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 the middle sound you 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hear.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PH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Again.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PH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use the routine and have children isolate the middle sound in each word below. Correct all errors.</a:t>
            </a: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loud, /</a:t>
            </a:r>
            <a:r>
              <a:rPr lang="en-PH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pop, /ŏ/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mouse, /</a:t>
            </a:r>
            <a:r>
              <a:rPr lang="en-PH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house, /</a:t>
            </a:r>
            <a:r>
              <a:rPr lang="en-PH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mouth, /</a:t>
            </a:r>
            <a:r>
              <a:rPr lang="en-PH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fox, /ŏ/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SS&amp;A Cards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introduce the diphthong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Say the image name, say the sound, and have children repeat after you.</a:t>
            </a:r>
            <a:r>
              <a:rPr lang="en-US" dirty="0"/>
              <a:t> 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dirty="0">
              <a:latin typeface="Avenir Nex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venir Next"/>
                <a:ea typeface="Calibri" panose="020F0502020204030204" pitchFamily="34" charset="0"/>
                <a:cs typeface="Times New Roman" panose="02020603050405020304" pitchFamily="18" charset="0"/>
              </a:rPr>
              <a:t>Consider playing the articulation video accessible through Teacher Toolbox.</a:t>
            </a:r>
            <a:endParaRPr lang="en-PH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42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TEACH: </a:t>
            </a:r>
            <a:r>
              <a:rPr lang="en-US" dirty="0"/>
              <a:t>Explain that the letters </a:t>
            </a:r>
            <a:r>
              <a:rPr lang="en-US" i="1" dirty="0"/>
              <a:t>o </a:t>
            </a:r>
            <a:r>
              <a:rPr lang="en-US" dirty="0"/>
              <a:t>and </a:t>
            </a:r>
            <a:r>
              <a:rPr lang="en-US" i="1" dirty="0"/>
              <a:t>u </a:t>
            </a:r>
            <a:r>
              <a:rPr lang="en-US" dirty="0"/>
              <a:t>together can stand for /</a:t>
            </a:r>
            <a:r>
              <a:rPr lang="en-US" dirty="0" err="1"/>
              <a:t>ou</a:t>
            </a:r>
            <a:r>
              <a:rPr lang="en-US" dirty="0"/>
              <a:t>/. 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couch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read it aloud. Underline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Point to the letters, say the sound, and have children repeat after you.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63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BLEND WORDS ROUTINE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the word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 the Sounds: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am going to say each sound in the word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letter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stands for /f/,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 for 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PH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/,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stands for /n/, and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stands for /d/.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Blend the Sounds Together: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listen as I blend these sounds together: /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fffounnnd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found.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 the 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 with me: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found.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4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BLEND WORDS ROUTINE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the word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 the Sounds: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turn! Say each sound in the 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word.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/h/ /</a:t>
            </a:r>
            <a:r>
              <a:rPr lang="en-PH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/s/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Blend the Sounds Together: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blend the sounds 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together.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PH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housss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house)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69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use the routine and have children blend sounds to say the words below. Correct all errors.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scout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pounce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 Up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Ear outline">
            <a:extLst>
              <a:ext uri="{FF2B5EF4-FFF2-40B4-BE49-F238E27FC236}">
                <a16:creationId xmlns:a16="http://schemas.microsoft.com/office/drawing/2014/main" id="{940D159D-23ED-C848-A401-FA604943AB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3145" y="1939229"/>
            <a:ext cx="3225313" cy="3225313"/>
          </a:xfrm>
          <a:prstGeom prst="rect">
            <a:avLst/>
          </a:prstGeom>
        </p:spPr>
      </p:pic>
      <p:pic>
        <p:nvPicPr>
          <p:cNvPr id="8" name="Graphic 7" descr="Ear outline">
            <a:extLst>
              <a:ext uri="{FF2B5EF4-FFF2-40B4-BE49-F238E27FC236}">
                <a16:creationId xmlns:a16="http://schemas.microsoft.com/office/drawing/2014/main" id="{2F30DE48-0251-EE4A-898E-C7D7132AF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93129" y="1939229"/>
            <a:ext cx="3225313" cy="3225313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8064CD3-922F-AB4F-9FDE-4DD0F24107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[skill name]</a:t>
            </a:r>
          </a:p>
        </p:txBody>
      </p:sp>
      <p:sp>
        <p:nvSpPr>
          <p:cNvPr id="12" name="Text Placeholder 5" descr="Protocol">
            <a:extLst>
              <a:ext uri="{FF2B5EF4-FFF2-40B4-BE49-F238E27FC236}">
                <a16:creationId xmlns:a16="http://schemas.microsoft.com/office/drawing/2014/main" id="{013DE890-C0CA-B242-8C56-B931E0BC3B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191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A39BE52-13F4-8146-B09D-2967D6254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  <p:pic>
        <p:nvPicPr>
          <p:cNvPr id="10" name="Graphic 9" descr="Ear outline">
            <a:extLst>
              <a:ext uri="{FF2B5EF4-FFF2-40B4-BE49-F238E27FC236}">
                <a16:creationId xmlns:a16="http://schemas.microsoft.com/office/drawing/2014/main" id="{521BB09D-B28E-49FE-EBFD-3B41F7B48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22626" y="1939229"/>
            <a:ext cx="3225313" cy="32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0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word building cards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 descr="Card">
            <a:extLst>
              <a:ext uri="{FF2B5EF4-FFF2-40B4-BE49-F238E27FC236}">
                <a16:creationId xmlns:a16="http://schemas.microsoft.com/office/drawing/2014/main" id="{FCF5A6A4-CC80-8443-A776-6F836C1DAA4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21279" y="1864988"/>
            <a:ext cx="329184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8A8916E-CE75-3849-B9AA-C858F48265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[skill name]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F204F8BC-E946-EA44-A74A-F8FCAC7D1C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1F1DCC4-9899-CF45-8993-D56ABD288F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84085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word building cards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Card">
            <a:extLst>
              <a:ext uri="{FF2B5EF4-FFF2-40B4-BE49-F238E27FC236}">
                <a16:creationId xmlns:a16="http://schemas.microsoft.com/office/drawing/2014/main" id="{E3F79C84-7C97-FA44-B78F-46331D46677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93949" y="1857656"/>
            <a:ext cx="329184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/>
          </a:p>
        </p:txBody>
      </p:sp>
      <p:sp>
        <p:nvSpPr>
          <p:cNvPr id="6" name="Content Placeholder 19" descr="Card">
            <a:extLst>
              <a:ext uri="{FF2B5EF4-FFF2-40B4-BE49-F238E27FC236}">
                <a16:creationId xmlns:a16="http://schemas.microsoft.com/office/drawing/2014/main" id="{FCF5A6A4-CC80-8443-A776-6F836C1DAA4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49124" y="1857656"/>
            <a:ext cx="329184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E762A44-3710-3C4B-83AF-1C9F0CC09F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[skill name]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F3CDA520-C64C-244B-B055-16D6AD875E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2FDEE04-CEEC-0E43-8B86-1B6BDF560C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22750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SA cards +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C3ECD41-D5FC-6D4D-8B00-42D736C51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4735" y="3429000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13" name="Content Placeholder 19" descr="Card">
            <a:extLst>
              <a:ext uri="{FF2B5EF4-FFF2-40B4-BE49-F238E27FC236}">
                <a16:creationId xmlns:a16="http://schemas.microsoft.com/office/drawing/2014/main" id="{9D00C58D-4F3E-5044-8D03-D983A15394A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79012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2]</a:t>
            </a:r>
            <a:endParaRPr lang="en-US"/>
          </a:p>
        </p:txBody>
      </p:sp>
      <p:sp>
        <p:nvSpPr>
          <p:cNvPr id="8" name="Content Placeholder 19" descr="Card">
            <a:extLst>
              <a:ext uri="{FF2B5EF4-FFF2-40B4-BE49-F238E27FC236}">
                <a16:creationId xmlns:a16="http://schemas.microsoft.com/office/drawing/2014/main" id="{EE5CA3E1-FB71-D94B-B59D-D8E9BF9E858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065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9BEA61F-48CB-5C4C-8856-F132EA4100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C88CB0C2-1E37-8B45-8A78-74CB8E5157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C2BC839-ACC5-A740-80F7-076AF22913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13256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Words_SB12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14626BE8-FF46-8C4E-A849-D38D330E070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 descr="Protocol">
            <a:extLst>
              <a:ext uri="{FF2B5EF4-FFF2-40B4-BE49-F238E27FC236}">
                <a16:creationId xmlns:a16="http://schemas.microsoft.com/office/drawing/2014/main" id="{3EE0EE53-CCAB-F94A-9998-AF06EE01A1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BF84062-1E54-7E49-9D8A-DC7BF5232A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611066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1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ECD180A-7E6D-284D-BA6E-26CDF1337E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0400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C61789-8320-7444-93BA-4A389F1E2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[skill name]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AABB770A-E8A0-734D-B88D-88DBA020A7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F7A806F-7004-2D4A-84DB-348E88FF52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308944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E9B76A4-AAA8-2445-98D2-F38F5A8DD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8029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EA29158-B8D7-3B4E-99D3-454B449748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0531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DD491C5-B7DE-854C-BF1D-A00E8EFF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12" name="Text Placeholder 5" descr="Protocol">
            <a:extLst>
              <a:ext uri="{FF2B5EF4-FFF2-40B4-BE49-F238E27FC236}">
                <a16:creationId xmlns:a16="http://schemas.microsoft.com/office/drawing/2014/main" id="{02E6E273-93A2-684B-9149-34FAF43B89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C9FFCD1-4330-374F-BF5F-E3B63E3D21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97584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 syllabl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E9B76A4-AAA8-2445-98D2-F38F5A8DD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42391" y="2798177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&lt;s2&gt;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EA29158-B8D7-3B4E-99D3-454B449748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28800" y="2798177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&lt;s1&gt;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963BD2-D89C-1942-BD61-15BB00E007AE}"/>
              </a:ext>
            </a:extLst>
          </p:cNvPr>
          <p:cNvCxnSpPr/>
          <p:nvPr userDrawn="1"/>
        </p:nvCxnSpPr>
        <p:spPr>
          <a:xfrm>
            <a:off x="4757195" y="2650603"/>
            <a:ext cx="0" cy="206029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928415-298C-5148-8A5B-C74BE8FB1131}"/>
              </a:ext>
            </a:extLst>
          </p:cNvPr>
          <p:cNvCxnSpPr>
            <a:cxnSpLocks/>
          </p:cNvCxnSpPr>
          <p:nvPr userDrawn="1"/>
        </p:nvCxnSpPr>
        <p:spPr>
          <a:xfrm>
            <a:off x="1767839" y="2650603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9BEE34-FFC9-6047-88B8-DAA5A42ADB8B}"/>
              </a:ext>
            </a:extLst>
          </p:cNvPr>
          <p:cNvCxnSpPr>
            <a:cxnSpLocks/>
          </p:cNvCxnSpPr>
          <p:nvPr userDrawn="1"/>
        </p:nvCxnSpPr>
        <p:spPr>
          <a:xfrm>
            <a:off x="1767839" y="4701251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 descr="Protocol">
            <a:extLst>
              <a:ext uri="{FF2B5EF4-FFF2-40B4-BE49-F238E27FC236}">
                <a16:creationId xmlns:a16="http://schemas.microsoft.com/office/drawing/2014/main" id="{E32170CF-3FF2-FF47-BC48-305E027599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5C57119-F0EA-A346-8C55-386C4990E0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6BA15C-3A77-9BC8-F2F5-30DDD107D1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</p:spTree>
    <p:extLst>
      <p:ext uri="{BB962C8B-B14F-4D97-AF65-F5344CB8AC3E}">
        <p14:creationId xmlns:p14="http://schemas.microsoft.com/office/powerpoint/2010/main" val="1659370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 syllable words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B353692-76C9-B848-A882-76865BD57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640" y="2806855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&lt;s2&gt;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03FB286-0E48-534A-8491-87E086A26B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081" y="2806855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&lt;s1&gt;</a:t>
            </a: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3DBB359C-BEC6-E144-B84D-FF658DD2DD37}"/>
              </a:ext>
            </a:extLst>
          </p:cNvPr>
          <p:cNvSpPr/>
          <p:nvPr userDrawn="1"/>
        </p:nvSpPr>
        <p:spPr>
          <a:xfrm rot="10800000">
            <a:off x="4693531" y="3012895"/>
            <a:ext cx="1886673" cy="160886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CE4DC1C7-FA3B-944D-9AA0-4FB2ADB0A28A}"/>
              </a:ext>
            </a:extLst>
          </p:cNvPr>
          <p:cNvSpPr/>
          <p:nvPr userDrawn="1"/>
        </p:nvSpPr>
        <p:spPr>
          <a:xfrm rot="10800000">
            <a:off x="2789498" y="3011741"/>
            <a:ext cx="1886673" cy="1608867"/>
          </a:xfrm>
          <a:prstGeom prst="blockArc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9BEE34-FFC9-6047-88B8-DAA5A42ADB8B}"/>
              </a:ext>
            </a:extLst>
          </p:cNvPr>
          <p:cNvCxnSpPr>
            <a:cxnSpLocks/>
          </p:cNvCxnSpPr>
          <p:nvPr userDrawn="1"/>
        </p:nvCxnSpPr>
        <p:spPr>
          <a:xfrm>
            <a:off x="1767839" y="4701251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928415-298C-5148-8A5B-C74BE8FB1131}"/>
              </a:ext>
            </a:extLst>
          </p:cNvPr>
          <p:cNvCxnSpPr>
            <a:cxnSpLocks/>
          </p:cNvCxnSpPr>
          <p:nvPr userDrawn="1"/>
        </p:nvCxnSpPr>
        <p:spPr>
          <a:xfrm>
            <a:off x="1767839" y="2650603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14A4D195-2BD2-2C4B-88AF-671C1263B3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5DD0771-10A5-F847-9223-80860C306B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175882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 syllable words full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03FB286-0E48-534A-8491-87E086A26B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67839" y="2885188"/>
            <a:ext cx="6160103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&lt;s1&gt;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9BEE34-FFC9-6047-88B8-DAA5A42ADB8B}"/>
              </a:ext>
            </a:extLst>
          </p:cNvPr>
          <p:cNvCxnSpPr>
            <a:cxnSpLocks/>
          </p:cNvCxnSpPr>
          <p:nvPr userDrawn="1"/>
        </p:nvCxnSpPr>
        <p:spPr>
          <a:xfrm>
            <a:off x="1767839" y="4701251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928415-298C-5148-8A5B-C74BE8FB1131}"/>
              </a:ext>
            </a:extLst>
          </p:cNvPr>
          <p:cNvCxnSpPr>
            <a:cxnSpLocks/>
          </p:cNvCxnSpPr>
          <p:nvPr userDrawn="1"/>
        </p:nvCxnSpPr>
        <p:spPr>
          <a:xfrm>
            <a:off x="1767839" y="2650603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 descr="Protocol">
            <a:extLst>
              <a:ext uri="{FF2B5EF4-FFF2-40B4-BE49-F238E27FC236}">
                <a16:creationId xmlns:a16="http://schemas.microsoft.com/office/drawing/2014/main" id="{84698C21-6C80-DD43-91E1-D9DEA3C35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4E2DB61-8F8C-4C48-AADB-38DED930E8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696256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Opener SB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14626BE8-FF46-8C4E-A849-D38D330E070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407FD2-94DD-174C-91CD-8DDFBFD7D9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99357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Letters! - SB -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 descr="Skill instruction in the student book.">
            <a:extLst>
              <a:ext uri="{FF2B5EF4-FFF2-40B4-BE49-F238E27FC236}">
                <a16:creationId xmlns:a16="http://schemas.microsoft.com/office/drawing/2014/main" id="{EE4533DB-F192-214E-8F28-88167301E54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767839" y="1828800"/>
            <a:ext cx="5614416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5C899A0-F43B-8E40-B320-F8930B68E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C334A8F5-6DCF-C04E-8733-CFEA64A2AA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193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6BB5A52-0782-4944-AA7B-CE0F355E5B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173539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e 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CADDC0A-4B04-8A4A-A2F9-5F3FD599C1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628036"/>
            <a:ext cx="6858000" cy="744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Session #: [skill]</a:t>
            </a:r>
          </a:p>
        </p:txBody>
      </p:sp>
      <p:sp>
        <p:nvSpPr>
          <p:cNvPr id="7" name="Title 1" descr="Lesson title">
            <a:extLst>
              <a:ext uri="{FF2B5EF4-FFF2-40B4-BE49-F238E27FC236}">
                <a16:creationId xmlns:a16="http://schemas.microsoft.com/office/drawing/2014/main" id="{D259518F-C8B6-3140-9478-E1F74B76E7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4003687"/>
            <a:ext cx="6858000" cy="624350"/>
          </a:xfrm>
          <a:prstGeom prst="rect">
            <a:avLst/>
          </a:prstGeom>
        </p:spPr>
        <p:txBody>
          <a:bodyPr anchor="t"/>
          <a:lstStyle>
            <a:lvl1pPr algn="ctr">
              <a:defRPr sz="4500" b="1" i="0">
                <a:solidFill>
                  <a:srgbClr val="008FD5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Week 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F81FB-63A8-1F4B-BD76-0982198CA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88792" y="4166704"/>
            <a:ext cx="1655208" cy="2258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F221E5-773F-9040-BA6E-4C555A4F1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601" y="1827097"/>
            <a:ext cx="1425973" cy="11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2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e 1 Pacing Slide_U1_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options for pacing including 20 minutes for phonological awareness, phonics, and high frequency words, 30 minutes for adding word analysis and word-level reading fluency, and 45 minutes adding letter formation and reading connected texts. For more guidance on pacing see page a 30 to a 33.">
            <a:extLst>
              <a:ext uri="{FF2B5EF4-FFF2-40B4-BE49-F238E27FC236}">
                <a16:creationId xmlns:a16="http://schemas.microsoft.com/office/drawing/2014/main" id="{90E6EE83-2DA3-AE4A-92A2-78D641F5E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260" y="2507631"/>
            <a:ext cx="6118752" cy="316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15DE7D-0614-1541-838E-E6BDF64019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39063" y="4575890"/>
            <a:ext cx="2256818" cy="19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94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e 1 Pacing Slide_U4_5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options for pacing including 20 minutes for phonological awareness, phonics, and high frequency words, 30 minutes for adding word analysis and word-level reading fluency, and 45 minutes adding reading connected texts. For more guidance on pacing see page a 30 to a 33.">
            <a:extLst>
              <a:ext uri="{FF2B5EF4-FFF2-40B4-BE49-F238E27FC236}">
                <a16:creationId xmlns:a16="http://schemas.microsoft.com/office/drawing/2014/main" id="{F3F62B5C-6CDC-5F4F-9256-CA270AFF5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260" y="2628590"/>
            <a:ext cx="6199919" cy="3125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15DE7D-0614-1541-838E-E6BDF64019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39063" y="4575890"/>
            <a:ext cx="2256818" cy="19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31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1_Learning Objectiv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 descr="Slide title">
            <a:extLst>
              <a:ext uri="{FF2B5EF4-FFF2-40B4-BE49-F238E27FC236}">
                <a16:creationId xmlns:a16="http://schemas.microsoft.com/office/drawing/2014/main" id="{74D0A81E-7F63-7E44-82B2-9DA4B2CD4709}"/>
              </a:ext>
            </a:extLst>
          </p:cNvPr>
          <p:cNvSpPr txBox="1">
            <a:spLocks/>
          </p:cNvSpPr>
          <p:nvPr userDrawn="1"/>
        </p:nvSpPr>
        <p:spPr>
          <a:xfrm>
            <a:off x="2118256" y="1377939"/>
            <a:ext cx="4907488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A1CA4C"/>
                </a:solidFill>
                <a:latin typeface="Century Gothic" panose="020B0502020202020204" pitchFamily="34" charset="0"/>
              </a:rPr>
              <a:t>Today’s Focus</a:t>
            </a:r>
          </a:p>
        </p:txBody>
      </p:sp>
      <p:sp>
        <p:nvSpPr>
          <p:cNvPr id="26" name="Text Placeholder 6" descr="Learning objective text">
            <a:extLst>
              <a:ext uri="{FF2B5EF4-FFF2-40B4-BE49-F238E27FC236}">
                <a16:creationId xmlns:a16="http://schemas.microsoft.com/office/drawing/2014/main" id="{83E42E70-B153-E945-92E3-06F12701BF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0813" y="2705571"/>
            <a:ext cx="5722374" cy="2036455"/>
          </a:xfrm>
          <a:prstGeom prst="rect">
            <a:avLst/>
          </a:prstGeom>
          <a:solidFill>
            <a:srgbClr val="DAECAC"/>
          </a:solidFill>
          <a:ln w="38100" cap="rnd">
            <a:solidFill>
              <a:schemeClr val="bg1"/>
            </a:solidFill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rtlCol="0">
            <a:spAutoFit/>
          </a:bodyPr>
          <a:lstStyle>
            <a:lvl1pPr marL="388620" indent="0" algn="ctr">
              <a:buFont typeface="Arial" panose="020B0604020202020204" pitchFamily="34" charset="0"/>
              <a:buNone/>
              <a:defRPr lang="en-US" sz="4400" b="1" i="0" dirty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731520" lvl="0" defTabSz="457200"/>
            <a:r>
              <a:rPr lang="en-US"/>
              <a:t>Skill Text:</a:t>
            </a:r>
          </a:p>
          <a:p>
            <a:pPr marL="731520" lvl="0" defTabSz="457200"/>
            <a:endParaRPr lang="en-US"/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3E96A7E0-22E9-8143-8AC3-0B1D072028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0531" y="6506612"/>
            <a:ext cx="637308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83109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Letters! - letter 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Visual description of how to form a letter">
            <a:extLst>
              <a:ext uri="{FF2B5EF4-FFF2-40B4-BE49-F238E27FC236}">
                <a16:creationId xmlns:a16="http://schemas.microsoft.com/office/drawing/2014/main" id="{B07D2A7D-EEB8-2045-A908-BC10C0B742C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79427" y="2986268"/>
            <a:ext cx="2652041" cy="193265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 formation image LC]</a:t>
            </a:r>
            <a:endParaRPr lang="en-US"/>
          </a:p>
          <a:p>
            <a:pPr lvl="0"/>
            <a:endParaRPr lang="en-US"/>
          </a:p>
        </p:txBody>
      </p:sp>
      <p:sp>
        <p:nvSpPr>
          <p:cNvPr id="6" name="Content Placeholder 19" descr="Visual description of how to form a letter">
            <a:extLst>
              <a:ext uri="{FF2B5EF4-FFF2-40B4-BE49-F238E27FC236}">
                <a16:creationId xmlns:a16="http://schemas.microsoft.com/office/drawing/2014/main" id="{EE4533DB-F192-214E-8F28-88167301E54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30531" y="2986268"/>
            <a:ext cx="2652041" cy="193265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 formation image UC]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B8D81D-F117-BB4A-99BB-06C68FE9E0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929F2078-0C71-594C-B833-E23931E87B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548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9C44F8F-A7D2-3548-907E-79A2A38E62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91854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-Level Reading_SB12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14626BE8-FF46-8C4E-A849-D38D330E070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 descr="Protocol">
            <a:extLst>
              <a:ext uri="{FF2B5EF4-FFF2-40B4-BE49-F238E27FC236}">
                <a16:creationId xmlns:a16="http://schemas.microsoft.com/office/drawing/2014/main" id="{484AA204-D401-E54D-A8DC-17F91045F5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C577422-18E0-404C-A645-E106AF62D6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01524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-Level Reading_SB12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Skill instruction in the student book.">
            <a:extLst>
              <a:ext uri="{FF2B5EF4-FFF2-40B4-BE49-F238E27FC236}">
                <a16:creationId xmlns:a16="http://schemas.microsoft.com/office/drawing/2014/main" id="{0A9B459B-3100-2641-BB71-FAFCA094564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24086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6D4D6425-CD03-E64E-9AAD-D17DA8E7CE7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90914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 descr="Protocol">
            <a:extLst>
              <a:ext uri="{FF2B5EF4-FFF2-40B4-BE49-F238E27FC236}">
                <a16:creationId xmlns:a16="http://schemas.microsoft.com/office/drawing/2014/main" id="{43397413-28A3-7840-AABB-51A28D94D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29C8151-5F54-5142-8C1C-C171E88A8E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69185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1 up SSA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 descr="Card">
            <a:extLst>
              <a:ext uri="{FF2B5EF4-FFF2-40B4-BE49-F238E27FC236}">
                <a16:creationId xmlns:a16="http://schemas.microsoft.com/office/drawing/2014/main" id="{326B11B0-1DE1-CA49-8B26-1D4BE5B657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15919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EF26D7C-01D4-214D-A751-4141892BF3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[skill name]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EFAE8E3D-9AF8-8741-9221-DB0D03DD2A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21B19EB-DC2F-3246-8801-FD55ED8138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43265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SA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9" descr="Card">
            <a:extLst>
              <a:ext uri="{FF2B5EF4-FFF2-40B4-BE49-F238E27FC236}">
                <a16:creationId xmlns:a16="http://schemas.microsoft.com/office/drawing/2014/main" id="{49329188-354C-DF48-A4B5-09EDBAEC240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859333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2]</a:t>
            </a:r>
            <a:endParaRPr lang="en-US"/>
          </a:p>
        </p:txBody>
      </p:sp>
      <p:sp>
        <p:nvSpPr>
          <p:cNvPr id="7" name="Content Placeholder 19" descr="Card">
            <a:extLst>
              <a:ext uri="{FF2B5EF4-FFF2-40B4-BE49-F238E27FC236}">
                <a16:creationId xmlns:a16="http://schemas.microsoft.com/office/drawing/2014/main" id="{F63AA6E6-CA8E-5D46-8791-E6E57AA4C79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358587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1]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3BB2A71-FAF7-E64E-8B97-85A5D25F2D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[skill name]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BAA1CBFE-671A-424A-9327-F6917B0F48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339D97B-39AB-584B-8A15-AFEE04930E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7338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uper word cards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Super word card">
            <a:extLst>
              <a:ext uri="{FF2B5EF4-FFF2-40B4-BE49-F238E27FC236}">
                <a16:creationId xmlns:a16="http://schemas.microsoft.com/office/drawing/2014/main" id="{656462EF-163F-A14E-AD54-567A587E277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514600" y="2491291"/>
            <a:ext cx="4114800" cy="2743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[Super Word Card 1]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E39FC5-7A52-EC41-9C59-921C9816E5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[Super Words]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639BC20C-282B-B34D-9840-CD60CC39F3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8978BE3-E03E-4D42-A6C7-8DDD0F15A0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407484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uper word cards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9" descr="Super word card">
            <a:extLst>
              <a:ext uri="{FF2B5EF4-FFF2-40B4-BE49-F238E27FC236}">
                <a16:creationId xmlns:a16="http://schemas.microsoft.com/office/drawing/2014/main" id="{A2383405-F2B0-5F46-9FE5-E5B47C7DB1B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93534" y="2478765"/>
            <a:ext cx="4114800" cy="2743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[Super Word Card 2]</a:t>
            </a:r>
            <a:endParaRPr lang="en-US"/>
          </a:p>
        </p:txBody>
      </p:sp>
      <p:sp>
        <p:nvSpPr>
          <p:cNvPr id="7" name="Content Placeholder 19" descr="Super word card">
            <a:extLst>
              <a:ext uri="{FF2B5EF4-FFF2-40B4-BE49-F238E27FC236}">
                <a16:creationId xmlns:a16="http://schemas.microsoft.com/office/drawing/2014/main" id="{656462EF-163F-A14E-AD54-567A587E277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62965" y="2478765"/>
            <a:ext cx="4114800" cy="2743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[Super Word Card 1]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14C85D0-7CEF-A645-B993-1557CCEB48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[Super Words]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ABD6DC13-C6D5-FC4B-A052-FB9C74EA47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0599863-EC6A-6F4F-B4C8-AFFB37B9EE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49679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AA7D7B-11E5-4C4F-953D-E132D9D6EE52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C6D01-1976-F444-94AD-07FBA58B1D15}"/>
              </a:ext>
            </a:extLst>
          </p:cNvPr>
          <p:cNvSpPr txBox="1"/>
          <p:nvPr userDrawn="1"/>
        </p:nvSpPr>
        <p:spPr>
          <a:xfrm>
            <a:off x="1" y="6473066"/>
            <a:ext cx="9143998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 b="0" i="0">
                <a:latin typeface="Arial" panose="020B0604020202020204" pitchFamily="34" charset="0"/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AD11D67-2D8B-2742-BDA7-47AC1EB3A6C2}"/>
              </a:ext>
            </a:extLst>
          </p:cNvPr>
          <p:cNvSpPr txBox="1">
            <a:spLocks/>
          </p:cNvSpPr>
          <p:nvPr userDrawn="1"/>
        </p:nvSpPr>
        <p:spPr>
          <a:xfrm>
            <a:off x="194817" y="6499193"/>
            <a:ext cx="1102760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Century Gothic" panose="020B0502020202020204" pitchFamily="34" charset="0"/>
              </a:rPr>
              <a:t>Session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B3A06-7262-4746-B0EA-3D7686809366}"/>
              </a:ext>
            </a:extLst>
          </p:cNvPr>
          <p:cNvSpPr/>
          <p:nvPr userDrawn="1"/>
        </p:nvSpPr>
        <p:spPr>
          <a:xfrm>
            <a:off x="0" y="0"/>
            <a:ext cx="9144000" cy="687821"/>
          </a:xfrm>
          <a:prstGeom prst="rect">
            <a:avLst/>
          </a:prstGeom>
          <a:solidFill>
            <a:srgbClr val="BBD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15829B-C55D-0445-A8A8-67C41B411BEF}"/>
              </a:ext>
            </a:extLst>
          </p:cNvPr>
          <p:cNvCxnSpPr>
            <a:cxnSpLocks/>
          </p:cNvCxnSpPr>
          <p:nvPr userDrawn="1"/>
        </p:nvCxnSpPr>
        <p:spPr>
          <a:xfrm>
            <a:off x="0" y="766544"/>
            <a:ext cx="9144000" cy="0"/>
          </a:xfrm>
          <a:prstGeom prst="line">
            <a:avLst/>
          </a:prstGeom>
          <a:ln w="25400" cap="rnd">
            <a:solidFill>
              <a:srgbClr val="92929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662D275-E9A8-9049-AF11-6AA02B8C851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7846320" y="76876"/>
            <a:ext cx="943713" cy="9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7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816" r:id="rId2"/>
    <p:sldLayoutId id="2147483922" r:id="rId3"/>
    <p:sldLayoutId id="2147483966" r:id="rId4"/>
    <p:sldLayoutId id="2147483965" r:id="rId5"/>
    <p:sldLayoutId id="2147483962" r:id="rId6"/>
    <p:sldLayoutId id="2147483939" r:id="rId7"/>
    <p:sldLayoutId id="2147483967" r:id="rId8"/>
    <p:sldLayoutId id="2147483942" r:id="rId9"/>
    <p:sldLayoutId id="2147483968" r:id="rId10"/>
    <p:sldLayoutId id="2147483945" r:id="rId11"/>
    <p:sldLayoutId id="2147484007" r:id="rId12"/>
    <p:sldLayoutId id="2147484002" r:id="rId13"/>
    <p:sldLayoutId id="2147483940" r:id="rId14"/>
    <p:sldLayoutId id="2147483948" r:id="rId15"/>
    <p:sldLayoutId id="2147483949" r:id="rId16"/>
    <p:sldLayoutId id="2147483950" r:id="rId17"/>
    <p:sldLayoutId id="2147484003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AA7D7B-11E5-4C4F-953D-E132D9D6EE52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C6D01-1976-F444-94AD-07FBA58B1D15}"/>
              </a:ext>
            </a:extLst>
          </p:cNvPr>
          <p:cNvSpPr txBox="1"/>
          <p:nvPr userDrawn="1"/>
        </p:nvSpPr>
        <p:spPr>
          <a:xfrm>
            <a:off x="1" y="6473066"/>
            <a:ext cx="9143998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 b="0" i="0">
                <a:latin typeface="Arial" panose="020B0604020202020204" pitchFamily="34" charset="0"/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AD11D67-2D8B-2742-BDA7-47AC1EB3A6C2}"/>
              </a:ext>
            </a:extLst>
          </p:cNvPr>
          <p:cNvSpPr txBox="1">
            <a:spLocks/>
          </p:cNvSpPr>
          <p:nvPr userDrawn="1"/>
        </p:nvSpPr>
        <p:spPr>
          <a:xfrm>
            <a:off x="194817" y="6499193"/>
            <a:ext cx="2101122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Century Gothic" panose="020B0502020202020204" pitchFamily="34" charset="0"/>
              </a:rPr>
              <a:t>Unit Opener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B3A06-7262-4746-B0EA-3D7686809366}"/>
              </a:ext>
            </a:extLst>
          </p:cNvPr>
          <p:cNvSpPr/>
          <p:nvPr userDrawn="1"/>
        </p:nvSpPr>
        <p:spPr>
          <a:xfrm>
            <a:off x="0" y="0"/>
            <a:ext cx="9144000" cy="687821"/>
          </a:xfrm>
          <a:prstGeom prst="rect">
            <a:avLst/>
          </a:prstGeom>
          <a:solidFill>
            <a:srgbClr val="BBD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15829B-C55D-0445-A8A8-67C41B411BEF}"/>
              </a:ext>
            </a:extLst>
          </p:cNvPr>
          <p:cNvCxnSpPr>
            <a:cxnSpLocks/>
          </p:cNvCxnSpPr>
          <p:nvPr userDrawn="1"/>
        </p:nvCxnSpPr>
        <p:spPr>
          <a:xfrm>
            <a:off x="0" y="766544"/>
            <a:ext cx="9144000" cy="0"/>
          </a:xfrm>
          <a:prstGeom prst="line">
            <a:avLst/>
          </a:prstGeom>
          <a:ln w="25400" cap="rnd">
            <a:solidFill>
              <a:srgbClr val="92929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662D275-E9A8-9049-AF11-6AA02B8C85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46320" y="76876"/>
            <a:ext cx="943713" cy="9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6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square&#10;&#10;Description automatically generated">
            <a:extLst>
              <a:ext uri="{FF2B5EF4-FFF2-40B4-BE49-F238E27FC236}">
                <a16:creationId xmlns:a16="http://schemas.microsoft.com/office/drawing/2014/main" id="{E9C43F56-5424-B641-B113-B9F0301F55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E5B37B-DDFA-194C-9341-24D83C5A0653}"/>
              </a:ext>
            </a:extLst>
          </p:cNvPr>
          <p:cNvSpPr txBox="1"/>
          <p:nvPr userDrawn="1"/>
        </p:nvSpPr>
        <p:spPr>
          <a:xfrm>
            <a:off x="1" y="6400800"/>
            <a:ext cx="9143998" cy="457200"/>
          </a:xfrm>
          <a:prstGeom prst="rect">
            <a:avLst/>
          </a:prstGeom>
          <a:solidFill>
            <a:srgbClr val="EB2627"/>
          </a:solidFill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>
                <a:solidFill>
                  <a:schemeClr val="bg1"/>
                </a:solidFill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pic>
        <p:nvPicPr>
          <p:cNvPr id="9" name="Picture 8" descr="Program Title Magnetic Reading Foundations">
            <a:extLst>
              <a:ext uri="{FF2B5EF4-FFF2-40B4-BE49-F238E27FC236}">
                <a16:creationId xmlns:a16="http://schemas.microsoft.com/office/drawing/2014/main" id="{6F1ECA99-6DD4-3745-87B3-CFE45B3AB7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512118" y="480862"/>
            <a:ext cx="4119763" cy="2220393"/>
          </a:xfrm>
          <a:prstGeom prst="rect">
            <a:avLst/>
          </a:prstGeom>
        </p:spPr>
      </p:pic>
      <p:pic>
        <p:nvPicPr>
          <p:cNvPr id="3" name="Picture 2" descr="Icon Grade 1">
            <a:extLst>
              <a:ext uri="{FF2B5EF4-FFF2-40B4-BE49-F238E27FC236}">
                <a16:creationId xmlns:a16="http://schemas.microsoft.com/office/drawing/2014/main" id="{27268FA5-D74D-9F4B-8EA4-1F717CF8D58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053240" y="2613657"/>
            <a:ext cx="1037519" cy="109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8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40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21AB6C-61D2-CF4C-9BF0-3E2A52133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" y="0"/>
            <a:ext cx="9143995" cy="7945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377DA6-743D-B24D-92E6-7310FA2646D4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6B541-244E-1F48-8569-18D0EEA0B85E}"/>
              </a:ext>
            </a:extLst>
          </p:cNvPr>
          <p:cNvSpPr txBox="1"/>
          <p:nvPr userDrawn="1"/>
        </p:nvSpPr>
        <p:spPr>
          <a:xfrm>
            <a:off x="0" y="6473066"/>
            <a:ext cx="9143995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 b="0" i="0">
                <a:latin typeface="Arial" panose="020B0604020202020204" pitchFamily="34" charset="0"/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3047141-CD0B-624A-A85D-AB615BF751ED}"/>
              </a:ext>
            </a:extLst>
          </p:cNvPr>
          <p:cNvSpPr txBox="1">
            <a:spLocks/>
          </p:cNvSpPr>
          <p:nvPr userDrawn="1"/>
        </p:nvSpPr>
        <p:spPr>
          <a:xfrm>
            <a:off x="194817" y="6499193"/>
            <a:ext cx="1090657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Century Gothic" panose="020B0502020202020204" pitchFamily="34" charset="0"/>
              </a:rPr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12842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5A9B7C-0FB5-FF45-9E28-0B74B7602A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27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55BF3-44B1-564F-818D-BC1E901C6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Session 1: Diphthong </a:t>
            </a:r>
            <a:r>
              <a:rPr lang="en-US" i="1" dirty="0" err="1"/>
              <a:t>ou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2603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E36A2-CB24-4B80-A8DF-77B166E909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A256C-DC0B-4A9E-B183-36FE9B928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out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CFE0E-CFB5-4F37-8FBA-28C35014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  <a:endParaRPr lang="en-PH" dirty="0"/>
          </a:p>
          <a:p>
            <a:endParaRPr lang="en-P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E63517-6A9B-2593-3A79-6F3592ACCE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Words Routine</a:t>
            </a:r>
          </a:p>
        </p:txBody>
      </p:sp>
    </p:spTree>
    <p:extLst>
      <p:ext uri="{BB962C8B-B14F-4D97-AF65-F5344CB8AC3E}">
        <p14:creationId xmlns:p14="http://schemas.microsoft.com/office/powerpoint/2010/main" val="129796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E36A2-CB24-4B80-A8DF-77B166E909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C5E1-C194-4DBB-B3A6-A4790FD45D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Words Routine</a:t>
            </a:r>
            <a:endParaRPr lang="en-P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A256C-DC0B-4A9E-B183-36FE9B928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cloud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CFE0E-CFB5-4F37-8FBA-28C35014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  <a:endParaRPr lang="en-PH" dirty="0"/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3252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E36A2-CB24-4B80-A8DF-77B166E909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C5E1-C194-4DBB-B3A6-A4790FD45D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Words Routine</a:t>
            </a:r>
            <a:endParaRPr lang="en-P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A256C-DC0B-4A9E-B183-36FE9B928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scout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CFE0E-CFB5-4F37-8FBA-28C35014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  <a:endParaRPr lang="en-PH" dirty="0"/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7048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E36A2-CB24-4B80-A8DF-77B166E909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C5E1-C194-4DBB-B3A6-A4790FD45D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Words Routine</a:t>
            </a:r>
            <a:endParaRPr lang="en-PH" i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A256C-DC0B-4A9E-B183-36FE9B928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pounce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CFE0E-CFB5-4F37-8FBA-28C35014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  <a:endParaRPr lang="en-PH" dirty="0"/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4971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E36A2-CB24-4B80-A8DF-77B166E909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C5E1-C194-4DBB-B3A6-A4790FD45D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Words Routine</a:t>
            </a:r>
            <a:endParaRPr lang="en-P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A256C-DC0B-4A9E-B183-36FE9B928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sound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CFE0E-CFB5-4F37-8FBA-28C35014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  <a:endParaRPr lang="en-PH" dirty="0"/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99824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E36A2-CB24-4B80-A8DF-77B166E909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C5E1-C194-4DBB-B3A6-A4790FD45D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Words Routine</a:t>
            </a:r>
            <a:endParaRPr lang="en-P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A256C-DC0B-4A9E-B183-36FE9B928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round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CFE0E-CFB5-4F37-8FBA-28C35014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  <a:endParaRPr lang="en-PH" dirty="0"/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74513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9B7A9-5BCC-43E5-B512-B51EF59117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C0353-CECA-4750-B432-9365F4F3BB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Super Words</a:t>
            </a:r>
            <a:endParaRPr lang="en-PH" dirty="0"/>
          </a:p>
        </p:txBody>
      </p:sp>
      <p:pic>
        <p:nvPicPr>
          <p:cNvPr id="7" name="Content Placeholder 6" descr="An image of the High-Frequency Word Card for the word always.">
            <a:extLst>
              <a:ext uri="{FF2B5EF4-FFF2-40B4-BE49-F238E27FC236}">
                <a16:creationId xmlns:a16="http://schemas.microsoft.com/office/drawing/2014/main" id="{3891F548-9C1B-4D86-A164-5DABF00D1E5C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2514600" y="2496908"/>
            <a:ext cx="4114800" cy="273096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1124A-3E5D-497E-AD6A-42517694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High-Frequency Words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1601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9B7A9-5BCC-43E5-B512-B51EF59117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C0353-CECA-4750-B432-9365F4F3BB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Super Words</a:t>
            </a:r>
            <a:endParaRPr lang="en-PH" dirty="0"/>
          </a:p>
        </p:txBody>
      </p:sp>
      <p:pic>
        <p:nvPicPr>
          <p:cNvPr id="7" name="Content Placeholder 6" descr="An image of the High-Frequency Word Card for the word done.">
            <a:extLst>
              <a:ext uri="{FF2B5EF4-FFF2-40B4-BE49-F238E27FC236}">
                <a16:creationId xmlns:a16="http://schemas.microsoft.com/office/drawing/2014/main" id="{3CA179A2-00E9-4582-A23B-E6EBD85CD8BE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2514600" y="2492318"/>
            <a:ext cx="4114800" cy="274014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1124A-3E5D-497E-AD6A-42517694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High-Frequency Words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2985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9B7A9-5BCC-43E5-B512-B51EF59117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C0353-CECA-4750-B432-9365F4F3BB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Super Words</a:t>
            </a:r>
            <a:endParaRPr lang="en-PH" dirty="0"/>
          </a:p>
        </p:txBody>
      </p:sp>
      <p:pic>
        <p:nvPicPr>
          <p:cNvPr id="7" name="Content Placeholder 6" descr="An image of the High-Frequency Word Card for the word give.">
            <a:extLst>
              <a:ext uri="{FF2B5EF4-FFF2-40B4-BE49-F238E27FC236}">
                <a16:creationId xmlns:a16="http://schemas.microsoft.com/office/drawing/2014/main" id="{1B33386C-6BAB-4191-A415-D64F8B722094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2514600" y="2492318"/>
            <a:ext cx="4114800" cy="274014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1124A-3E5D-497E-AD6A-42517694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/>
              <a:t>1: High-</a:t>
            </a:r>
            <a:r>
              <a:rPr lang="en-US" dirty="0" err="1"/>
              <a:t>Fre</a:t>
            </a:r>
            <a:r>
              <a:rPr lang="en-PH" dirty="0" err="1"/>
              <a:t>quency</a:t>
            </a:r>
            <a:r>
              <a:rPr lang="en-PH" dirty="0"/>
              <a:t> Words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65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9B7A9-5BCC-43E5-B512-B51EF59117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C0353-CECA-4750-B432-9365F4F3BB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Super Words</a:t>
            </a:r>
            <a:endParaRPr lang="en-PH" dirty="0"/>
          </a:p>
        </p:txBody>
      </p:sp>
      <p:pic>
        <p:nvPicPr>
          <p:cNvPr id="7" name="Content Placeholder 6" descr="An image of the High-Frequency Word Card for the word here.">
            <a:extLst>
              <a:ext uri="{FF2B5EF4-FFF2-40B4-BE49-F238E27FC236}">
                <a16:creationId xmlns:a16="http://schemas.microsoft.com/office/drawing/2014/main" id="{02F82F17-B28D-448A-AFBC-75432CF3785A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2514600" y="2498404"/>
            <a:ext cx="4114800" cy="272796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1124A-3E5D-497E-AD6A-42517694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High-Frequency Words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36760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of options for pacing including 20 minutes for phonological awareness, phonics, and high frequency words, 30 minutes for adding word analysis and word-level reading fluency, and 45 minutes adding reading connected texts. For more guidance on pacing see page a 30 to a 33.">
            <a:extLst>
              <a:ext uri="{FF2B5EF4-FFF2-40B4-BE49-F238E27FC236}">
                <a16:creationId xmlns:a16="http://schemas.microsoft.com/office/drawing/2014/main" id="{FC2815C8-100D-B1E0-3CC6-CF7CC8EED0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260" y="2628590"/>
            <a:ext cx="6199919" cy="312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3BC2F-0F85-295B-66DF-C81C0660E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6939063" y="4575890"/>
            <a:ext cx="2256818" cy="19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95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DD2AB-BA70-4C07-BAA2-C5E3514120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pic>
        <p:nvPicPr>
          <p:cNvPr id="6" name="Content Placeholder 5" descr="An image of the Student Workbook page 208.">
            <a:extLst>
              <a:ext uri="{FF2B5EF4-FFF2-40B4-BE49-F238E27FC236}">
                <a16:creationId xmlns:a16="http://schemas.microsoft.com/office/drawing/2014/main" id="{7BB0AA76-CA14-4C62-9F4D-8CE5204BC0A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57500" y="1453896"/>
            <a:ext cx="3429000" cy="437168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C48A1-6B17-46A9-BFBD-5AD5BA5CB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88034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DD2AB-BA70-4C07-BAA2-C5E3514120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pic>
        <p:nvPicPr>
          <p:cNvPr id="8" name="Content Placeholder 7" descr="An image of the Student Workbook page 209.">
            <a:extLst>
              <a:ext uri="{FF2B5EF4-FFF2-40B4-BE49-F238E27FC236}">
                <a16:creationId xmlns:a16="http://schemas.microsoft.com/office/drawing/2014/main" id="{34787FBE-96C3-48A9-9422-103B71C866F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57500" y="1453896"/>
            <a:ext cx="3429000" cy="4347114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C48A1-6B17-46A9-BFBD-5AD5BA5CB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High-Frequency Words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96894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DD2AB-BA70-4C07-BAA2-C5E3514120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Word-Level Reading</a:t>
            </a:r>
            <a:endParaRPr lang="en-PH" dirty="0"/>
          </a:p>
        </p:txBody>
      </p:sp>
      <p:pic>
        <p:nvPicPr>
          <p:cNvPr id="7" name="Content Placeholder 6" descr="An image of the Student Workbook page 210.">
            <a:extLst>
              <a:ext uri="{FF2B5EF4-FFF2-40B4-BE49-F238E27FC236}">
                <a16:creationId xmlns:a16="http://schemas.microsoft.com/office/drawing/2014/main" id="{B554E20A-C7F6-413D-A624-193A86C1E1F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62072" y="1451474"/>
            <a:ext cx="3387094" cy="438943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C48A1-6B17-46A9-BFBD-5AD5BA5CB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High-Frequency Words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558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5CF7DA-3167-94AF-AAAC-7BE4F62E3F9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06388" y="1310225"/>
            <a:ext cx="5531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1CA4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Today’s Focus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BD52E-58EE-464C-BFE0-3A27E5831D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0813" y="2705571"/>
            <a:ext cx="5722374" cy="1231106"/>
          </a:xfrm>
        </p:spPr>
        <p:txBody>
          <a:bodyPr/>
          <a:lstStyle/>
          <a:p>
            <a:r>
              <a:rPr lang="en-US" dirty="0"/>
              <a:t>Diphthong: </a:t>
            </a:r>
            <a:r>
              <a:rPr lang="en-US" dirty="0" err="1"/>
              <a:t>ou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AC45A-D7A2-3946-8D09-3F20ECAB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0193" y="6518335"/>
            <a:ext cx="637308" cy="3295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4010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B26EE3-61F9-8A4F-9193-DF29785A1D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Listen Up!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891837-E0DF-054A-B1D6-A68BCE3CF4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Phonemes</a:t>
            </a:r>
          </a:p>
        </p:txBody>
      </p:sp>
      <p:pic>
        <p:nvPicPr>
          <p:cNvPr id="5" name="Graphic 4" descr="Ear outline">
            <a:extLst>
              <a:ext uri="{FF2B5EF4-FFF2-40B4-BE49-F238E27FC236}">
                <a16:creationId xmlns:a16="http://schemas.microsoft.com/office/drawing/2014/main" id="{23857211-2D35-BB1A-F9DD-3F6717E19D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3145" y="1939229"/>
            <a:ext cx="3225313" cy="3225313"/>
          </a:xfrm>
          <a:prstGeom prst="rect">
            <a:avLst/>
          </a:prstGeom>
        </p:spPr>
      </p:pic>
      <p:pic>
        <p:nvPicPr>
          <p:cNvPr id="6" name="Graphic 5" descr="Ear outline">
            <a:extLst>
              <a:ext uri="{FF2B5EF4-FFF2-40B4-BE49-F238E27FC236}">
                <a16:creationId xmlns:a16="http://schemas.microsoft.com/office/drawing/2014/main" id="{E969F320-5472-8008-4840-10B89C2D4A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22626" y="1939229"/>
            <a:ext cx="3225313" cy="322531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D63167-C41E-C54F-AA4E-58976956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Phonological Awareness</a:t>
            </a:r>
          </a:p>
        </p:txBody>
      </p:sp>
    </p:spTree>
    <p:extLst>
      <p:ext uri="{BB962C8B-B14F-4D97-AF65-F5344CB8AC3E}">
        <p14:creationId xmlns:p14="http://schemas.microsoft.com/office/powerpoint/2010/main" val="132950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B26EE3-61F9-8A4F-9193-DF29785A1D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Listen Up!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891837-E0DF-054A-B1D6-A68BCE3CF4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Isolate Phonemes</a:t>
            </a:r>
          </a:p>
        </p:txBody>
      </p:sp>
      <p:pic>
        <p:nvPicPr>
          <p:cNvPr id="5" name="Graphic 4" descr="Ear outline">
            <a:extLst>
              <a:ext uri="{FF2B5EF4-FFF2-40B4-BE49-F238E27FC236}">
                <a16:creationId xmlns:a16="http://schemas.microsoft.com/office/drawing/2014/main" id="{411CFA40-54A5-A525-7036-6E581F2A7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3145" y="1939229"/>
            <a:ext cx="3225313" cy="3225313"/>
          </a:xfrm>
          <a:prstGeom prst="rect">
            <a:avLst/>
          </a:prstGeom>
        </p:spPr>
      </p:pic>
      <p:pic>
        <p:nvPicPr>
          <p:cNvPr id="6" name="Graphic 5" descr="Ear outline">
            <a:extLst>
              <a:ext uri="{FF2B5EF4-FFF2-40B4-BE49-F238E27FC236}">
                <a16:creationId xmlns:a16="http://schemas.microsoft.com/office/drawing/2014/main" id="{86CFFBC2-9BB1-F795-F2C7-50828E992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22626" y="1939229"/>
            <a:ext cx="3225313" cy="322531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D63167-C41E-C54F-AA4E-58976956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Phonological Awareness</a:t>
            </a:r>
          </a:p>
        </p:txBody>
      </p:sp>
    </p:spTree>
    <p:extLst>
      <p:ext uri="{BB962C8B-B14F-4D97-AF65-F5344CB8AC3E}">
        <p14:creationId xmlns:p14="http://schemas.microsoft.com/office/powerpoint/2010/main" val="169828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F0721F-2DBF-4ED2-9991-E54CC0ABA5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51E73-7213-48A3-9FE3-76F0A6B861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Diphthong: </a:t>
            </a:r>
            <a:r>
              <a:rPr lang="en-US" b="1" dirty="0" err="1"/>
              <a:t>ou</a:t>
            </a:r>
            <a:endParaRPr lang="en-PH" b="1" dirty="0"/>
          </a:p>
        </p:txBody>
      </p:sp>
      <p:pic>
        <p:nvPicPr>
          <p:cNvPr id="8" name="Content Placeholder 7" descr="The sound-spelling card for o-u, showing a picture of cow.">
            <a:extLst>
              <a:ext uri="{FF2B5EF4-FFF2-40B4-BE49-F238E27FC236}">
                <a16:creationId xmlns:a16="http://schemas.microsoft.com/office/drawing/2014/main" id="{47A4F416-450E-4898-A1E0-23E23ED18C9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/>
      </p:pic>
      <p:pic>
        <p:nvPicPr>
          <p:cNvPr id="10" name="Content Placeholder 9" descr="The articulation card for o-u, showing a mouth making the o-u sound in cow. ">
            <a:extLst>
              <a:ext uri="{FF2B5EF4-FFF2-40B4-BE49-F238E27FC236}">
                <a16:creationId xmlns:a16="http://schemas.microsoft.com/office/drawing/2014/main" id="{ED284B18-B163-4ADA-A84D-96FACE635620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4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1E9DF-F731-4A0F-A66D-6C514F191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4974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E36A2-CB24-4B80-A8DF-77B166E909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C5E1-C194-4DBB-B3A6-A4790FD45D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Diphthong: </a:t>
            </a:r>
            <a:r>
              <a:rPr lang="en-US" b="1" dirty="0" err="1"/>
              <a:t>ou</a:t>
            </a:r>
            <a:endParaRPr lang="en-PH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A256C-DC0B-4A9E-B183-36FE9B928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u="sng" dirty="0"/>
              <a:t>ou</a:t>
            </a:r>
            <a:r>
              <a:rPr lang="en-US" dirty="0"/>
              <a:t>ch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CFE0E-CFB5-4F37-8FBA-28C35014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  <a:endParaRPr lang="en-PH" dirty="0"/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89698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E36A2-CB24-4B80-A8DF-77B166E909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A256C-DC0B-4A9E-B183-36FE9B928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found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CFE0E-CFB5-4F37-8FBA-28C35014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  <a:endParaRPr lang="en-PH" dirty="0"/>
          </a:p>
          <a:p>
            <a:endParaRPr lang="en-P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73EC07-1095-D539-BA85-5ADCE667477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Words Routine</a:t>
            </a:r>
          </a:p>
        </p:txBody>
      </p:sp>
    </p:spTree>
    <p:extLst>
      <p:ext uri="{BB962C8B-B14F-4D97-AF65-F5344CB8AC3E}">
        <p14:creationId xmlns:p14="http://schemas.microsoft.com/office/powerpoint/2010/main" val="349471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E36A2-CB24-4B80-A8DF-77B166E909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A256C-DC0B-4A9E-B183-36FE9B928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house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CFE0E-CFB5-4F37-8FBA-28C35014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  <a:endParaRPr lang="en-PH" dirty="0"/>
          </a:p>
          <a:p>
            <a:endParaRPr lang="en-P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F70A29-5257-0A78-879A-4133D1D2E1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Words Routine</a:t>
            </a:r>
          </a:p>
        </p:txBody>
      </p:sp>
    </p:spTree>
    <p:extLst>
      <p:ext uri="{BB962C8B-B14F-4D97-AF65-F5344CB8AC3E}">
        <p14:creationId xmlns:p14="http://schemas.microsoft.com/office/powerpoint/2010/main" val="3662040340"/>
      </p:ext>
    </p:extLst>
  </p:cSld>
  <p:clrMapOvr>
    <a:masterClrMapping/>
  </p:clrMapOvr>
</p:sld>
</file>

<file path=ppt/theme/theme1.xml><?xml version="1.0" encoding="utf-8"?>
<a:theme xmlns:a="http://schemas.openxmlformats.org/drawingml/2006/main" name="Session_1_3_G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ession_1_3_G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1_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1_Focus">
  <a:themeElements>
    <a:clrScheme name="Custom 3">
      <a:dk1>
        <a:srgbClr val="000000"/>
      </a:dk1>
      <a:lt1>
        <a:srgbClr val="FFFFFF"/>
      </a:lt1>
      <a:dk2>
        <a:srgbClr val="17529D"/>
      </a:dk2>
      <a:lt2>
        <a:srgbClr val="E7E6E6"/>
      </a:lt2>
      <a:accent1>
        <a:srgbClr val="107499"/>
      </a:accent1>
      <a:accent2>
        <a:srgbClr val="CB027A"/>
      </a:accent2>
      <a:accent3>
        <a:srgbClr val="008239"/>
      </a:accent3>
      <a:accent4>
        <a:srgbClr val="6D005E"/>
      </a:accent4>
      <a:accent5>
        <a:srgbClr val="4572C3"/>
      </a:accent5>
      <a:accent6>
        <a:srgbClr val="EB510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10a3ed-4979-4661-9a90-2a45d351e80e">
      <UserInfo>
        <DisplayName>Alexis Hatcher</DisplayName>
        <AccountId>6</AccountId>
        <AccountType/>
      </UserInfo>
      <UserInfo>
        <DisplayName>Heatherlyn Ames</DisplayName>
        <AccountId>1205</AccountId>
        <AccountType/>
      </UserInfo>
      <UserInfo>
        <DisplayName>Shannon Stanton</DisplayName>
        <AccountId>139</AccountId>
        <AccountType/>
      </UserInfo>
      <UserInfo>
        <DisplayName>Julia Pearlman</DisplayName>
        <AccountId>4818</AccountId>
        <AccountType/>
      </UserInfo>
      <UserInfo>
        <DisplayName>Tyler Krentz</DisplayName>
        <AccountId>10728</AccountId>
        <AccountType/>
      </UserInfo>
    </SharedWithUsers>
    <Notes xmlns="4a536345-3f6c-461a-b183-bbdda499d257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4a536345-3f6c-461a-b183-bbdda499d257">
      <Terms xmlns="http://schemas.microsoft.com/office/infopath/2007/PartnerControls"/>
    </lcf76f155ced4ddcb4097134ff3c332f>
    <TaxCatchAll xmlns="b710a3ed-4979-4661-9a90-2a45d351e80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D6838B8E4ED4D97B4119C1F57964B" ma:contentTypeVersion="19" ma:contentTypeDescription="Create a new document." ma:contentTypeScope="" ma:versionID="7b4d4242a4f0aaf627d6b0362b8cdf41">
  <xsd:schema xmlns:xsd="http://www.w3.org/2001/XMLSchema" xmlns:xs="http://www.w3.org/2001/XMLSchema" xmlns:p="http://schemas.microsoft.com/office/2006/metadata/properties" xmlns:ns1="http://schemas.microsoft.com/sharepoint/v3" xmlns:ns2="4a536345-3f6c-461a-b183-bbdda499d257" xmlns:ns3="b710a3ed-4979-4661-9a90-2a45d351e80e" targetNamespace="http://schemas.microsoft.com/office/2006/metadata/properties" ma:root="true" ma:fieldsID="e8e66911d2a7c248a2ff722157b4894b" ns1:_="" ns2:_="" ns3:_="">
    <xsd:import namespace="http://schemas.microsoft.com/sharepoint/v3"/>
    <xsd:import namespace="4a536345-3f6c-461a-b183-bbdda499d257"/>
    <xsd:import namespace="b710a3ed-4979-4661-9a90-2a45d351e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Note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36345-3f6c-461a-b183-bbdda499d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s" ma:index="14" nillable="true" ma:displayName="Notes" ma:format="Dropdown" ma:internalName="Notes">
      <xsd:simpleType>
        <xsd:union memberTypes="dms:Text">
          <xsd:simpleType>
            <xsd:restriction base="dms:Choice">
              <xsd:enumeration value="Choice 1"/>
              <xsd:enumeration value="Choice 2"/>
              <xsd:enumeration value="Choice 3"/>
            </xsd:restriction>
          </xsd:simpleType>
        </xsd:un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ddc6715-9392-4c7b-b038-9c308e5b14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0a3ed-4979-4661-9a90-2a45d351e8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5df0f7c-c064-45d8-abb3-53c1c3ddb3c5}" ma:internalName="TaxCatchAll" ma:showField="CatchAllData" ma:web="b710a3ed-4979-4661-9a90-2a45d351e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861963-F88A-4078-9CC1-BE4DF6922FBF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a536345-3f6c-461a-b183-bbdda499d257"/>
    <ds:schemaRef ds:uri="http://schemas.microsoft.com/office/infopath/2007/PartnerControls"/>
    <ds:schemaRef ds:uri="b710a3ed-4979-4661-9a90-2a45d351e80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3D280A-F568-4485-BD45-332497A36F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C684F8-78AE-49FC-999A-2FDCAB02E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a536345-3f6c-461a-b183-bbdda499d257"/>
    <ds:schemaRef ds:uri="b710a3ed-4979-4661-9a90-2a45d351e8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1639</Words>
  <Application>Microsoft Macintosh PowerPoint</Application>
  <PresentationFormat>On-screen Show (4:3)</PresentationFormat>
  <Paragraphs>229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Avenir Next</vt:lpstr>
      <vt:lpstr>Calibri</vt:lpstr>
      <vt:lpstr>Century Gothic</vt:lpstr>
      <vt:lpstr>Session_1_3_GREEN</vt:lpstr>
      <vt:lpstr>1_Session_1_3_GREEN</vt:lpstr>
      <vt:lpstr>G1_Opener</vt:lpstr>
      <vt:lpstr>G1_Focus</vt:lpstr>
      <vt:lpstr>Week 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Michaud</dc:creator>
  <cp:lastModifiedBy>Mark Nodland</cp:lastModifiedBy>
  <cp:revision>23</cp:revision>
  <cp:lastPrinted>2019-07-31T17:10:30Z</cp:lastPrinted>
  <dcterms:created xsi:type="dcterms:W3CDTF">2019-06-29T20:30:13Z</dcterms:created>
  <dcterms:modified xsi:type="dcterms:W3CDTF">2022-06-28T17:17:44Z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0x0101009DDD6838B8E4ED4D97B4119C1F57964B</vt:lpwstr>
  </property>
  <property fmtid="{D5CDD505-2E9C-101B-9397-08002B2CF9AE}" pid="3" name="MediaServiceImageTags">
    <vt:lpwstr/>
  </property>
</Properties>
</file>