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308" r:id="rId5"/>
    <p:sldId id="273" r:id="rId6"/>
    <p:sldId id="307" r:id="rId7"/>
    <p:sldId id="299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pos="5520" userDrawn="1">
          <p15:clr>
            <a:srgbClr val="A4A3A4"/>
          </p15:clr>
        </p15:guide>
        <p15:guide id="5" pos="240" userDrawn="1">
          <p15:clr>
            <a:srgbClr val="A4A3A4"/>
          </p15:clr>
        </p15:guide>
        <p15:guide id="6" pos="2873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orient="horz" pos="3528" userDrawn="1">
          <p15:clr>
            <a:srgbClr val="A4A3A4"/>
          </p15:clr>
        </p15:guide>
        <p15:guide id="9" pos="35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ian McCarthy" initials="J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1" autoAdjust="0"/>
    <p:restoredTop sz="94694"/>
  </p:normalViewPr>
  <p:slideViewPr>
    <p:cSldViewPr snapToGrid="0" snapToObjects="1">
      <p:cViewPr varScale="1">
        <p:scale>
          <a:sx n="61" d="100"/>
          <a:sy n="61" d="100"/>
        </p:scale>
        <p:origin x="820" y="44"/>
      </p:cViewPr>
      <p:guideLst>
        <p:guide orient="horz" pos="720"/>
        <p:guide orient="horz" pos="3816"/>
        <p:guide pos="5520"/>
        <p:guide pos="240"/>
        <p:guide pos="2873"/>
        <p:guide orient="horz" pos="3648"/>
        <p:guide orient="horz" pos="3528"/>
        <p:guide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8137F-17F9-9E4B-BD20-28EDB2FBB81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FB27A-FFE2-4E49-817D-6AFA65D5A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61E-FF47-C24A-B21A-09E4ED7C764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A3D-E527-2C4D-914D-B707881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1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61E-FF47-C24A-B21A-09E4ED7C764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A3D-E527-2C4D-914D-B707881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61E-FF47-C24A-B21A-09E4ED7C764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A3D-E527-2C4D-914D-B707881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3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61E-FF47-C24A-B21A-09E4ED7C764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A3D-E527-2C4D-914D-B707881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4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61E-FF47-C24A-B21A-09E4ED7C764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A3D-E527-2C4D-914D-B707881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9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61E-FF47-C24A-B21A-09E4ED7C764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A3D-E527-2C4D-914D-B707881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1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61E-FF47-C24A-B21A-09E4ED7C764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A3D-E527-2C4D-914D-B707881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2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61E-FF47-C24A-B21A-09E4ED7C764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A3D-E527-2C4D-914D-B707881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61E-FF47-C24A-B21A-09E4ED7C764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A3D-E527-2C4D-914D-B707881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1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61E-FF47-C24A-B21A-09E4ED7C764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A3D-E527-2C4D-914D-B707881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D61E-FF47-C24A-B21A-09E4ED7C764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DA3D-E527-2C4D-914D-B707881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D61E-FF47-C24A-B21A-09E4ED7C764B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DA3D-E527-2C4D-914D-B707881D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26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58048D-84F1-5246-8FD8-10A9E87A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51C5B-4EDC-4444-BA45-622A0020B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3" name="Picture 2" descr="Screen Shot 2019-04-03 at 12.21.5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4" y="1083731"/>
            <a:ext cx="2221992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0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F6AB92-CED1-064F-BB00-2D5E286BF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5BE1B8-1FE8-144C-98EF-1D79917F3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70484"/>
          </a:xfrm>
          <a:prstGeom prst="rect">
            <a:avLst/>
          </a:prstGeom>
        </p:spPr>
      </p:pic>
      <p:pic>
        <p:nvPicPr>
          <p:cNvPr id="2" name="Picture 1" descr="Screen Shot 2019-04-03 at 12.18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4" y="1105615"/>
            <a:ext cx="8312728" cy="4414100"/>
          </a:xfrm>
          <a:prstGeom prst="rect">
            <a:avLst/>
          </a:prstGeom>
        </p:spPr>
      </p:pic>
      <p:pic>
        <p:nvPicPr>
          <p:cNvPr id="12" name="Picture 11" descr="Screen Shot 2019-04-03 at 12.18.2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0" y="5568821"/>
            <a:ext cx="2239264" cy="736600"/>
          </a:xfrm>
          <a:prstGeom prst="rect">
            <a:avLst/>
          </a:prstGeom>
        </p:spPr>
      </p:pic>
      <p:pic>
        <p:nvPicPr>
          <p:cNvPr id="13" name="Picture 12" descr="Screen Shot 2019-04-03 at 12.18.27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10" y="5789295"/>
            <a:ext cx="4939792" cy="39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51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5177B3-E9B6-DB47-AC57-6B4A9481B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55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91E43F-DE75-1A42-9FC3-B87492D2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03 at 12.30.1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74" y="1141600"/>
            <a:ext cx="7339584" cy="4565904"/>
          </a:xfrm>
          <a:prstGeom prst="rect">
            <a:avLst/>
          </a:prstGeom>
        </p:spPr>
      </p:pic>
      <p:pic>
        <p:nvPicPr>
          <p:cNvPr id="3" name="Picture 2" descr="Screen Shot 2019-04-03 at 12.31.2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4" y="5798847"/>
            <a:ext cx="4953009" cy="37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6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96FBF3-F85D-5B42-8C1C-1CDED7ED2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55"/>
            <a:ext cx="9144000" cy="87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E2C20E-761A-2348-82C8-726846DCC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03 at 12.22.1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9" y="1043100"/>
            <a:ext cx="6672834" cy="40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30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81BC8FCA136B48B6317B429B770F17" ma:contentTypeVersion="30" ma:contentTypeDescription="Create a new document." ma:contentTypeScope="" ma:versionID="224aba011193ee1771fc1a5d6acdb3a2">
  <xsd:schema xmlns:xsd="http://www.w3.org/2001/XMLSchema" xmlns:xs="http://www.w3.org/2001/XMLSchema" xmlns:p="http://schemas.microsoft.com/office/2006/metadata/properties" xmlns:ns2="b155fd72-884d-4443-83cd-ddd74d501c8e" xmlns:ns3="ea63ce61-7e8f-466a-9725-0f4eaaa4ec7a" targetNamespace="http://schemas.microsoft.com/office/2006/metadata/properties" ma:root="true" ma:fieldsID="4bcc65ecea63c4135d77bee3cf5c71c4" ns2:_="" ns3:_="">
    <xsd:import namespace="b155fd72-884d-4443-83cd-ddd74d501c8e"/>
    <xsd:import namespace="ea63ce61-7e8f-466a-9725-0f4eaaa4ec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pe1a" minOccurs="0"/>
                <xsd:element ref="ns2:k25w" minOccurs="0"/>
                <xsd:element ref="ns2:Partner" minOccurs="0"/>
                <xsd:element ref="ns2:Year" minOccurs="0"/>
                <xsd:element ref="ns2:_x0079_948" minOccurs="0"/>
                <xsd:element ref="ns2:_x006a_cz1" minOccurs="0"/>
                <xsd:element ref="ns2:_x0062_d71" minOccurs="0"/>
                <xsd:element ref="ns2:Session" minOccurs="0"/>
                <xsd:element ref="ns2:lyqr" minOccurs="0"/>
                <xsd:element ref="ns2:owtf" minOccurs="0"/>
                <xsd:element ref="ns2:Account" minOccurs="0"/>
                <xsd:element ref="ns3:SharedWithUsers" minOccurs="0"/>
                <xsd:element ref="ns3:SharedWithDetails" minOccurs="0"/>
                <xsd:element ref="ns2:Internal" minOccurs="0"/>
                <xsd:element ref="ns2:Related_x0020_to" minOccurs="0"/>
                <xsd:element ref="ns2:Island" minOccurs="0"/>
                <xsd:element ref="ns2:fjfr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5fd72-884d-4443-83cd-ddd74d501c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pe1a" ma:index="10" nillable="true" ma:displayName="State" ma:internalName="pe1a">
      <xsd:simpleType>
        <xsd:restriction base="dms:Text"/>
      </xsd:simpleType>
    </xsd:element>
    <xsd:element name="k25w" ma:index="11" nillable="true" ma:displayName="Program" ma:internalName="k25w">
      <xsd:simpleType>
        <xsd:restriction base="dms:Text">
          <xsd:maxLength value="255"/>
        </xsd:restriction>
      </xsd:simpleType>
    </xsd:element>
    <xsd:element name="Partner" ma:index="12" nillable="true" ma:displayName="PD Record" ma:format="Hyperlink" ma:internalName="Partn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Year" ma:index="13" nillable="true" ma:displayName="Year" ma:internalName="Year">
      <xsd:simpleType>
        <xsd:restriction base="dms:Text">
          <xsd:maxLength value="255"/>
        </xsd:restriction>
      </xsd:simpleType>
    </xsd:element>
    <xsd:element name="_x0079_948" ma:index="14" nillable="true" ma:displayName="Grades" ma:internalName="_x0079_948">
      <xsd:simpleType>
        <xsd:restriction base="dms:Text"/>
      </xsd:simpleType>
    </xsd:element>
    <xsd:element name="_x006a_cz1" ma:index="15" nillable="true" ma:displayName="Tier" ma:internalName="_x006a_cz1">
      <xsd:simpleType>
        <xsd:restriction base="dms:Number"/>
      </xsd:simpleType>
    </xsd:element>
    <xsd:element name="_x0062_d71" ma:index="16" nillable="true" ma:displayName="PD Lead/Contact" ma:list="UserInfo" ma:internalName="_x0062_d71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ession" ma:index="17" nillable="true" ma:displayName="Session" ma:format="Hyperlink" ma:internalName="Sess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yqr" ma:index="18" nillable="true" ma:displayName="Type" ma:internalName="lyqr">
      <xsd:simpleType>
        <xsd:restriction base="dms:Text"/>
      </xsd:simpleType>
    </xsd:element>
    <xsd:element name="owtf" ma:index="19" nillable="true" ma:displayName="Partner" ma:internalName="owtf">
      <xsd:simpleType>
        <xsd:restriction base="dms:Text"/>
      </xsd:simpleType>
    </xsd:element>
    <xsd:element name="Account" ma:index="20" nillable="true" ma:displayName="Account" ma:format="Hyperlink" ma:internalName="Accou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nternal" ma:index="23" nillable="true" ma:displayName="Who" ma:internalName="Internal">
      <xsd:simpleType>
        <xsd:restriction base="dms:Text">
          <xsd:maxLength value="255"/>
        </xsd:restriction>
      </xsd:simpleType>
    </xsd:element>
    <xsd:element name="Related_x0020_to" ma:index="24" nillable="true" ma:displayName="Related to" ma:internalName="Related_x0020_to">
      <xsd:simpleType>
        <xsd:restriction base="dms:Text">
          <xsd:maxLength value="255"/>
        </xsd:restriction>
      </xsd:simpleType>
    </xsd:element>
    <xsd:element name="Island" ma:index="25" nillable="true" ma:displayName="Island" ma:internalName="Island">
      <xsd:simpleType>
        <xsd:restriction base="dms:Text">
          <xsd:maxLength value="255"/>
        </xsd:restriction>
      </xsd:simpleType>
    </xsd:element>
    <xsd:element name="fjfr" ma:index="26" nillable="true" ma:displayName="Text" ma:internalName="fjfr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3ce61-7e8f-466a-9725-0f4eaaa4ec7a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tf xmlns="b155fd72-884d-4443-83cd-ddd74d501c8e" xsi:nil="true"/>
    <Account xmlns="b155fd72-884d-4443-83cd-ddd74d501c8e">
      <Url xsi:nil="true"/>
      <Description xsi:nil="true"/>
    </Account>
    <Island xmlns="b155fd72-884d-4443-83cd-ddd74d501c8e" xsi:nil="true"/>
    <lyqr xmlns="b155fd72-884d-4443-83cd-ddd74d501c8e" xsi:nil="true"/>
    <k25w xmlns="b155fd72-884d-4443-83cd-ddd74d501c8e" xsi:nil="true"/>
    <Partner xmlns="b155fd72-884d-4443-83cd-ddd74d501c8e">
      <Url xsi:nil="true"/>
      <Description xsi:nil="true"/>
    </Partner>
    <_x0062_d71 xmlns="b155fd72-884d-4443-83cd-ddd74d501c8e">
      <UserInfo>
        <DisplayName/>
        <AccountId xsi:nil="true"/>
        <AccountType/>
      </UserInfo>
    </_x0062_d71>
    <fjfr xmlns="b155fd72-884d-4443-83cd-ddd74d501c8e" xsi:nil="true"/>
    <Internal xmlns="b155fd72-884d-4443-83cd-ddd74d501c8e" xsi:nil="true"/>
    <Related_x0020_to xmlns="b155fd72-884d-4443-83cd-ddd74d501c8e" xsi:nil="true"/>
    <pe1a xmlns="b155fd72-884d-4443-83cd-ddd74d501c8e" xsi:nil="true"/>
    <_x0079_948 xmlns="b155fd72-884d-4443-83cd-ddd74d501c8e" xsi:nil="true"/>
    <_x006a_cz1 xmlns="b155fd72-884d-4443-83cd-ddd74d501c8e" xsi:nil="true"/>
    <Session xmlns="b155fd72-884d-4443-83cd-ddd74d501c8e">
      <Url xsi:nil="true"/>
      <Description xsi:nil="true"/>
    </Session>
    <Year xmlns="b155fd72-884d-4443-83cd-ddd74d501c8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3DAF31-9C6A-4FB9-822C-1B37E1D89AA0}"/>
</file>

<file path=customXml/itemProps2.xml><?xml version="1.0" encoding="utf-8"?>
<ds:datastoreItem xmlns:ds="http://schemas.openxmlformats.org/officeDocument/2006/customXml" ds:itemID="{EA1B85AA-1BBF-4231-8381-504335F444F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f32be5f-8a65-457f-a376-200005943114"/>
  </ds:schemaRefs>
</ds:datastoreItem>
</file>

<file path=customXml/itemProps3.xml><?xml version="1.0" encoding="utf-8"?>
<ds:datastoreItem xmlns:ds="http://schemas.openxmlformats.org/officeDocument/2006/customXml" ds:itemID="{9769D4A9-F24A-41B9-88AF-268CA952AD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McCarthy</dc:creator>
  <cp:lastModifiedBy>Ashley Korner</cp:lastModifiedBy>
  <cp:revision>42</cp:revision>
  <dcterms:created xsi:type="dcterms:W3CDTF">2018-03-09T22:04:12Z</dcterms:created>
  <dcterms:modified xsi:type="dcterms:W3CDTF">2021-04-23T17:38:36Z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0x010100CB81BC8FCA136B48B6317B429B770F17</vt:lpwstr>
  </property>
</Properties>
</file>