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33" r:id="rId5"/>
    <p:sldId id="332" r:id="rId6"/>
    <p:sldId id="259" r:id="rId7"/>
    <p:sldId id="274" r:id="rId8"/>
    <p:sldId id="261" r:id="rId9"/>
    <p:sldId id="264" r:id="rId10"/>
    <p:sldId id="314" r:id="rId11"/>
    <p:sldId id="27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9">
          <p15:clr>
            <a:srgbClr val="A4A3A4"/>
          </p15:clr>
        </p15:guide>
        <p15:guide id="2" orient="horz" pos="3816" userDrawn="1">
          <p15:clr>
            <a:srgbClr val="A4A3A4"/>
          </p15:clr>
        </p15:guide>
        <p15:guide id="3" orient="horz" pos="2156">
          <p15:clr>
            <a:srgbClr val="A4A3A4"/>
          </p15:clr>
        </p15:guide>
        <p15:guide id="4" pos="229">
          <p15:clr>
            <a:srgbClr val="A4A3A4"/>
          </p15:clr>
        </p15:guide>
        <p15:guide id="5" pos="5520" userDrawn="1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7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904" y="44"/>
      </p:cViewPr>
      <p:guideLst>
        <p:guide orient="horz" pos="719"/>
        <p:guide orient="horz" pos="3816"/>
        <p:guide orient="horz" pos="2156"/>
        <p:guide pos="229"/>
        <p:guide pos="55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4F7383-6B0E-3D4D-879A-555A1E204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A95059-E8C4-6E46-9379-14E7FA5F2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 descr="Screen Shot 2019-04-14 at 9.40.3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" y="1122738"/>
            <a:ext cx="659384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3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5B796-198A-A842-80C9-77A9CEFB9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D4A1AB-50F9-F643-AAC6-FDC87210C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AB3FEC-FD34-3E4E-BBC5-877CE4F7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4267" y="5245208"/>
            <a:ext cx="3568700" cy="939800"/>
          </a:xfrm>
          <a:prstGeom prst="rect">
            <a:avLst/>
          </a:prstGeom>
        </p:spPr>
      </p:pic>
      <p:pic>
        <p:nvPicPr>
          <p:cNvPr id="2" name="Picture 1" descr="Screen Shot 2019-04-14 at 9.41.07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21" y="1056152"/>
            <a:ext cx="45434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320903-8AA0-A44A-A425-D070A9D6C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CE8608-FA6D-F944-9686-D6DD83D5E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 descr="Screen Shot 2019-04-14 at 9.41.0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21" y="1056152"/>
            <a:ext cx="4543425" cy="1752600"/>
          </a:xfrm>
          <a:prstGeom prst="rect">
            <a:avLst/>
          </a:prstGeom>
        </p:spPr>
      </p:pic>
      <p:pic>
        <p:nvPicPr>
          <p:cNvPr id="3" name="Picture 2" descr="Screen Shot 2019-04-14 at 9.41.14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097" y="3965557"/>
            <a:ext cx="2435352" cy="220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7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71AE6C-CABA-1F4D-B694-9616BA44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633" y="1505415"/>
            <a:ext cx="4758734" cy="3878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3773EF-7637-1142-8E25-D30F5DF92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26FC34-98AA-7640-B843-1A64AA735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4 at 9.41.24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149" y="2739099"/>
            <a:ext cx="4219702" cy="21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2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536D5-099F-BA4A-B628-4E807BF29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AA2115-3759-A447-B2F3-AAAB8745E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4 at 9.41.3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98" y="1098461"/>
            <a:ext cx="5760720" cy="83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3A5A53-D215-DA42-A42C-AB5D926D7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A4D67A-BDB3-9C45-AB73-EE96ABA85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4 at 9.41.3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4" y="974381"/>
            <a:ext cx="7284720" cy="527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8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50D40-B5A4-2343-BD50-88DDD1564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AC57F-620B-CD40-9CC7-68FBA7D8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4 at 9.41.4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" y="1097838"/>
            <a:ext cx="8467344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E3C603-E0D8-C342-B7E6-065BFD7CA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40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C6F0BA-994C-D64A-858D-E7A09832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4 at 9.42.0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88" y="1050216"/>
            <a:ext cx="7557025" cy="511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4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9ED04-497B-482D-8FBE-58DB4684D6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customXml/itemProps2.xml><?xml version="1.0" encoding="utf-8"?>
<ds:datastoreItem xmlns:ds="http://schemas.openxmlformats.org/officeDocument/2006/customXml" ds:itemID="{4CE27C0E-3654-41CE-8EAA-F04E59E3BA0F}"/>
</file>

<file path=customXml/itemProps3.xml><?xml version="1.0" encoding="utf-8"?>
<ds:datastoreItem xmlns:ds="http://schemas.openxmlformats.org/officeDocument/2006/customXml" ds:itemID="{EEA19347-B56E-4AA6-9F80-F20B3B94E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46</cp:revision>
  <dcterms:created xsi:type="dcterms:W3CDTF">2018-03-02T15:53:27Z</dcterms:created>
  <dcterms:modified xsi:type="dcterms:W3CDTF">2021-04-23T18:06:20Z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