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344" r:id="rId5"/>
    <p:sldId id="336" r:id="rId6"/>
    <p:sldId id="305" r:id="rId7"/>
    <p:sldId id="324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816" userDrawn="1">
          <p15:clr>
            <a:srgbClr val="A4A3A4"/>
          </p15:clr>
        </p15:guide>
        <p15:guide id="3" orient="horz" pos="2159">
          <p15:clr>
            <a:srgbClr val="A4A3A4"/>
          </p15:clr>
        </p15:guide>
        <p15:guide id="4" pos="2881">
          <p15:clr>
            <a:srgbClr val="A4A3A4"/>
          </p15:clr>
        </p15:guide>
        <p15:guide id="5" pos="5520" userDrawn="1">
          <p15:clr>
            <a:srgbClr val="A4A3A4"/>
          </p15:clr>
        </p15:guide>
        <p15:guide id="6" pos="2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16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928" y="44"/>
      </p:cViewPr>
      <p:guideLst>
        <p:guide orient="horz" pos="720"/>
        <p:guide orient="horz" pos="3816"/>
        <p:guide orient="horz" pos="2159"/>
        <p:guide pos="2881"/>
        <p:guide pos="5520"/>
        <p:guide pos="2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21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77EBBB-B119-244D-8A65-4F6CBD169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12 at 12.37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94" y="1099881"/>
            <a:ext cx="8101584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77EBBB-B119-244D-8A65-4F6CBD169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5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42" y="1075108"/>
            <a:ext cx="6885432" cy="112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6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86ADD-6625-A24F-ABFE-960FC77EE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056354-1007-314B-AA7A-B5EE0459C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8.0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4" y="1106580"/>
            <a:ext cx="8055864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1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43251-09A4-194D-A6FF-AFA8F57C7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AF47F9-8D09-FC46-B170-EEE887253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12 at 12.36.2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94" y="1113229"/>
            <a:ext cx="6614795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CF2A2-9F3F-834F-953F-0261D446E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65EAC3-8511-BB47-9277-4DA14899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6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6" y="1077170"/>
            <a:ext cx="5404104" cy="3710178"/>
          </a:xfrm>
          <a:prstGeom prst="rect">
            <a:avLst/>
          </a:prstGeom>
        </p:spPr>
      </p:pic>
      <p:pic>
        <p:nvPicPr>
          <p:cNvPr id="4" name="Picture 3" descr="Screen Shot 2019-04-12 at 12.36.4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112" y="5207613"/>
            <a:ext cx="2357628" cy="94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8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C1AA57-A0AA-DF4B-90A5-CE6AED909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6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94" y="1061016"/>
            <a:ext cx="5449824" cy="521208"/>
          </a:xfrm>
          <a:prstGeom prst="rect">
            <a:avLst/>
          </a:prstGeom>
        </p:spPr>
      </p:pic>
      <p:pic>
        <p:nvPicPr>
          <p:cNvPr id="3" name="Picture 2" descr="Screen Shot 2019-04-12 at 12.36.5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44" y="4639184"/>
            <a:ext cx="1986280" cy="150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8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6314D7-A6B4-FF48-B377-89E07A2D5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00" y="1099714"/>
            <a:ext cx="5824728" cy="484632"/>
          </a:xfrm>
          <a:prstGeom prst="rect">
            <a:avLst/>
          </a:prstGeom>
        </p:spPr>
      </p:pic>
      <p:pic>
        <p:nvPicPr>
          <p:cNvPr id="3" name="Picture 2" descr="Screen Shot 2019-04-12 at 12.37.0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49" y="4981814"/>
            <a:ext cx="1936242" cy="113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9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58B303-11FC-0344-A3C4-67910E8B3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3" y="1082239"/>
            <a:ext cx="7013448" cy="3648456"/>
          </a:xfrm>
          <a:prstGeom prst="rect">
            <a:avLst/>
          </a:prstGeom>
        </p:spPr>
      </p:pic>
      <p:pic>
        <p:nvPicPr>
          <p:cNvPr id="3" name="Picture 2" descr="Screen Shot 2019-04-12 at 12.37.2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144" y="5221903"/>
            <a:ext cx="2038096" cy="89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9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1E448-A156-844B-BFBF-BBBE518B7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4" y="1106580"/>
            <a:ext cx="7470648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8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7D725F-69A3-EF43-8D12-682EE135F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42" y="1097335"/>
            <a:ext cx="6409944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0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2AFDF5-D187-2E4C-93E3-570B86E03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7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1" y="1075204"/>
            <a:ext cx="7256907" cy="503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1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19347-B56E-4AA6-9F80-F20B3B94EF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B9ED04-497B-482D-8FBE-58DB4684D6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customXml/itemProps3.xml><?xml version="1.0" encoding="utf-8"?>
<ds:datastoreItem xmlns:ds="http://schemas.openxmlformats.org/officeDocument/2006/customXml" ds:itemID="{34419262-CAF4-496C-970C-F75AE132BB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3802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45</cp:revision>
  <dcterms:created xsi:type="dcterms:W3CDTF">2018-03-02T15:53:27Z</dcterms:created>
  <dcterms:modified xsi:type="dcterms:W3CDTF">2021-04-23T18:04:05Z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