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333" r:id="rId5"/>
    <p:sldId id="332" r:id="rId6"/>
    <p:sldId id="259" r:id="rId7"/>
    <p:sldId id="274" r:id="rId8"/>
    <p:sldId id="261" r:id="rId9"/>
    <p:sldId id="264" r:id="rId10"/>
    <p:sldId id="314" r:id="rId11"/>
    <p:sldId id="27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 userDrawn="1">
          <p15:clr>
            <a:srgbClr val="A4A3A4"/>
          </p15:clr>
        </p15:guide>
        <p15:guide id="2" orient="horz" pos="3816" userDrawn="1">
          <p15:clr>
            <a:srgbClr val="A4A3A4"/>
          </p15:clr>
        </p15:guide>
        <p15:guide id="3" orient="horz" pos="2159">
          <p15:clr>
            <a:srgbClr val="A4A3A4"/>
          </p15:clr>
        </p15:guide>
        <p15:guide id="4" pos="2881">
          <p15:clr>
            <a:srgbClr val="A4A3A4"/>
          </p15:clr>
        </p15:guide>
        <p15:guide id="5" pos="5520" userDrawn="1">
          <p15:clr>
            <a:srgbClr val="A4A3A4"/>
          </p15:clr>
        </p15:guide>
        <p15:guide id="6" pos="2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ian McCarthy" initials="J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AC9"/>
    <a:srgbClr val="ECF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16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928" y="44"/>
      </p:cViewPr>
      <p:guideLst>
        <p:guide orient="horz" pos="720"/>
        <p:guide orient="horz" pos="3816"/>
        <p:guide orient="horz" pos="2159"/>
        <p:guide pos="2881"/>
        <p:guide pos="5520"/>
        <p:guide pos="2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4CA5-0426-364E-8A77-47A003851B35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AFFC2-8A15-1945-ACC5-14F6DAFF6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3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0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7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5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F80A-FF20-814F-A48A-12A6DCEBEE2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82D3-78BE-634A-A3C8-FC3800408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57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4F7383-6B0E-3D4D-879A-555A1E204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A95059-E8C4-6E46-9379-14E7FA5F2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5" name="Picture 4" descr="Screen Shot 2019-04-12 at 12.33.0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50" y="1119879"/>
            <a:ext cx="4672965" cy="347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3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15B796-198A-A842-80C9-77A9CEFB9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D4A1AB-50F9-F643-AAC6-FDC87210C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AB3FEC-FD34-3E4E-BBC5-877CE4F71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2413" y="5245208"/>
            <a:ext cx="3568700" cy="939800"/>
          </a:xfrm>
          <a:prstGeom prst="rect">
            <a:avLst/>
          </a:prstGeom>
        </p:spPr>
      </p:pic>
      <p:pic>
        <p:nvPicPr>
          <p:cNvPr id="2" name="Picture 1" descr="Screen Shot 2019-04-12 at 12.33.0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2" y="1086634"/>
            <a:ext cx="420052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8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320903-8AA0-A44A-A425-D070A9D6C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CE8608-FA6D-F944-9686-D6DD83D5E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4" name="Picture 3" descr="Screen Shot 2019-04-12 at 12.33.0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2" y="1086634"/>
            <a:ext cx="4200525" cy="371475"/>
          </a:xfrm>
          <a:prstGeom prst="rect">
            <a:avLst/>
          </a:prstGeom>
        </p:spPr>
      </p:pic>
      <p:pic>
        <p:nvPicPr>
          <p:cNvPr id="3" name="Picture 2" descr="Screen Shot 2019-04-12 at 12.33.1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473" y="3990297"/>
            <a:ext cx="2495804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7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71AE6C-CABA-1F4D-B694-9616BA440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633" y="1505415"/>
            <a:ext cx="4758734" cy="3878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3773EF-7637-1142-8E25-D30F5DF92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864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26FC34-98AA-7640-B843-1A64AA735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3.2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757" y="2632544"/>
            <a:ext cx="4106487" cy="24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92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C536D5-099F-BA4A-B628-4E807BF29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7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AA2115-3759-A447-B2F3-AAAB8745E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3.3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94" y="1100162"/>
            <a:ext cx="5614416" cy="9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3A5A53-D215-DA42-A42C-AB5D926D7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77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A4D67A-BDB3-9C45-AB73-EE96ABA85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3.4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44" y="963607"/>
            <a:ext cx="5870448" cy="527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8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050D40-B5A4-2343-BD50-88DDD1564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855"/>
            <a:ext cx="9144000" cy="871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AC57F-620B-CD40-9CC7-68FBA7D85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3.5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44" y="1074300"/>
            <a:ext cx="8439912" cy="120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E3C603-E0D8-C342-B7E6-065BFD7CA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8140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C6F0BA-994C-D64A-858D-E7A098324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066"/>
            <a:ext cx="9144000" cy="384934"/>
          </a:xfrm>
          <a:prstGeom prst="rect">
            <a:avLst/>
          </a:prstGeom>
        </p:spPr>
      </p:pic>
      <p:pic>
        <p:nvPicPr>
          <p:cNvPr id="2" name="Picture 1" descr="Screen Shot 2019-04-12 at 12.34.0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225" y="1026367"/>
            <a:ext cx="6672727" cy="515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4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tf xmlns="b155fd72-884d-4443-83cd-ddd74d501c8e" xsi:nil="true"/>
    <Account xmlns="b155fd72-884d-4443-83cd-ddd74d501c8e">
      <Url xsi:nil="true"/>
      <Description xsi:nil="true"/>
    </Account>
    <Island xmlns="b155fd72-884d-4443-83cd-ddd74d501c8e" xsi:nil="true"/>
    <lyqr xmlns="b155fd72-884d-4443-83cd-ddd74d501c8e" xsi:nil="true"/>
    <k25w xmlns="b155fd72-884d-4443-83cd-ddd74d501c8e" xsi:nil="true"/>
    <Partner xmlns="b155fd72-884d-4443-83cd-ddd74d501c8e">
      <Url xsi:nil="true"/>
      <Description xsi:nil="true"/>
    </Partner>
    <_x0062_d71 xmlns="b155fd72-884d-4443-83cd-ddd74d501c8e">
      <UserInfo>
        <DisplayName/>
        <AccountId xsi:nil="true"/>
        <AccountType/>
      </UserInfo>
    </_x0062_d71>
    <fjfr xmlns="b155fd72-884d-4443-83cd-ddd74d501c8e" xsi:nil="true"/>
    <Internal xmlns="b155fd72-884d-4443-83cd-ddd74d501c8e" xsi:nil="true"/>
    <Related_x0020_to xmlns="b155fd72-884d-4443-83cd-ddd74d501c8e" xsi:nil="true"/>
    <pe1a xmlns="b155fd72-884d-4443-83cd-ddd74d501c8e" xsi:nil="true"/>
    <_x0079_948 xmlns="b155fd72-884d-4443-83cd-ddd74d501c8e" xsi:nil="true"/>
    <_x006a_cz1 xmlns="b155fd72-884d-4443-83cd-ddd74d501c8e" xsi:nil="true"/>
    <Session xmlns="b155fd72-884d-4443-83cd-ddd74d501c8e">
      <Url xsi:nil="true"/>
      <Description xsi:nil="true"/>
    </Session>
    <Year xmlns="b155fd72-884d-4443-83cd-ddd74d501c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81BC8FCA136B48B6317B429B770F17" ma:contentTypeVersion="30" ma:contentTypeDescription="Create a new document." ma:contentTypeScope="" ma:versionID="224aba011193ee1771fc1a5d6acdb3a2">
  <xsd:schema xmlns:xsd="http://www.w3.org/2001/XMLSchema" xmlns:xs="http://www.w3.org/2001/XMLSchema" xmlns:p="http://schemas.microsoft.com/office/2006/metadata/properties" xmlns:ns2="b155fd72-884d-4443-83cd-ddd74d501c8e" xmlns:ns3="ea63ce61-7e8f-466a-9725-0f4eaaa4ec7a" targetNamespace="http://schemas.microsoft.com/office/2006/metadata/properties" ma:root="true" ma:fieldsID="4bcc65ecea63c4135d77bee3cf5c71c4" ns2:_="" ns3:_="">
    <xsd:import namespace="b155fd72-884d-4443-83cd-ddd74d501c8e"/>
    <xsd:import namespace="ea63ce61-7e8f-466a-9725-0f4eaaa4ec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e1a" minOccurs="0"/>
                <xsd:element ref="ns2:k25w" minOccurs="0"/>
                <xsd:element ref="ns2:Partner" minOccurs="0"/>
                <xsd:element ref="ns2:Year" minOccurs="0"/>
                <xsd:element ref="ns2:_x0079_948" minOccurs="0"/>
                <xsd:element ref="ns2:_x006a_cz1" minOccurs="0"/>
                <xsd:element ref="ns2:_x0062_d71" minOccurs="0"/>
                <xsd:element ref="ns2:Session" minOccurs="0"/>
                <xsd:element ref="ns2:lyqr" minOccurs="0"/>
                <xsd:element ref="ns2:owtf" minOccurs="0"/>
                <xsd:element ref="ns2:Account" minOccurs="0"/>
                <xsd:element ref="ns3:SharedWithUsers" minOccurs="0"/>
                <xsd:element ref="ns3:SharedWithDetails" minOccurs="0"/>
                <xsd:element ref="ns2:Internal" minOccurs="0"/>
                <xsd:element ref="ns2:Related_x0020_to" minOccurs="0"/>
                <xsd:element ref="ns2:Island" minOccurs="0"/>
                <xsd:element ref="ns2:fjfr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5fd72-884d-4443-83cd-ddd74d501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e1a" ma:index="10" nillable="true" ma:displayName="State" ma:internalName="pe1a">
      <xsd:simpleType>
        <xsd:restriction base="dms:Text"/>
      </xsd:simpleType>
    </xsd:element>
    <xsd:element name="k25w" ma:index="11" nillable="true" ma:displayName="Program" ma:internalName="k25w">
      <xsd:simpleType>
        <xsd:restriction base="dms:Text">
          <xsd:maxLength value="255"/>
        </xsd:restriction>
      </xsd:simpleType>
    </xsd:element>
    <xsd:element name="Partner" ma:index="12" nillable="true" ma:displayName="PD Record" ma:format="Hyperlink" ma:internalName="Partn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Year" ma:index="13" nillable="true" ma:displayName="Year" ma:internalName="Year">
      <xsd:simpleType>
        <xsd:restriction base="dms:Text">
          <xsd:maxLength value="255"/>
        </xsd:restriction>
      </xsd:simpleType>
    </xsd:element>
    <xsd:element name="_x0079_948" ma:index="14" nillable="true" ma:displayName="Grades" ma:internalName="_x0079_948">
      <xsd:simpleType>
        <xsd:restriction base="dms:Text"/>
      </xsd:simpleType>
    </xsd:element>
    <xsd:element name="_x006a_cz1" ma:index="15" nillable="true" ma:displayName="Tier" ma:internalName="_x006a_cz1">
      <xsd:simpleType>
        <xsd:restriction base="dms:Number"/>
      </xsd:simpleType>
    </xsd:element>
    <xsd:element name="_x0062_d71" ma:index="16" nillable="true" ma:displayName="PD Lead/Contact" ma:list="UserInfo" ma:internalName="_x0062_d71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ssion" ma:index="17" nillable="true" ma:displayName="Session" ma:format="Hyperlink" ma:internalName="Session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yqr" ma:index="18" nillable="true" ma:displayName="Type" ma:internalName="lyqr">
      <xsd:simpleType>
        <xsd:restriction base="dms:Text"/>
      </xsd:simpleType>
    </xsd:element>
    <xsd:element name="owtf" ma:index="19" nillable="true" ma:displayName="Partner" ma:internalName="owtf">
      <xsd:simpleType>
        <xsd:restriction base="dms:Text"/>
      </xsd:simpleType>
    </xsd:element>
    <xsd:element name="Account" ma:index="20" nillable="true" ma:displayName="Account" ma:format="Hyperlink" ma:internalName="Accou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nternal" ma:index="23" nillable="true" ma:displayName="Who" ma:internalName="Internal">
      <xsd:simpleType>
        <xsd:restriction base="dms:Text">
          <xsd:maxLength value="255"/>
        </xsd:restriction>
      </xsd:simpleType>
    </xsd:element>
    <xsd:element name="Related_x0020_to" ma:index="24" nillable="true" ma:displayName="Related to" ma:internalName="Related_x0020_to">
      <xsd:simpleType>
        <xsd:restriction base="dms:Text">
          <xsd:maxLength value="255"/>
        </xsd:restriction>
      </xsd:simpleType>
    </xsd:element>
    <xsd:element name="Island" ma:index="25" nillable="true" ma:displayName="Island" ma:internalName="Island">
      <xsd:simpleType>
        <xsd:restriction base="dms:Text">
          <xsd:maxLength value="255"/>
        </xsd:restriction>
      </xsd:simpleType>
    </xsd:element>
    <xsd:element name="fjfr" ma:index="26" nillable="true" ma:displayName="Text" ma:internalName="fjfr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3ce61-7e8f-466a-9725-0f4eaaa4ec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B9ED04-497B-482D-8FBE-58DB4684D66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3f32be5f-8a65-457f-a376-200005943114"/>
  </ds:schemaRefs>
</ds:datastoreItem>
</file>

<file path=customXml/itemProps2.xml><?xml version="1.0" encoding="utf-8"?>
<ds:datastoreItem xmlns:ds="http://schemas.openxmlformats.org/officeDocument/2006/customXml" ds:itemID="{A204C7A5-3091-44FC-A25B-C3E5AFD45E77}"/>
</file>

<file path=customXml/itemProps3.xml><?xml version="1.0" encoding="utf-8"?>
<ds:datastoreItem xmlns:ds="http://schemas.openxmlformats.org/officeDocument/2006/customXml" ds:itemID="{EEA19347-B56E-4AA6-9F80-F20B3B94EF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3802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Jillian McCarthy</dc:creator>
  <cp:lastModifiedBy>Ashley Korner</cp:lastModifiedBy>
  <cp:revision>45</cp:revision>
  <dcterms:created xsi:type="dcterms:W3CDTF">2018-03-02T15:53:27Z</dcterms:created>
  <dcterms:modified xsi:type="dcterms:W3CDTF">2021-04-23T18:02:51Z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0x010100CB81BC8FCA136B48B6317B429B770F17</vt:lpwstr>
  </property>
</Properties>
</file>