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372" r:id="rId5"/>
    <p:sldId id="346" r:id="rId6"/>
    <p:sldId id="365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71" r:id="rId15"/>
    <p:sldId id="35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orient="horz" pos="3816" userDrawn="1">
          <p15:clr>
            <a:srgbClr val="A4A3A4"/>
          </p15:clr>
        </p15:guide>
        <p15:guide id="3" pos="5520" userDrawn="1">
          <p15:clr>
            <a:srgbClr val="A4A3A4"/>
          </p15:clr>
        </p15:guide>
        <p15:guide id="4" pos="24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ian McCarthy" initials="J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AC9"/>
    <a:srgbClr val="ECF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7" autoAdjust="0"/>
    <p:restoredTop sz="94694"/>
  </p:normalViewPr>
  <p:slideViewPr>
    <p:cSldViewPr snapToGrid="0" snapToObjects="1">
      <p:cViewPr varScale="1">
        <p:scale>
          <a:sx n="61" d="100"/>
          <a:sy n="61" d="100"/>
        </p:scale>
        <p:origin x="748" y="44"/>
      </p:cViewPr>
      <p:guideLst>
        <p:guide orient="horz" pos="720"/>
        <p:guide orient="horz" pos="3816"/>
        <p:guide pos="5520"/>
        <p:guide pos="240"/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7142D-A5CB-1F44-A2BC-D45AF15C02E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6B4CB-1681-9F40-9356-D9B329FC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18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74CA5-0426-364E-8A77-47A003851B3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AFFC2-8A15-1945-ACC5-14F6DAFF6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6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6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3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0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7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5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5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1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742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77EBBB-B119-244D-8A65-4F6CBD169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1 at 9.24.4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32" y="1075328"/>
            <a:ext cx="7525512" cy="44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314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77EBBB-B119-244D-8A65-4F6CBD169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1 at 9.24.5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8" y="1090834"/>
            <a:ext cx="6903720" cy="239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9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86ADD-6625-A24F-ABFE-960FC77EE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855"/>
            <a:ext cx="9144000" cy="871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056354-1007-314B-AA7A-B5EE0459C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1 at 9.25.1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6" y="1068123"/>
            <a:ext cx="7187184" cy="157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3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543251-09A4-194D-A6FF-AFA8F57C7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AF47F9-8D09-FC46-B170-EEE887253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3" name="Picture 2" descr="Screen Shot 2019-04-11 at 9.17.1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79" y="1095109"/>
            <a:ext cx="6007608" cy="173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9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1CF2A2-9F3F-834F-953F-0261D446E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65EAC3-8511-BB47-9277-4DA148997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1 at 5.45.48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85" y="1040107"/>
            <a:ext cx="6151626" cy="4841748"/>
          </a:xfrm>
          <a:prstGeom prst="rect">
            <a:avLst/>
          </a:prstGeom>
        </p:spPr>
      </p:pic>
      <p:pic>
        <p:nvPicPr>
          <p:cNvPr id="4" name="Picture 3" descr="Screen Shot 2019-04-11 at 9.18.23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146" y="5201520"/>
            <a:ext cx="2245360" cy="96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7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C1AA57-A0AA-DF4B-90A5-CE6AED909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3" name="Picture 2" descr="Screen Shot 2019-04-11 at 9.19.2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974" y="5190553"/>
            <a:ext cx="2400808" cy="967232"/>
          </a:xfrm>
          <a:prstGeom prst="rect">
            <a:avLst/>
          </a:prstGeom>
        </p:spPr>
      </p:pic>
      <p:pic>
        <p:nvPicPr>
          <p:cNvPr id="4" name="Picture 3" descr="Screen Shot 2019-04-11 at 9.21.0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07" y="1103332"/>
            <a:ext cx="6986016" cy="140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91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6314D7-A6B4-FF48-B377-89E07A2D5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1 at 9.19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84" y="1082235"/>
            <a:ext cx="6675120" cy="1124712"/>
          </a:xfrm>
          <a:prstGeom prst="rect">
            <a:avLst/>
          </a:prstGeom>
        </p:spPr>
      </p:pic>
      <p:pic>
        <p:nvPicPr>
          <p:cNvPr id="3" name="Picture 2" descr="Screen Shot 2019-04-11 at 9.19.1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759" y="5356375"/>
            <a:ext cx="1870964" cy="7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4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58B303-11FC-0344-A3C4-67910E8B3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1 at 9.21.4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9" y="1077148"/>
            <a:ext cx="7022592" cy="3639312"/>
          </a:xfrm>
          <a:prstGeom prst="rect">
            <a:avLst/>
          </a:prstGeom>
        </p:spPr>
      </p:pic>
      <p:pic>
        <p:nvPicPr>
          <p:cNvPr id="3" name="Picture 2" descr="Screen Shot 2019-04-11 at 9.21.5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42" y="5215069"/>
            <a:ext cx="2426716" cy="92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81E448-A156-844B-BFBF-BBBE518B7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1 at 9.22.5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14" y="1074040"/>
            <a:ext cx="3840480" cy="39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0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7D725F-69A3-EF43-8D12-682EE135F6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1 at 9.23.0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07" y="1097296"/>
            <a:ext cx="5815584" cy="29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62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02EF99-107F-B344-9B77-7D1E0EEAE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2AFDF5-D187-2E4C-93E3-570B86E03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1 at 9.23.1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75" y="1079355"/>
            <a:ext cx="8430768" cy="410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8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81BC8FCA136B48B6317B429B770F17" ma:contentTypeVersion="30" ma:contentTypeDescription="Create a new document." ma:contentTypeScope="" ma:versionID="224aba011193ee1771fc1a5d6acdb3a2">
  <xsd:schema xmlns:xsd="http://www.w3.org/2001/XMLSchema" xmlns:xs="http://www.w3.org/2001/XMLSchema" xmlns:p="http://schemas.microsoft.com/office/2006/metadata/properties" xmlns:ns2="b155fd72-884d-4443-83cd-ddd74d501c8e" xmlns:ns3="ea63ce61-7e8f-466a-9725-0f4eaaa4ec7a" targetNamespace="http://schemas.microsoft.com/office/2006/metadata/properties" ma:root="true" ma:fieldsID="4bcc65ecea63c4135d77bee3cf5c71c4" ns2:_="" ns3:_="">
    <xsd:import namespace="b155fd72-884d-4443-83cd-ddd74d501c8e"/>
    <xsd:import namespace="ea63ce61-7e8f-466a-9725-0f4eaaa4ec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e1a" minOccurs="0"/>
                <xsd:element ref="ns2:k25w" minOccurs="0"/>
                <xsd:element ref="ns2:Partner" minOccurs="0"/>
                <xsd:element ref="ns2:Year" minOccurs="0"/>
                <xsd:element ref="ns2:_x0079_948" minOccurs="0"/>
                <xsd:element ref="ns2:_x006a_cz1" minOccurs="0"/>
                <xsd:element ref="ns2:_x0062_d71" minOccurs="0"/>
                <xsd:element ref="ns2:Session" minOccurs="0"/>
                <xsd:element ref="ns2:lyqr" minOccurs="0"/>
                <xsd:element ref="ns2:owtf" minOccurs="0"/>
                <xsd:element ref="ns2:Account" minOccurs="0"/>
                <xsd:element ref="ns3:SharedWithUsers" minOccurs="0"/>
                <xsd:element ref="ns3:SharedWithDetails" minOccurs="0"/>
                <xsd:element ref="ns2:Internal" minOccurs="0"/>
                <xsd:element ref="ns2:Related_x0020_to" minOccurs="0"/>
                <xsd:element ref="ns2:Island" minOccurs="0"/>
                <xsd:element ref="ns2:fjfr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5fd72-884d-4443-83cd-ddd74d501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e1a" ma:index="10" nillable="true" ma:displayName="State" ma:internalName="pe1a">
      <xsd:simpleType>
        <xsd:restriction base="dms:Text"/>
      </xsd:simpleType>
    </xsd:element>
    <xsd:element name="k25w" ma:index="11" nillable="true" ma:displayName="Program" ma:internalName="k25w">
      <xsd:simpleType>
        <xsd:restriction base="dms:Text">
          <xsd:maxLength value="255"/>
        </xsd:restriction>
      </xsd:simpleType>
    </xsd:element>
    <xsd:element name="Partner" ma:index="12" nillable="true" ma:displayName="PD Record" ma:format="Hyperlink" ma:internalName="Partn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Year" ma:index="13" nillable="true" ma:displayName="Year" ma:internalName="Year">
      <xsd:simpleType>
        <xsd:restriction base="dms:Text">
          <xsd:maxLength value="255"/>
        </xsd:restriction>
      </xsd:simpleType>
    </xsd:element>
    <xsd:element name="_x0079_948" ma:index="14" nillable="true" ma:displayName="Grades" ma:internalName="_x0079_948">
      <xsd:simpleType>
        <xsd:restriction base="dms:Text"/>
      </xsd:simpleType>
    </xsd:element>
    <xsd:element name="_x006a_cz1" ma:index="15" nillable="true" ma:displayName="Tier" ma:internalName="_x006a_cz1">
      <xsd:simpleType>
        <xsd:restriction base="dms:Number"/>
      </xsd:simpleType>
    </xsd:element>
    <xsd:element name="_x0062_d71" ma:index="16" nillable="true" ma:displayName="PD Lead/Contact" ma:list="UserInfo" ma:internalName="_x0062_d71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ssion" ma:index="17" nillable="true" ma:displayName="Session" ma:format="Hyperlink" ma:internalName="Sess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yqr" ma:index="18" nillable="true" ma:displayName="Type" ma:internalName="lyqr">
      <xsd:simpleType>
        <xsd:restriction base="dms:Text"/>
      </xsd:simpleType>
    </xsd:element>
    <xsd:element name="owtf" ma:index="19" nillable="true" ma:displayName="Partner" ma:internalName="owtf">
      <xsd:simpleType>
        <xsd:restriction base="dms:Text"/>
      </xsd:simpleType>
    </xsd:element>
    <xsd:element name="Account" ma:index="20" nillable="true" ma:displayName="Account" ma:format="Hyperlink" ma:internalName="Accou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nternal" ma:index="23" nillable="true" ma:displayName="Who" ma:internalName="Internal">
      <xsd:simpleType>
        <xsd:restriction base="dms:Text">
          <xsd:maxLength value="255"/>
        </xsd:restriction>
      </xsd:simpleType>
    </xsd:element>
    <xsd:element name="Related_x0020_to" ma:index="24" nillable="true" ma:displayName="Related to" ma:internalName="Related_x0020_to">
      <xsd:simpleType>
        <xsd:restriction base="dms:Text">
          <xsd:maxLength value="255"/>
        </xsd:restriction>
      </xsd:simpleType>
    </xsd:element>
    <xsd:element name="Island" ma:index="25" nillable="true" ma:displayName="Island" ma:internalName="Island">
      <xsd:simpleType>
        <xsd:restriction base="dms:Text">
          <xsd:maxLength value="255"/>
        </xsd:restriction>
      </xsd:simpleType>
    </xsd:element>
    <xsd:element name="fjfr" ma:index="26" nillable="true" ma:displayName="Text" ma:internalName="fjfr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3ce61-7e8f-466a-9725-0f4eaaa4ec7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tf xmlns="b155fd72-884d-4443-83cd-ddd74d501c8e" xsi:nil="true"/>
    <Account xmlns="b155fd72-884d-4443-83cd-ddd74d501c8e">
      <Url xsi:nil="true"/>
      <Description xsi:nil="true"/>
    </Account>
    <Island xmlns="b155fd72-884d-4443-83cd-ddd74d501c8e" xsi:nil="true"/>
    <lyqr xmlns="b155fd72-884d-4443-83cd-ddd74d501c8e" xsi:nil="true"/>
    <k25w xmlns="b155fd72-884d-4443-83cd-ddd74d501c8e" xsi:nil="true"/>
    <Partner xmlns="b155fd72-884d-4443-83cd-ddd74d501c8e">
      <Url xsi:nil="true"/>
      <Description xsi:nil="true"/>
    </Partner>
    <_x0062_d71 xmlns="b155fd72-884d-4443-83cd-ddd74d501c8e">
      <UserInfo>
        <DisplayName/>
        <AccountId xsi:nil="true"/>
        <AccountType/>
      </UserInfo>
    </_x0062_d71>
    <fjfr xmlns="b155fd72-884d-4443-83cd-ddd74d501c8e" xsi:nil="true"/>
    <Internal xmlns="b155fd72-884d-4443-83cd-ddd74d501c8e" xsi:nil="true"/>
    <Related_x0020_to xmlns="b155fd72-884d-4443-83cd-ddd74d501c8e" xsi:nil="true"/>
    <pe1a xmlns="b155fd72-884d-4443-83cd-ddd74d501c8e" xsi:nil="true"/>
    <_x0079_948 xmlns="b155fd72-884d-4443-83cd-ddd74d501c8e" xsi:nil="true"/>
    <_x006a_cz1 xmlns="b155fd72-884d-4443-83cd-ddd74d501c8e" xsi:nil="true"/>
    <Session xmlns="b155fd72-884d-4443-83cd-ddd74d501c8e">
      <Url xsi:nil="true"/>
      <Description xsi:nil="true"/>
    </Session>
    <Year xmlns="b155fd72-884d-4443-83cd-ddd74d501c8e" xsi:nil="true"/>
  </documentManagement>
</p:properties>
</file>

<file path=customXml/itemProps1.xml><?xml version="1.0" encoding="utf-8"?>
<ds:datastoreItem xmlns:ds="http://schemas.openxmlformats.org/officeDocument/2006/customXml" ds:itemID="{DAF24CBD-72BD-4B74-9A1C-AE02AE9610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7AC90B-FA74-4810-A211-F29F9A48EDB0}"/>
</file>

<file path=customXml/itemProps3.xml><?xml version="1.0" encoding="utf-8"?>
<ds:datastoreItem xmlns:ds="http://schemas.openxmlformats.org/officeDocument/2006/customXml" ds:itemID="{E041F675-37B9-4786-91E2-4F5FF91996A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f32be5f-8a65-457f-a376-2000059431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4001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McCarthy</dc:creator>
  <cp:lastModifiedBy>Ashley Korner</cp:lastModifiedBy>
  <cp:revision>79</cp:revision>
  <cp:lastPrinted>2019-04-11T13:28:14Z</cp:lastPrinted>
  <dcterms:created xsi:type="dcterms:W3CDTF">2018-03-02T15:53:27Z</dcterms:created>
  <dcterms:modified xsi:type="dcterms:W3CDTF">2021-04-23T17:59:44Z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0x010100CB81BC8FCA136B48B6317B429B770F17</vt:lpwstr>
  </property>
</Properties>
</file>