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34" r:id="rId5"/>
    <p:sldId id="333" r:id="rId6"/>
    <p:sldId id="273" r:id="rId7"/>
    <p:sldId id="260" r:id="rId8"/>
    <p:sldId id="275" r:id="rId9"/>
    <p:sldId id="276" r:id="rId10"/>
    <p:sldId id="262" r:id="rId11"/>
    <p:sldId id="263" r:id="rId12"/>
    <p:sldId id="277" r:id="rId13"/>
    <p:sldId id="265" r:id="rId14"/>
    <p:sldId id="266" r:id="rId15"/>
    <p:sldId id="31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pos="5520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748" y="44"/>
      </p:cViewPr>
      <p:guideLst>
        <p:guide orient="horz" pos="720"/>
        <p:guide orient="horz" pos="3816"/>
        <p:guide pos="5520"/>
        <p:guide pos="24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142D-A5CB-1F44-A2BC-D45AF15C02E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B4CB-1681-9F40-9356-D9B329FC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80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98A5C-85B2-0C49-B567-AB1DCB7F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B635C-934E-CE43-933A-5928925E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1 at 8.25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3" y="1056762"/>
            <a:ext cx="8503920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4AEAD-F6A8-0E48-B02F-08EC9475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958BF-1956-934B-9F35-CC111EDE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1 at 5.19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5" y="1093220"/>
            <a:ext cx="803757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D83069-BA4B-F648-BC66-D284FB46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73B16-DCA7-6842-B711-4DC4595E8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1 at 5.19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5" y="1077300"/>
            <a:ext cx="7827264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43F47-D18A-0844-91BC-93519A44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9A8A0-8F39-9342-89E8-F9F116BF6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1 at 5.19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9" y="1093089"/>
            <a:ext cx="5751576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E5F50-7083-2847-8678-74E44305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ED5A4-7A5C-C448-A8B0-7ED06EC6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1 at 4.42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5" y="1108660"/>
            <a:ext cx="6473952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302F2-9BD9-324F-BEDA-B4F45577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AA8EA-8D87-4543-834B-5710D3A5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14BB7-6FF5-9142-A435-8FC61454F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496" y="5245208"/>
            <a:ext cx="3568700" cy="939800"/>
          </a:xfrm>
          <a:prstGeom prst="rect">
            <a:avLst/>
          </a:prstGeom>
        </p:spPr>
      </p:pic>
      <p:pic>
        <p:nvPicPr>
          <p:cNvPr id="2" name="Picture 1" descr="Screen Shot 2019-04-11 at 4.41.5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" y="1083846"/>
            <a:ext cx="8403336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20A7C-89FD-5E41-A729-F7CF8421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E4D64-81A8-274A-BECA-1469F485A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5" name="Picture 4" descr="Screen Shot 2019-04-11 at 4.41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7" y="4245181"/>
            <a:ext cx="2435352" cy="1917192"/>
          </a:xfrm>
          <a:prstGeom prst="rect">
            <a:avLst/>
          </a:prstGeom>
        </p:spPr>
      </p:pic>
      <p:pic>
        <p:nvPicPr>
          <p:cNvPr id="7" name="Picture 6" descr="Screen Shot 2019-04-11 at 4.41.5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" y="1083846"/>
            <a:ext cx="8403336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1AE6C-CABA-1F4D-B694-9616BA44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33" y="1505415"/>
            <a:ext cx="4758734" cy="3878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8FB9C-995C-7C4C-8B49-75D16E82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41E60A-A408-874B-AE5D-B3E3836FF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1 at 4.42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9" y="2842768"/>
            <a:ext cx="4169723" cy="20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3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429EB-A053-7A4A-821B-90CED461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C0CAE-BA9A-9B49-91BA-C9A86BFB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7" name="Picture 6" descr="Screen Shot 2019-04-11 at 4.41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" y="1083846"/>
            <a:ext cx="8403336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9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ED79F-191B-4346-A5F6-7373B001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7F7D4-6AEA-0344-AC0D-717327E7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1 at 4.51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5" y="907377"/>
            <a:ext cx="7772400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445B-7246-A143-9CE7-4ABC4666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45858-C97F-394C-BBB7-D28C68BC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1 at 4.53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5" y="1083846"/>
            <a:ext cx="7845552" cy="3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D90410-08AB-2C4D-AB44-FBEA4705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82F0E-6731-314A-904E-EC0285DF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A1BA6-E085-0F48-985A-6D41E167D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72"/>
          <a:stretch/>
        </p:blipFill>
        <p:spPr>
          <a:xfrm>
            <a:off x="328749" y="1136420"/>
            <a:ext cx="7656576" cy="2113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47237-CF43-3548-A3A9-0F9300F2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72" y="3517899"/>
            <a:ext cx="5681472" cy="447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5D8F0-23E1-B141-8B7B-0F5EFF24D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72" y="4337503"/>
            <a:ext cx="718515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1BC8FCA136B48B6317B429B770F17" ma:contentTypeVersion="30" ma:contentTypeDescription="Create a new document." ma:contentTypeScope="" ma:versionID="224aba011193ee1771fc1a5d6acdb3a2">
  <xsd:schema xmlns:xsd="http://www.w3.org/2001/XMLSchema" xmlns:xs="http://www.w3.org/2001/XMLSchema" xmlns:p="http://schemas.microsoft.com/office/2006/metadata/properties" xmlns:ns2="b155fd72-884d-4443-83cd-ddd74d501c8e" xmlns:ns3="ea63ce61-7e8f-466a-9725-0f4eaaa4ec7a" targetNamespace="http://schemas.microsoft.com/office/2006/metadata/properties" ma:root="true" ma:fieldsID="4bcc65ecea63c4135d77bee3cf5c71c4" ns2:_="" ns3:_="">
    <xsd:import namespace="b155fd72-884d-4443-83cd-ddd74d501c8e"/>
    <xsd:import namespace="ea63ce61-7e8f-466a-9725-0f4eaaa4e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e1a" minOccurs="0"/>
                <xsd:element ref="ns2:k25w" minOccurs="0"/>
                <xsd:element ref="ns2:Partner" minOccurs="0"/>
                <xsd:element ref="ns2:Year" minOccurs="0"/>
                <xsd:element ref="ns2:_x0079_948" minOccurs="0"/>
                <xsd:element ref="ns2:_x006a_cz1" minOccurs="0"/>
                <xsd:element ref="ns2:_x0062_d71" minOccurs="0"/>
                <xsd:element ref="ns2:Session" minOccurs="0"/>
                <xsd:element ref="ns2:lyqr" minOccurs="0"/>
                <xsd:element ref="ns2:owtf" minOccurs="0"/>
                <xsd:element ref="ns2:Account" minOccurs="0"/>
                <xsd:element ref="ns3:SharedWithUsers" minOccurs="0"/>
                <xsd:element ref="ns3:SharedWithDetails" minOccurs="0"/>
                <xsd:element ref="ns2:Internal" minOccurs="0"/>
                <xsd:element ref="ns2:Related_x0020_to" minOccurs="0"/>
                <xsd:element ref="ns2:Island" minOccurs="0"/>
                <xsd:element ref="ns2:fjfr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5fd72-884d-4443-83cd-ddd74d501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e1a" ma:index="10" nillable="true" ma:displayName="State" ma:internalName="pe1a">
      <xsd:simpleType>
        <xsd:restriction base="dms:Text"/>
      </xsd:simpleType>
    </xsd:element>
    <xsd:element name="k25w" ma:index="11" nillable="true" ma:displayName="Program" ma:internalName="k25w">
      <xsd:simpleType>
        <xsd:restriction base="dms:Text">
          <xsd:maxLength value="255"/>
        </xsd:restriction>
      </xsd:simpleType>
    </xsd:element>
    <xsd:element name="Partner" ma:index="12" nillable="true" ma:displayName="PD Record" ma:format="Hyperlink" ma:internalName="Partn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Year" ma:index="13" nillable="true" ma:displayName="Year" ma:internalName="Year">
      <xsd:simpleType>
        <xsd:restriction base="dms:Text">
          <xsd:maxLength value="255"/>
        </xsd:restriction>
      </xsd:simpleType>
    </xsd:element>
    <xsd:element name="_x0079_948" ma:index="14" nillable="true" ma:displayName="Grades" ma:internalName="_x0079_948">
      <xsd:simpleType>
        <xsd:restriction base="dms:Text"/>
      </xsd:simpleType>
    </xsd:element>
    <xsd:element name="_x006a_cz1" ma:index="15" nillable="true" ma:displayName="Tier" ma:internalName="_x006a_cz1">
      <xsd:simpleType>
        <xsd:restriction base="dms:Number"/>
      </xsd:simpleType>
    </xsd:element>
    <xsd:element name="_x0062_d71" ma:index="16" nillable="true" ma:displayName="PD Lead/Contact" ma:list="UserInfo" ma:internalName="_x0062_d7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ssion" ma:index="17" nillable="true" ma:displayName="Session" ma:format="Hyperlink" ma:internalName="Sess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yqr" ma:index="18" nillable="true" ma:displayName="Type" ma:internalName="lyqr">
      <xsd:simpleType>
        <xsd:restriction base="dms:Text"/>
      </xsd:simpleType>
    </xsd:element>
    <xsd:element name="owtf" ma:index="19" nillable="true" ma:displayName="Partner" ma:internalName="owtf">
      <xsd:simpleType>
        <xsd:restriction base="dms:Text"/>
      </xsd:simpleType>
    </xsd:element>
    <xsd:element name="Account" ma:index="20" nillable="true" ma:displayName="Account" ma:format="Hyperlink" ma:internalName="Accou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nternal" ma:index="23" nillable="true" ma:displayName="Who" ma:internalName="Internal">
      <xsd:simpleType>
        <xsd:restriction base="dms:Text">
          <xsd:maxLength value="255"/>
        </xsd:restriction>
      </xsd:simpleType>
    </xsd:element>
    <xsd:element name="Related_x0020_to" ma:index="24" nillable="true" ma:displayName="Related to" ma:internalName="Related_x0020_to">
      <xsd:simpleType>
        <xsd:restriction base="dms:Text">
          <xsd:maxLength value="255"/>
        </xsd:restriction>
      </xsd:simpleType>
    </xsd:element>
    <xsd:element name="Island" ma:index="25" nillable="true" ma:displayName="Island" ma:internalName="Island">
      <xsd:simpleType>
        <xsd:restriction base="dms:Text">
          <xsd:maxLength value="255"/>
        </xsd:restriction>
      </xsd:simpleType>
    </xsd:element>
    <xsd:element name="fjfr" ma:index="26" nillable="true" ma:displayName="Text" ma:internalName="fjfr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ce61-7e8f-466a-9725-0f4eaaa4ec7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tf xmlns="b155fd72-884d-4443-83cd-ddd74d501c8e" xsi:nil="true"/>
    <Account xmlns="b155fd72-884d-4443-83cd-ddd74d501c8e">
      <Url xsi:nil="true"/>
      <Description xsi:nil="true"/>
    </Account>
    <Island xmlns="b155fd72-884d-4443-83cd-ddd74d501c8e" xsi:nil="true"/>
    <lyqr xmlns="b155fd72-884d-4443-83cd-ddd74d501c8e" xsi:nil="true"/>
    <k25w xmlns="b155fd72-884d-4443-83cd-ddd74d501c8e" xsi:nil="true"/>
    <Partner xmlns="b155fd72-884d-4443-83cd-ddd74d501c8e">
      <Url xsi:nil="true"/>
      <Description xsi:nil="true"/>
    </Partner>
    <_x0062_d71 xmlns="b155fd72-884d-4443-83cd-ddd74d501c8e">
      <UserInfo>
        <DisplayName/>
        <AccountId xsi:nil="true"/>
        <AccountType/>
      </UserInfo>
    </_x0062_d71>
    <fjfr xmlns="b155fd72-884d-4443-83cd-ddd74d501c8e" xsi:nil="true"/>
    <Internal xmlns="b155fd72-884d-4443-83cd-ddd74d501c8e" xsi:nil="true"/>
    <Related_x0020_to xmlns="b155fd72-884d-4443-83cd-ddd74d501c8e" xsi:nil="true"/>
    <pe1a xmlns="b155fd72-884d-4443-83cd-ddd74d501c8e" xsi:nil="true"/>
    <_x0079_948 xmlns="b155fd72-884d-4443-83cd-ddd74d501c8e" xsi:nil="true"/>
    <_x006a_cz1 xmlns="b155fd72-884d-4443-83cd-ddd74d501c8e" xsi:nil="true"/>
    <Session xmlns="b155fd72-884d-4443-83cd-ddd74d501c8e">
      <Url xsi:nil="true"/>
      <Description xsi:nil="true"/>
    </Session>
    <Year xmlns="b155fd72-884d-4443-83cd-ddd74d501c8e" xsi:nil="true"/>
  </documentManagement>
</p:properties>
</file>

<file path=customXml/itemProps1.xml><?xml version="1.0" encoding="utf-8"?>
<ds:datastoreItem xmlns:ds="http://schemas.openxmlformats.org/officeDocument/2006/customXml" ds:itemID="{60927B22-B9B9-4682-9C14-92EAFB244863}"/>
</file>

<file path=customXml/itemProps2.xml><?xml version="1.0" encoding="utf-8"?>
<ds:datastoreItem xmlns:ds="http://schemas.openxmlformats.org/officeDocument/2006/customXml" ds:itemID="{DAF24CBD-72BD-4B74-9A1C-AE02AE961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41F675-37B9-4786-91E2-4F5FF91996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f32be5f-8a65-457f-a376-2000059431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Ashley Korner</cp:lastModifiedBy>
  <cp:revision>80</cp:revision>
  <cp:lastPrinted>2019-04-11T13:28:14Z</cp:lastPrinted>
  <dcterms:created xsi:type="dcterms:W3CDTF">2018-03-02T15:53:27Z</dcterms:created>
  <dcterms:modified xsi:type="dcterms:W3CDTF">2021-04-23T17:57:23Z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0x010100CB81BC8FCA136B48B6317B429B770F17</vt:lpwstr>
  </property>
</Properties>
</file>