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338" r:id="rId5"/>
    <p:sldId id="336" r:id="rId6"/>
    <p:sldId id="305" r:id="rId7"/>
    <p:sldId id="324" r:id="rId8"/>
    <p:sldId id="337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528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5520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3528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orient="horz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5"/>
    <p:restoredTop sz="94689"/>
  </p:normalViewPr>
  <p:slideViewPr>
    <p:cSldViewPr snapToGrid="0" snapToObjects="1">
      <p:cViewPr varScale="1">
        <p:scale>
          <a:sx n="65" d="100"/>
          <a:sy n="65" d="100"/>
        </p:scale>
        <p:origin x="804" y="44"/>
      </p:cViewPr>
      <p:guideLst>
        <p:guide orient="horz" pos="720"/>
        <p:guide orient="horz" pos="3528"/>
        <p:guide pos="240"/>
        <p:guide pos="5520"/>
        <p:guide pos="2880"/>
        <p:guide pos="3528"/>
        <p:guide orient="horz" pos="3648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92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43251-09A4-194D-A6FF-AFA8F57C7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AF47F9-8D09-FC46-B170-EEE887253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06 at 4.40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8" y="1102283"/>
            <a:ext cx="5006340" cy="344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CF2A2-9F3F-834F-953F-0261D446E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65EAC3-8511-BB47-9277-4DA14899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40.5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1" y="1079989"/>
            <a:ext cx="6467094" cy="467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8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C1AA57-A0AA-DF4B-90A5-CE6AED909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41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6" y="1102319"/>
            <a:ext cx="6931152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8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6314D7-A6B4-FF48-B377-89E07A2D5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41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6" y="1099690"/>
            <a:ext cx="6592824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9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86ADD-6625-A24F-ABFE-960FC77EE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056354-1007-314B-AA7A-B5EE0459C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 descr="Screen Shot 2019-04-06 at 4.41.2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" y="1071585"/>
            <a:ext cx="6821424" cy="43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1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Props1.xml><?xml version="1.0" encoding="utf-8"?>
<ds:datastoreItem xmlns:ds="http://schemas.openxmlformats.org/officeDocument/2006/customXml" ds:itemID="{DAF24CBD-72BD-4B74-9A1C-AE02AE9610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E5FFB2-0F19-4B22-A41C-F7924F52891D}"/>
</file>

<file path=customXml/itemProps3.xml><?xml version="1.0" encoding="utf-8"?>
<ds:datastoreItem xmlns:ds="http://schemas.openxmlformats.org/officeDocument/2006/customXml" ds:itemID="{E041F675-37B9-4786-91E2-4F5FF91996A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54</cp:revision>
  <dcterms:created xsi:type="dcterms:W3CDTF">2018-03-02T15:53:27Z</dcterms:created>
  <dcterms:modified xsi:type="dcterms:W3CDTF">2021-04-23T17:50:45Z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