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4"/>
  </p:notesMasterIdLst>
  <p:sldIdLst>
    <p:sldId id="333" r:id="rId5"/>
    <p:sldId id="332" r:id="rId6"/>
    <p:sldId id="259" r:id="rId7"/>
    <p:sldId id="274" r:id="rId8"/>
    <p:sldId id="261" r:id="rId9"/>
    <p:sldId id="264" r:id="rId10"/>
    <p:sldId id="314" r:id="rId11"/>
    <p:sldId id="278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 userDrawn="1">
          <p15:clr>
            <a:srgbClr val="A4A3A4"/>
          </p15:clr>
        </p15:guide>
        <p15:guide id="2" orient="horz" pos="3528" userDrawn="1">
          <p15:clr>
            <a:srgbClr val="A4A3A4"/>
          </p15:clr>
        </p15:guide>
        <p15:guide id="3" pos="240" userDrawn="1">
          <p15:clr>
            <a:srgbClr val="A4A3A4"/>
          </p15:clr>
        </p15:guide>
        <p15:guide id="4" pos="5520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pos="3528" userDrawn="1">
          <p15:clr>
            <a:srgbClr val="A4A3A4"/>
          </p15:clr>
        </p15:guide>
        <p15:guide id="7" orient="horz" pos="3648" userDrawn="1">
          <p15:clr>
            <a:srgbClr val="A4A3A4"/>
          </p15:clr>
        </p15:guide>
        <p15:guide id="8" orient="horz" pos="381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llian McCarthy" initials="J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8AC9"/>
    <a:srgbClr val="ECF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85"/>
    <p:restoredTop sz="94689"/>
  </p:normalViewPr>
  <p:slideViewPr>
    <p:cSldViewPr snapToGrid="0" snapToObjects="1">
      <p:cViewPr varScale="1">
        <p:scale>
          <a:sx n="65" d="100"/>
          <a:sy n="65" d="100"/>
        </p:scale>
        <p:origin x="804" y="44"/>
      </p:cViewPr>
      <p:guideLst>
        <p:guide orient="horz" pos="720"/>
        <p:guide orient="horz" pos="3528"/>
        <p:guide pos="240"/>
        <p:guide pos="5520"/>
        <p:guide pos="2880"/>
        <p:guide pos="3528"/>
        <p:guide orient="horz" pos="3648"/>
        <p:guide orient="horz"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74CA5-0426-364E-8A77-47A003851B3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AFFC2-8A15-1945-ACC5-14F6DAFF6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6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6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0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3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0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77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3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5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5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1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3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59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B4F7383-6B0E-3D4D-879A-555A1E204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497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FA95059-E8C4-6E46-9379-14E7FA5F2E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4" name="Picture 3" descr="Screen Shot 2019-04-06 at 4.33.2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76" y="1075923"/>
            <a:ext cx="6892290" cy="434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434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15B796-198A-A842-80C9-77A9CEFB9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49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DD4A1AB-50F9-F643-AAC6-FDC87210C6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8AB3FEC-FD34-3E4E-BBC5-877CE4F71B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371" y="5245208"/>
            <a:ext cx="3568700" cy="939800"/>
          </a:xfrm>
          <a:prstGeom prst="rect">
            <a:avLst/>
          </a:prstGeom>
        </p:spPr>
      </p:pic>
      <p:pic>
        <p:nvPicPr>
          <p:cNvPr id="2" name="Picture 1" descr="Screen Shot 2019-04-06 at 4.33.29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81" y="1092049"/>
            <a:ext cx="6227064" cy="116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58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320903-8AA0-A44A-A425-D070A9D6C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49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BCE8608-FA6D-F944-9686-D6DD83D5E2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3" name="Picture 2" descr="Screen Shot 2019-04-06 at 4.33.4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651" y="4384169"/>
            <a:ext cx="2435352" cy="1735836"/>
          </a:xfrm>
          <a:prstGeom prst="rect">
            <a:avLst/>
          </a:prstGeom>
        </p:spPr>
      </p:pic>
      <p:pic>
        <p:nvPicPr>
          <p:cNvPr id="7" name="Picture 6" descr="Screen Shot 2019-04-06 at 4.33.29 PM.png">
            <a:extLst>
              <a:ext uri="{FF2B5EF4-FFF2-40B4-BE49-F238E27FC236}">
                <a16:creationId xmlns:a16="http://schemas.microsoft.com/office/drawing/2014/main" id="{5A2EBA6F-1968-7841-96DD-C8405EEA70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81" y="1092049"/>
            <a:ext cx="6227064" cy="116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077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71AE6C-CABA-1F4D-B694-9616BA440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359" y="1505415"/>
            <a:ext cx="4758734" cy="38781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63773EF-7637-1142-8E25-D30F5DF92C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8649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A26FC34-98AA-7640-B843-1A64AA7358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06 at 4.33.5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400" y="2542093"/>
            <a:ext cx="3868725" cy="27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924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C536D5-099F-BA4A-B628-4E807BF299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577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AA2115-3759-A447-B2F3-AAAB8745ED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06 at 4.34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68" y="1082990"/>
            <a:ext cx="7095744" cy="96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52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3A5A53-D215-DA42-A42C-AB5D926D7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5770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8A4D67A-BDB3-9C45-AB73-EE96ABA854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06 at 4.34.1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82" y="968707"/>
            <a:ext cx="6213348" cy="532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182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2050D40-B5A4-2343-BD50-88DDD1564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855"/>
            <a:ext cx="9144000" cy="8715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9AC57F-620B-CD40-9CC7-68FBA7D85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06 at 4.34.18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68" y="1086862"/>
            <a:ext cx="7013448" cy="96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46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E3C603-E0D8-C342-B7E6-065BFD7CA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140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C6F0BA-994C-D64A-858D-E7A0983248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06 at 4.34.48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80" y="1024987"/>
            <a:ext cx="6638940" cy="515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242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81BC8FCA136B48B6317B429B770F17" ma:contentTypeVersion="30" ma:contentTypeDescription="Create a new document." ma:contentTypeScope="" ma:versionID="224aba011193ee1771fc1a5d6acdb3a2">
  <xsd:schema xmlns:xsd="http://www.w3.org/2001/XMLSchema" xmlns:xs="http://www.w3.org/2001/XMLSchema" xmlns:p="http://schemas.microsoft.com/office/2006/metadata/properties" xmlns:ns2="b155fd72-884d-4443-83cd-ddd74d501c8e" xmlns:ns3="ea63ce61-7e8f-466a-9725-0f4eaaa4ec7a" targetNamespace="http://schemas.microsoft.com/office/2006/metadata/properties" ma:root="true" ma:fieldsID="4bcc65ecea63c4135d77bee3cf5c71c4" ns2:_="" ns3:_="">
    <xsd:import namespace="b155fd72-884d-4443-83cd-ddd74d501c8e"/>
    <xsd:import namespace="ea63ce61-7e8f-466a-9725-0f4eaaa4ec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pe1a" minOccurs="0"/>
                <xsd:element ref="ns2:k25w" minOccurs="0"/>
                <xsd:element ref="ns2:Partner" minOccurs="0"/>
                <xsd:element ref="ns2:Year" minOccurs="0"/>
                <xsd:element ref="ns2:_x0079_948" minOccurs="0"/>
                <xsd:element ref="ns2:_x006a_cz1" minOccurs="0"/>
                <xsd:element ref="ns2:_x0062_d71" minOccurs="0"/>
                <xsd:element ref="ns2:Session" minOccurs="0"/>
                <xsd:element ref="ns2:lyqr" minOccurs="0"/>
                <xsd:element ref="ns2:owtf" minOccurs="0"/>
                <xsd:element ref="ns2:Account" minOccurs="0"/>
                <xsd:element ref="ns3:SharedWithUsers" minOccurs="0"/>
                <xsd:element ref="ns3:SharedWithDetails" minOccurs="0"/>
                <xsd:element ref="ns2:Internal" minOccurs="0"/>
                <xsd:element ref="ns2:Related_x0020_to" minOccurs="0"/>
                <xsd:element ref="ns2:Island" minOccurs="0"/>
                <xsd:element ref="ns2:fjfr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5fd72-884d-4443-83cd-ddd74d501c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pe1a" ma:index="10" nillable="true" ma:displayName="State" ma:internalName="pe1a">
      <xsd:simpleType>
        <xsd:restriction base="dms:Text"/>
      </xsd:simpleType>
    </xsd:element>
    <xsd:element name="k25w" ma:index="11" nillable="true" ma:displayName="Program" ma:internalName="k25w">
      <xsd:simpleType>
        <xsd:restriction base="dms:Text">
          <xsd:maxLength value="255"/>
        </xsd:restriction>
      </xsd:simpleType>
    </xsd:element>
    <xsd:element name="Partner" ma:index="12" nillable="true" ma:displayName="PD Record" ma:format="Hyperlink" ma:internalName="Partner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Year" ma:index="13" nillable="true" ma:displayName="Year" ma:internalName="Year">
      <xsd:simpleType>
        <xsd:restriction base="dms:Text">
          <xsd:maxLength value="255"/>
        </xsd:restriction>
      </xsd:simpleType>
    </xsd:element>
    <xsd:element name="_x0079_948" ma:index="14" nillable="true" ma:displayName="Grades" ma:internalName="_x0079_948">
      <xsd:simpleType>
        <xsd:restriction base="dms:Text"/>
      </xsd:simpleType>
    </xsd:element>
    <xsd:element name="_x006a_cz1" ma:index="15" nillable="true" ma:displayName="Tier" ma:internalName="_x006a_cz1">
      <xsd:simpleType>
        <xsd:restriction base="dms:Number"/>
      </xsd:simpleType>
    </xsd:element>
    <xsd:element name="_x0062_d71" ma:index="16" nillable="true" ma:displayName="PD Lead/Contact" ma:list="UserInfo" ma:internalName="_x0062_d71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ssion" ma:index="17" nillable="true" ma:displayName="Session" ma:format="Hyperlink" ma:internalName="Session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yqr" ma:index="18" nillable="true" ma:displayName="Type" ma:internalName="lyqr">
      <xsd:simpleType>
        <xsd:restriction base="dms:Text"/>
      </xsd:simpleType>
    </xsd:element>
    <xsd:element name="owtf" ma:index="19" nillable="true" ma:displayName="Partner" ma:internalName="owtf">
      <xsd:simpleType>
        <xsd:restriction base="dms:Text"/>
      </xsd:simpleType>
    </xsd:element>
    <xsd:element name="Account" ma:index="20" nillable="true" ma:displayName="Account" ma:format="Hyperlink" ma:internalName="Accoun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nternal" ma:index="23" nillable="true" ma:displayName="Who" ma:internalName="Internal">
      <xsd:simpleType>
        <xsd:restriction base="dms:Text">
          <xsd:maxLength value="255"/>
        </xsd:restriction>
      </xsd:simpleType>
    </xsd:element>
    <xsd:element name="Related_x0020_to" ma:index="24" nillable="true" ma:displayName="Related to" ma:internalName="Related_x0020_to">
      <xsd:simpleType>
        <xsd:restriction base="dms:Text">
          <xsd:maxLength value="255"/>
        </xsd:restriction>
      </xsd:simpleType>
    </xsd:element>
    <xsd:element name="Island" ma:index="25" nillable="true" ma:displayName="Island" ma:internalName="Island">
      <xsd:simpleType>
        <xsd:restriction base="dms:Text">
          <xsd:maxLength value="255"/>
        </xsd:restriction>
      </xsd:simpleType>
    </xsd:element>
    <xsd:element name="fjfr" ma:index="26" nillable="true" ma:displayName="Text" ma:internalName="fjfr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29" nillable="true" ma:displayName="Tags" ma:internalName="MediaServiceAutoTags" ma:readOnly="true">
      <xsd:simpleType>
        <xsd:restriction base="dms:Text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1" nillable="true" ma:displayName="Location" ma:internalName="MediaServiceLocation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3ce61-7e8f-466a-9725-0f4eaaa4ec7a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tf xmlns="b155fd72-884d-4443-83cd-ddd74d501c8e" xsi:nil="true"/>
    <Account xmlns="b155fd72-884d-4443-83cd-ddd74d501c8e">
      <Url xsi:nil="true"/>
      <Description xsi:nil="true"/>
    </Account>
    <Island xmlns="b155fd72-884d-4443-83cd-ddd74d501c8e" xsi:nil="true"/>
    <lyqr xmlns="b155fd72-884d-4443-83cd-ddd74d501c8e" xsi:nil="true"/>
    <k25w xmlns="b155fd72-884d-4443-83cd-ddd74d501c8e" xsi:nil="true"/>
    <Partner xmlns="b155fd72-884d-4443-83cd-ddd74d501c8e">
      <Url xsi:nil="true"/>
      <Description xsi:nil="true"/>
    </Partner>
    <_x0062_d71 xmlns="b155fd72-884d-4443-83cd-ddd74d501c8e">
      <UserInfo>
        <DisplayName/>
        <AccountId xsi:nil="true"/>
        <AccountType/>
      </UserInfo>
    </_x0062_d71>
    <fjfr xmlns="b155fd72-884d-4443-83cd-ddd74d501c8e" xsi:nil="true"/>
    <Internal xmlns="b155fd72-884d-4443-83cd-ddd74d501c8e" xsi:nil="true"/>
    <Related_x0020_to xmlns="b155fd72-884d-4443-83cd-ddd74d501c8e" xsi:nil="true"/>
    <pe1a xmlns="b155fd72-884d-4443-83cd-ddd74d501c8e" xsi:nil="true"/>
    <_x0079_948 xmlns="b155fd72-884d-4443-83cd-ddd74d501c8e" xsi:nil="true"/>
    <_x006a_cz1 xmlns="b155fd72-884d-4443-83cd-ddd74d501c8e" xsi:nil="true"/>
    <Session xmlns="b155fd72-884d-4443-83cd-ddd74d501c8e">
      <Url xsi:nil="true"/>
      <Description xsi:nil="true"/>
    </Session>
    <Year xmlns="b155fd72-884d-4443-83cd-ddd74d501c8e" xsi:nil="true"/>
  </documentManagement>
</p:properties>
</file>

<file path=customXml/itemProps1.xml><?xml version="1.0" encoding="utf-8"?>
<ds:datastoreItem xmlns:ds="http://schemas.openxmlformats.org/officeDocument/2006/customXml" ds:itemID="{DAF24CBD-72BD-4B74-9A1C-AE02AE9610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6C585C-0EA5-428B-8D87-A746DFE36E66}"/>
</file>

<file path=customXml/itemProps3.xml><?xml version="1.0" encoding="utf-8"?>
<ds:datastoreItem xmlns:ds="http://schemas.openxmlformats.org/officeDocument/2006/customXml" ds:itemID="{E041F675-37B9-4786-91E2-4F5FF91996A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3f32be5f-8a65-457f-a376-20000594311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3863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Jillian McCarthy</dc:creator>
  <cp:lastModifiedBy>Ashley Korner</cp:lastModifiedBy>
  <cp:revision>54</cp:revision>
  <dcterms:created xsi:type="dcterms:W3CDTF">2018-03-02T15:53:27Z</dcterms:created>
  <dcterms:modified xsi:type="dcterms:W3CDTF">2021-04-23T17:49:20Z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0x010100CB81BC8FCA136B48B6317B429B770F17</vt:lpwstr>
  </property>
</Properties>
</file>