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42" r:id="rId5"/>
    <p:sldId id="304" r:id="rId6"/>
    <p:sldId id="324" r:id="rId7"/>
    <p:sldId id="306" r:id="rId8"/>
    <p:sldId id="307" r:id="rId9"/>
    <p:sldId id="308" r:id="rId10"/>
    <p:sldId id="309" r:id="rId11"/>
    <p:sldId id="310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024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3528" userDrawn="1">
          <p15:clr>
            <a:srgbClr val="A4A3A4"/>
          </p15:clr>
        </p15:guide>
        <p15:guide id="6" pos="5520" userDrawn="1">
          <p15:clr>
            <a:srgbClr val="A4A3A4"/>
          </p15:clr>
        </p15:guide>
        <p15:guide id="7" orient="horz" pos="3528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orient="horz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/>
    <p:restoredTop sz="94514"/>
  </p:normalViewPr>
  <p:slideViewPr>
    <p:cSldViewPr snapToGrid="0" snapToObjects="1">
      <p:cViewPr varScale="1">
        <p:scale>
          <a:sx n="61" d="100"/>
          <a:sy n="61" d="100"/>
        </p:scale>
        <p:origin x="744" y="44"/>
      </p:cViewPr>
      <p:guideLst>
        <p:guide orient="horz" pos="720"/>
        <p:guide orient="horz" pos="3024"/>
        <p:guide pos="240"/>
        <p:guide pos="2880"/>
        <p:guide pos="3528"/>
        <p:guide pos="5520"/>
        <p:guide orient="horz" pos="3528"/>
        <p:guide orient="horz" pos="3648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95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D9E468-037F-504E-9897-929A9D795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5BE73E-A2BE-F24A-8B74-710FFB3F0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4.3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3" y="1115540"/>
            <a:ext cx="6398514" cy="340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1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404E02-43F0-414C-A20B-DE8E2BC12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4A093D-734C-F641-A928-E330671D7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4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1" y="1083872"/>
            <a:ext cx="8411464" cy="37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8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0B6463-F6AF-9741-B85E-FBC6D6B09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E08D2B-3939-DF4D-874A-EB028380F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4.5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4" y="1082315"/>
            <a:ext cx="6010656" cy="288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9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40FBF9-D739-DE49-97B4-07A204527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3CD2E5-C6C3-654B-9261-9701308BC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5.0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3" y="1079554"/>
            <a:ext cx="8022844" cy="13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0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C462E2-3C62-1E48-82BE-FBE475121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166758-6E91-C945-A365-E80677B32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5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30" y="1106759"/>
            <a:ext cx="5034788" cy="311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1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F8B97E2-67A6-DD4A-B83C-B0B7A6E1F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ECB561-A6FC-4344-870D-7E5823EA3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5.2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9" y="1110192"/>
            <a:ext cx="5008880" cy="310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3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A5E1602-563A-BE4C-BB13-EB7661701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3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4E5D5D-77A5-054F-90AB-A72DE5E57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5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0" y="1101722"/>
            <a:ext cx="5017516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7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50AB85-5706-3149-8D83-59453CE67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3E830B-DA97-3942-BD04-9840922AF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5 at 4.15.3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0" y="1090418"/>
            <a:ext cx="6179058" cy="363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1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Props1.xml><?xml version="1.0" encoding="utf-8"?>
<ds:datastoreItem xmlns:ds="http://schemas.openxmlformats.org/officeDocument/2006/customXml" ds:itemID="{C9863A4F-7931-4929-B5CE-EDB48C6CA55A}"/>
</file>

<file path=customXml/itemProps2.xml><?xml version="1.0" encoding="utf-8"?>
<ds:datastoreItem xmlns:ds="http://schemas.openxmlformats.org/officeDocument/2006/customXml" ds:itemID="{CD9F0222-BDC1-43FF-8962-AFCFC8CEF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F73A29-5544-4FC9-A548-7F64940647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51</cp:revision>
  <dcterms:created xsi:type="dcterms:W3CDTF">2018-03-02T15:53:27Z</dcterms:created>
  <dcterms:modified xsi:type="dcterms:W3CDTF">2021-04-23T17:47:05Z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