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sldIdLst>
    <p:sldId id="342" r:id="rId5"/>
    <p:sldId id="304" r:id="rId6"/>
    <p:sldId id="324" r:id="rId7"/>
    <p:sldId id="306" r:id="rId8"/>
    <p:sldId id="307" r:id="rId9"/>
    <p:sldId id="308" r:id="rId10"/>
    <p:sldId id="309" r:id="rId11"/>
    <p:sldId id="310" r:id="rId12"/>
    <p:sldId id="31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 userDrawn="1">
          <p15:clr>
            <a:srgbClr val="A4A3A4"/>
          </p15:clr>
        </p15:guide>
        <p15:guide id="2" orient="horz" pos="3024" userDrawn="1">
          <p15:clr>
            <a:srgbClr val="A4A3A4"/>
          </p15:clr>
        </p15:guide>
        <p15:guide id="3" pos="240" userDrawn="1">
          <p15:clr>
            <a:srgbClr val="A4A3A4"/>
          </p15:clr>
        </p15:guide>
        <p15:guide id="4" pos="2880">
          <p15:clr>
            <a:srgbClr val="A4A3A4"/>
          </p15:clr>
        </p15:guide>
        <p15:guide id="5" pos="3528" userDrawn="1">
          <p15:clr>
            <a:srgbClr val="A4A3A4"/>
          </p15:clr>
        </p15:guide>
        <p15:guide id="6" pos="5520" userDrawn="1">
          <p15:clr>
            <a:srgbClr val="A4A3A4"/>
          </p15:clr>
        </p15:guide>
        <p15:guide id="7" orient="horz" pos="3528" userDrawn="1">
          <p15:clr>
            <a:srgbClr val="A4A3A4"/>
          </p15:clr>
        </p15:guide>
        <p15:guide id="8" orient="horz" pos="3648" userDrawn="1">
          <p15:clr>
            <a:srgbClr val="A4A3A4"/>
          </p15:clr>
        </p15:guide>
        <p15:guide id="9" orient="horz" pos="381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llian McCarthy" initials="JM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8"/>
    <p:restoredTop sz="94514"/>
  </p:normalViewPr>
  <p:slideViewPr>
    <p:cSldViewPr snapToGrid="0" snapToObjects="1">
      <p:cViewPr varScale="1">
        <p:scale>
          <a:sx n="61" d="100"/>
          <a:sy n="61" d="100"/>
        </p:scale>
        <p:origin x="744" y="44"/>
      </p:cViewPr>
      <p:guideLst>
        <p:guide orient="horz" pos="720"/>
        <p:guide orient="horz" pos="3024"/>
        <p:guide pos="240"/>
        <p:guide pos="2880"/>
        <p:guide pos="3528"/>
        <p:guide pos="5520"/>
        <p:guide orient="horz" pos="3528"/>
        <p:guide orient="horz" pos="3648"/>
        <p:guide orient="horz"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74CA5-0426-364E-8A77-47A003851B35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AFFC2-8A15-1945-ACC5-14F6DAFF6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63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F80A-FF20-814F-A48A-12A6DCEBEE2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82D3-78BE-634A-A3C8-FC380040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6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F80A-FF20-814F-A48A-12A6DCEBEE2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82D3-78BE-634A-A3C8-FC380040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F80A-FF20-814F-A48A-12A6DCEBEE2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82D3-78BE-634A-A3C8-FC380040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0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F80A-FF20-814F-A48A-12A6DCEBEE2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82D3-78BE-634A-A3C8-FC380040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3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F80A-FF20-814F-A48A-12A6DCEBEE2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82D3-78BE-634A-A3C8-FC380040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0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F80A-FF20-814F-A48A-12A6DCEBEE2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82D3-78BE-634A-A3C8-FC380040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77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F80A-FF20-814F-A48A-12A6DCEBEE2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82D3-78BE-634A-A3C8-FC380040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34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F80A-FF20-814F-A48A-12A6DCEBEE2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82D3-78BE-634A-A3C8-FC380040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5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F80A-FF20-814F-A48A-12A6DCEBEE2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82D3-78BE-634A-A3C8-FC380040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59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F80A-FF20-814F-A48A-12A6DCEBEE2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82D3-78BE-634A-A3C8-FC380040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1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F80A-FF20-814F-A48A-12A6DCEBEE2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D82D3-78BE-634A-A3C8-FC380040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3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8F80A-FF20-814F-A48A-12A6DCEBEE2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D82D3-78BE-634A-A3C8-FC380040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95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D9E468-037F-504E-9897-929A9D795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8649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5BE73E-A2BE-F24A-8B74-710FFB3F0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3066"/>
            <a:ext cx="9144000" cy="384934"/>
          </a:xfrm>
          <a:prstGeom prst="rect">
            <a:avLst/>
          </a:prstGeom>
        </p:spPr>
      </p:pic>
      <p:pic>
        <p:nvPicPr>
          <p:cNvPr id="2" name="Picture 1" descr="Screen Shot 2019-04-05 at 4.14.38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63" y="1115540"/>
            <a:ext cx="6398514" cy="340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010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F404E02-43F0-414C-A20B-DE8E2BC12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8638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B4A093D-734C-F641-A928-E330671D7E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3066"/>
            <a:ext cx="9144000" cy="384934"/>
          </a:xfrm>
          <a:prstGeom prst="rect">
            <a:avLst/>
          </a:prstGeom>
        </p:spPr>
      </p:pic>
      <p:pic>
        <p:nvPicPr>
          <p:cNvPr id="2" name="Picture 1" descr="Screen Shot 2019-04-05 at 4.14.4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41" y="1083872"/>
            <a:ext cx="8411464" cy="375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788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F0B6463-F6AF-9741-B85E-FBC6D6B09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8638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E08D2B-3939-DF4D-874A-EB028380F1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3066"/>
            <a:ext cx="9144000" cy="384934"/>
          </a:xfrm>
          <a:prstGeom prst="rect">
            <a:avLst/>
          </a:prstGeom>
        </p:spPr>
      </p:pic>
      <p:pic>
        <p:nvPicPr>
          <p:cNvPr id="2" name="Picture 1" descr="Screen Shot 2019-04-05 at 4.14.55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14" y="1082315"/>
            <a:ext cx="6010656" cy="288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498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240FBF9-D739-DE49-97B4-07A204527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8638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3CD2E5-C6C3-654B-9261-9701308BCF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3066"/>
            <a:ext cx="9144000" cy="384934"/>
          </a:xfrm>
          <a:prstGeom prst="rect">
            <a:avLst/>
          </a:prstGeom>
        </p:spPr>
      </p:pic>
      <p:pic>
        <p:nvPicPr>
          <p:cNvPr id="2" name="Picture 1" descr="Screen Shot 2019-04-05 at 4.15.05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73" y="1079554"/>
            <a:ext cx="8022844" cy="135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308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EC462E2-3C62-1E48-82BE-FBE4751214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8638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1166758-6E91-C945-A365-E80677B32E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3066"/>
            <a:ext cx="9144000" cy="384934"/>
          </a:xfrm>
          <a:prstGeom prst="rect">
            <a:avLst/>
          </a:prstGeom>
        </p:spPr>
      </p:pic>
      <p:pic>
        <p:nvPicPr>
          <p:cNvPr id="2" name="Picture 1" descr="Screen Shot 2019-04-05 at 4.15.1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30" y="1106759"/>
            <a:ext cx="5034788" cy="311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13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F8B97E2-67A6-DD4A-B83C-B0B7A6E1F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8638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4ECB561-A6FC-4344-870D-7E5823EA3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3066"/>
            <a:ext cx="9144000" cy="384934"/>
          </a:xfrm>
          <a:prstGeom prst="rect">
            <a:avLst/>
          </a:prstGeom>
        </p:spPr>
      </p:pic>
      <p:pic>
        <p:nvPicPr>
          <p:cNvPr id="2" name="Picture 1" descr="Screen Shot 2019-04-05 at 4.15.2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19" y="1110192"/>
            <a:ext cx="5008880" cy="3100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631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A5E1602-563A-BE4C-BB13-EB7661701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8638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44E5D5D-77A5-054F-90AB-A72DE5E57A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3066"/>
            <a:ext cx="9144000" cy="384934"/>
          </a:xfrm>
          <a:prstGeom prst="rect">
            <a:avLst/>
          </a:prstGeom>
        </p:spPr>
      </p:pic>
      <p:pic>
        <p:nvPicPr>
          <p:cNvPr id="2" name="Picture 1" descr="Screen Shot 2019-04-05 at 4.15.3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40" y="1101722"/>
            <a:ext cx="5017516" cy="31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57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50AB85-5706-3149-8D83-59453CE67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855"/>
            <a:ext cx="9144000" cy="8715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3E830B-DA97-3942-BD04-9840922AFF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3066"/>
            <a:ext cx="9144000" cy="384934"/>
          </a:xfrm>
          <a:prstGeom prst="rect">
            <a:avLst/>
          </a:prstGeom>
        </p:spPr>
      </p:pic>
      <p:pic>
        <p:nvPicPr>
          <p:cNvPr id="2" name="Picture 1" descr="Screen Shot 2019-04-05 at 4.15.38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40" y="1090418"/>
            <a:ext cx="6179058" cy="363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218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81BC8FCA136B48B6317B429B770F17" ma:contentTypeVersion="30" ma:contentTypeDescription="Create a new document." ma:contentTypeScope="" ma:versionID="224aba011193ee1771fc1a5d6acdb3a2">
  <xsd:schema xmlns:xsd="http://www.w3.org/2001/XMLSchema" xmlns:xs="http://www.w3.org/2001/XMLSchema" xmlns:p="http://schemas.microsoft.com/office/2006/metadata/properties" xmlns:ns2="b155fd72-884d-4443-83cd-ddd74d501c8e" xmlns:ns3="ea63ce61-7e8f-466a-9725-0f4eaaa4ec7a" targetNamespace="http://schemas.microsoft.com/office/2006/metadata/properties" ma:root="true" ma:fieldsID="4bcc65ecea63c4135d77bee3cf5c71c4" ns2:_="" ns3:_="">
    <xsd:import namespace="b155fd72-884d-4443-83cd-ddd74d501c8e"/>
    <xsd:import namespace="ea63ce61-7e8f-466a-9725-0f4eaaa4ec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pe1a" minOccurs="0"/>
                <xsd:element ref="ns2:k25w" minOccurs="0"/>
                <xsd:element ref="ns2:Partner" minOccurs="0"/>
                <xsd:element ref="ns2:Year" minOccurs="0"/>
                <xsd:element ref="ns2:_x0079_948" minOccurs="0"/>
                <xsd:element ref="ns2:_x006a_cz1" minOccurs="0"/>
                <xsd:element ref="ns2:_x0062_d71" minOccurs="0"/>
                <xsd:element ref="ns2:Session" minOccurs="0"/>
                <xsd:element ref="ns2:lyqr" minOccurs="0"/>
                <xsd:element ref="ns2:owtf" minOccurs="0"/>
                <xsd:element ref="ns2:Account" minOccurs="0"/>
                <xsd:element ref="ns3:SharedWithUsers" minOccurs="0"/>
                <xsd:element ref="ns3:SharedWithDetails" minOccurs="0"/>
                <xsd:element ref="ns2:Internal" minOccurs="0"/>
                <xsd:element ref="ns2:Related_x0020_to" minOccurs="0"/>
                <xsd:element ref="ns2:Island" minOccurs="0"/>
                <xsd:element ref="ns2:fjfr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5fd72-884d-4443-83cd-ddd74d501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e1a" ma:index="10" nillable="true" ma:displayName="State" ma:internalName="pe1a">
      <xsd:simpleType>
        <xsd:restriction base="dms:Text"/>
      </xsd:simpleType>
    </xsd:element>
    <xsd:element name="k25w" ma:index="11" nillable="true" ma:displayName="Program" ma:internalName="k25w">
      <xsd:simpleType>
        <xsd:restriction base="dms:Text">
          <xsd:maxLength value="255"/>
        </xsd:restriction>
      </xsd:simpleType>
    </xsd:element>
    <xsd:element name="Partner" ma:index="12" nillable="true" ma:displayName="PD Record" ma:format="Hyperlink" ma:internalName="Partner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Year" ma:index="13" nillable="true" ma:displayName="Year" ma:internalName="Year">
      <xsd:simpleType>
        <xsd:restriction base="dms:Text">
          <xsd:maxLength value="255"/>
        </xsd:restriction>
      </xsd:simpleType>
    </xsd:element>
    <xsd:element name="_x0079_948" ma:index="14" nillable="true" ma:displayName="Grades" ma:internalName="_x0079_948">
      <xsd:simpleType>
        <xsd:restriction base="dms:Text"/>
      </xsd:simpleType>
    </xsd:element>
    <xsd:element name="_x006a_cz1" ma:index="15" nillable="true" ma:displayName="Tier" ma:internalName="_x006a_cz1">
      <xsd:simpleType>
        <xsd:restriction base="dms:Number"/>
      </xsd:simpleType>
    </xsd:element>
    <xsd:element name="_x0062_d71" ma:index="16" nillable="true" ma:displayName="PD Lead/Contact" ma:list="UserInfo" ma:internalName="_x0062_d71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ession" ma:index="17" nillable="true" ma:displayName="Session" ma:format="Hyperlink" ma:internalName="Session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yqr" ma:index="18" nillable="true" ma:displayName="Type" ma:internalName="lyqr">
      <xsd:simpleType>
        <xsd:restriction base="dms:Text"/>
      </xsd:simpleType>
    </xsd:element>
    <xsd:element name="owtf" ma:index="19" nillable="true" ma:displayName="Partner" ma:internalName="owtf">
      <xsd:simpleType>
        <xsd:restriction base="dms:Text"/>
      </xsd:simpleType>
    </xsd:element>
    <xsd:element name="Account" ma:index="20" nillable="true" ma:displayName="Account" ma:format="Hyperlink" ma:internalName="Account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nternal" ma:index="23" nillable="true" ma:displayName="Who" ma:internalName="Internal">
      <xsd:simpleType>
        <xsd:restriction base="dms:Text">
          <xsd:maxLength value="255"/>
        </xsd:restriction>
      </xsd:simpleType>
    </xsd:element>
    <xsd:element name="Related_x0020_to" ma:index="24" nillable="true" ma:displayName="Related to" ma:internalName="Related_x0020_to">
      <xsd:simpleType>
        <xsd:restriction base="dms:Text">
          <xsd:maxLength value="255"/>
        </xsd:restriction>
      </xsd:simpleType>
    </xsd:element>
    <xsd:element name="Island" ma:index="25" nillable="true" ma:displayName="Island" ma:internalName="Island">
      <xsd:simpleType>
        <xsd:restriction base="dms:Text">
          <xsd:maxLength value="255"/>
        </xsd:restriction>
      </xsd:simpleType>
    </xsd:element>
    <xsd:element name="fjfr" ma:index="26" nillable="true" ma:displayName="Text" ma:internalName="fjfr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29" nillable="true" ma:displayName="Tags" ma:internalName="MediaServiceAutoTags" ma:readOnly="true">
      <xsd:simpleType>
        <xsd:restriction base="dms:Text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1" nillable="true" ma:displayName="Location" ma:internalName="MediaServiceLocation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3ce61-7e8f-466a-9725-0f4eaaa4ec7a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tf xmlns="b155fd72-884d-4443-83cd-ddd74d501c8e" xsi:nil="true"/>
    <Account xmlns="b155fd72-884d-4443-83cd-ddd74d501c8e">
      <Url xsi:nil="true"/>
      <Description xsi:nil="true"/>
    </Account>
    <Island xmlns="b155fd72-884d-4443-83cd-ddd74d501c8e" xsi:nil="true"/>
    <lyqr xmlns="b155fd72-884d-4443-83cd-ddd74d501c8e" xsi:nil="true"/>
    <k25w xmlns="b155fd72-884d-4443-83cd-ddd74d501c8e" xsi:nil="true"/>
    <Partner xmlns="b155fd72-884d-4443-83cd-ddd74d501c8e">
      <Url xsi:nil="true"/>
      <Description xsi:nil="true"/>
    </Partner>
    <_x0062_d71 xmlns="b155fd72-884d-4443-83cd-ddd74d501c8e">
      <UserInfo>
        <DisplayName/>
        <AccountId xsi:nil="true"/>
        <AccountType/>
      </UserInfo>
    </_x0062_d71>
    <fjfr xmlns="b155fd72-884d-4443-83cd-ddd74d501c8e" xsi:nil="true"/>
    <Internal xmlns="b155fd72-884d-4443-83cd-ddd74d501c8e" xsi:nil="true"/>
    <Related_x0020_to xmlns="b155fd72-884d-4443-83cd-ddd74d501c8e" xsi:nil="true"/>
    <pe1a xmlns="b155fd72-884d-4443-83cd-ddd74d501c8e" xsi:nil="true"/>
    <_x0079_948 xmlns="b155fd72-884d-4443-83cd-ddd74d501c8e" xsi:nil="true"/>
    <_x006a_cz1 xmlns="b155fd72-884d-4443-83cd-ddd74d501c8e" xsi:nil="true"/>
    <Session xmlns="b155fd72-884d-4443-83cd-ddd74d501c8e">
      <Url xsi:nil="true"/>
      <Description xsi:nil="true"/>
    </Session>
    <Year xmlns="b155fd72-884d-4443-83cd-ddd74d501c8e" xsi:nil="true"/>
  </documentManagement>
</p:properties>
</file>

<file path=customXml/itemProps1.xml><?xml version="1.0" encoding="utf-8"?>
<ds:datastoreItem xmlns:ds="http://schemas.openxmlformats.org/officeDocument/2006/customXml" ds:itemID="{C9863A4F-7931-4929-B5CE-EDB48C6CA55A}"/>
</file>

<file path=customXml/itemProps2.xml><?xml version="1.0" encoding="utf-8"?>
<ds:datastoreItem xmlns:ds="http://schemas.openxmlformats.org/officeDocument/2006/customXml" ds:itemID="{CD9F0222-BDC1-43FF-8962-AFCFC8CEF8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F73A29-5544-4FC9-A548-7F64940647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3f32be5f-8a65-457f-a376-20000594311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7337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Jillian McCarthy</dc:creator>
  <cp:lastModifiedBy>Ashley Korner</cp:lastModifiedBy>
  <cp:revision>51</cp:revision>
  <dcterms:created xsi:type="dcterms:W3CDTF">2018-03-02T15:53:27Z</dcterms:created>
  <dcterms:modified xsi:type="dcterms:W3CDTF">2021-04-23T17:47:05Z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0x010100CB81BC8FCA136B48B6317B429B770F17</vt:lpwstr>
  </property>
</Properties>
</file>