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343" r:id="rId5"/>
    <p:sldId id="292" r:id="rId6"/>
    <p:sldId id="330" r:id="rId7"/>
    <p:sldId id="321" r:id="rId8"/>
    <p:sldId id="331" r:id="rId9"/>
    <p:sldId id="332" r:id="rId10"/>
    <p:sldId id="333" r:id="rId11"/>
    <p:sldId id="334" r:id="rId12"/>
    <p:sldId id="32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orient="horz" pos="3024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3528" userDrawn="1">
          <p15:clr>
            <a:srgbClr val="A4A3A4"/>
          </p15:clr>
        </p15:guide>
        <p15:guide id="6" pos="5520" userDrawn="1">
          <p15:clr>
            <a:srgbClr val="A4A3A4"/>
          </p15:clr>
        </p15:guide>
        <p15:guide id="7" orient="horz" pos="3528" userDrawn="1">
          <p15:clr>
            <a:srgbClr val="A4A3A4"/>
          </p15:clr>
        </p15:guide>
        <p15:guide id="8" orient="horz" pos="3648" userDrawn="1">
          <p15:clr>
            <a:srgbClr val="A4A3A4"/>
          </p15:clr>
        </p15:guide>
        <p15:guide id="9" orient="horz" pos="38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ian McCarthy" initials="J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8"/>
    <p:restoredTop sz="94514"/>
  </p:normalViewPr>
  <p:slideViewPr>
    <p:cSldViewPr snapToGrid="0" snapToObjects="1">
      <p:cViewPr varScale="1">
        <p:scale>
          <a:sx n="61" d="100"/>
          <a:sy n="61" d="100"/>
        </p:scale>
        <p:origin x="744" y="44"/>
      </p:cViewPr>
      <p:guideLst>
        <p:guide orient="horz" pos="720"/>
        <p:guide orient="horz" pos="3024"/>
        <p:guide pos="240"/>
        <p:guide pos="2880"/>
        <p:guide pos="3528"/>
        <p:guide pos="5520"/>
        <p:guide orient="horz" pos="3528"/>
        <p:guide orient="horz" pos="3648"/>
        <p:guide orient="horz"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74CA5-0426-364E-8A77-47A003851B3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AFFC2-8A15-1945-ACC5-14F6DAFF6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6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Pair share in G1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AFFC2-8A15-1945-ACC5-14F6DAFF62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9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6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3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0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7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5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5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1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76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1C0DBC-F075-794C-9981-F5DA02AF0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6C360D-BC15-1C45-A5EC-F3E2D7C2B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2.3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07" y="1101063"/>
            <a:ext cx="580872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5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3B717D-79B8-E141-BE57-0A6C174C5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8F1E0F-5537-0A4A-8FA9-1EC2A72DB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2" name="Picture 1" descr="Screen Shot 2019-04-05 at 4.13.23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95" y="1081560"/>
            <a:ext cx="7667244" cy="426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3591B59-4756-3549-A005-2C4636642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3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6B420D-D1E9-6E48-8C34-1E55B1F35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3.3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20" y="1068340"/>
            <a:ext cx="8395335" cy="368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6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F6EF2DC-4DD5-4B41-84C7-5EF7DE077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3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A2B520-F29A-F94E-940F-E958AB97CC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3.3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74" y="1077532"/>
            <a:ext cx="8411464" cy="225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86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6D14070-4CB1-BF47-A4C7-8FC805731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3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088841-880A-1F42-8354-7A90E6AEB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3.4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5" y="1080972"/>
            <a:ext cx="8402828" cy="224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78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49AEE9E-4D8A-6443-B2FF-869B1D19C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3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610CF0-45B9-9742-954D-2B43939D8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3.5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64" y="1100646"/>
            <a:ext cx="5043424" cy="227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676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2E886A-5A7F-9C47-97C3-B6FA66535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3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897166-87A9-3A4E-A399-5071C25143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4.1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23" y="1086930"/>
            <a:ext cx="5034788" cy="226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537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BB47A5-579F-0B47-82D4-38EBEF872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855"/>
            <a:ext cx="9144000" cy="871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9B678E-BD8D-4E45-9D43-8ADA2E9F3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4.2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41" y="1092539"/>
            <a:ext cx="6124194" cy="195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6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81BC8FCA136B48B6317B429B770F17" ma:contentTypeVersion="30" ma:contentTypeDescription="Create a new document." ma:contentTypeScope="" ma:versionID="224aba011193ee1771fc1a5d6acdb3a2">
  <xsd:schema xmlns:xsd="http://www.w3.org/2001/XMLSchema" xmlns:xs="http://www.w3.org/2001/XMLSchema" xmlns:p="http://schemas.microsoft.com/office/2006/metadata/properties" xmlns:ns2="b155fd72-884d-4443-83cd-ddd74d501c8e" xmlns:ns3="ea63ce61-7e8f-466a-9725-0f4eaaa4ec7a" targetNamespace="http://schemas.microsoft.com/office/2006/metadata/properties" ma:root="true" ma:fieldsID="4bcc65ecea63c4135d77bee3cf5c71c4" ns2:_="" ns3:_="">
    <xsd:import namespace="b155fd72-884d-4443-83cd-ddd74d501c8e"/>
    <xsd:import namespace="ea63ce61-7e8f-466a-9725-0f4eaaa4ec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e1a" minOccurs="0"/>
                <xsd:element ref="ns2:k25w" minOccurs="0"/>
                <xsd:element ref="ns2:Partner" minOccurs="0"/>
                <xsd:element ref="ns2:Year" minOccurs="0"/>
                <xsd:element ref="ns2:_x0079_948" minOccurs="0"/>
                <xsd:element ref="ns2:_x006a_cz1" minOccurs="0"/>
                <xsd:element ref="ns2:_x0062_d71" minOccurs="0"/>
                <xsd:element ref="ns2:Session" minOccurs="0"/>
                <xsd:element ref="ns2:lyqr" minOccurs="0"/>
                <xsd:element ref="ns2:owtf" minOccurs="0"/>
                <xsd:element ref="ns2:Account" minOccurs="0"/>
                <xsd:element ref="ns3:SharedWithUsers" minOccurs="0"/>
                <xsd:element ref="ns3:SharedWithDetails" minOccurs="0"/>
                <xsd:element ref="ns2:Internal" minOccurs="0"/>
                <xsd:element ref="ns2:Related_x0020_to" minOccurs="0"/>
                <xsd:element ref="ns2:Island" minOccurs="0"/>
                <xsd:element ref="ns2:fjfr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5fd72-884d-4443-83cd-ddd74d501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e1a" ma:index="10" nillable="true" ma:displayName="State" ma:internalName="pe1a">
      <xsd:simpleType>
        <xsd:restriction base="dms:Text"/>
      </xsd:simpleType>
    </xsd:element>
    <xsd:element name="k25w" ma:index="11" nillable="true" ma:displayName="Program" ma:internalName="k25w">
      <xsd:simpleType>
        <xsd:restriction base="dms:Text">
          <xsd:maxLength value="255"/>
        </xsd:restriction>
      </xsd:simpleType>
    </xsd:element>
    <xsd:element name="Partner" ma:index="12" nillable="true" ma:displayName="PD Record" ma:format="Hyperlink" ma:internalName="Partn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Year" ma:index="13" nillable="true" ma:displayName="Year" ma:internalName="Year">
      <xsd:simpleType>
        <xsd:restriction base="dms:Text">
          <xsd:maxLength value="255"/>
        </xsd:restriction>
      </xsd:simpleType>
    </xsd:element>
    <xsd:element name="_x0079_948" ma:index="14" nillable="true" ma:displayName="Grades" ma:internalName="_x0079_948">
      <xsd:simpleType>
        <xsd:restriction base="dms:Text"/>
      </xsd:simpleType>
    </xsd:element>
    <xsd:element name="_x006a_cz1" ma:index="15" nillable="true" ma:displayName="Tier" ma:internalName="_x006a_cz1">
      <xsd:simpleType>
        <xsd:restriction base="dms:Number"/>
      </xsd:simpleType>
    </xsd:element>
    <xsd:element name="_x0062_d71" ma:index="16" nillable="true" ma:displayName="PD Lead/Contact" ma:list="UserInfo" ma:internalName="_x0062_d71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ssion" ma:index="17" nillable="true" ma:displayName="Session" ma:format="Hyperlink" ma:internalName="Sess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yqr" ma:index="18" nillable="true" ma:displayName="Type" ma:internalName="lyqr">
      <xsd:simpleType>
        <xsd:restriction base="dms:Text"/>
      </xsd:simpleType>
    </xsd:element>
    <xsd:element name="owtf" ma:index="19" nillable="true" ma:displayName="Partner" ma:internalName="owtf">
      <xsd:simpleType>
        <xsd:restriction base="dms:Text"/>
      </xsd:simpleType>
    </xsd:element>
    <xsd:element name="Account" ma:index="20" nillable="true" ma:displayName="Account" ma:format="Hyperlink" ma:internalName="Accou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nternal" ma:index="23" nillable="true" ma:displayName="Who" ma:internalName="Internal">
      <xsd:simpleType>
        <xsd:restriction base="dms:Text">
          <xsd:maxLength value="255"/>
        </xsd:restriction>
      </xsd:simpleType>
    </xsd:element>
    <xsd:element name="Related_x0020_to" ma:index="24" nillable="true" ma:displayName="Related to" ma:internalName="Related_x0020_to">
      <xsd:simpleType>
        <xsd:restriction base="dms:Text">
          <xsd:maxLength value="255"/>
        </xsd:restriction>
      </xsd:simpleType>
    </xsd:element>
    <xsd:element name="Island" ma:index="25" nillable="true" ma:displayName="Island" ma:internalName="Island">
      <xsd:simpleType>
        <xsd:restriction base="dms:Text">
          <xsd:maxLength value="255"/>
        </xsd:restriction>
      </xsd:simpleType>
    </xsd:element>
    <xsd:element name="fjfr" ma:index="26" nillable="true" ma:displayName="Text" ma:internalName="fjfr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3ce61-7e8f-466a-9725-0f4eaaa4ec7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tf xmlns="b155fd72-884d-4443-83cd-ddd74d501c8e" xsi:nil="true"/>
    <Account xmlns="b155fd72-884d-4443-83cd-ddd74d501c8e">
      <Url xsi:nil="true"/>
      <Description xsi:nil="true"/>
    </Account>
    <Island xmlns="b155fd72-884d-4443-83cd-ddd74d501c8e" xsi:nil="true"/>
    <lyqr xmlns="b155fd72-884d-4443-83cd-ddd74d501c8e" xsi:nil="true"/>
    <k25w xmlns="b155fd72-884d-4443-83cd-ddd74d501c8e" xsi:nil="true"/>
    <Partner xmlns="b155fd72-884d-4443-83cd-ddd74d501c8e">
      <Url xsi:nil="true"/>
      <Description xsi:nil="true"/>
    </Partner>
    <_x0062_d71 xmlns="b155fd72-884d-4443-83cd-ddd74d501c8e">
      <UserInfo>
        <DisplayName/>
        <AccountId xsi:nil="true"/>
        <AccountType/>
      </UserInfo>
    </_x0062_d71>
    <fjfr xmlns="b155fd72-884d-4443-83cd-ddd74d501c8e" xsi:nil="true"/>
    <Internal xmlns="b155fd72-884d-4443-83cd-ddd74d501c8e" xsi:nil="true"/>
    <Related_x0020_to xmlns="b155fd72-884d-4443-83cd-ddd74d501c8e" xsi:nil="true"/>
    <pe1a xmlns="b155fd72-884d-4443-83cd-ddd74d501c8e" xsi:nil="true"/>
    <_x0079_948 xmlns="b155fd72-884d-4443-83cd-ddd74d501c8e" xsi:nil="true"/>
    <_x006a_cz1 xmlns="b155fd72-884d-4443-83cd-ddd74d501c8e" xsi:nil="true"/>
    <Session xmlns="b155fd72-884d-4443-83cd-ddd74d501c8e">
      <Url xsi:nil="true"/>
      <Description xsi:nil="true"/>
    </Session>
    <Year xmlns="b155fd72-884d-4443-83cd-ddd74d501c8e" xsi:nil="true"/>
  </documentManagement>
</p:properties>
</file>

<file path=customXml/itemProps1.xml><?xml version="1.0" encoding="utf-8"?>
<ds:datastoreItem xmlns:ds="http://schemas.openxmlformats.org/officeDocument/2006/customXml" ds:itemID="{AAB60157-0713-48B6-B8F1-6B23218D82D5}"/>
</file>

<file path=customXml/itemProps2.xml><?xml version="1.0" encoding="utf-8"?>
<ds:datastoreItem xmlns:ds="http://schemas.openxmlformats.org/officeDocument/2006/customXml" ds:itemID="{CD9F0222-BDC1-43FF-8962-AFCFC8CEF8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F73A29-5544-4FC9-A548-7F64940647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f32be5f-8a65-457f-a376-2000059431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7337</TotalTime>
  <Words>6</Words>
  <Application>Microsoft Office PowerPoint</Application>
  <PresentationFormat>On-screen Show (4:3)</PresentationFormat>
  <Paragraphs>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McCarthy</dc:creator>
  <cp:lastModifiedBy>Ashley Korner</cp:lastModifiedBy>
  <cp:revision>51</cp:revision>
  <dcterms:created xsi:type="dcterms:W3CDTF">2018-03-02T15:53:27Z</dcterms:created>
  <dcterms:modified xsi:type="dcterms:W3CDTF">2021-04-23T17:46:35Z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0x010100CB81BC8FCA136B48B6317B429B770F17</vt:lpwstr>
  </property>
</Properties>
</file>