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theme/theme4.xml" ContentType="application/vnd.openxmlformats-officedocument.theme+xml"/>
  <Override PartName="/ppt/slideLayouts/slideLayout20.xml" ContentType="application/vnd.openxmlformats-officedocument.presentationml.slideLayout+xml"/>
  <Override PartName="/ppt/theme/theme5.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6.xml" ContentType="application/vnd.openxmlformats-officedocument.theme+xml"/>
  <Override PartName="/ppt/slideLayouts/slideLayout2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38" r:id="rId4"/>
    <p:sldMasterId id="2147483842" r:id="rId5"/>
    <p:sldMasterId id="2147483852" r:id="rId6"/>
    <p:sldMasterId id="2147483857" r:id="rId7"/>
    <p:sldMasterId id="2147483829" r:id="rId8"/>
    <p:sldMasterId id="2147483764" r:id="rId9"/>
    <p:sldMasterId id="2147483865" r:id="rId10"/>
  </p:sldMasterIdLst>
  <p:notesMasterIdLst>
    <p:notesMasterId r:id="rId39"/>
  </p:notesMasterIdLst>
  <p:handoutMasterIdLst>
    <p:handoutMasterId r:id="rId40"/>
  </p:handoutMasterIdLst>
  <p:sldIdLst>
    <p:sldId id="347" r:id="rId11"/>
    <p:sldId id="348" r:id="rId12"/>
    <p:sldId id="350" r:id="rId13"/>
    <p:sldId id="349" r:id="rId14"/>
    <p:sldId id="351" r:id="rId15"/>
    <p:sldId id="352" r:id="rId16"/>
    <p:sldId id="353" r:id="rId17"/>
    <p:sldId id="365" r:id="rId18"/>
    <p:sldId id="354" r:id="rId19"/>
    <p:sldId id="364" r:id="rId20"/>
    <p:sldId id="356" r:id="rId21"/>
    <p:sldId id="357" r:id="rId22"/>
    <p:sldId id="358" r:id="rId23"/>
    <p:sldId id="359" r:id="rId24"/>
    <p:sldId id="360" r:id="rId25"/>
    <p:sldId id="361" r:id="rId26"/>
    <p:sldId id="362" r:id="rId27"/>
    <p:sldId id="363" r:id="rId28"/>
    <p:sldId id="337" r:id="rId29"/>
    <p:sldId id="338" r:id="rId30"/>
    <p:sldId id="339" r:id="rId31"/>
    <p:sldId id="340" r:id="rId32"/>
    <p:sldId id="341" r:id="rId33"/>
    <p:sldId id="342" r:id="rId34"/>
    <p:sldId id="343" r:id="rId35"/>
    <p:sldId id="344" r:id="rId36"/>
    <p:sldId id="345" r:id="rId37"/>
    <p:sldId id="346" r:id="rId3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1B29D7A-7D9C-FD4B-B8E2-2133B8564E3E}">
          <p14:sldIdLst>
            <p14:sldId id="347"/>
            <p14:sldId id="348"/>
            <p14:sldId id="350"/>
            <p14:sldId id="349"/>
            <p14:sldId id="351"/>
            <p14:sldId id="352"/>
            <p14:sldId id="353"/>
            <p14:sldId id="365"/>
            <p14:sldId id="354"/>
            <p14:sldId id="364"/>
            <p14:sldId id="356"/>
            <p14:sldId id="357"/>
            <p14:sldId id="358"/>
            <p14:sldId id="359"/>
            <p14:sldId id="360"/>
            <p14:sldId id="361"/>
            <p14:sldId id="362"/>
            <p14:sldId id="363"/>
          </p14:sldIdLst>
        </p14:section>
        <p14:section name="Appendix" id="{30F3AB3C-2534-3E48-9EC6-CD0316CE131F}">
          <p14:sldIdLst>
            <p14:sldId id="337"/>
            <p14:sldId id="338"/>
            <p14:sldId id="339"/>
            <p14:sldId id="340"/>
            <p14:sldId id="341"/>
            <p14:sldId id="342"/>
            <p14:sldId id="343"/>
            <p14:sldId id="344"/>
            <p14:sldId id="345"/>
            <p14:sldId id="346"/>
          </p14:sldIdLst>
        </p14:section>
      </p14:sectionLst>
    </p:ext>
    <p:ext uri="{EFAFB233-063F-42B5-8137-9DF3F51BA10A}">
      <p15:sldGuideLst xmlns:p15="http://schemas.microsoft.com/office/powerpoint/2012/main">
        <p15:guide id="1" orient="horz" pos="2280" userDrawn="1">
          <p15:clr>
            <a:srgbClr val="A4A3A4"/>
          </p15:clr>
        </p15:guide>
        <p15:guide id="2" pos="2880" userDrawn="1">
          <p15:clr>
            <a:srgbClr val="A4A3A4"/>
          </p15:clr>
        </p15:guide>
        <p15:guide id="3" pos="264" userDrawn="1">
          <p15:clr>
            <a:srgbClr val="A4A3A4"/>
          </p15:clr>
        </p15:guide>
        <p15:guide id="4" pos="480" userDrawn="1">
          <p15:clr>
            <a:srgbClr val="A4A3A4"/>
          </p15:clr>
        </p15:guide>
        <p15:guide id="5" pos="5496" userDrawn="1">
          <p15:clr>
            <a:srgbClr val="A4A3A4"/>
          </p15:clr>
        </p15:guide>
        <p15:guide id="6" orient="horz" pos="4032" userDrawn="1">
          <p15:clr>
            <a:srgbClr val="A4A3A4"/>
          </p15:clr>
        </p15:guide>
        <p15:guide id="7" orient="horz" pos="768" userDrawn="1">
          <p15:clr>
            <a:srgbClr val="A4A3A4"/>
          </p15:clr>
        </p15:guide>
        <p15:guide id="8" pos="4560" userDrawn="1">
          <p15:clr>
            <a:srgbClr val="A4A3A4"/>
          </p15:clr>
        </p15:guide>
        <p15:guide id="9" orient="horz" pos="432" userDrawn="1">
          <p15:clr>
            <a:srgbClr val="A4A3A4"/>
          </p15:clr>
        </p15:guide>
        <p15:guide id="10" pos="5568" userDrawn="1">
          <p15:clr>
            <a:srgbClr val="FBAE40"/>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nda Yu" initials="LY" lastIdx="1" clrIdx="0">
    <p:extLst>
      <p:ext uri="{19B8F6BF-5375-455C-9EA6-DF929625EA0E}">
        <p15:presenceInfo xmlns:p15="http://schemas.microsoft.com/office/powerpoint/2012/main" userId="S::lyu@cainc.com::01e79e55-0cab-4297-9b04-02ad0f348ef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1BD"/>
    <a:srgbClr val="DBE3F3"/>
    <a:srgbClr val="18558E"/>
    <a:srgbClr val="E67325"/>
    <a:srgbClr val="5C9F37"/>
    <a:srgbClr val="0071BC"/>
    <a:srgbClr val="388ACA"/>
    <a:srgbClr val="17558E"/>
    <a:srgbClr val="2A5688"/>
    <a:srgbClr val="E6732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523F633-1869-7F49-8F86-F537A9354B6B}" v="4" dt="2022-08-15T18:46:29.25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434" autoAdjust="0"/>
    <p:restoredTop sz="83265"/>
  </p:normalViewPr>
  <p:slideViewPr>
    <p:cSldViewPr snapToGrid="0">
      <p:cViewPr varScale="1">
        <p:scale>
          <a:sx n="101" d="100"/>
          <a:sy n="101" d="100"/>
        </p:scale>
        <p:origin x="1720" y="192"/>
      </p:cViewPr>
      <p:guideLst>
        <p:guide orient="horz" pos="2280"/>
        <p:guide pos="2880"/>
        <p:guide pos="264"/>
        <p:guide pos="480"/>
        <p:guide pos="5496"/>
        <p:guide orient="horz" pos="4032"/>
        <p:guide orient="horz" pos="768"/>
        <p:guide pos="4560"/>
        <p:guide orient="horz" pos="432"/>
        <p:guide pos="5568"/>
      </p:guideLst>
    </p:cSldViewPr>
  </p:slideViewPr>
  <p:notesTextViewPr>
    <p:cViewPr>
      <p:scale>
        <a:sx n="125" d="100"/>
        <a:sy n="125" d="100"/>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notesMaster" Target="notesMasters/notesMaster1.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presProps" Target="pres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6.xml"/><Relationship Id="rId29" Type="http://schemas.openxmlformats.org/officeDocument/2006/relationships/slide" Target="slides/slide19.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viewProps" Target="viewProp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microsoft.com/office/2015/10/relationships/revisionInfo" Target="revisionInfo.xml"/><Relationship Id="rId20" Type="http://schemas.openxmlformats.org/officeDocument/2006/relationships/slide" Target="slides/slide10.xml"/><Relationship Id="rId41"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F51EE92-3D16-1D4A-A0E6-0287CA59B9B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D79C338-4ED8-9B46-BCDC-D0C42C93FA41}" type="datetimeFigureOut">
              <a:rPr lang="en-US" smtClean="0"/>
              <a:t>9/8/22</a:t>
            </a:fld>
            <a:endParaRPr lang="en-US"/>
          </a:p>
        </p:txBody>
      </p:sp>
      <p:sp>
        <p:nvSpPr>
          <p:cNvPr id="4" name="Footer Placeholder 3">
            <a:extLst>
              <a:ext uri="{FF2B5EF4-FFF2-40B4-BE49-F238E27FC236}">
                <a16:creationId xmlns:a16="http://schemas.microsoft.com/office/drawing/2014/main" id="{E741CFF7-E91C-374B-8D37-C953C710BE4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CE84300-D1B9-FC48-A1C9-2FF86D3EE62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7DE8747-8E87-DB4C-A513-230A2B5D8DD8}" type="slidenum">
              <a:rPr lang="en-US" smtClean="0"/>
              <a:t>‹#›</a:t>
            </a:fld>
            <a:endParaRPr lang="en-US"/>
          </a:p>
        </p:txBody>
      </p:sp>
    </p:spTree>
    <p:extLst>
      <p:ext uri="{BB962C8B-B14F-4D97-AF65-F5344CB8AC3E}">
        <p14:creationId xmlns:p14="http://schemas.microsoft.com/office/powerpoint/2010/main" val="35610685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B417B3-4609-2646-B91D-4CD5FB8D67CC}" type="datetimeFigureOut">
              <a:rPr lang="en-US" smtClean="0"/>
              <a:t>9/8/22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681064-F962-A14C-9936-35D1D2D1163F}" type="slidenum">
              <a:rPr lang="en-US" smtClean="0"/>
              <a:t>‹#›</a:t>
            </a:fld>
            <a:endParaRPr lang="en-US"/>
          </a:p>
        </p:txBody>
      </p:sp>
    </p:spTree>
    <p:extLst>
      <p:ext uri="{BB962C8B-B14F-4D97-AF65-F5344CB8AC3E}">
        <p14:creationId xmlns:p14="http://schemas.microsoft.com/office/powerpoint/2010/main" val="20440186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Calibri" panose="020F0502020204030204" pitchFamily="34" charset="0"/>
                <a:ea typeface="+mn-ea"/>
                <a:cs typeface="Calibri" panose="020F0502020204030204" pitchFamily="34" charset="0"/>
              </a:rPr>
              <a:t>Purpose</a:t>
            </a:r>
          </a:p>
          <a:p>
            <a:pPr marL="171450" indent="-171450">
              <a:buFont typeface="Arial" panose="020B0604020202020204" pitchFamily="34" charset="0"/>
              <a:buChar char="•"/>
            </a:pPr>
            <a:r>
              <a:rPr lang="en-US" sz="1200" b="1" kern="1200" dirty="0">
                <a:solidFill>
                  <a:schemeClr val="tx1"/>
                </a:solidFill>
                <a:effectLst/>
                <a:latin typeface="Calibri" panose="020F0502020204030204" pitchFamily="34" charset="0"/>
                <a:ea typeface="+mn-ea"/>
                <a:cs typeface="Calibri" panose="020F0502020204030204" pitchFamily="34" charset="0"/>
              </a:rPr>
              <a:t>Develop</a:t>
            </a:r>
            <a:r>
              <a:rPr lang="en-US" sz="1200" kern="1200" dirty="0">
                <a:solidFill>
                  <a:schemeClr val="tx1"/>
                </a:solidFill>
                <a:effectLst/>
                <a:latin typeface="Calibri" panose="020F0502020204030204" pitchFamily="34" charset="0"/>
                <a:ea typeface="+mn-ea"/>
                <a:cs typeface="Calibri" panose="020F0502020204030204" pitchFamily="34" charset="0"/>
              </a:rPr>
              <a:t> the idea that a system of linear equations can have exactly one solution, no solution, or infinitely many solutions.</a:t>
            </a:r>
          </a:p>
          <a:p>
            <a:pPr marL="171450" indent="-171450">
              <a:buFont typeface="Arial" panose="020B0604020202020204" pitchFamily="34" charset="0"/>
              <a:buChar char="•"/>
            </a:pPr>
            <a:r>
              <a:rPr lang="en-US" sz="1200" b="1" kern="1200" dirty="0">
                <a:solidFill>
                  <a:schemeClr val="tx1"/>
                </a:solidFill>
                <a:effectLst/>
                <a:latin typeface="Calibri" panose="020F0502020204030204" pitchFamily="34" charset="0"/>
                <a:ea typeface="+mn-ea"/>
                <a:cs typeface="Calibri" panose="020F0502020204030204" pitchFamily="34" charset="0"/>
              </a:rPr>
              <a:t>Understand</a:t>
            </a:r>
            <a:r>
              <a:rPr lang="en-US" sz="1200" kern="1200" dirty="0">
                <a:solidFill>
                  <a:schemeClr val="tx1"/>
                </a:solidFill>
                <a:effectLst/>
                <a:latin typeface="Calibri" panose="020F0502020204030204" pitchFamily="34" charset="0"/>
                <a:ea typeface="+mn-ea"/>
                <a:cs typeface="Calibri" panose="020F0502020204030204" pitchFamily="34" charset="0"/>
              </a:rPr>
              <a:t> that the number of solutions a system has can be determined by examining the graph or the equations of the system.</a:t>
            </a:r>
          </a:p>
          <a:p>
            <a:endParaRPr lang="en-US" sz="1200" b="1" kern="1200" dirty="0">
              <a:solidFill>
                <a:schemeClr val="tx1"/>
              </a:solidFill>
              <a:effectLst/>
              <a:latin typeface="Calibri" panose="020F0502020204030204" pitchFamily="34" charset="0"/>
              <a:ea typeface="+mn-ea"/>
              <a:cs typeface="Calibri" panose="020F0502020204030204" pitchFamily="34" charset="0"/>
            </a:endParaRPr>
          </a:p>
          <a:p>
            <a:r>
              <a:rPr lang="en-US" sz="1200" b="1" kern="1200" dirty="0">
                <a:solidFill>
                  <a:schemeClr val="tx1"/>
                </a:solidFill>
                <a:effectLst/>
                <a:latin typeface="Calibri" panose="020F0502020204030204" pitchFamily="34" charset="0"/>
                <a:ea typeface="+mn-ea"/>
                <a:cs typeface="Calibri" panose="020F0502020204030204" pitchFamily="34" charset="0"/>
              </a:rPr>
              <a:t>Error Alert </a:t>
            </a:r>
            <a:r>
              <a:rPr lang="en-US" sz="1200" kern="1200" dirty="0">
                <a:solidFill>
                  <a:schemeClr val="tx1"/>
                </a:solidFill>
                <a:effectLst/>
                <a:latin typeface="Calibri" panose="020F0502020204030204" pitchFamily="34" charset="0"/>
                <a:ea typeface="+mn-ea"/>
                <a:cs typeface="Calibri" panose="020F0502020204030204" pitchFamily="34" charset="0"/>
              </a:rPr>
              <a:t>In this lesson, watch for students who:</a:t>
            </a:r>
          </a:p>
          <a:p>
            <a:pPr marL="171450" indent="-171450">
              <a:buFont typeface="Arial" panose="020B0604020202020204" pitchFamily="34" charset="0"/>
              <a:buChar char="•"/>
            </a:pPr>
            <a:r>
              <a:rPr lang="en-US" sz="1200" kern="1200" dirty="0">
                <a:solidFill>
                  <a:schemeClr val="tx1"/>
                </a:solidFill>
                <a:effectLst/>
                <a:latin typeface="Calibri" panose="020F0502020204030204" pitchFamily="34" charset="0"/>
                <a:ea typeface="+mn-ea"/>
                <a:cs typeface="Calibri" panose="020F0502020204030204" pitchFamily="34" charset="0"/>
              </a:rPr>
              <a:t>confuse </a:t>
            </a:r>
            <a:r>
              <a:rPr lang="en-US" sz="1200" i="1" kern="1200" dirty="0">
                <a:solidFill>
                  <a:schemeClr val="tx1"/>
                </a:solidFill>
                <a:effectLst/>
                <a:latin typeface="Calibri" panose="020F0502020204030204" pitchFamily="34" charset="0"/>
                <a:ea typeface="+mn-ea"/>
                <a:cs typeface="Calibri" panose="020F0502020204030204" pitchFamily="34" charset="0"/>
              </a:rPr>
              <a:t>x</a:t>
            </a:r>
            <a:r>
              <a:rPr lang="en-US" sz="1200" kern="1200" dirty="0">
                <a:solidFill>
                  <a:schemeClr val="tx1"/>
                </a:solidFill>
                <a:effectLst/>
                <a:latin typeface="Calibri" panose="020F0502020204030204" pitchFamily="34" charset="0"/>
                <a:ea typeface="+mn-ea"/>
                <a:cs typeface="Calibri" panose="020F0502020204030204" pitchFamily="34" charset="0"/>
              </a:rPr>
              <a:t>- and </a:t>
            </a:r>
            <a:r>
              <a:rPr lang="en-US" sz="1200" i="1" kern="1200" dirty="0">
                <a:solidFill>
                  <a:schemeClr val="tx1"/>
                </a:solidFill>
                <a:effectLst/>
                <a:latin typeface="Calibri" panose="020F0502020204030204" pitchFamily="34" charset="0"/>
                <a:ea typeface="+mn-ea"/>
                <a:cs typeface="Calibri" panose="020F0502020204030204" pitchFamily="34" charset="0"/>
              </a:rPr>
              <a:t>y</a:t>
            </a:r>
            <a:r>
              <a:rPr lang="en-US" sz="1200" kern="1200" dirty="0">
                <a:solidFill>
                  <a:schemeClr val="tx1"/>
                </a:solidFill>
                <a:effectLst/>
                <a:latin typeface="Calibri" panose="020F0502020204030204" pitchFamily="34" charset="0"/>
                <a:ea typeface="+mn-ea"/>
                <a:cs typeface="Calibri" panose="020F0502020204030204" pitchFamily="34" charset="0"/>
              </a:rPr>
              <a:t>-coordinates when graphing equations.</a:t>
            </a:r>
          </a:p>
          <a:p>
            <a:pPr marL="171450" indent="-171450">
              <a:buFont typeface="Arial" panose="020B0604020202020204" pitchFamily="34" charset="0"/>
              <a:buChar char="•"/>
            </a:pPr>
            <a:r>
              <a:rPr lang="en-US" sz="1200" kern="1200" dirty="0">
                <a:solidFill>
                  <a:schemeClr val="tx1"/>
                </a:solidFill>
                <a:effectLst/>
                <a:latin typeface="Calibri" panose="020F0502020204030204" pitchFamily="34" charset="0"/>
                <a:ea typeface="+mn-ea"/>
                <a:cs typeface="Calibri" panose="020F0502020204030204" pitchFamily="34" charset="0"/>
              </a:rPr>
              <a:t>misinterpret situations in which there are infinitely many solutions as having no solutions.</a:t>
            </a:r>
          </a:p>
          <a:p>
            <a:pPr marL="171450" indent="-171450">
              <a:buFont typeface="Arial" panose="020B0604020202020204" pitchFamily="34" charset="0"/>
              <a:buChar char="•"/>
            </a:pPr>
            <a:r>
              <a:rPr lang="en-US" sz="1200" kern="1200" dirty="0">
                <a:solidFill>
                  <a:schemeClr val="tx1"/>
                </a:solidFill>
                <a:effectLst/>
                <a:latin typeface="Calibri" panose="020F0502020204030204" pitchFamily="34" charset="0"/>
                <a:ea typeface="+mn-ea"/>
                <a:cs typeface="Calibri" panose="020F0502020204030204" pitchFamily="34" charset="0"/>
              </a:rPr>
              <a:t>misrepresent given information about rates and initial values when writing equations to represent real-world scenarios.</a:t>
            </a:r>
          </a:p>
          <a:p>
            <a:endParaRPr lang="en-US" dirty="0">
              <a:solidFill>
                <a:schemeClr val="tx1"/>
              </a:solidFill>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F8681064-F962-A14C-9936-35D1D2D1163F}" type="slidenum">
              <a:rPr lang="en-US" smtClean="0"/>
              <a:t>1</a:t>
            </a:fld>
            <a:endParaRPr lang="en-US"/>
          </a:p>
        </p:txBody>
      </p:sp>
    </p:spTree>
    <p:extLst>
      <p:ext uri="{BB962C8B-B14F-4D97-AF65-F5344CB8AC3E}">
        <p14:creationId xmlns:p14="http://schemas.microsoft.com/office/powerpoint/2010/main" val="8256761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Calibri" panose="020F0502020204030204" pitchFamily="34" charset="0"/>
                <a:ea typeface="+mn-ea"/>
                <a:cs typeface="Calibri" panose="020F0502020204030204" pitchFamily="34" charset="0"/>
              </a:rPr>
              <a:t>Look for understanding that for the system to have no solution, the lines must have the same slope but different </a:t>
            </a:r>
            <a:r>
              <a:rPr lang="en-US" sz="1200" i="1" kern="1200" dirty="0">
                <a:solidFill>
                  <a:schemeClr val="tx1"/>
                </a:solidFill>
                <a:effectLst/>
                <a:latin typeface="Calibri" panose="020F0502020204030204" pitchFamily="34" charset="0"/>
                <a:ea typeface="+mn-ea"/>
                <a:cs typeface="Calibri" panose="020F0502020204030204" pitchFamily="34" charset="0"/>
              </a:rPr>
              <a:t>y</a:t>
            </a:r>
            <a:r>
              <a:rPr lang="en-US" sz="1200" kern="1200" dirty="0">
                <a:solidFill>
                  <a:schemeClr val="tx1"/>
                </a:solidFill>
                <a:effectLst/>
                <a:latin typeface="Calibri" panose="020F0502020204030204" pitchFamily="34" charset="0"/>
                <a:ea typeface="+mn-ea"/>
                <a:cs typeface="Calibri" panose="020F0502020204030204" pitchFamily="34" charset="0"/>
              </a:rPr>
              <a:t>-intercepts.</a:t>
            </a:r>
          </a:p>
          <a:p>
            <a:endParaRPr lang="en-US" sz="1200" kern="1200" dirty="0">
              <a:solidFill>
                <a:schemeClr val="tx1"/>
              </a:solidFill>
              <a:effectLst/>
              <a:latin typeface="Calibri" panose="020F0502020204030204" pitchFamily="34" charset="0"/>
              <a:ea typeface="+mn-ea"/>
              <a:cs typeface="Calibri" panose="020F0502020204030204" pitchFamily="34" charset="0"/>
            </a:endParaRPr>
          </a:p>
          <a:p>
            <a:r>
              <a:rPr lang="en-US" sz="1200" b="1" kern="1200" dirty="0">
                <a:solidFill>
                  <a:schemeClr val="tx1"/>
                </a:solidFill>
                <a:effectLst/>
                <a:latin typeface="Calibri" panose="020F0502020204030204" pitchFamily="34" charset="0"/>
                <a:ea typeface="+mn-ea"/>
                <a:cs typeface="Calibri" panose="020F0502020204030204" pitchFamily="34" charset="0"/>
              </a:rPr>
              <a:t>Error Alert </a:t>
            </a:r>
            <a:r>
              <a:rPr lang="en-US" sz="1200" kern="1200" dirty="0">
                <a:solidFill>
                  <a:schemeClr val="tx1"/>
                </a:solidFill>
                <a:effectLst/>
                <a:latin typeface="Calibri" panose="020F0502020204030204" pitchFamily="34" charset="0"/>
                <a:ea typeface="+mn-ea"/>
                <a:cs typeface="Calibri" panose="020F0502020204030204" pitchFamily="34" charset="0"/>
              </a:rPr>
              <a:t>If students choose </a:t>
            </a:r>
            <a:r>
              <a:rPr lang="en-US" sz="1200" i="1" kern="1200" dirty="0">
                <a:solidFill>
                  <a:schemeClr val="tx1"/>
                </a:solidFill>
                <a:effectLst/>
                <a:latin typeface="Calibri" panose="020F0502020204030204" pitchFamily="34" charset="0"/>
                <a:ea typeface="+mn-ea"/>
                <a:cs typeface="Calibri" panose="020F0502020204030204" pitchFamily="34" charset="0"/>
              </a:rPr>
              <a:t>m</a:t>
            </a:r>
            <a:r>
              <a:rPr lang="en-US" sz="1200" kern="1200" dirty="0">
                <a:solidFill>
                  <a:schemeClr val="tx1"/>
                </a:solidFill>
                <a:effectLst/>
                <a:latin typeface="Calibri" panose="020F0502020204030204" pitchFamily="34" charset="0"/>
                <a:ea typeface="+mn-ea"/>
                <a:cs typeface="Calibri" panose="020F0502020204030204" pitchFamily="34" charset="0"/>
              </a:rPr>
              <a:t> and </a:t>
            </a:r>
            <a:r>
              <a:rPr lang="en-US" sz="1200" i="1" kern="1200" dirty="0">
                <a:solidFill>
                  <a:schemeClr val="tx1"/>
                </a:solidFill>
                <a:effectLst/>
                <a:latin typeface="Calibri" panose="020F0502020204030204" pitchFamily="34" charset="0"/>
                <a:ea typeface="+mn-ea"/>
                <a:cs typeface="Calibri" panose="020F0502020204030204" pitchFamily="34" charset="0"/>
              </a:rPr>
              <a:t>b</a:t>
            </a:r>
            <a:r>
              <a:rPr lang="en-US" sz="1200" kern="1200" dirty="0">
                <a:solidFill>
                  <a:schemeClr val="tx1"/>
                </a:solidFill>
                <a:effectLst/>
                <a:latin typeface="Calibri" panose="020F0502020204030204" pitchFamily="34" charset="0"/>
                <a:ea typeface="+mn-ea"/>
                <a:cs typeface="Calibri" panose="020F0502020204030204" pitchFamily="34" charset="0"/>
              </a:rPr>
              <a:t> so that the two equations have the same </a:t>
            </a:r>
            <a:r>
              <a:rPr lang="en-US" sz="1200" i="1" kern="1200" dirty="0">
                <a:solidFill>
                  <a:schemeClr val="tx1"/>
                </a:solidFill>
                <a:effectLst/>
                <a:latin typeface="Calibri" panose="020F0502020204030204" pitchFamily="34" charset="0"/>
                <a:ea typeface="+mn-ea"/>
                <a:cs typeface="Calibri" panose="020F0502020204030204" pitchFamily="34" charset="0"/>
              </a:rPr>
              <a:t>y</a:t>
            </a:r>
            <a:r>
              <a:rPr lang="en-US" sz="1200" kern="1200" dirty="0">
                <a:solidFill>
                  <a:schemeClr val="tx1"/>
                </a:solidFill>
                <a:effectLst/>
                <a:latin typeface="Calibri" panose="020F0502020204030204" pitchFamily="34" charset="0"/>
                <a:ea typeface="+mn-ea"/>
                <a:cs typeface="Calibri" panose="020F0502020204030204" pitchFamily="34" charset="0"/>
              </a:rPr>
              <a:t>-intercept and different slopes, have them sketch the graphs of the equations of the system they have created. They should observe that the lines intersect at the </a:t>
            </a:r>
            <a:r>
              <a:rPr lang="en-US" sz="1200" i="1" kern="1200" dirty="0">
                <a:solidFill>
                  <a:schemeClr val="tx1"/>
                </a:solidFill>
                <a:effectLst/>
                <a:latin typeface="Calibri" panose="020F0502020204030204" pitchFamily="34" charset="0"/>
                <a:ea typeface="+mn-ea"/>
                <a:cs typeface="Calibri" panose="020F0502020204030204" pitchFamily="34" charset="0"/>
              </a:rPr>
              <a:t>y</a:t>
            </a:r>
            <a:r>
              <a:rPr lang="en-US" sz="1200" kern="1200" dirty="0">
                <a:solidFill>
                  <a:schemeClr val="tx1"/>
                </a:solidFill>
                <a:effectLst/>
                <a:latin typeface="Calibri" panose="020F0502020204030204" pitchFamily="34" charset="0"/>
                <a:ea typeface="+mn-ea"/>
                <a:cs typeface="Calibri" panose="020F0502020204030204" pitchFamily="34" charset="0"/>
              </a:rPr>
              <a:t>-intercept, so the system has one solution. Ask students what </a:t>
            </a:r>
            <a:r>
              <a:rPr lang="en-US" sz="1200" i="1" kern="1200" dirty="0">
                <a:solidFill>
                  <a:schemeClr val="tx1"/>
                </a:solidFill>
                <a:effectLst/>
                <a:latin typeface="Calibri" panose="020F0502020204030204" pitchFamily="34" charset="0"/>
                <a:ea typeface="+mn-ea"/>
                <a:cs typeface="Calibri" panose="020F0502020204030204" pitchFamily="34" charset="0"/>
              </a:rPr>
              <a:t>m</a:t>
            </a:r>
            <a:r>
              <a:rPr lang="en-US" sz="1200" kern="1200" dirty="0">
                <a:solidFill>
                  <a:schemeClr val="tx1"/>
                </a:solidFill>
                <a:effectLst/>
                <a:latin typeface="Calibri" panose="020F0502020204030204" pitchFamily="34" charset="0"/>
                <a:ea typeface="+mn-ea"/>
                <a:cs typeface="Calibri" panose="020F0502020204030204" pitchFamily="34" charset="0"/>
              </a:rPr>
              <a:t> and </a:t>
            </a:r>
            <a:r>
              <a:rPr lang="en-US" sz="1200" i="1" kern="1200" dirty="0">
                <a:solidFill>
                  <a:schemeClr val="tx1"/>
                </a:solidFill>
                <a:effectLst/>
                <a:latin typeface="Calibri" panose="020F0502020204030204" pitchFamily="34" charset="0"/>
                <a:ea typeface="+mn-ea"/>
                <a:cs typeface="Calibri" panose="020F0502020204030204" pitchFamily="34" charset="0"/>
              </a:rPr>
              <a:t>b</a:t>
            </a:r>
            <a:r>
              <a:rPr lang="en-US" sz="1200" kern="1200" dirty="0">
                <a:solidFill>
                  <a:schemeClr val="tx1"/>
                </a:solidFill>
                <a:effectLst/>
                <a:latin typeface="Calibri" panose="020F0502020204030204" pitchFamily="34" charset="0"/>
                <a:ea typeface="+mn-ea"/>
                <a:cs typeface="Calibri" panose="020F0502020204030204" pitchFamily="34" charset="0"/>
              </a:rPr>
              <a:t> indicate about the line and what values of </a:t>
            </a:r>
            <a:r>
              <a:rPr lang="en-US" sz="1200" i="1" kern="1200" dirty="0">
                <a:solidFill>
                  <a:schemeClr val="tx1"/>
                </a:solidFill>
                <a:effectLst/>
                <a:latin typeface="Calibri" panose="020F0502020204030204" pitchFamily="34" charset="0"/>
                <a:ea typeface="+mn-ea"/>
                <a:cs typeface="Calibri" panose="020F0502020204030204" pitchFamily="34" charset="0"/>
              </a:rPr>
              <a:t>m</a:t>
            </a:r>
            <a:r>
              <a:rPr lang="en-US" sz="1200" kern="1200" dirty="0">
                <a:solidFill>
                  <a:schemeClr val="tx1"/>
                </a:solidFill>
                <a:effectLst/>
                <a:latin typeface="Calibri" panose="020F0502020204030204" pitchFamily="34" charset="0"/>
                <a:ea typeface="+mn-ea"/>
                <a:cs typeface="Calibri" panose="020F0502020204030204" pitchFamily="34" charset="0"/>
              </a:rPr>
              <a:t> and </a:t>
            </a:r>
            <a:r>
              <a:rPr lang="en-US" sz="1200" i="1" kern="1200" dirty="0">
                <a:solidFill>
                  <a:schemeClr val="tx1"/>
                </a:solidFill>
                <a:effectLst/>
                <a:latin typeface="Calibri" panose="020F0502020204030204" pitchFamily="34" charset="0"/>
                <a:ea typeface="+mn-ea"/>
                <a:cs typeface="Calibri" panose="020F0502020204030204" pitchFamily="34" charset="0"/>
              </a:rPr>
              <a:t>b</a:t>
            </a:r>
            <a:r>
              <a:rPr lang="en-US" sz="1200" kern="1200" dirty="0">
                <a:solidFill>
                  <a:schemeClr val="tx1"/>
                </a:solidFill>
                <a:effectLst/>
                <a:latin typeface="Calibri" panose="020F0502020204030204" pitchFamily="34" charset="0"/>
                <a:ea typeface="+mn-ea"/>
                <a:cs typeface="Calibri" panose="020F0502020204030204" pitchFamily="34" charset="0"/>
              </a:rPr>
              <a:t> would guarantee that the two lines do not intersect.</a:t>
            </a:r>
          </a:p>
          <a:p>
            <a:endParaRPr lang="en-US" dirty="0">
              <a:solidFill>
                <a:schemeClr val="tx1"/>
              </a:solidFill>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F8681064-F962-A14C-9936-35D1D2D1163F}" type="slidenum">
              <a:rPr lang="en-US" smtClean="0"/>
              <a:t>10</a:t>
            </a:fld>
            <a:endParaRPr lang="en-US"/>
          </a:p>
        </p:txBody>
      </p:sp>
    </p:spTree>
    <p:extLst>
      <p:ext uri="{BB962C8B-B14F-4D97-AF65-F5344CB8AC3E}">
        <p14:creationId xmlns:p14="http://schemas.microsoft.com/office/powerpoint/2010/main" val="22364008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681064-F962-A14C-9936-35D1D2D1163F}" type="slidenum">
              <a:rPr lang="en-US" smtClean="0"/>
              <a:t>11</a:t>
            </a:fld>
            <a:endParaRPr lang="en-US"/>
          </a:p>
        </p:txBody>
      </p:sp>
    </p:spTree>
    <p:extLst>
      <p:ext uri="{BB962C8B-B14F-4D97-AF65-F5344CB8AC3E}">
        <p14:creationId xmlns:p14="http://schemas.microsoft.com/office/powerpoint/2010/main" val="21249909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Arial" panose="020B0604020202020204" pitchFamily="34" charset="0"/>
                <a:cs typeface="Arial" panose="020B0604020202020204" pitchFamily="34" charset="0"/>
              </a:rPr>
              <a:t>Individual Think Time </a:t>
            </a:r>
            <a:r>
              <a:rPr lang="en-US" b="0">
                <a:latin typeface="Arial" panose="020B0604020202020204" pitchFamily="34" charset="0"/>
                <a:cs typeface="Arial" panose="020B0604020202020204" pitchFamily="34" charset="0"/>
              </a:rPr>
              <a:t>(10 seconds to 2 minutes)</a:t>
            </a:r>
          </a:p>
          <a:p>
            <a:endParaRPr lang="en-US" b="0" i="0">
              <a:latin typeface="Arial" panose="020B0604020202020204" pitchFamily="34" charset="0"/>
              <a:cs typeface="Arial" panose="020B0604020202020204" pitchFamily="34" charset="0"/>
            </a:endParaRPr>
          </a:p>
          <a:p>
            <a:r>
              <a:rPr lang="en-US" b="0" i="0">
                <a:latin typeface="Arial" panose="020B0604020202020204" pitchFamily="34" charset="0"/>
                <a:cs typeface="Arial" panose="020B0604020202020204" pitchFamily="34" charset="0"/>
              </a:rPr>
              <a:t>Provide students a short time to think about a question or problem before discussing with a partner, a small group, or the whole class.</a:t>
            </a:r>
          </a:p>
          <a:p>
            <a:endParaRPr lang="en-US" b="0" i="0">
              <a:latin typeface="Arial" panose="020B0604020202020204" pitchFamily="34" charset="0"/>
              <a:cs typeface="Arial" panose="020B0604020202020204" pitchFamily="34" charset="0"/>
            </a:endParaRPr>
          </a:p>
          <a:p>
            <a:endParaRPr lang="en-US" b="0" i="0">
              <a:latin typeface="Arial" panose="020B0604020202020204" pitchFamily="34" charset="0"/>
              <a:cs typeface="Arial" panose="020B0604020202020204" pitchFamily="34" charset="0"/>
            </a:endParaRPr>
          </a:p>
          <a:p>
            <a:r>
              <a:rPr lang="en-US" b="1" i="0">
                <a:latin typeface="Arial" panose="020B0604020202020204" pitchFamily="34" charset="0"/>
                <a:cs typeface="Arial" panose="020B0604020202020204" pitchFamily="34" charset="0"/>
              </a:rPr>
              <a:t>Three Reads</a:t>
            </a:r>
            <a:endParaRPr lang="en-US" b="0" i="0">
              <a:latin typeface="Arial" panose="020B0604020202020204" pitchFamily="34" charset="0"/>
              <a:cs typeface="Arial" panose="020B0604020202020204" pitchFamily="34" charset="0"/>
            </a:endParaRPr>
          </a:p>
          <a:p>
            <a:r>
              <a:rPr lang="en-US">
                <a:effectLst/>
                <a:latin typeface="Helvetica" pitchFamily="2" charset="0"/>
              </a:rPr>
              <a:t>After each read, provide students with think time to read the question and consider their answer.</a:t>
            </a:r>
          </a:p>
          <a:p>
            <a:endParaRPr lang="en-US" b="1" i="0">
              <a:latin typeface="Arial" panose="020B0604020202020204" pitchFamily="34" charset="0"/>
              <a:cs typeface="Arial" panose="020B0604020202020204" pitchFamily="34" charset="0"/>
            </a:endParaRPr>
          </a:p>
          <a:p>
            <a:r>
              <a:rPr lang="en-US" b="1" i="0">
                <a:latin typeface="Arial" panose="020B0604020202020204" pitchFamily="34" charset="0"/>
                <a:cs typeface="Arial" panose="020B0604020202020204" pitchFamily="34" charset="0"/>
              </a:rPr>
              <a:t>Connect It</a:t>
            </a:r>
          </a:p>
          <a:p>
            <a:r>
              <a:rPr lang="en-US">
                <a:effectLst/>
                <a:latin typeface="Helvetica" pitchFamily="2" charset="0"/>
              </a:rPr>
              <a:t>Give students think time before discussing as a class.</a:t>
            </a:r>
            <a:endParaRPr lang="en-US" b="1" i="0">
              <a:latin typeface="Arial" panose="020B0604020202020204" pitchFamily="34" charset="0"/>
              <a:cs typeface="Arial" panose="020B0604020202020204" pitchFamily="34" charset="0"/>
            </a:endParaRPr>
          </a:p>
          <a:p>
            <a:endParaRPr lang="en-US" b="1" i="0">
              <a:latin typeface="Arial" panose="020B0604020202020204" pitchFamily="34" charset="0"/>
              <a:cs typeface="Arial" panose="020B0604020202020204" pitchFamily="34" charset="0"/>
            </a:endParaRPr>
          </a:p>
          <a:p>
            <a:r>
              <a:rPr lang="en-US" b="1" i="0">
                <a:latin typeface="Arial" panose="020B0604020202020204" pitchFamily="34" charset="0"/>
                <a:cs typeface="Arial" panose="020B0604020202020204" pitchFamily="34" charset="0"/>
              </a:rPr>
              <a:t>Facilitate Whole Class Discussion</a:t>
            </a:r>
          </a:p>
          <a:p>
            <a:r>
              <a:rPr lang="en-US" sz="1200" kern="1200">
                <a:solidFill>
                  <a:schemeClr val="tx1"/>
                </a:solidFill>
                <a:effectLst/>
                <a:latin typeface="Arial" panose="020B0604020202020204" pitchFamily="34" charset="0"/>
                <a:ea typeface="+mn-ea"/>
                <a:cs typeface="Arial" panose="020B0604020202020204" pitchFamily="34" charset="0"/>
              </a:rPr>
              <a:t>After each strategy, allow individual think time for students to process the ideas.</a:t>
            </a:r>
          </a:p>
          <a:p>
            <a:endParaRPr lang="en-US" b="0" i="0">
              <a:latin typeface="Arial" panose="020B0604020202020204" pitchFamily="34" charset="0"/>
              <a:cs typeface="Arial" panose="020B0604020202020204" pitchFamily="34" charset="0"/>
            </a:endParaRPr>
          </a:p>
          <a:p>
            <a:endParaRPr lang="en-US" b="0" i="0">
              <a:latin typeface="Arial" panose="020B0604020202020204" pitchFamily="34" charset="0"/>
              <a:cs typeface="Arial" panose="020B0604020202020204" pitchFamily="34" charset="0"/>
            </a:endParaRPr>
          </a:p>
          <a:p>
            <a:r>
              <a:rPr lang="en-US" b="1" i="0">
                <a:latin typeface="Arial" panose="020B0604020202020204" pitchFamily="34" charset="0"/>
                <a:cs typeface="Arial" panose="020B0604020202020204" pitchFamily="34" charset="0"/>
              </a:rPr>
              <a:t>Understand lessons</a:t>
            </a:r>
          </a:p>
          <a:p>
            <a:r>
              <a:rPr lang="en-US" b="1" i="0">
                <a:latin typeface="Arial" panose="020B0604020202020204" pitchFamily="34" charset="0"/>
                <a:cs typeface="Arial" panose="020B0604020202020204" pitchFamily="34" charset="0"/>
              </a:rPr>
              <a:t>Model It</a:t>
            </a:r>
          </a:p>
          <a:p>
            <a:r>
              <a:rPr lang="en-US">
                <a:effectLst/>
                <a:latin typeface="Helvetica" pitchFamily="2" charset="0"/>
              </a:rPr>
              <a:t>Read the problem and allow students plenty of think time to determine their answer.</a:t>
            </a:r>
          </a:p>
          <a:p>
            <a:endParaRPr lang="en-US" b="0" i="0">
              <a:latin typeface="Arial" panose="020B0604020202020204" pitchFamily="34" charset="0"/>
              <a:cs typeface="Arial" panose="020B0604020202020204" pitchFamily="34" charset="0"/>
            </a:endParaRPr>
          </a:p>
          <a:p>
            <a:endParaRPr lang="en-US" b="0" i="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B494C54-1BFF-BA41-8834-98552D05262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55526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Arial" panose="020B0604020202020204" pitchFamily="34" charset="0"/>
                <a:cs typeface="Arial" panose="020B0604020202020204" pitchFamily="34" charset="0"/>
              </a:rPr>
              <a:t>Turn and Talk </a:t>
            </a:r>
            <a:r>
              <a:rPr lang="en-US" b="0">
                <a:latin typeface="Arial" panose="020B0604020202020204" pitchFamily="34" charset="0"/>
                <a:cs typeface="Arial" panose="020B0604020202020204" pitchFamily="34" charset="0"/>
              </a:rPr>
              <a:t>(30 seconds to 1 minute)</a:t>
            </a:r>
            <a:endParaRPr lang="en-US" b="0" i="0">
              <a:latin typeface="Arial" panose="020B0604020202020204" pitchFamily="34" charset="0"/>
              <a:cs typeface="Arial" panose="020B0604020202020204" pitchFamily="34" charset="0"/>
            </a:endParaRPr>
          </a:p>
          <a:p>
            <a:endParaRPr lang="en-US" b="0">
              <a:latin typeface="Arial" panose="020B0604020202020204" pitchFamily="34" charset="0"/>
              <a:cs typeface="Arial" panose="020B0604020202020204" pitchFamily="34" charset="0"/>
            </a:endParaRPr>
          </a:p>
          <a:p>
            <a:r>
              <a:rPr lang="en-US" b="0">
                <a:latin typeface="Arial" panose="020B0604020202020204" pitchFamily="34" charset="0"/>
                <a:cs typeface="Arial" panose="020B0604020202020204" pitchFamily="34" charset="0"/>
              </a:rPr>
              <a:t>Give students a purpose, prompt, or product so that they know what to talk about and why.</a:t>
            </a:r>
          </a:p>
          <a:p>
            <a:endParaRPr lang="en-US" b="0" i="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B494C54-1BFF-BA41-8834-98552D05262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2871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latin typeface="Arial" panose="020B0604020202020204" pitchFamily="34" charset="0"/>
                <a:cs typeface="Arial" panose="020B0604020202020204" pitchFamily="34" charset="0"/>
              </a:rPr>
              <a:t>Four Rs: </a:t>
            </a:r>
            <a:r>
              <a:rPr lang="en-US" b="1" dirty="0">
                <a:latin typeface="Arial" panose="020B0604020202020204" pitchFamily="34" charset="0"/>
                <a:cs typeface="Arial" panose="020B0604020202020204" pitchFamily="34" charset="0"/>
              </a:rPr>
              <a:t>Repeat </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Use one or a combination the Four Rs to support students in processing information and to facilitate classroom discussion.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7D4C587-B12A-D046-8792-1B6D634D41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91829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latin typeface="Arial" panose="020B0604020202020204" pitchFamily="34" charset="0"/>
                <a:cs typeface="Arial" panose="020B0604020202020204" pitchFamily="34" charset="0"/>
              </a:rPr>
              <a:t>Four Rs: Rephrase</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Use one or a combination the Four Rs to support students in processing information and to facilitate classroom discussion.</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7D4C587-B12A-D046-8792-1B6D634D41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0662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latin typeface="Arial" panose="020B0604020202020204" pitchFamily="34" charset="0"/>
                <a:cs typeface="Arial" panose="020B0604020202020204" pitchFamily="34" charset="0"/>
              </a:rPr>
              <a:t>Four Rs: Reword</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Use one or a combination the Four Rs to support students in processing information and to facilitate classroom discussion.</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7D4C587-B12A-D046-8792-1B6D634D41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19725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latin typeface="Arial" panose="020B0604020202020204" pitchFamily="34" charset="0"/>
                <a:cs typeface="Arial" panose="020B0604020202020204" pitchFamily="34" charset="0"/>
              </a:rPr>
              <a:t>Four Rs: Record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Arial" panose="020B0604020202020204" pitchFamily="34" charset="0"/>
                <a:ea typeface="+mn-ea"/>
                <a:cs typeface="Arial" panose="020B0604020202020204" pitchFamily="34" charset="0"/>
              </a:rPr>
              <a:t>Record </a:t>
            </a:r>
            <a:r>
              <a:rPr lang="en-US" sz="1200" kern="1200" dirty="0">
                <a:solidFill>
                  <a:schemeClr val="tx1"/>
                </a:solidFill>
                <a:effectLst/>
                <a:latin typeface="Arial" panose="020B0604020202020204" pitchFamily="34" charset="0"/>
                <a:ea typeface="+mn-ea"/>
                <a:cs typeface="Arial" panose="020B0604020202020204" pitchFamily="34" charset="0"/>
              </a:rPr>
              <a:t>students’ ideas for reference.</a:t>
            </a:r>
            <a:r>
              <a:rPr lang="en-US" dirty="0">
                <a:effectLst/>
                <a:latin typeface="Arial" panose="020B0604020202020204" pitchFamily="34" charset="0"/>
                <a:cs typeface="Arial" panose="020B0604020202020204" pitchFamily="34" charset="0"/>
              </a:rPr>
              <a:t> Use words, numbers, or pictures.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rial" panose="020B0604020202020204" pitchFamily="34" charset="0"/>
              <a:ea typeface="+mn-ea"/>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7D4C587-B12A-D046-8792-1B6D634D41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23958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Arial" panose="020B0604020202020204" pitchFamily="34" charset="0"/>
              <a:ea typeface="+mn-ea"/>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7D4C587-B12A-D046-8792-1B6D634D41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00564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rial" panose="020B0604020202020204" pitchFamily="34" charset="0"/>
              <a:ea typeface="+mn-ea"/>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7D4C587-B12A-D046-8792-1B6D634D41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5432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Calibri" panose="020F0502020204030204" pitchFamily="34" charset="0"/>
                <a:ea typeface="+mn-ea"/>
                <a:cs typeface="Calibri" panose="020F0502020204030204" pitchFamily="34" charset="0"/>
              </a:rPr>
              <a:t>START</a:t>
            </a:r>
            <a:r>
              <a:rPr lang="en-US" sz="1200" kern="1200" dirty="0">
                <a:solidFill>
                  <a:schemeClr val="tx1"/>
                </a:solidFill>
                <a:effectLst/>
                <a:latin typeface="Calibri" panose="020F0502020204030204" pitchFamily="34" charset="0"/>
                <a:ea typeface="+mn-ea"/>
                <a:cs typeface="Calibri" panose="020F0502020204030204" pitchFamily="34" charset="0"/>
              </a:rPr>
              <a:t> (Teacher’s Guide page 275)</a:t>
            </a:r>
          </a:p>
          <a:p>
            <a:endParaRPr lang="en-US" sz="1200" kern="1200" dirty="0">
              <a:solidFill>
                <a:schemeClr val="tx1"/>
              </a:solidFill>
              <a:effectLst/>
              <a:latin typeface="Calibri" panose="020F0502020204030204" pitchFamily="34" charset="0"/>
              <a:ea typeface="+mn-ea"/>
              <a:cs typeface="Calibri" panose="020F0502020204030204" pitchFamily="34" charset="0"/>
            </a:endParaRPr>
          </a:p>
          <a:p>
            <a:r>
              <a:rPr lang="en-US" sz="1200" b="1" kern="1200" dirty="0">
                <a:solidFill>
                  <a:schemeClr val="tx1"/>
                </a:solidFill>
                <a:effectLst/>
                <a:latin typeface="Calibri" panose="020F0502020204030204" pitchFamily="34" charset="0"/>
                <a:ea typeface="+mn-ea"/>
                <a:cs typeface="Calibri" panose="020F0502020204030204" pitchFamily="34" charset="0"/>
              </a:rPr>
              <a:t>WHY? </a:t>
            </a:r>
            <a:r>
              <a:rPr lang="en-US" sz="1200" kern="1200" dirty="0">
                <a:solidFill>
                  <a:schemeClr val="tx1"/>
                </a:solidFill>
                <a:effectLst/>
                <a:latin typeface="Calibri" panose="020F0502020204030204" pitchFamily="34" charset="0"/>
                <a:ea typeface="+mn-ea"/>
                <a:cs typeface="Calibri" panose="020F0502020204030204" pitchFamily="34" charset="0"/>
              </a:rPr>
              <a:t>Reinforce the connection between a linear equation and key features of its graph.</a:t>
            </a:r>
          </a:p>
          <a:p>
            <a:r>
              <a:rPr lang="en-US" sz="1200" kern="1200" dirty="0">
                <a:solidFill>
                  <a:schemeClr val="tx1"/>
                </a:solidFill>
                <a:effectLst/>
                <a:latin typeface="Calibri" panose="020F0502020204030204" pitchFamily="34" charset="0"/>
                <a:ea typeface="+mn-ea"/>
                <a:cs typeface="Calibri" panose="020F0502020204030204" pitchFamily="34" charset="0"/>
              </a:rPr>
              <a:t> </a:t>
            </a:r>
          </a:p>
          <a:p>
            <a:r>
              <a:rPr lang="en-US" sz="1200" kern="1200" dirty="0">
                <a:solidFill>
                  <a:schemeClr val="tx1"/>
                </a:solidFill>
                <a:effectLst/>
                <a:latin typeface="Calibri" panose="020F0502020204030204" pitchFamily="34" charset="0"/>
                <a:ea typeface="+mn-ea"/>
                <a:cs typeface="Calibri" panose="020F0502020204030204" pitchFamily="34" charset="0"/>
              </a:rPr>
              <a:t>Consider providing a sentence starter to help students express their thinking:</a:t>
            </a:r>
          </a:p>
          <a:p>
            <a:pPr marL="171450" lvl="0" indent="-171450">
              <a:buFont typeface="Arial" panose="020B0604020202020204" pitchFamily="34" charset="0"/>
              <a:buChar char="•"/>
            </a:pPr>
            <a:r>
              <a:rPr lang="en-US" sz="1200" i="1" kern="1200" dirty="0">
                <a:solidFill>
                  <a:schemeClr val="tx1"/>
                </a:solidFill>
                <a:effectLst/>
                <a:latin typeface="Calibri" panose="020F0502020204030204" pitchFamily="34" charset="0"/>
                <a:ea typeface="+mn-ea"/>
                <a:cs typeface="Calibri" panose="020F0502020204030204" pitchFamily="34" charset="0"/>
              </a:rPr>
              <a:t>_______ does not belong because _______.</a:t>
            </a:r>
            <a:endParaRPr lang="en-US" sz="1200" kern="1200" dirty="0">
              <a:solidFill>
                <a:schemeClr val="tx1"/>
              </a:solidFill>
              <a:effectLst/>
              <a:latin typeface="Calibri" panose="020F0502020204030204" pitchFamily="34" charset="0"/>
              <a:ea typeface="+mn-ea"/>
              <a:cs typeface="Calibri" panose="020F0502020204030204" pitchFamily="34" charset="0"/>
            </a:endParaRPr>
          </a:p>
          <a:p>
            <a:r>
              <a:rPr lang="en-US" sz="1200" kern="1200" dirty="0">
                <a:solidFill>
                  <a:schemeClr val="tx1"/>
                </a:solidFill>
                <a:effectLst/>
                <a:latin typeface="Calibri" panose="020F0502020204030204" pitchFamily="34" charset="0"/>
                <a:ea typeface="+mn-ea"/>
                <a:cs typeface="Calibri" panose="020F0502020204030204" pitchFamily="34" charset="0"/>
              </a:rPr>
              <a:t> </a:t>
            </a:r>
          </a:p>
          <a:p>
            <a:endParaRPr lang="en-US" sz="1200" kern="1200" dirty="0">
              <a:solidFill>
                <a:schemeClr val="tx1"/>
              </a:solidFill>
              <a:effectLst/>
              <a:latin typeface="Calibri" panose="020F0502020204030204" pitchFamily="34" charset="0"/>
              <a:ea typeface="+mn-ea"/>
              <a:cs typeface="Calibri" panose="020F0502020204030204" pitchFamily="34" charset="0"/>
            </a:endParaRPr>
          </a:p>
          <a:p>
            <a:r>
              <a:rPr lang="en-US" sz="1200" b="1" kern="1200" dirty="0">
                <a:solidFill>
                  <a:schemeClr val="tx1"/>
                </a:solidFill>
                <a:effectLst/>
                <a:latin typeface="Calibri" panose="020F0502020204030204" pitchFamily="34" charset="0"/>
                <a:ea typeface="+mn-ea"/>
                <a:cs typeface="Calibri" panose="020F0502020204030204" pitchFamily="34" charset="0"/>
              </a:rPr>
              <a:t>Possible Solutions</a:t>
            </a:r>
            <a:endParaRPr lang="en-US" sz="1200" kern="1200" dirty="0">
              <a:solidFill>
                <a:schemeClr val="tx1"/>
              </a:solidFill>
              <a:effectLst/>
              <a:latin typeface="Calibri" panose="020F0502020204030204" pitchFamily="34" charset="0"/>
              <a:ea typeface="+mn-ea"/>
              <a:cs typeface="Calibri" panose="020F0502020204030204" pitchFamily="34" charset="0"/>
            </a:endParaRPr>
          </a:p>
          <a:p>
            <a:r>
              <a:rPr lang="en-US" sz="1200" kern="1200" dirty="0">
                <a:solidFill>
                  <a:schemeClr val="tx1"/>
                </a:solidFill>
                <a:effectLst/>
                <a:latin typeface="Calibri" panose="020F0502020204030204" pitchFamily="34" charset="0"/>
                <a:ea typeface="+mn-ea"/>
                <a:cs typeface="Calibri" panose="020F0502020204030204" pitchFamily="34" charset="0"/>
              </a:rPr>
              <a:t>B is the only equation whose graph has a slope that is not 3.</a:t>
            </a:r>
          </a:p>
          <a:p>
            <a:r>
              <a:rPr lang="en-US" sz="1200" kern="1200" dirty="0">
                <a:solidFill>
                  <a:schemeClr val="tx1"/>
                </a:solidFill>
                <a:effectLst/>
                <a:latin typeface="Calibri" panose="020F0502020204030204" pitchFamily="34" charset="0"/>
                <a:ea typeface="+mn-ea"/>
                <a:cs typeface="Calibri" panose="020F0502020204030204" pitchFamily="34" charset="0"/>
              </a:rPr>
              <a:t>C is the only equation whose graph does not cross the </a:t>
            </a:r>
            <a:r>
              <a:rPr lang="en-US" sz="1200" i="1" kern="1200" dirty="0">
                <a:solidFill>
                  <a:schemeClr val="tx1"/>
                </a:solidFill>
                <a:effectLst/>
                <a:latin typeface="Calibri" panose="020F0502020204030204" pitchFamily="34" charset="0"/>
                <a:ea typeface="+mn-ea"/>
                <a:cs typeface="Calibri" panose="020F0502020204030204" pitchFamily="34" charset="0"/>
              </a:rPr>
              <a:t>y</a:t>
            </a:r>
            <a:r>
              <a:rPr lang="en-US" sz="1200" kern="1200" dirty="0">
                <a:solidFill>
                  <a:schemeClr val="tx1"/>
                </a:solidFill>
                <a:effectLst/>
                <a:latin typeface="Calibri" panose="020F0502020204030204" pitchFamily="34" charset="0"/>
                <a:ea typeface="+mn-ea"/>
                <a:cs typeface="Calibri" panose="020F0502020204030204" pitchFamily="34" charset="0"/>
              </a:rPr>
              <a:t>-axis at (0, –4).</a:t>
            </a:r>
          </a:p>
          <a:p>
            <a:r>
              <a:rPr lang="en-US" sz="1200" kern="1200" dirty="0">
                <a:solidFill>
                  <a:schemeClr val="tx1"/>
                </a:solidFill>
                <a:effectLst/>
                <a:latin typeface="Calibri" panose="020F0502020204030204" pitchFamily="34" charset="0"/>
                <a:ea typeface="+mn-ea"/>
                <a:cs typeface="Calibri" panose="020F0502020204030204" pitchFamily="34" charset="0"/>
              </a:rPr>
              <a:t>D is the only equation with decimal coefficients.</a:t>
            </a:r>
          </a:p>
          <a:p>
            <a:endParaRPr lang="en-US" dirty="0">
              <a:solidFill>
                <a:schemeClr val="tx1"/>
              </a:solidFill>
              <a:latin typeface="Calibri" panose="020F0502020204030204" pitchFamily="34" charset="0"/>
              <a:cs typeface="Calibri" panose="020F0502020204030204" pitchFamily="34" charset="0"/>
            </a:endParaRPr>
          </a:p>
          <a:p>
            <a:endParaRPr lang="en-US" dirty="0">
              <a:solidFill>
                <a:schemeClr val="tx1"/>
              </a:solidFill>
              <a:latin typeface="Calibri" panose="020F0502020204030204" pitchFamily="34" charset="0"/>
              <a:cs typeface="Calibri" panose="020F0502020204030204" pitchFamily="34" charset="0"/>
            </a:endParaRPr>
          </a:p>
          <a:p>
            <a:endParaRPr lang="en-US" dirty="0">
              <a:solidFill>
                <a:schemeClr val="tx1"/>
              </a:solidFill>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F8681064-F962-A14C-9936-35D1D2D1163F}" type="slidenum">
              <a:rPr lang="en-US" smtClean="0"/>
              <a:t>2</a:t>
            </a:fld>
            <a:endParaRPr lang="en-US"/>
          </a:p>
        </p:txBody>
      </p:sp>
    </p:spTree>
    <p:extLst>
      <p:ext uri="{BB962C8B-B14F-4D97-AF65-F5344CB8AC3E}">
        <p14:creationId xmlns:p14="http://schemas.microsoft.com/office/powerpoint/2010/main" val="36248753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Arial" panose="020B0604020202020204" pitchFamily="34" charset="0"/>
              <a:ea typeface="+mn-ea"/>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7D4C587-B12A-D046-8792-1B6D634D41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29378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rial" panose="020B0604020202020204" pitchFamily="34" charset="0"/>
              <a:ea typeface="+mn-ea"/>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7D4C587-B12A-D046-8792-1B6D634D41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30959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1"/>
                </a:solidFill>
                <a:latin typeface="Calibri" panose="020F0502020204030204" pitchFamily="34" charset="0"/>
                <a:cs typeface="Calibri" panose="020F0502020204030204" pitchFamily="34" charset="0"/>
              </a:rPr>
              <a:t>As students complete problems 1–2, </a:t>
            </a:r>
            <a:r>
              <a:rPr lang="en-US" sz="1200" kern="1200" dirty="0">
                <a:solidFill>
                  <a:schemeClr val="tx1"/>
                </a:solidFill>
                <a:effectLst/>
                <a:latin typeface="Calibri" panose="020F0502020204030204" pitchFamily="34" charset="0"/>
                <a:ea typeface="+mn-ea"/>
                <a:cs typeface="Calibri" panose="020F0502020204030204" pitchFamily="34" charset="0"/>
              </a:rPr>
              <a:t>have them identify that a system of linear equations has no solution if the lines do not intersect.</a:t>
            </a:r>
          </a:p>
          <a:p>
            <a:endParaRPr lang="en-US" sz="1200" kern="1200" dirty="0">
              <a:solidFill>
                <a:schemeClr val="tx1"/>
              </a:solidFill>
              <a:effectLst/>
              <a:latin typeface="Calibri" panose="020F0502020204030204" pitchFamily="34" charset="0"/>
              <a:ea typeface="+mn-ea"/>
              <a:cs typeface="Calibri" panose="020F0502020204030204" pitchFamily="34" charset="0"/>
            </a:endParaRPr>
          </a:p>
          <a:p>
            <a:r>
              <a:rPr lang="en-US" sz="1200" b="1" kern="1200" dirty="0">
                <a:solidFill>
                  <a:schemeClr val="tx1"/>
                </a:solidFill>
                <a:effectLst/>
                <a:latin typeface="Calibri" panose="020F0502020204030204" pitchFamily="34" charset="0"/>
                <a:ea typeface="+mn-ea"/>
                <a:cs typeface="Calibri" panose="020F0502020204030204" pitchFamily="34" charset="0"/>
              </a:rPr>
              <a:t>Common Misconception </a:t>
            </a:r>
            <a:r>
              <a:rPr lang="en-US" sz="1200" kern="1200" dirty="0">
                <a:solidFill>
                  <a:schemeClr val="tx1"/>
                </a:solidFill>
                <a:effectLst/>
                <a:latin typeface="Calibri" panose="020F0502020204030204" pitchFamily="34" charset="0"/>
                <a:ea typeface="+mn-ea"/>
                <a:cs typeface="Calibri" panose="020F0502020204030204" pitchFamily="34" charset="0"/>
              </a:rPr>
              <a:t>If students think the lines could intersect eventually, ask them to identify the slopes. Have them explain what it means when two lines have the same slope and different </a:t>
            </a:r>
            <a:r>
              <a:rPr lang="en-US" sz="1200" i="1" kern="1200" dirty="0">
                <a:solidFill>
                  <a:schemeClr val="tx1"/>
                </a:solidFill>
                <a:effectLst/>
                <a:latin typeface="Calibri" panose="020F0502020204030204" pitchFamily="34" charset="0"/>
                <a:ea typeface="+mn-ea"/>
                <a:cs typeface="Calibri" panose="020F0502020204030204" pitchFamily="34" charset="0"/>
              </a:rPr>
              <a:t>y-</a:t>
            </a:r>
            <a:r>
              <a:rPr lang="en-US" sz="1200" kern="1200" dirty="0">
                <a:solidFill>
                  <a:schemeClr val="tx1"/>
                </a:solidFill>
                <a:effectLst/>
                <a:latin typeface="Calibri" panose="020F0502020204030204" pitchFamily="34" charset="0"/>
                <a:ea typeface="+mn-ea"/>
                <a:cs typeface="Calibri" panose="020F0502020204030204" pitchFamily="34" charset="0"/>
              </a:rPr>
              <a:t>intercepts. [the lines are parallel and do not intersect]</a:t>
            </a:r>
          </a:p>
          <a:p>
            <a:endParaRPr lang="en-US" dirty="0">
              <a:solidFill>
                <a:schemeClr val="tx1"/>
              </a:solidFill>
              <a:latin typeface="Calibri" panose="020F0502020204030204" pitchFamily="34" charset="0"/>
              <a:cs typeface="Calibri" panose="020F0502020204030204" pitchFamily="34" charset="0"/>
            </a:endParaRPr>
          </a:p>
          <a:p>
            <a:endParaRPr lang="en-US" dirty="0">
              <a:solidFill>
                <a:schemeClr val="tx1"/>
              </a:solidFill>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F8681064-F962-A14C-9936-35D1D2D1163F}" type="slidenum">
              <a:rPr lang="en-US" smtClean="0"/>
              <a:t>3</a:t>
            </a:fld>
            <a:endParaRPr lang="en-US"/>
          </a:p>
        </p:txBody>
      </p:sp>
    </p:spTree>
    <p:extLst>
      <p:ext uri="{BB962C8B-B14F-4D97-AF65-F5344CB8AC3E}">
        <p14:creationId xmlns:p14="http://schemas.microsoft.com/office/powerpoint/2010/main" val="15244233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Calibri" panose="020F0502020204030204" pitchFamily="34" charset="0"/>
                <a:ea typeface="+mn-ea"/>
                <a:cs typeface="Calibri" panose="020F0502020204030204" pitchFamily="34" charset="0"/>
              </a:rPr>
              <a:t>Connect to Culture </a:t>
            </a:r>
            <a:r>
              <a:rPr lang="en-US" sz="1200" kern="1200" dirty="0">
                <a:solidFill>
                  <a:schemeClr val="tx1"/>
                </a:solidFill>
                <a:effectLst/>
                <a:latin typeface="Calibri" panose="020F0502020204030204" pitchFamily="34" charset="0"/>
                <a:ea typeface="+mn-ea"/>
                <a:cs typeface="Calibri" panose="020F0502020204030204" pitchFamily="34" charset="0"/>
              </a:rPr>
              <a:t>(Teacher’s Guide page 269c)</a:t>
            </a:r>
          </a:p>
          <a:p>
            <a:r>
              <a:rPr lang="en-US" sz="1200" kern="1200" dirty="0">
                <a:solidFill>
                  <a:schemeClr val="tx1"/>
                </a:solidFill>
                <a:effectLst/>
                <a:latin typeface="Calibri" panose="020F0502020204030204" pitchFamily="34" charset="0"/>
                <a:ea typeface="+mn-ea"/>
                <a:cs typeface="Calibri" panose="020F0502020204030204" pitchFamily="34" charset="0"/>
              </a:rPr>
              <a:t>Engage students in sharing what they know about the context before you add the information given here.</a:t>
            </a:r>
          </a:p>
          <a:p>
            <a:endParaRPr lang="en-US" sz="1200" kern="1200" dirty="0">
              <a:solidFill>
                <a:schemeClr val="tx1"/>
              </a:solidFill>
              <a:effectLst/>
              <a:latin typeface="Calibri" panose="020F0502020204030204" pitchFamily="34" charset="0"/>
              <a:ea typeface="+mn-ea"/>
              <a:cs typeface="Calibri" panose="020F0502020204030204" pitchFamily="34" charset="0"/>
            </a:endParaRPr>
          </a:p>
          <a:p>
            <a:r>
              <a:rPr lang="en-US" sz="1200" kern="1200" dirty="0">
                <a:solidFill>
                  <a:schemeClr val="tx1"/>
                </a:solidFill>
                <a:effectLst/>
                <a:latin typeface="Calibri" panose="020F0502020204030204" pitchFamily="34" charset="0"/>
                <a:ea typeface="+mn-ea"/>
                <a:cs typeface="Calibri" panose="020F0502020204030204" pitchFamily="34" charset="0"/>
              </a:rPr>
              <a:t>Ask if any of your students have hiked all or part of the Appalachian Trail or know someone who has. Invite them to share their experiences with the class. The Appalachian National Scenic Trail is a marked hiking trail that extends from Maine to Georgia. The full trail passes through 14 states and is approximately 2,200 miles long, which is about 5,000,000 steps. People who hike the entire trail within a calendar year are called thru-hikers, and most take about 6 months to complete their journey. Ask students to estimate the farthest distance they have hiked in a single day.</a:t>
            </a:r>
          </a:p>
          <a:p>
            <a:endParaRPr lang="en-US" sz="1200" kern="1200" dirty="0">
              <a:solidFill>
                <a:schemeClr val="tx1"/>
              </a:solidFill>
              <a:effectLst/>
              <a:latin typeface="Calibri" panose="020F0502020204030204" pitchFamily="34" charset="0"/>
              <a:ea typeface="+mn-ea"/>
              <a:cs typeface="Calibri" panose="020F0502020204030204" pitchFamily="34" charset="0"/>
            </a:endParaRPr>
          </a:p>
          <a:p>
            <a:endParaRPr lang="en-US" dirty="0">
              <a:solidFill>
                <a:schemeClr val="tx1"/>
              </a:solidFill>
              <a:latin typeface="Calibri" panose="020F0502020204030204" pitchFamily="34" charset="0"/>
              <a:cs typeface="Calibri" panose="020F0502020204030204" pitchFamily="34" charset="0"/>
            </a:endParaRPr>
          </a:p>
          <a:p>
            <a:endParaRPr lang="en-US" dirty="0">
              <a:solidFill>
                <a:schemeClr val="tx1"/>
              </a:solidFill>
              <a:latin typeface="Calibri" panose="020F0502020204030204" pitchFamily="34" charset="0"/>
              <a:cs typeface="Calibri" panose="020F0502020204030204" pitchFamily="34" charset="0"/>
            </a:endParaRPr>
          </a:p>
          <a:p>
            <a:endParaRPr lang="en-US" dirty="0">
              <a:solidFill>
                <a:schemeClr val="tx1"/>
              </a:solidFill>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F8681064-F962-A14C-9936-35D1D2D1163F}" type="slidenum">
              <a:rPr lang="en-US" smtClean="0"/>
              <a:t>4</a:t>
            </a:fld>
            <a:endParaRPr lang="en-US"/>
          </a:p>
        </p:txBody>
      </p:sp>
    </p:spTree>
    <p:extLst>
      <p:ext uri="{BB962C8B-B14F-4D97-AF65-F5344CB8AC3E}">
        <p14:creationId xmlns:p14="http://schemas.microsoft.com/office/powerpoint/2010/main" val="9808735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681064-F962-A14C-9936-35D1D2D1163F}" type="slidenum">
              <a:rPr lang="en-US" smtClean="0"/>
              <a:t>5</a:t>
            </a:fld>
            <a:endParaRPr lang="en-US"/>
          </a:p>
        </p:txBody>
      </p:sp>
    </p:spTree>
    <p:extLst>
      <p:ext uri="{BB962C8B-B14F-4D97-AF65-F5344CB8AC3E}">
        <p14:creationId xmlns:p14="http://schemas.microsoft.com/office/powerpoint/2010/main" val="30813155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Calibri" panose="020F0502020204030204" pitchFamily="34" charset="0"/>
                <a:ea typeface="+mn-ea"/>
                <a:cs typeface="Calibri" panose="020F0502020204030204" pitchFamily="34" charset="0"/>
              </a:rPr>
              <a:t>Support Partner Discussion</a:t>
            </a:r>
          </a:p>
          <a:p>
            <a:r>
              <a:rPr lang="en-US" sz="1200" kern="1200" dirty="0">
                <a:solidFill>
                  <a:schemeClr val="tx1"/>
                </a:solidFill>
                <a:effectLst/>
                <a:latin typeface="Calibri" panose="020F0502020204030204" pitchFamily="34" charset="0"/>
                <a:ea typeface="+mn-ea"/>
                <a:cs typeface="Calibri" panose="020F0502020204030204" pitchFamily="34" charset="0"/>
              </a:rPr>
              <a:t>After students complete problems 1 and 2, have them respond to Discuss It with a partner. Support as needed with questions such as:</a:t>
            </a:r>
          </a:p>
          <a:p>
            <a:pPr marL="171450" indent="-171450">
              <a:buFont typeface="Arial" panose="020B0604020202020204" pitchFamily="34" charset="0"/>
              <a:buChar char="•"/>
            </a:pPr>
            <a:r>
              <a:rPr lang="en-US" sz="1200" i="1" kern="1200" dirty="0">
                <a:solidFill>
                  <a:schemeClr val="tx1"/>
                </a:solidFill>
                <a:effectLst/>
                <a:latin typeface="Calibri" panose="020F0502020204030204" pitchFamily="34" charset="0"/>
                <a:ea typeface="+mn-ea"/>
                <a:cs typeface="Calibri" panose="020F0502020204030204" pitchFamily="34" charset="0"/>
              </a:rPr>
              <a:t>The equations in each system are in the form y = mx + b. How do the values of m compare? How do the values of b compare?</a:t>
            </a:r>
          </a:p>
          <a:p>
            <a:pPr marL="171450" indent="-171450">
              <a:buFont typeface="Arial" panose="020B0604020202020204" pitchFamily="34" charset="0"/>
              <a:buChar char="•"/>
            </a:pPr>
            <a:r>
              <a:rPr lang="en-US" sz="1200" i="1" kern="1200" dirty="0">
                <a:solidFill>
                  <a:schemeClr val="tx1"/>
                </a:solidFill>
                <a:effectLst/>
                <a:latin typeface="Calibri" panose="020F0502020204030204" pitchFamily="34" charset="0"/>
                <a:ea typeface="+mn-ea"/>
                <a:cs typeface="Calibri" panose="020F0502020204030204" pitchFamily="34" charset="0"/>
              </a:rPr>
              <a:t>What do the values of m and b tell you about how the lines are related?</a:t>
            </a:r>
          </a:p>
          <a:p>
            <a:endParaRPr lang="en-US" sz="1200" kern="1200" dirty="0">
              <a:solidFill>
                <a:schemeClr val="tx1"/>
              </a:solidFill>
              <a:effectLst/>
              <a:latin typeface="Calibri" panose="020F0502020204030204" pitchFamily="34" charset="0"/>
              <a:ea typeface="+mn-ea"/>
              <a:cs typeface="Calibri" panose="020F0502020204030204" pitchFamily="34" charset="0"/>
            </a:endParaRPr>
          </a:p>
          <a:p>
            <a:r>
              <a:rPr lang="en-US" sz="1200" b="1" kern="1200" dirty="0">
                <a:solidFill>
                  <a:schemeClr val="tx1"/>
                </a:solidFill>
                <a:effectLst/>
                <a:latin typeface="Calibri" panose="020F0502020204030204" pitchFamily="34" charset="0"/>
                <a:ea typeface="+mn-ea"/>
                <a:cs typeface="Calibri" panose="020F0502020204030204" pitchFamily="34" charset="0"/>
              </a:rPr>
              <a:t>Facilitate Whole Class Discussion</a:t>
            </a:r>
          </a:p>
          <a:p>
            <a:r>
              <a:rPr lang="en-US" sz="1200" kern="1200" dirty="0">
                <a:solidFill>
                  <a:schemeClr val="tx1"/>
                </a:solidFill>
                <a:effectLst/>
                <a:latin typeface="Calibri" panose="020F0502020204030204" pitchFamily="34" charset="0"/>
                <a:ea typeface="+mn-ea"/>
                <a:cs typeface="Calibri" panose="020F0502020204030204" pitchFamily="34" charset="0"/>
              </a:rPr>
              <a:t>For each problem, have students talk about how the graph and equations of the system indicate that the system has no solution.</a:t>
            </a:r>
          </a:p>
          <a:p>
            <a:endParaRPr lang="en-US" sz="1200" kern="1200" dirty="0">
              <a:solidFill>
                <a:schemeClr val="tx1"/>
              </a:solidFill>
              <a:effectLst/>
              <a:latin typeface="Calibri" panose="020F0502020204030204" pitchFamily="34" charset="0"/>
              <a:ea typeface="+mn-ea"/>
              <a:cs typeface="Calibri" panose="020F0502020204030204" pitchFamily="34" charset="0"/>
            </a:endParaRPr>
          </a:p>
          <a:p>
            <a:r>
              <a:rPr lang="en-US" sz="1200" b="1" kern="1200" dirty="0">
                <a:solidFill>
                  <a:schemeClr val="tx1"/>
                </a:solidFill>
                <a:effectLst/>
                <a:latin typeface="Calibri" panose="020F0502020204030204" pitchFamily="34" charset="0"/>
                <a:ea typeface="+mn-ea"/>
                <a:cs typeface="Calibri" panose="020F0502020204030204" pitchFamily="34" charset="0"/>
              </a:rPr>
              <a:t>ASK</a:t>
            </a:r>
            <a:r>
              <a:rPr lang="en-US" sz="1200" kern="1200" dirty="0">
                <a:solidFill>
                  <a:schemeClr val="tx1"/>
                </a:solidFill>
                <a:effectLst/>
                <a:latin typeface="Calibri" panose="020F0502020204030204" pitchFamily="34" charset="0"/>
                <a:ea typeface="+mn-ea"/>
                <a:cs typeface="Calibri" panose="020F0502020204030204" pitchFamily="34" charset="0"/>
              </a:rPr>
              <a:t> </a:t>
            </a:r>
            <a:r>
              <a:rPr lang="en-US" sz="1200" i="1" kern="1200" dirty="0">
                <a:solidFill>
                  <a:schemeClr val="tx1"/>
                </a:solidFill>
                <a:effectLst/>
                <a:latin typeface="Calibri" panose="020F0502020204030204" pitchFamily="34" charset="0"/>
                <a:ea typeface="+mn-ea"/>
                <a:cs typeface="Calibri" panose="020F0502020204030204" pitchFamily="34" charset="0"/>
              </a:rPr>
              <a:t>How does the graph show that the system of equations has no solution?</a:t>
            </a:r>
          </a:p>
          <a:p>
            <a:endParaRPr lang="en-US" sz="1200" kern="1200" dirty="0">
              <a:solidFill>
                <a:schemeClr val="tx1"/>
              </a:solidFill>
              <a:effectLst/>
              <a:latin typeface="Calibri" panose="020F0502020204030204" pitchFamily="34" charset="0"/>
              <a:ea typeface="+mn-ea"/>
              <a:cs typeface="Calibri" panose="020F0502020204030204" pitchFamily="34" charset="0"/>
            </a:endParaRPr>
          </a:p>
          <a:p>
            <a:r>
              <a:rPr lang="en-US" sz="1200" b="1" kern="1200" dirty="0">
                <a:solidFill>
                  <a:schemeClr val="tx1"/>
                </a:solidFill>
                <a:effectLst/>
                <a:latin typeface="Calibri" panose="020F0502020204030204" pitchFamily="34" charset="0"/>
                <a:ea typeface="+mn-ea"/>
                <a:cs typeface="Calibri" panose="020F0502020204030204" pitchFamily="34" charset="0"/>
              </a:rPr>
              <a:t>LISTEN FOR </a:t>
            </a:r>
            <a:r>
              <a:rPr lang="en-US" sz="1200" kern="1200" dirty="0">
                <a:solidFill>
                  <a:schemeClr val="tx1"/>
                </a:solidFill>
                <a:effectLst/>
                <a:latin typeface="Calibri" panose="020F0502020204030204" pitchFamily="34" charset="0"/>
                <a:ea typeface="+mn-ea"/>
                <a:cs typeface="Calibri" panose="020F0502020204030204" pitchFamily="34" charset="0"/>
              </a:rPr>
              <a:t>The lines never intersect, so there is no point that lies on both lines.</a:t>
            </a:r>
          </a:p>
          <a:p>
            <a:endParaRPr lang="en-US" sz="1200" kern="1200" dirty="0">
              <a:solidFill>
                <a:schemeClr val="tx1"/>
              </a:solidFill>
              <a:effectLst/>
              <a:latin typeface="Calibri" panose="020F0502020204030204" pitchFamily="34" charset="0"/>
              <a:ea typeface="+mn-ea"/>
              <a:cs typeface="Calibri" panose="020F0502020204030204" pitchFamily="34" charset="0"/>
            </a:endParaRPr>
          </a:p>
          <a:p>
            <a:r>
              <a:rPr lang="en-US" sz="1200" b="1" kern="1200" dirty="0">
                <a:solidFill>
                  <a:schemeClr val="tx1"/>
                </a:solidFill>
                <a:effectLst/>
                <a:latin typeface="Calibri" panose="020F0502020204030204" pitchFamily="34" charset="0"/>
                <a:ea typeface="+mn-ea"/>
                <a:cs typeface="Calibri" panose="020F0502020204030204" pitchFamily="34" charset="0"/>
              </a:rPr>
              <a:t>ASK</a:t>
            </a:r>
            <a:r>
              <a:rPr lang="en-US" sz="1200" kern="1200" dirty="0">
                <a:solidFill>
                  <a:schemeClr val="tx1"/>
                </a:solidFill>
                <a:effectLst/>
                <a:latin typeface="Calibri" panose="020F0502020204030204" pitchFamily="34" charset="0"/>
                <a:ea typeface="+mn-ea"/>
                <a:cs typeface="Calibri" panose="020F0502020204030204" pitchFamily="34" charset="0"/>
              </a:rPr>
              <a:t> </a:t>
            </a:r>
            <a:r>
              <a:rPr lang="en-US" sz="1200" i="1" kern="1200" dirty="0">
                <a:solidFill>
                  <a:schemeClr val="tx1"/>
                </a:solidFill>
                <a:effectLst/>
                <a:latin typeface="Calibri" panose="020F0502020204030204" pitchFamily="34" charset="0"/>
                <a:ea typeface="+mn-ea"/>
                <a:cs typeface="Calibri" panose="020F0502020204030204" pitchFamily="34" charset="0"/>
              </a:rPr>
              <a:t>How could you use the equations to predict that the system has no solution?</a:t>
            </a:r>
          </a:p>
          <a:p>
            <a:endParaRPr lang="en-US" sz="1200" kern="1200" dirty="0">
              <a:solidFill>
                <a:schemeClr val="tx1"/>
              </a:solidFill>
              <a:effectLst/>
              <a:latin typeface="Calibri" panose="020F0502020204030204" pitchFamily="34" charset="0"/>
              <a:ea typeface="+mn-ea"/>
              <a:cs typeface="Calibri" panose="020F0502020204030204" pitchFamily="34" charset="0"/>
            </a:endParaRPr>
          </a:p>
          <a:p>
            <a:r>
              <a:rPr lang="en-US" sz="1200" b="1" kern="1200" dirty="0">
                <a:solidFill>
                  <a:schemeClr val="tx1"/>
                </a:solidFill>
                <a:effectLst/>
                <a:latin typeface="Calibri" panose="020F0502020204030204" pitchFamily="34" charset="0"/>
                <a:ea typeface="+mn-ea"/>
                <a:cs typeface="Calibri" panose="020F0502020204030204" pitchFamily="34" charset="0"/>
              </a:rPr>
              <a:t>LISTEN FOR </a:t>
            </a:r>
            <a:r>
              <a:rPr lang="en-US" sz="1200" kern="1200" dirty="0">
                <a:solidFill>
                  <a:schemeClr val="tx1"/>
                </a:solidFill>
                <a:effectLst/>
                <a:latin typeface="Calibri" panose="020F0502020204030204" pitchFamily="34" charset="0"/>
                <a:ea typeface="+mn-ea"/>
                <a:cs typeface="Calibri" panose="020F0502020204030204" pitchFamily="34" charset="0"/>
              </a:rPr>
              <a:t>The equations are in slope-intercept form, so I can identify the slope and </a:t>
            </a:r>
            <a:r>
              <a:rPr lang="en-US" sz="1200" i="1" kern="1200" dirty="0">
                <a:solidFill>
                  <a:schemeClr val="tx1"/>
                </a:solidFill>
                <a:effectLst/>
                <a:latin typeface="Calibri" panose="020F0502020204030204" pitchFamily="34" charset="0"/>
                <a:ea typeface="+mn-ea"/>
                <a:cs typeface="Calibri" panose="020F0502020204030204" pitchFamily="34" charset="0"/>
              </a:rPr>
              <a:t>y</a:t>
            </a:r>
            <a:r>
              <a:rPr lang="en-US" sz="1200" kern="1200" dirty="0">
                <a:solidFill>
                  <a:schemeClr val="tx1"/>
                </a:solidFill>
                <a:effectLst/>
                <a:latin typeface="Calibri" panose="020F0502020204030204" pitchFamily="34" charset="0"/>
                <a:ea typeface="+mn-ea"/>
                <a:cs typeface="Calibri" panose="020F0502020204030204" pitchFamily="34" charset="0"/>
              </a:rPr>
              <a:t>-intercept. The lines have the same slope and different </a:t>
            </a:r>
            <a:r>
              <a:rPr lang="en-US" sz="1200" i="1" kern="1200" dirty="0">
                <a:solidFill>
                  <a:schemeClr val="tx1"/>
                </a:solidFill>
                <a:effectLst/>
                <a:latin typeface="Calibri" panose="020F0502020204030204" pitchFamily="34" charset="0"/>
                <a:ea typeface="+mn-ea"/>
                <a:cs typeface="Calibri" panose="020F0502020204030204" pitchFamily="34" charset="0"/>
              </a:rPr>
              <a:t>y</a:t>
            </a:r>
            <a:r>
              <a:rPr lang="en-US" sz="1200" kern="1200" dirty="0">
                <a:solidFill>
                  <a:schemeClr val="tx1"/>
                </a:solidFill>
                <a:effectLst/>
                <a:latin typeface="Calibri" panose="020F0502020204030204" pitchFamily="34" charset="0"/>
                <a:ea typeface="+mn-ea"/>
                <a:cs typeface="Calibri" panose="020F0502020204030204" pitchFamily="34" charset="0"/>
              </a:rPr>
              <a:t>-intercepts, so they are different lines, and they are parallel. This means the system has no solution.</a:t>
            </a:r>
          </a:p>
          <a:p>
            <a:endParaRPr lang="en-US" dirty="0">
              <a:solidFill>
                <a:schemeClr val="tx1"/>
              </a:solidFill>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F8681064-F962-A14C-9936-35D1D2D1163F}" type="slidenum">
              <a:rPr lang="en-US" smtClean="0"/>
              <a:t>6</a:t>
            </a:fld>
            <a:endParaRPr lang="en-US"/>
          </a:p>
        </p:txBody>
      </p:sp>
    </p:spTree>
    <p:extLst>
      <p:ext uri="{BB962C8B-B14F-4D97-AF65-F5344CB8AC3E}">
        <p14:creationId xmlns:p14="http://schemas.microsoft.com/office/powerpoint/2010/main" val="21803523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1"/>
                </a:solidFill>
                <a:latin typeface="Calibri" panose="020F0502020204030204" pitchFamily="34" charset="0"/>
                <a:cs typeface="Calibri" panose="020F0502020204030204" pitchFamily="34" charset="0"/>
              </a:rPr>
              <a:t>As students complete problem 3, </a:t>
            </a:r>
            <a:r>
              <a:rPr lang="en-US" sz="1200" kern="1200" dirty="0">
                <a:solidFill>
                  <a:schemeClr val="tx1"/>
                </a:solidFill>
                <a:effectLst/>
                <a:latin typeface="Calibri" panose="020F0502020204030204" pitchFamily="34" charset="0"/>
                <a:ea typeface="+mn-ea"/>
                <a:cs typeface="Calibri" panose="020F0502020204030204" pitchFamily="34" charset="0"/>
              </a:rPr>
              <a:t>have them compare the equations as well as the graphs. Students can make a table of values or rewrite the equation </a:t>
            </a:r>
            <a:r>
              <a:rPr lang="en-US" sz="1200" i="1" kern="1200" dirty="0">
                <a:solidFill>
                  <a:schemeClr val="tx1"/>
                </a:solidFill>
                <a:effectLst/>
                <a:latin typeface="Calibri" panose="020F0502020204030204" pitchFamily="34" charset="0"/>
                <a:ea typeface="+mn-ea"/>
                <a:cs typeface="Calibri" panose="020F0502020204030204" pitchFamily="34" charset="0"/>
              </a:rPr>
              <a:t>y</a:t>
            </a:r>
            <a:r>
              <a:rPr lang="en-US" sz="1200" kern="1200" dirty="0">
                <a:solidFill>
                  <a:schemeClr val="tx1"/>
                </a:solidFill>
                <a:effectLst/>
                <a:latin typeface="Calibri" panose="020F0502020204030204" pitchFamily="34" charset="0"/>
                <a:ea typeface="+mn-ea"/>
                <a:cs typeface="Calibri" panose="020F0502020204030204" pitchFamily="34" charset="0"/>
              </a:rPr>
              <a:t> – 1 = 2</a:t>
            </a:r>
            <a:r>
              <a:rPr lang="en-US" sz="1200" i="1" kern="1200" dirty="0">
                <a:solidFill>
                  <a:schemeClr val="tx1"/>
                </a:solidFill>
                <a:effectLst/>
                <a:latin typeface="Calibri" panose="020F0502020204030204" pitchFamily="34" charset="0"/>
                <a:ea typeface="+mn-ea"/>
                <a:cs typeface="Calibri" panose="020F0502020204030204" pitchFamily="34" charset="0"/>
              </a:rPr>
              <a:t>x</a:t>
            </a:r>
            <a:r>
              <a:rPr lang="en-US" sz="1200" kern="1200" dirty="0">
                <a:solidFill>
                  <a:schemeClr val="tx1"/>
                </a:solidFill>
                <a:effectLst/>
                <a:latin typeface="Calibri" panose="020F0502020204030204" pitchFamily="34" charset="0"/>
                <a:ea typeface="+mn-ea"/>
                <a:cs typeface="Calibri" panose="020F0502020204030204" pitchFamily="34" charset="0"/>
              </a:rPr>
              <a:t> in slope-intercept form to confirm that both equations represent the same line.</a:t>
            </a:r>
          </a:p>
          <a:p>
            <a:r>
              <a:rPr lang="en-US" dirty="0">
                <a:solidFill>
                  <a:schemeClr val="tx1"/>
                </a:solidFill>
                <a:latin typeface="Calibri" panose="020F0502020204030204" pitchFamily="34" charset="0"/>
                <a:cs typeface="Calibri" panose="020F0502020204030204" pitchFamily="34" charset="0"/>
              </a:rPr>
              <a:t> </a:t>
            </a:r>
          </a:p>
        </p:txBody>
      </p:sp>
      <p:sp>
        <p:nvSpPr>
          <p:cNvPr id="4" name="Slide Number Placeholder 3"/>
          <p:cNvSpPr>
            <a:spLocks noGrp="1"/>
          </p:cNvSpPr>
          <p:nvPr>
            <p:ph type="sldNum" sz="quarter" idx="5"/>
          </p:nvPr>
        </p:nvSpPr>
        <p:spPr/>
        <p:txBody>
          <a:bodyPr/>
          <a:lstStyle/>
          <a:p>
            <a:fld id="{F8681064-F962-A14C-9936-35D1D2D1163F}" type="slidenum">
              <a:rPr lang="en-US" smtClean="0"/>
              <a:t>7</a:t>
            </a:fld>
            <a:endParaRPr lang="en-US"/>
          </a:p>
        </p:txBody>
      </p:sp>
    </p:spTree>
    <p:extLst>
      <p:ext uri="{BB962C8B-B14F-4D97-AF65-F5344CB8AC3E}">
        <p14:creationId xmlns:p14="http://schemas.microsoft.com/office/powerpoint/2010/main" val="38458248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Calibri" panose="020F0502020204030204" pitchFamily="34" charset="0"/>
                <a:ea typeface="+mn-ea"/>
                <a:cs typeface="Calibri" panose="020F0502020204030204" pitchFamily="34" charset="0"/>
              </a:rPr>
              <a:t>Support Partner Discussion</a:t>
            </a:r>
          </a:p>
          <a:p>
            <a:r>
              <a:rPr lang="en-US" sz="1200" kern="1200" dirty="0">
                <a:solidFill>
                  <a:schemeClr val="tx1"/>
                </a:solidFill>
                <a:effectLst/>
                <a:latin typeface="Calibri" panose="020F0502020204030204" pitchFamily="34" charset="0"/>
                <a:ea typeface="+mn-ea"/>
                <a:cs typeface="Calibri" panose="020F0502020204030204" pitchFamily="34" charset="0"/>
              </a:rPr>
              <a:t>After students complete problem 3, have them respond to Discuss It with a partner. Support as needed with questions such as:</a:t>
            </a:r>
          </a:p>
          <a:p>
            <a:pPr marL="171450" indent="-171450">
              <a:buFont typeface="Arial" panose="020B0604020202020204" pitchFamily="34" charset="0"/>
              <a:buChar char="•"/>
            </a:pPr>
            <a:r>
              <a:rPr lang="en-US" sz="1200" i="1" kern="1200" dirty="0">
                <a:solidFill>
                  <a:schemeClr val="tx1"/>
                </a:solidFill>
                <a:effectLst/>
                <a:latin typeface="Calibri" panose="020F0502020204030204" pitchFamily="34" charset="0"/>
                <a:ea typeface="+mn-ea"/>
                <a:cs typeface="Calibri" panose="020F0502020204030204" pitchFamily="34" charset="0"/>
              </a:rPr>
              <a:t>How would the equations change to model the new situation? How would the graphs change?</a:t>
            </a:r>
          </a:p>
          <a:p>
            <a:endParaRPr lang="en-US" sz="1200" kern="1200" dirty="0">
              <a:solidFill>
                <a:schemeClr val="tx1"/>
              </a:solidFill>
              <a:effectLst/>
              <a:latin typeface="Calibri" panose="020F0502020204030204" pitchFamily="34" charset="0"/>
              <a:ea typeface="+mn-ea"/>
              <a:cs typeface="Calibri" panose="020F0502020204030204" pitchFamily="34" charset="0"/>
            </a:endParaRPr>
          </a:p>
          <a:p>
            <a:r>
              <a:rPr lang="en-US" sz="1200" b="1" kern="1200" dirty="0">
                <a:solidFill>
                  <a:schemeClr val="tx1"/>
                </a:solidFill>
                <a:effectLst/>
                <a:latin typeface="Calibri" panose="020F0502020204030204" pitchFamily="34" charset="0"/>
                <a:ea typeface="+mn-ea"/>
                <a:cs typeface="Calibri" panose="020F0502020204030204" pitchFamily="34" charset="0"/>
              </a:rPr>
              <a:t>Facilitate Whole Class Discussion</a:t>
            </a:r>
          </a:p>
          <a:p>
            <a:r>
              <a:rPr lang="en-US" sz="1200" kern="1200" dirty="0">
                <a:solidFill>
                  <a:schemeClr val="tx1"/>
                </a:solidFill>
                <a:effectLst/>
                <a:latin typeface="Calibri" panose="020F0502020204030204" pitchFamily="34" charset="0"/>
                <a:ea typeface="+mn-ea"/>
                <a:cs typeface="Calibri" panose="020F0502020204030204" pitchFamily="34" charset="0"/>
              </a:rPr>
              <a:t>Have students discuss strategies for comparing the equations in a system. Encourage them to add reasons or examples to ideas they agree with during discussion.</a:t>
            </a:r>
          </a:p>
          <a:p>
            <a:endParaRPr lang="en-US" sz="1200" kern="1200" dirty="0">
              <a:solidFill>
                <a:schemeClr val="tx1"/>
              </a:solidFill>
              <a:effectLst/>
              <a:latin typeface="Calibri" panose="020F0502020204030204" pitchFamily="34" charset="0"/>
              <a:ea typeface="+mn-ea"/>
              <a:cs typeface="Calibri" panose="020F0502020204030204" pitchFamily="34" charset="0"/>
            </a:endParaRPr>
          </a:p>
          <a:p>
            <a:r>
              <a:rPr lang="en-US" sz="1200" b="1" kern="1200" dirty="0">
                <a:solidFill>
                  <a:schemeClr val="tx1"/>
                </a:solidFill>
                <a:effectLst/>
                <a:latin typeface="Calibri" panose="020F0502020204030204" pitchFamily="34" charset="0"/>
                <a:ea typeface="+mn-ea"/>
                <a:cs typeface="Calibri" panose="020F0502020204030204" pitchFamily="34" charset="0"/>
              </a:rPr>
              <a:t>ASK</a:t>
            </a:r>
            <a:r>
              <a:rPr lang="en-US" sz="1200" kern="1200" dirty="0">
                <a:solidFill>
                  <a:schemeClr val="tx1"/>
                </a:solidFill>
                <a:effectLst/>
                <a:latin typeface="Calibri" panose="020F0502020204030204" pitchFamily="34" charset="0"/>
                <a:ea typeface="+mn-ea"/>
                <a:cs typeface="Calibri" panose="020F0502020204030204" pitchFamily="34" charset="0"/>
              </a:rPr>
              <a:t> </a:t>
            </a:r>
            <a:r>
              <a:rPr lang="en-US" sz="1200" i="1" kern="1200" dirty="0">
                <a:solidFill>
                  <a:schemeClr val="tx1"/>
                </a:solidFill>
                <a:effectLst/>
                <a:latin typeface="Calibri" panose="020F0502020204030204" pitchFamily="34" charset="0"/>
                <a:ea typeface="+mn-ea"/>
                <a:cs typeface="Calibri" panose="020F0502020204030204" pitchFamily="34" charset="0"/>
              </a:rPr>
              <a:t>How could you predict that a system will have infinitely many solutions without graphing?</a:t>
            </a:r>
          </a:p>
          <a:p>
            <a:endParaRPr lang="en-US" sz="1200" kern="1200" dirty="0">
              <a:solidFill>
                <a:schemeClr val="tx1"/>
              </a:solidFill>
              <a:effectLst/>
              <a:latin typeface="Calibri" panose="020F0502020204030204" pitchFamily="34" charset="0"/>
              <a:ea typeface="+mn-ea"/>
              <a:cs typeface="Calibri" panose="020F0502020204030204" pitchFamily="34" charset="0"/>
            </a:endParaRPr>
          </a:p>
          <a:p>
            <a:r>
              <a:rPr lang="en-US" sz="1200" b="1" kern="1200" dirty="0">
                <a:solidFill>
                  <a:schemeClr val="tx1"/>
                </a:solidFill>
                <a:effectLst/>
                <a:latin typeface="Calibri" panose="020F0502020204030204" pitchFamily="34" charset="0"/>
                <a:ea typeface="+mn-ea"/>
                <a:cs typeface="Calibri" panose="020F0502020204030204" pitchFamily="34" charset="0"/>
              </a:rPr>
              <a:t>LISTEN FOR </a:t>
            </a:r>
            <a:r>
              <a:rPr lang="en-US" sz="1200" kern="1200" dirty="0">
                <a:solidFill>
                  <a:schemeClr val="tx1"/>
                </a:solidFill>
                <a:effectLst/>
                <a:latin typeface="Calibri" panose="020F0502020204030204" pitchFamily="34" charset="0"/>
                <a:ea typeface="+mn-ea"/>
                <a:cs typeface="Calibri" panose="020F0502020204030204" pitchFamily="34" charset="0"/>
              </a:rPr>
              <a:t>I can write the equations in slope‑intercept form. If both equations have the same slope and the same </a:t>
            </a:r>
            <a:r>
              <a:rPr lang="en-US" sz="1200" i="1" kern="1200" dirty="0">
                <a:solidFill>
                  <a:schemeClr val="tx1"/>
                </a:solidFill>
                <a:effectLst/>
                <a:latin typeface="Calibri" panose="020F0502020204030204" pitchFamily="34" charset="0"/>
                <a:ea typeface="+mn-ea"/>
                <a:cs typeface="Calibri" panose="020F0502020204030204" pitchFamily="34" charset="0"/>
              </a:rPr>
              <a:t>y</a:t>
            </a:r>
            <a:r>
              <a:rPr lang="en-US" sz="1200" kern="1200" dirty="0">
                <a:solidFill>
                  <a:schemeClr val="tx1"/>
                </a:solidFill>
                <a:effectLst/>
                <a:latin typeface="Calibri" panose="020F0502020204030204" pitchFamily="34" charset="0"/>
                <a:ea typeface="+mn-ea"/>
                <a:cs typeface="Calibri" panose="020F0502020204030204" pitchFamily="34" charset="0"/>
              </a:rPr>
              <a:t>-intercept, then they represent the same line. The system will have an infinite number of solutions.</a:t>
            </a:r>
          </a:p>
          <a:p>
            <a:endParaRPr lang="en-US" dirty="0">
              <a:solidFill>
                <a:schemeClr val="tx1"/>
              </a:solidFill>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F8681064-F962-A14C-9936-35D1D2D1163F}" type="slidenum">
              <a:rPr lang="en-US" smtClean="0"/>
              <a:t>8</a:t>
            </a:fld>
            <a:endParaRPr lang="en-US"/>
          </a:p>
        </p:txBody>
      </p:sp>
    </p:spTree>
    <p:extLst>
      <p:ext uri="{BB962C8B-B14F-4D97-AF65-F5344CB8AC3E}">
        <p14:creationId xmlns:p14="http://schemas.microsoft.com/office/powerpoint/2010/main" val="4185719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Calibri" panose="020F0502020204030204" pitchFamily="34" charset="0"/>
                <a:ea typeface="+mn-ea"/>
                <a:cs typeface="Calibri" panose="020F0502020204030204" pitchFamily="34" charset="0"/>
              </a:rPr>
              <a:t>Student responses should show understanding that lines with the same slope are either different parallel lines or the same line.</a:t>
            </a:r>
          </a:p>
          <a:p>
            <a:endParaRPr lang="en-US" dirty="0">
              <a:solidFill>
                <a:schemeClr val="tx1"/>
              </a:solidFill>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F8681064-F962-A14C-9936-35D1D2D1163F}" type="slidenum">
              <a:rPr lang="en-US" smtClean="0"/>
              <a:t>9</a:t>
            </a:fld>
            <a:endParaRPr lang="en-US"/>
          </a:p>
        </p:txBody>
      </p:sp>
    </p:spTree>
    <p:extLst>
      <p:ext uri="{BB962C8B-B14F-4D97-AF65-F5344CB8AC3E}">
        <p14:creationId xmlns:p14="http://schemas.microsoft.com/office/powerpoint/2010/main" val="20791153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Understand &gt; Explor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ADB7258-DDF4-D54C-A346-430ACD89D031}"/>
              </a:ext>
            </a:extLst>
          </p:cNvPr>
          <p:cNvSpPr>
            <a:spLocks noGrp="1"/>
          </p:cNvSpPr>
          <p:nvPr>
            <p:ph type="body" sz="quarter" idx="10" hasCustomPrompt="1"/>
          </p:nvPr>
        </p:nvSpPr>
        <p:spPr>
          <a:xfrm>
            <a:off x="369906" y="91807"/>
            <a:ext cx="2849562" cy="341632"/>
          </a:xfrm>
          <a:prstGeom prst="rect">
            <a:avLst/>
          </a:prstGeom>
        </p:spPr>
        <p:txBody>
          <a:bodyPr wrap="square">
            <a:spAutoFit/>
          </a:bodyPr>
          <a:lstStyle>
            <a:lvl1pPr marL="0" indent="0">
              <a:buNone/>
              <a:defRPr lang="en-US" sz="1800" b="0" dirty="0">
                <a:latin typeface="Arial" panose="020B0604020202020204" pitchFamily="34" charset="0"/>
                <a:cs typeface="Arial" panose="020B0604020202020204" pitchFamily="34" charset="0"/>
              </a:defRPr>
            </a:lvl1pPr>
          </a:lstStyle>
          <a:p>
            <a:pPr marL="228600" lvl="0" indent="-228600"/>
            <a:r>
              <a:rPr lang="en-US" dirty="0"/>
              <a:t>SESSION &lt;x&gt;</a:t>
            </a:r>
          </a:p>
        </p:txBody>
      </p:sp>
      <p:sp>
        <p:nvSpPr>
          <p:cNvPr id="6" name="Text Placeholder 5">
            <a:extLst>
              <a:ext uri="{FF2B5EF4-FFF2-40B4-BE49-F238E27FC236}">
                <a16:creationId xmlns:a16="http://schemas.microsoft.com/office/drawing/2014/main" id="{216853F8-F9A6-E299-5C6B-356CDAD73876}"/>
              </a:ext>
            </a:extLst>
          </p:cNvPr>
          <p:cNvSpPr>
            <a:spLocks noGrp="1"/>
          </p:cNvSpPr>
          <p:nvPr>
            <p:ph type="body" sz="quarter" idx="18" hasCustomPrompt="1"/>
          </p:nvPr>
        </p:nvSpPr>
        <p:spPr>
          <a:xfrm>
            <a:off x="369907" y="482158"/>
            <a:ext cx="1495108" cy="424732"/>
          </a:xfrm>
        </p:spPr>
        <p:txBody>
          <a:bodyPr>
            <a:noAutofit/>
          </a:bodyPr>
          <a:lstStyle>
            <a:lvl1pPr marL="0" indent="0">
              <a:buNone/>
              <a:defRPr sz="2400" b="1">
                <a:solidFill>
                  <a:srgbClr val="17529D"/>
                </a:solidFill>
                <a:latin typeface="+mj-lt"/>
              </a:defRPr>
            </a:lvl1pPr>
            <a:lvl2pPr>
              <a:defRPr sz="2400">
                <a:latin typeface="+mj-lt"/>
              </a:defRPr>
            </a:lvl2pPr>
            <a:lvl3pPr>
              <a:defRPr sz="2400">
                <a:latin typeface="+mj-lt"/>
              </a:defRPr>
            </a:lvl3pPr>
            <a:lvl4pPr>
              <a:defRPr sz="2400">
                <a:latin typeface="+mj-lt"/>
              </a:defRPr>
            </a:lvl4pPr>
            <a:lvl5pPr>
              <a:defRPr sz="2400">
                <a:latin typeface="+mj-lt"/>
              </a:defRPr>
            </a:lvl5pPr>
          </a:lstStyle>
          <a:p>
            <a:pPr lvl="0"/>
            <a:r>
              <a:rPr lang="en-US" dirty="0"/>
              <a:t>&lt;Explore&gt;</a:t>
            </a:r>
          </a:p>
        </p:txBody>
      </p:sp>
      <p:sp>
        <p:nvSpPr>
          <p:cNvPr id="24" name="Text Placeholder 15">
            <a:extLst>
              <a:ext uri="{FF2B5EF4-FFF2-40B4-BE49-F238E27FC236}">
                <a16:creationId xmlns:a16="http://schemas.microsoft.com/office/drawing/2014/main" id="{27C7DA48-094E-CB47-A18F-3A44BAE98737}"/>
              </a:ext>
            </a:extLst>
          </p:cNvPr>
          <p:cNvSpPr>
            <a:spLocks noGrp="1"/>
          </p:cNvSpPr>
          <p:nvPr>
            <p:ph type="body" sz="quarter" idx="14" hasCustomPrompt="1"/>
          </p:nvPr>
        </p:nvSpPr>
        <p:spPr>
          <a:xfrm>
            <a:off x="1686560" y="488828"/>
            <a:ext cx="6990482" cy="424732"/>
          </a:xfrm>
          <a:prstGeom prst="rect">
            <a:avLst/>
          </a:prstGeom>
        </p:spPr>
        <p:txBody>
          <a:bodyPr wrap="square">
            <a:spAutoFit/>
          </a:bodyPr>
          <a:lstStyle>
            <a:lvl1pPr marL="0" indent="0">
              <a:buNone/>
              <a:defRPr sz="2400" b="0">
                <a:solidFill>
                  <a:schemeClr val="tx1"/>
                </a:solidFill>
                <a:latin typeface="Arial" panose="020B0604020202020204" pitchFamily="34" charset="0"/>
                <a:cs typeface="Arial" panose="020B0604020202020204" pitchFamily="34" charset="0"/>
              </a:defRPr>
            </a:lvl1pPr>
          </a:lstStyle>
          <a:p>
            <a:pPr lvl="0"/>
            <a:r>
              <a:rPr lang="en-US" dirty="0"/>
              <a:t>&lt;Session Title&gt;</a:t>
            </a:r>
          </a:p>
        </p:txBody>
      </p:sp>
      <p:sp>
        <p:nvSpPr>
          <p:cNvPr id="7" name="Text Placeholder 6">
            <a:extLst>
              <a:ext uri="{FF2B5EF4-FFF2-40B4-BE49-F238E27FC236}">
                <a16:creationId xmlns:a16="http://schemas.microsoft.com/office/drawing/2014/main" id="{E75539B1-D676-1743-ACFB-23CDCB974800}"/>
              </a:ext>
            </a:extLst>
          </p:cNvPr>
          <p:cNvSpPr>
            <a:spLocks noGrp="1"/>
          </p:cNvSpPr>
          <p:nvPr>
            <p:ph type="body" sz="quarter" idx="16" hasCustomPrompt="1"/>
          </p:nvPr>
        </p:nvSpPr>
        <p:spPr>
          <a:xfrm>
            <a:off x="1758524" y="2240225"/>
            <a:ext cx="5486400" cy="1180836"/>
          </a:xfrm>
          <a:prstGeom prst="rect">
            <a:avLst/>
          </a:prstGeom>
          <a:noFill/>
          <a:ln w="38100">
            <a:solidFill>
              <a:schemeClr val="accent1"/>
            </a:solidFill>
          </a:ln>
        </p:spPr>
        <p:txBody>
          <a:bodyPr wrap="square" lIns="274320" tIns="274320" rIns="274320" bIns="274320" rtlCol="0">
            <a:spAutoFit/>
          </a:bodyPr>
          <a:lstStyle>
            <a:lvl1pPr marL="502920" indent="0">
              <a:buNone/>
              <a:defRPr lang="en-US" sz="1800" b="1" i="0" dirty="0">
                <a:latin typeface="Arial" panose="020B0604020202020204" pitchFamily="34" charset="0"/>
                <a:cs typeface="Arial" panose="020B0604020202020204" pitchFamily="34" charset="0"/>
              </a:defRPr>
            </a:lvl1pPr>
          </a:lstStyle>
          <a:p>
            <a:pPr marL="731520" lvl="0" defTabSz="457200"/>
            <a:r>
              <a:rPr lang="en-US" dirty="0"/>
              <a:t>Learning Target</a:t>
            </a:r>
          </a:p>
          <a:p>
            <a:pPr marL="731520" lvl="0" defTabSz="457200"/>
            <a:r>
              <a:rPr lang="en-US" dirty="0"/>
              <a:t>&lt;text&gt;</a:t>
            </a:r>
          </a:p>
        </p:txBody>
      </p:sp>
      <p:sp>
        <p:nvSpPr>
          <p:cNvPr id="25" name="Text Placeholder 15">
            <a:extLst>
              <a:ext uri="{FF2B5EF4-FFF2-40B4-BE49-F238E27FC236}">
                <a16:creationId xmlns:a16="http://schemas.microsoft.com/office/drawing/2014/main" id="{C2BC77B7-E54B-A241-ACAC-9CD29F9E4280}"/>
              </a:ext>
            </a:extLst>
          </p:cNvPr>
          <p:cNvSpPr>
            <a:spLocks noGrp="1"/>
          </p:cNvSpPr>
          <p:nvPr>
            <p:ph type="body" sz="quarter" idx="15" hasCustomPrompt="1"/>
          </p:nvPr>
        </p:nvSpPr>
        <p:spPr>
          <a:xfrm>
            <a:off x="369906" y="6312322"/>
            <a:ext cx="5989330" cy="341632"/>
          </a:xfrm>
          <a:prstGeom prst="rect">
            <a:avLst/>
          </a:prstGeom>
        </p:spPr>
        <p:txBody>
          <a:bodyPr wrap="square">
            <a:spAutoFit/>
          </a:bodyPr>
          <a:lstStyle>
            <a:lvl1pPr marL="0" indent="0">
              <a:buNone/>
              <a:defRPr sz="1800" b="0">
                <a:solidFill>
                  <a:schemeClr val="tx1"/>
                </a:solidFill>
                <a:latin typeface="Arial" panose="020B0604020202020204" pitchFamily="34" charset="0"/>
                <a:cs typeface="Arial" panose="020B0604020202020204" pitchFamily="34" charset="0"/>
              </a:defRPr>
            </a:lvl1pPr>
          </a:lstStyle>
          <a:p>
            <a:pPr lvl="0"/>
            <a:r>
              <a:rPr lang="en-US" dirty="0"/>
              <a:t>LESSON &lt;X&gt; • &lt;Lesson Title&gt;</a:t>
            </a:r>
          </a:p>
        </p:txBody>
      </p:sp>
      <p:pic>
        <p:nvPicPr>
          <p:cNvPr id="11" name="Picture 10">
            <a:extLst>
              <a:ext uri="{FF2B5EF4-FFF2-40B4-BE49-F238E27FC236}">
                <a16:creationId xmlns:a16="http://schemas.microsoft.com/office/drawing/2014/main" id="{92889487-2E6A-7BE0-C895-B216F007DAFB}"/>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873349" y="2363445"/>
            <a:ext cx="558800" cy="558800"/>
          </a:xfrm>
          <a:prstGeom prst="rect">
            <a:avLst/>
          </a:prstGeom>
        </p:spPr>
      </p:pic>
      <p:sp>
        <p:nvSpPr>
          <p:cNvPr id="2" name="TextBox 1">
            <a:extLst>
              <a:ext uri="{FF2B5EF4-FFF2-40B4-BE49-F238E27FC236}">
                <a16:creationId xmlns:a16="http://schemas.microsoft.com/office/drawing/2014/main" id="{BE3C024C-80C6-01E2-CC19-6C18E8C08CA1}"/>
              </a:ext>
            </a:extLst>
          </p:cNvPr>
          <p:cNvSpPr txBox="1"/>
          <p:nvPr userDrawn="1"/>
        </p:nvSpPr>
        <p:spPr>
          <a:xfrm>
            <a:off x="6359236" y="6473066"/>
            <a:ext cx="2784762" cy="384934"/>
          </a:xfrm>
          <a:prstGeom prst="rect">
            <a:avLst/>
          </a:prstGeom>
          <a:noFill/>
        </p:spPr>
        <p:txBody>
          <a:bodyPr wrap="square" lIns="0" rIns="228600" rtlCol="0" anchor="ctr">
            <a:noAutofit/>
          </a:bodyPr>
          <a:lstStyle/>
          <a:p>
            <a:pPr marL="0" indent="0" algn="r">
              <a:tabLst/>
            </a:pPr>
            <a:r>
              <a:rPr lang="en-US" sz="700" dirty="0">
                <a:latin typeface="Arial" panose="020B0604020202020204" pitchFamily="34" charset="0"/>
                <a:cs typeface="Arial" panose="020B0604020202020204" pitchFamily="34" charset="0"/>
              </a:rPr>
              <a:t>© Curriculum Associates, LLC. All rights reserved. </a:t>
            </a:r>
          </a:p>
          <a:p>
            <a:pPr algn="r"/>
            <a:r>
              <a:rPr lang="en-US" sz="700" dirty="0">
                <a:latin typeface="Arial" panose="020B0604020202020204" pitchFamily="34" charset="0"/>
                <a:cs typeface="Arial" panose="020B0604020202020204" pitchFamily="34" charset="0"/>
              </a:rPr>
              <a:t>Subject to CA’s Terms of Use for Teacher Toolbox Materials.</a:t>
            </a:r>
          </a:p>
        </p:txBody>
      </p:sp>
    </p:spTree>
    <p:extLst>
      <p:ext uri="{BB962C8B-B14F-4D97-AF65-F5344CB8AC3E}">
        <p14:creationId xmlns:p14="http://schemas.microsoft.com/office/powerpoint/2010/main" val="269924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tart - 2QuadGrid">
    <p:spTree>
      <p:nvGrpSpPr>
        <p:cNvPr id="1" name=""/>
        <p:cNvGrpSpPr/>
        <p:nvPr/>
      </p:nvGrpSpPr>
      <p:grpSpPr>
        <a:xfrm>
          <a:off x="0" y="0"/>
          <a:ext cx="0" cy="0"/>
          <a:chOff x="0" y="0"/>
          <a:chExt cx="0" cy="0"/>
        </a:xfrm>
      </p:grpSpPr>
      <p:sp>
        <p:nvSpPr>
          <p:cNvPr id="10" name="Text Placeholder 8">
            <a:extLst>
              <a:ext uri="{FF2B5EF4-FFF2-40B4-BE49-F238E27FC236}">
                <a16:creationId xmlns:a16="http://schemas.microsoft.com/office/drawing/2014/main" id="{9642F43E-B56E-2B41-8D86-7DA186A25F64}"/>
              </a:ext>
            </a:extLst>
          </p:cNvPr>
          <p:cNvSpPr>
            <a:spLocks noGrp="1"/>
          </p:cNvSpPr>
          <p:nvPr>
            <p:ph type="body" sz="quarter" idx="14" hasCustomPrompt="1"/>
          </p:nvPr>
        </p:nvSpPr>
        <p:spPr>
          <a:xfrm>
            <a:off x="319088" y="87358"/>
            <a:ext cx="7600989" cy="699720"/>
          </a:xfrm>
          <a:prstGeom prst="rect">
            <a:avLst/>
          </a:prstGeom>
        </p:spPr>
        <p:txBody>
          <a:bodyPr anchor="ctr" anchorCtr="0"/>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&lt;Start&gt;</a:t>
            </a:r>
          </a:p>
        </p:txBody>
      </p:sp>
      <p:sp>
        <p:nvSpPr>
          <p:cNvPr id="9" name="Text Placeholder 8">
            <a:extLst>
              <a:ext uri="{FF2B5EF4-FFF2-40B4-BE49-F238E27FC236}">
                <a16:creationId xmlns:a16="http://schemas.microsoft.com/office/drawing/2014/main" id="{9394E5E6-8E34-AD4C-A88F-97ED2980C8CE}"/>
              </a:ext>
            </a:extLst>
          </p:cNvPr>
          <p:cNvSpPr>
            <a:spLocks noGrp="1"/>
          </p:cNvSpPr>
          <p:nvPr>
            <p:ph type="body" sz="quarter" idx="11" hasCustomPrompt="1"/>
          </p:nvPr>
        </p:nvSpPr>
        <p:spPr>
          <a:xfrm>
            <a:off x="319088" y="1034740"/>
            <a:ext cx="7600989" cy="541338"/>
          </a:xfrm>
          <a:prstGeom prst="rect">
            <a:avLst/>
          </a:prstGeom>
        </p:spPr>
        <p:txBody>
          <a:bodyPr/>
          <a:lstStyle>
            <a:lvl1pPr marL="0" indent="0">
              <a:buNone/>
              <a:defRPr sz="3600" b="1">
                <a:latin typeface="Arial" panose="020B0604020202020204" pitchFamily="34" charset="0"/>
                <a:cs typeface="Arial" panose="020B0604020202020204" pitchFamily="34" charset="0"/>
              </a:defRPr>
            </a:lvl1pPr>
          </a:lstStyle>
          <a:p>
            <a:pPr lvl="0"/>
            <a:r>
              <a:rPr lang="en-US"/>
              <a:t>Start Question?</a:t>
            </a:r>
          </a:p>
        </p:txBody>
      </p:sp>
      <p:sp>
        <p:nvSpPr>
          <p:cNvPr id="13" name="Text Placeholder 3">
            <a:extLst>
              <a:ext uri="{FF2B5EF4-FFF2-40B4-BE49-F238E27FC236}">
                <a16:creationId xmlns:a16="http://schemas.microsoft.com/office/drawing/2014/main" id="{F9409FD1-7616-AE46-AA99-C9670FEEA9A7}"/>
              </a:ext>
            </a:extLst>
          </p:cNvPr>
          <p:cNvSpPr>
            <a:spLocks noGrp="1"/>
          </p:cNvSpPr>
          <p:nvPr>
            <p:ph type="body" sz="quarter" idx="18" hasCustomPrompt="1"/>
          </p:nvPr>
        </p:nvSpPr>
        <p:spPr>
          <a:xfrm>
            <a:off x="394187" y="1923292"/>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1" name="Content Placeholder 19">
            <a:extLst>
              <a:ext uri="{FF2B5EF4-FFF2-40B4-BE49-F238E27FC236}">
                <a16:creationId xmlns:a16="http://schemas.microsoft.com/office/drawing/2014/main" id="{E6A8C9D8-D94F-C940-8F8B-F47A62D5F02B}"/>
              </a:ext>
            </a:extLst>
          </p:cNvPr>
          <p:cNvSpPr>
            <a:spLocks noGrp="1"/>
          </p:cNvSpPr>
          <p:nvPr>
            <p:ph sz="quarter" idx="12" hasCustomPrompt="1"/>
          </p:nvPr>
        </p:nvSpPr>
        <p:spPr>
          <a:xfrm>
            <a:off x="394187" y="1923293"/>
            <a:ext cx="3651159" cy="3799265"/>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A&gt;</a:t>
            </a:r>
            <a:endParaRPr lang="en-US"/>
          </a:p>
        </p:txBody>
      </p:sp>
      <p:sp>
        <p:nvSpPr>
          <p:cNvPr id="14" name="Text Placeholder 3">
            <a:extLst>
              <a:ext uri="{FF2B5EF4-FFF2-40B4-BE49-F238E27FC236}">
                <a16:creationId xmlns:a16="http://schemas.microsoft.com/office/drawing/2014/main" id="{75BB73BA-8B38-C54E-A488-BD9AAF72EF26}"/>
              </a:ext>
            </a:extLst>
          </p:cNvPr>
          <p:cNvSpPr>
            <a:spLocks noGrp="1"/>
          </p:cNvSpPr>
          <p:nvPr>
            <p:ph type="body" sz="quarter" idx="19" hasCustomPrompt="1"/>
          </p:nvPr>
        </p:nvSpPr>
        <p:spPr>
          <a:xfrm>
            <a:off x="7524971" y="1923291"/>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2" name="Content Placeholder 19">
            <a:extLst>
              <a:ext uri="{FF2B5EF4-FFF2-40B4-BE49-F238E27FC236}">
                <a16:creationId xmlns:a16="http://schemas.microsoft.com/office/drawing/2014/main" id="{C4E2D3B2-B47F-0547-A679-DC96573C6CCB}"/>
              </a:ext>
            </a:extLst>
          </p:cNvPr>
          <p:cNvSpPr>
            <a:spLocks noGrp="1"/>
          </p:cNvSpPr>
          <p:nvPr>
            <p:ph sz="quarter" idx="13" hasCustomPrompt="1"/>
          </p:nvPr>
        </p:nvSpPr>
        <p:spPr>
          <a:xfrm>
            <a:off x="4194681" y="1923292"/>
            <a:ext cx="3651159" cy="3799267"/>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B&gt;</a:t>
            </a:r>
            <a:endParaRPr lang="en-US"/>
          </a:p>
        </p:txBody>
      </p:sp>
      <p:cxnSp>
        <p:nvCxnSpPr>
          <p:cNvPr id="5" name="Straight Connector 4">
            <a:extLst>
              <a:ext uri="{FF2B5EF4-FFF2-40B4-BE49-F238E27FC236}">
                <a16:creationId xmlns:a16="http://schemas.microsoft.com/office/drawing/2014/main" id="{4270C908-9950-884D-8B87-812FB3B3A187}"/>
              </a:ext>
            </a:extLst>
          </p:cNvPr>
          <p:cNvCxnSpPr>
            <a:cxnSpLocks/>
          </p:cNvCxnSpPr>
          <p:nvPr userDrawn="1"/>
        </p:nvCxnSpPr>
        <p:spPr>
          <a:xfrm>
            <a:off x="4120013" y="1820262"/>
            <a:ext cx="0" cy="4020658"/>
          </a:xfrm>
          <a:prstGeom prst="line">
            <a:avLst/>
          </a:prstGeom>
          <a:ln w="28575">
            <a:solidFill>
              <a:srgbClr val="008CC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90490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art-2QuadGrid-IntroText">
    <p:spTree>
      <p:nvGrpSpPr>
        <p:cNvPr id="1" name=""/>
        <p:cNvGrpSpPr/>
        <p:nvPr/>
      </p:nvGrpSpPr>
      <p:grpSpPr>
        <a:xfrm>
          <a:off x="0" y="0"/>
          <a:ext cx="0" cy="0"/>
          <a:chOff x="0" y="0"/>
          <a:chExt cx="0" cy="0"/>
        </a:xfrm>
      </p:grpSpPr>
      <p:sp>
        <p:nvSpPr>
          <p:cNvPr id="10" name="Text Placeholder 8">
            <a:extLst>
              <a:ext uri="{FF2B5EF4-FFF2-40B4-BE49-F238E27FC236}">
                <a16:creationId xmlns:a16="http://schemas.microsoft.com/office/drawing/2014/main" id="{2A3CE5F5-3F10-A44E-9DDF-5A2ADFD6E8F0}"/>
              </a:ext>
            </a:extLst>
          </p:cNvPr>
          <p:cNvSpPr>
            <a:spLocks noGrp="1"/>
          </p:cNvSpPr>
          <p:nvPr>
            <p:ph type="body" sz="quarter" idx="17" hasCustomPrompt="1"/>
          </p:nvPr>
        </p:nvSpPr>
        <p:spPr>
          <a:xfrm>
            <a:off x="319088" y="87358"/>
            <a:ext cx="7600989" cy="699720"/>
          </a:xfrm>
          <a:prstGeom prst="rect">
            <a:avLst/>
          </a:prstGeom>
        </p:spPr>
        <p:txBody>
          <a:bodyPr anchor="ctr" anchorCtr="0"/>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&lt;Start&gt;</a:t>
            </a:r>
          </a:p>
        </p:txBody>
      </p:sp>
      <p:sp>
        <p:nvSpPr>
          <p:cNvPr id="9" name="Text Placeholder 8">
            <a:extLst>
              <a:ext uri="{FF2B5EF4-FFF2-40B4-BE49-F238E27FC236}">
                <a16:creationId xmlns:a16="http://schemas.microsoft.com/office/drawing/2014/main" id="{9394E5E6-8E34-AD4C-A88F-97ED2980C8CE}"/>
              </a:ext>
            </a:extLst>
          </p:cNvPr>
          <p:cNvSpPr>
            <a:spLocks noGrp="1"/>
          </p:cNvSpPr>
          <p:nvPr>
            <p:ph type="body" sz="quarter" idx="11" hasCustomPrompt="1"/>
          </p:nvPr>
        </p:nvSpPr>
        <p:spPr>
          <a:xfrm>
            <a:off x="319088" y="1034740"/>
            <a:ext cx="7600989" cy="541338"/>
          </a:xfrm>
          <a:prstGeom prst="rect">
            <a:avLst/>
          </a:prstGeom>
        </p:spPr>
        <p:txBody>
          <a:bodyPr/>
          <a:lstStyle>
            <a:lvl1pPr marL="0" indent="0">
              <a:buNone/>
              <a:defRPr sz="3600" b="1">
                <a:latin typeface="Arial" panose="020B0604020202020204" pitchFamily="34" charset="0"/>
                <a:cs typeface="Arial" panose="020B0604020202020204" pitchFamily="34" charset="0"/>
              </a:defRPr>
            </a:lvl1pPr>
          </a:lstStyle>
          <a:p>
            <a:pPr lvl="0"/>
            <a:r>
              <a:rPr lang="en-US"/>
              <a:t>Start Question?</a:t>
            </a:r>
          </a:p>
        </p:txBody>
      </p:sp>
      <p:sp>
        <p:nvSpPr>
          <p:cNvPr id="24" name="Content Placeholder 23">
            <a:extLst>
              <a:ext uri="{FF2B5EF4-FFF2-40B4-BE49-F238E27FC236}">
                <a16:creationId xmlns:a16="http://schemas.microsoft.com/office/drawing/2014/main" id="{2C8C66B2-1203-A140-870B-8739641F9070}"/>
              </a:ext>
            </a:extLst>
          </p:cNvPr>
          <p:cNvSpPr>
            <a:spLocks noGrp="1"/>
          </p:cNvSpPr>
          <p:nvPr>
            <p:ph sz="quarter" idx="16" hasCustomPrompt="1"/>
          </p:nvPr>
        </p:nvSpPr>
        <p:spPr>
          <a:xfrm>
            <a:off x="393700" y="1704665"/>
            <a:ext cx="7448550" cy="733425"/>
          </a:xfrm>
          <a:prstGeom prst="rect">
            <a:avLst/>
          </a:prstGeom>
        </p:spPr>
        <p:txBody>
          <a:bodyPr/>
          <a:lstStyle>
            <a:lvl1pPr marL="0" indent="0">
              <a:buNone/>
              <a:defRPr sz="2800"/>
            </a:lvl1pPr>
          </a:lstStyle>
          <a:p>
            <a:pPr lvl="0"/>
            <a:r>
              <a:rPr lang="en-US"/>
              <a:t>&lt;Intro Text, Up to two lines&gt;</a:t>
            </a:r>
          </a:p>
        </p:txBody>
      </p:sp>
      <p:sp>
        <p:nvSpPr>
          <p:cNvPr id="13" name="Text Placeholder 3">
            <a:extLst>
              <a:ext uri="{FF2B5EF4-FFF2-40B4-BE49-F238E27FC236}">
                <a16:creationId xmlns:a16="http://schemas.microsoft.com/office/drawing/2014/main" id="{51E3570F-C3C5-FB44-9C96-612EEEAA6924}"/>
              </a:ext>
            </a:extLst>
          </p:cNvPr>
          <p:cNvSpPr>
            <a:spLocks noGrp="1"/>
          </p:cNvSpPr>
          <p:nvPr>
            <p:ph type="body" sz="quarter" idx="18" hasCustomPrompt="1"/>
          </p:nvPr>
        </p:nvSpPr>
        <p:spPr>
          <a:xfrm>
            <a:off x="384772" y="2615454"/>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1" name="Content Placeholder 19">
            <a:extLst>
              <a:ext uri="{FF2B5EF4-FFF2-40B4-BE49-F238E27FC236}">
                <a16:creationId xmlns:a16="http://schemas.microsoft.com/office/drawing/2014/main" id="{E6A8C9D8-D94F-C940-8F8B-F47A62D5F02B}"/>
              </a:ext>
            </a:extLst>
          </p:cNvPr>
          <p:cNvSpPr>
            <a:spLocks noGrp="1"/>
          </p:cNvSpPr>
          <p:nvPr>
            <p:ph sz="quarter" idx="12" hasCustomPrompt="1"/>
          </p:nvPr>
        </p:nvSpPr>
        <p:spPr>
          <a:xfrm>
            <a:off x="385449" y="2615454"/>
            <a:ext cx="3651159" cy="3132863"/>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A&gt;</a:t>
            </a:r>
            <a:endParaRPr lang="en-US"/>
          </a:p>
        </p:txBody>
      </p:sp>
      <p:sp>
        <p:nvSpPr>
          <p:cNvPr id="14" name="Text Placeholder 3">
            <a:extLst>
              <a:ext uri="{FF2B5EF4-FFF2-40B4-BE49-F238E27FC236}">
                <a16:creationId xmlns:a16="http://schemas.microsoft.com/office/drawing/2014/main" id="{B9FB053C-F9CB-D049-BDF0-7A317222D886}"/>
              </a:ext>
            </a:extLst>
          </p:cNvPr>
          <p:cNvSpPr>
            <a:spLocks noGrp="1"/>
          </p:cNvSpPr>
          <p:nvPr>
            <p:ph type="body" sz="quarter" idx="19" hasCustomPrompt="1"/>
          </p:nvPr>
        </p:nvSpPr>
        <p:spPr>
          <a:xfrm>
            <a:off x="7521381" y="2615454"/>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2" name="Content Placeholder 19">
            <a:extLst>
              <a:ext uri="{FF2B5EF4-FFF2-40B4-BE49-F238E27FC236}">
                <a16:creationId xmlns:a16="http://schemas.microsoft.com/office/drawing/2014/main" id="{C4E2D3B2-B47F-0547-A679-DC96573C6CCB}"/>
              </a:ext>
            </a:extLst>
          </p:cNvPr>
          <p:cNvSpPr>
            <a:spLocks noGrp="1"/>
          </p:cNvSpPr>
          <p:nvPr>
            <p:ph sz="quarter" idx="13" hasCustomPrompt="1"/>
          </p:nvPr>
        </p:nvSpPr>
        <p:spPr>
          <a:xfrm>
            <a:off x="4191768" y="2615455"/>
            <a:ext cx="3651159" cy="3132863"/>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B&gt;</a:t>
            </a:r>
            <a:endParaRPr lang="en-US"/>
          </a:p>
        </p:txBody>
      </p:sp>
      <p:cxnSp>
        <p:nvCxnSpPr>
          <p:cNvPr id="5" name="Straight Connector 4">
            <a:extLst>
              <a:ext uri="{FF2B5EF4-FFF2-40B4-BE49-F238E27FC236}">
                <a16:creationId xmlns:a16="http://schemas.microsoft.com/office/drawing/2014/main" id="{4270C908-9950-884D-8B87-812FB3B3A187}"/>
              </a:ext>
            </a:extLst>
          </p:cNvPr>
          <p:cNvCxnSpPr>
            <a:cxnSpLocks/>
          </p:cNvCxnSpPr>
          <p:nvPr userDrawn="1"/>
        </p:nvCxnSpPr>
        <p:spPr>
          <a:xfrm>
            <a:off x="4120013" y="2553686"/>
            <a:ext cx="0" cy="3287233"/>
          </a:xfrm>
          <a:prstGeom prst="line">
            <a:avLst/>
          </a:prstGeom>
          <a:ln w="28575">
            <a:solidFill>
              <a:srgbClr val="008CC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88552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tart - A | S | N">
    <p:spTree>
      <p:nvGrpSpPr>
        <p:cNvPr id="1" name=""/>
        <p:cNvGrpSpPr/>
        <p:nvPr/>
      </p:nvGrpSpPr>
      <p:grpSpPr>
        <a:xfrm>
          <a:off x="0" y="0"/>
          <a:ext cx="0" cy="0"/>
          <a:chOff x="0" y="0"/>
          <a:chExt cx="0" cy="0"/>
        </a:xfrm>
      </p:grpSpPr>
      <p:sp>
        <p:nvSpPr>
          <p:cNvPr id="17" name="Text Placeholder 8">
            <a:extLst>
              <a:ext uri="{FF2B5EF4-FFF2-40B4-BE49-F238E27FC236}">
                <a16:creationId xmlns:a16="http://schemas.microsoft.com/office/drawing/2014/main" id="{35C7F1A1-6047-6644-BC0E-BFF3F72CF4C2}"/>
              </a:ext>
            </a:extLst>
          </p:cNvPr>
          <p:cNvSpPr>
            <a:spLocks noGrp="1"/>
          </p:cNvSpPr>
          <p:nvPr>
            <p:ph type="body" sz="quarter" idx="12" hasCustomPrompt="1"/>
          </p:nvPr>
        </p:nvSpPr>
        <p:spPr>
          <a:xfrm>
            <a:off x="319088" y="87358"/>
            <a:ext cx="7600989" cy="699720"/>
          </a:xfrm>
          <a:prstGeom prst="rect">
            <a:avLst/>
          </a:prstGeom>
        </p:spPr>
        <p:txBody>
          <a:bodyPr anchor="ctr" anchorCtr="0"/>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&lt;Start&gt;</a:t>
            </a:r>
          </a:p>
        </p:txBody>
      </p:sp>
      <p:sp>
        <p:nvSpPr>
          <p:cNvPr id="22" name="Text Placeholder 5">
            <a:extLst>
              <a:ext uri="{FF2B5EF4-FFF2-40B4-BE49-F238E27FC236}">
                <a16:creationId xmlns:a16="http://schemas.microsoft.com/office/drawing/2014/main" id="{2903AC58-1B62-964F-806E-6155ADA853B5}"/>
              </a:ext>
            </a:extLst>
          </p:cNvPr>
          <p:cNvSpPr>
            <a:spLocks noGrp="1"/>
          </p:cNvSpPr>
          <p:nvPr>
            <p:ph type="body" sz="quarter" idx="23" hasCustomPrompt="1"/>
          </p:nvPr>
        </p:nvSpPr>
        <p:spPr>
          <a:xfrm>
            <a:off x="319088" y="1004727"/>
            <a:ext cx="6785770" cy="549247"/>
          </a:xfrm>
          <a:prstGeom prst="rect">
            <a:avLst/>
          </a:prstGeom>
        </p:spPr>
        <p:txBody>
          <a:bodyPr/>
          <a:lstStyle>
            <a:lvl1pPr marL="0" indent="0">
              <a:buNone/>
              <a:defRPr sz="3600" b="1">
                <a:solidFill>
                  <a:schemeClr val="tx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&lt;Always, Sometimes, Never&gt;</a:t>
            </a:r>
          </a:p>
        </p:txBody>
      </p:sp>
      <p:sp>
        <p:nvSpPr>
          <p:cNvPr id="18" name="Text Placeholder 3">
            <a:extLst>
              <a:ext uri="{FF2B5EF4-FFF2-40B4-BE49-F238E27FC236}">
                <a16:creationId xmlns:a16="http://schemas.microsoft.com/office/drawing/2014/main" id="{C530693F-9642-5D43-95A4-589073723990}"/>
              </a:ext>
            </a:extLst>
          </p:cNvPr>
          <p:cNvSpPr>
            <a:spLocks noGrp="1"/>
          </p:cNvSpPr>
          <p:nvPr>
            <p:ph type="body" sz="quarter" idx="19" hasCustomPrompt="1"/>
          </p:nvPr>
        </p:nvSpPr>
        <p:spPr>
          <a:xfrm>
            <a:off x="454673" y="1934216"/>
            <a:ext cx="320869" cy="346583"/>
          </a:xfrm>
          <a:prstGeom prst="rect">
            <a:avLst/>
          </a:prstGeom>
        </p:spPr>
        <p:txBody>
          <a:bodyPr anchor="ctr" anchorCtr="0"/>
          <a:lstStyle>
            <a:lvl1pPr marL="0" indent="0" algn="ctr">
              <a:buNone/>
              <a:defRPr sz="2800" b="1">
                <a:solidFill>
                  <a:srgbClr val="0071BD"/>
                </a:solidFill>
              </a:defRPr>
            </a:lvl1pPr>
          </a:lstStyle>
          <a:p>
            <a:pPr lvl="0"/>
            <a:r>
              <a:rPr lang="en-US"/>
              <a:t>X</a:t>
            </a:r>
          </a:p>
        </p:txBody>
      </p:sp>
      <p:sp>
        <p:nvSpPr>
          <p:cNvPr id="10" name="Text Placeholder 5">
            <a:extLst>
              <a:ext uri="{FF2B5EF4-FFF2-40B4-BE49-F238E27FC236}">
                <a16:creationId xmlns:a16="http://schemas.microsoft.com/office/drawing/2014/main" id="{3F206C5B-CF32-6447-BFC7-FB23EF7C9FE1}"/>
              </a:ext>
            </a:extLst>
          </p:cNvPr>
          <p:cNvSpPr>
            <a:spLocks noGrp="1"/>
          </p:cNvSpPr>
          <p:nvPr>
            <p:ph type="body" sz="quarter" idx="16" hasCustomPrompt="1"/>
          </p:nvPr>
        </p:nvSpPr>
        <p:spPr>
          <a:xfrm>
            <a:off x="1133566" y="1873523"/>
            <a:ext cx="5486400" cy="549247"/>
          </a:xfrm>
          <a:prstGeom prst="rect">
            <a:avLst/>
          </a:prstGeom>
        </p:spPr>
        <p:txBody>
          <a:bodyPr/>
          <a:lstStyle>
            <a:lvl1pPr marL="0" indent="0">
              <a:buNone/>
              <a:defRPr sz="2800" b="0">
                <a:solidFill>
                  <a:schemeClr val="tx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Choice 1</a:t>
            </a:r>
          </a:p>
        </p:txBody>
      </p:sp>
      <p:sp>
        <p:nvSpPr>
          <p:cNvPr id="19" name="Text Placeholder 3">
            <a:extLst>
              <a:ext uri="{FF2B5EF4-FFF2-40B4-BE49-F238E27FC236}">
                <a16:creationId xmlns:a16="http://schemas.microsoft.com/office/drawing/2014/main" id="{6E65BD02-EE73-4641-B550-DB6695D9CF90}"/>
              </a:ext>
            </a:extLst>
          </p:cNvPr>
          <p:cNvSpPr>
            <a:spLocks noGrp="1"/>
          </p:cNvSpPr>
          <p:nvPr>
            <p:ph type="body" sz="quarter" idx="20" hasCustomPrompt="1"/>
          </p:nvPr>
        </p:nvSpPr>
        <p:spPr>
          <a:xfrm>
            <a:off x="454672" y="2673254"/>
            <a:ext cx="320869" cy="346583"/>
          </a:xfrm>
          <a:prstGeom prst="rect">
            <a:avLst/>
          </a:prstGeom>
        </p:spPr>
        <p:txBody>
          <a:bodyPr anchor="ctr" anchorCtr="0"/>
          <a:lstStyle>
            <a:lvl1pPr marL="0" indent="0" algn="ctr">
              <a:buNone/>
              <a:defRPr sz="2800" b="1">
                <a:solidFill>
                  <a:srgbClr val="0071BD"/>
                </a:solidFill>
              </a:defRPr>
            </a:lvl1pPr>
          </a:lstStyle>
          <a:p>
            <a:pPr lvl="0"/>
            <a:r>
              <a:rPr lang="en-US"/>
              <a:t>X</a:t>
            </a:r>
          </a:p>
        </p:txBody>
      </p:sp>
      <p:sp>
        <p:nvSpPr>
          <p:cNvPr id="11" name="Text Placeholder 5">
            <a:extLst>
              <a:ext uri="{FF2B5EF4-FFF2-40B4-BE49-F238E27FC236}">
                <a16:creationId xmlns:a16="http://schemas.microsoft.com/office/drawing/2014/main" id="{3EDA0076-71FB-CD49-B28B-2AC10B35AED4}"/>
              </a:ext>
            </a:extLst>
          </p:cNvPr>
          <p:cNvSpPr>
            <a:spLocks noGrp="1"/>
          </p:cNvSpPr>
          <p:nvPr>
            <p:ph type="body" sz="quarter" idx="17" hasCustomPrompt="1"/>
          </p:nvPr>
        </p:nvSpPr>
        <p:spPr>
          <a:xfrm>
            <a:off x="1133566" y="2592817"/>
            <a:ext cx="5486400" cy="549247"/>
          </a:xfrm>
          <a:prstGeom prst="rect">
            <a:avLst/>
          </a:prstGeom>
        </p:spPr>
        <p:txBody>
          <a:bodyPr/>
          <a:lstStyle>
            <a:lvl1pPr marL="0" indent="0">
              <a:buNone/>
              <a:defRPr sz="2800" b="0">
                <a:solidFill>
                  <a:schemeClr val="tx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Choice 2</a:t>
            </a:r>
          </a:p>
        </p:txBody>
      </p:sp>
      <p:sp>
        <p:nvSpPr>
          <p:cNvPr id="20" name="Text Placeholder 3">
            <a:extLst>
              <a:ext uri="{FF2B5EF4-FFF2-40B4-BE49-F238E27FC236}">
                <a16:creationId xmlns:a16="http://schemas.microsoft.com/office/drawing/2014/main" id="{4826F289-105C-D048-B0CB-C287E723C75C}"/>
              </a:ext>
            </a:extLst>
          </p:cNvPr>
          <p:cNvSpPr>
            <a:spLocks noGrp="1"/>
          </p:cNvSpPr>
          <p:nvPr>
            <p:ph type="body" sz="quarter" idx="21" hasCustomPrompt="1"/>
          </p:nvPr>
        </p:nvSpPr>
        <p:spPr>
          <a:xfrm>
            <a:off x="473699" y="3361295"/>
            <a:ext cx="320869" cy="346583"/>
          </a:xfrm>
          <a:prstGeom prst="rect">
            <a:avLst/>
          </a:prstGeom>
        </p:spPr>
        <p:txBody>
          <a:bodyPr anchor="ctr" anchorCtr="0"/>
          <a:lstStyle>
            <a:lvl1pPr marL="0" indent="0" algn="ctr">
              <a:buNone/>
              <a:defRPr sz="2800" b="1">
                <a:solidFill>
                  <a:srgbClr val="0071BD"/>
                </a:solidFill>
              </a:defRPr>
            </a:lvl1pPr>
          </a:lstStyle>
          <a:p>
            <a:pPr lvl="0"/>
            <a:r>
              <a:rPr lang="en-US"/>
              <a:t>X</a:t>
            </a:r>
          </a:p>
        </p:txBody>
      </p:sp>
      <p:sp>
        <p:nvSpPr>
          <p:cNvPr id="6" name="Text Placeholder 5">
            <a:extLst>
              <a:ext uri="{FF2B5EF4-FFF2-40B4-BE49-F238E27FC236}">
                <a16:creationId xmlns:a16="http://schemas.microsoft.com/office/drawing/2014/main" id="{5FEF3EC3-AF0F-5E41-9FE8-F23F2D46809A}"/>
              </a:ext>
            </a:extLst>
          </p:cNvPr>
          <p:cNvSpPr>
            <a:spLocks noGrp="1"/>
          </p:cNvSpPr>
          <p:nvPr>
            <p:ph type="body" sz="quarter" idx="10" hasCustomPrompt="1"/>
          </p:nvPr>
        </p:nvSpPr>
        <p:spPr>
          <a:xfrm>
            <a:off x="1133566" y="3316264"/>
            <a:ext cx="5486400" cy="549247"/>
          </a:xfrm>
          <a:prstGeom prst="rect">
            <a:avLst/>
          </a:prstGeom>
        </p:spPr>
        <p:txBody>
          <a:bodyPr/>
          <a:lstStyle>
            <a:lvl1pPr marL="0" indent="0">
              <a:buNone/>
              <a:defRPr sz="2800" b="0">
                <a:solidFill>
                  <a:schemeClr val="tx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Choice 3</a:t>
            </a:r>
          </a:p>
        </p:txBody>
      </p:sp>
      <p:sp>
        <p:nvSpPr>
          <p:cNvPr id="21" name="Text Placeholder 3">
            <a:extLst>
              <a:ext uri="{FF2B5EF4-FFF2-40B4-BE49-F238E27FC236}">
                <a16:creationId xmlns:a16="http://schemas.microsoft.com/office/drawing/2014/main" id="{5BA1A75B-A184-8044-845A-2FF2313180F5}"/>
              </a:ext>
            </a:extLst>
          </p:cNvPr>
          <p:cNvSpPr>
            <a:spLocks noGrp="1"/>
          </p:cNvSpPr>
          <p:nvPr>
            <p:ph type="body" sz="quarter" idx="22" hasCustomPrompt="1"/>
          </p:nvPr>
        </p:nvSpPr>
        <p:spPr>
          <a:xfrm>
            <a:off x="498741" y="4129295"/>
            <a:ext cx="320869" cy="346583"/>
          </a:xfrm>
          <a:prstGeom prst="rect">
            <a:avLst/>
          </a:prstGeom>
        </p:spPr>
        <p:txBody>
          <a:bodyPr anchor="ctr" anchorCtr="0"/>
          <a:lstStyle>
            <a:lvl1pPr marL="0" indent="0" algn="ctr">
              <a:buNone/>
              <a:defRPr sz="2800" b="1">
                <a:solidFill>
                  <a:srgbClr val="0071BD"/>
                </a:solidFill>
              </a:defRPr>
            </a:lvl1pPr>
          </a:lstStyle>
          <a:p>
            <a:pPr lvl="0"/>
            <a:r>
              <a:rPr lang="en-US"/>
              <a:t>X</a:t>
            </a:r>
          </a:p>
        </p:txBody>
      </p:sp>
      <p:sp>
        <p:nvSpPr>
          <p:cNvPr id="12" name="Text Placeholder 5">
            <a:extLst>
              <a:ext uri="{FF2B5EF4-FFF2-40B4-BE49-F238E27FC236}">
                <a16:creationId xmlns:a16="http://schemas.microsoft.com/office/drawing/2014/main" id="{82504148-10E2-CC4C-9558-2517F1467B27}"/>
              </a:ext>
            </a:extLst>
          </p:cNvPr>
          <p:cNvSpPr>
            <a:spLocks noGrp="1"/>
          </p:cNvSpPr>
          <p:nvPr>
            <p:ph type="body" sz="quarter" idx="18" hasCustomPrompt="1"/>
          </p:nvPr>
        </p:nvSpPr>
        <p:spPr>
          <a:xfrm>
            <a:off x="1133566" y="4077834"/>
            <a:ext cx="5486400" cy="549247"/>
          </a:xfrm>
          <a:prstGeom prst="rect">
            <a:avLst/>
          </a:prstGeom>
        </p:spPr>
        <p:txBody>
          <a:bodyPr/>
          <a:lstStyle>
            <a:lvl1pPr marL="0" indent="0">
              <a:buNone/>
              <a:defRPr sz="2800" b="0">
                <a:solidFill>
                  <a:schemeClr val="tx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Choice 4</a:t>
            </a:r>
          </a:p>
        </p:txBody>
      </p:sp>
    </p:spTree>
    <p:extLst>
      <p:ext uri="{BB962C8B-B14F-4D97-AF65-F5344CB8AC3E}">
        <p14:creationId xmlns:p14="http://schemas.microsoft.com/office/powerpoint/2010/main" val="30471007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art - A | S | N-IntroText">
    <p:spTree>
      <p:nvGrpSpPr>
        <p:cNvPr id="1" name=""/>
        <p:cNvGrpSpPr/>
        <p:nvPr/>
      </p:nvGrpSpPr>
      <p:grpSpPr>
        <a:xfrm>
          <a:off x="0" y="0"/>
          <a:ext cx="0" cy="0"/>
          <a:chOff x="0" y="0"/>
          <a:chExt cx="0" cy="0"/>
        </a:xfrm>
      </p:grpSpPr>
      <p:sp>
        <p:nvSpPr>
          <p:cNvPr id="17" name="Text Placeholder 8">
            <a:extLst>
              <a:ext uri="{FF2B5EF4-FFF2-40B4-BE49-F238E27FC236}">
                <a16:creationId xmlns:a16="http://schemas.microsoft.com/office/drawing/2014/main" id="{35C7F1A1-6047-6644-BC0E-BFF3F72CF4C2}"/>
              </a:ext>
            </a:extLst>
          </p:cNvPr>
          <p:cNvSpPr>
            <a:spLocks noGrp="1"/>
          </p:cNvSpPr>
          <p:nvPr>
            <p:ph type="body" sz="quarter" idx="12" hasCustomPrompt="1"/>
          </p:nvPr>
        </p:nvSpPr>
        <p:spPr>
          <a:xfrm>
            <a:off x="319088" y="87358"/>
            <a:ext cx="7600989" cy="699720"/>
          </a:xfrm>
          <a:prstGeom prst="rect">
            <a:avLst/>
          </a:prstGeom>
        </p:spPr>
        <p:txBody>
          <a:bodyPr anchor="ctr" anchorCtr="0"/>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&lt;Start&gt;</a:t>
            </a:r>
          </a:p>
        </p:txBody>
      </p:sp>
      <p:sp>
        <p:nvSpPr>
          <p:cNvPr id="22" name="Text Placeholder 5">
            <a:extLst>
              <a:ext uri="{FF2B5EF4-FFF2-40B4-BE49-F238E27FC236}">
                <a16:creationId xmlns:a16="http://schemas.microsoft.com/office/drawing/2014/main" id="{2903AC58-1B62-964F-806E-6155ADA853B5}"/>
              </a:ext>
            </a:extLst>
          </p:cNvPr>
          <p:cNvSpPr>
            <a:spLocks noGrp="1"/>
          </p:cNvSpPr>
          <p:nvPr>
            <p:ph type="body" sz="quarter" idx="23" hasCustomPrompt="1"/>
          </p:nvPr>
        </p:nvSpPr>
        <p:spPr>
          <a:xfrm>
            <a:off x="319088" y="1004727"/>
            <a:ext cx="6785770" cy="549247"/>
          </a:xfrm>
          <a:prstGeom prst="rect">
            <a:avLst/>
          </a:prstGeom>
        </p:spPr>
        <p:txBody>
          <a:bodyPr/>
          <a:lstStyle>
            <a:lvl1pPr marL="0" indent="0">
              <a:buNone/>
              <a:defRPr sz="3600" b="1">
                <a:solidFill>
                  <a:schemeClr val="tx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&lt;Always, Sometimes, Never&gt;</a:t>
            </a:r>
          </a:p>
        </p:txBody>
      </p:sp>
      <p:sp>
        <p:nvSpPr>
          <p:cNvPr id="3" name="Content Placeholder 23">
            <a:extLst>
              <a:ext uri="{FF2B5EF4-FFF2-40B4-BE49-F238E27FC236}">
                <a16:creationId xmlns:a16="http://schemas.microsoft.com/office/drawing/2014/main" id="{44637E4A-9F24-5B22-BD96-48F26C9F3C21}"/>
              </a:ext>
            </a:extLst>
          </p:cNvPr>
          <p:cNvSpPr>
            <a:spLocks noGrp="1"/>
          </p:cNvSpPr>
          <p:nvPr>
            <p:ph sz="quarter" idx="24" hasCustomPrompt="1"/>
          </p:nvPr>
        </p:nvSpPr>
        <p:spPr>
          <a:xfrm>
            <a:off x="393700" y="1704665"/>
            <a:ext cx="7448550" cy="733425"/>
          </a:xfrm>
          <a:prstGeom prst="rect">
            <a:avLst/>
          </a:prstGeom>
        </p:spPr>
        <p:txBody>
          <a:bodyPr/>
          <a:lstStyle>
            <a:lvl1pPr marL="0" indent="0">
              <a:buNone/>
              <a:defRPr sz="2800"/>
            </a:lvl1pPr>
          </a:lstStyle>
          <a:p>
            <a:pPr lvl="0"/>
            <a:r>
              <a:rPr lang="en-US"/>
              <a:t>&lt;Intro Text, Up to two lines&gt;</a:t>
            </a:r>
          </a:p>
        </p:txBody>
      </p:sp>
      <p:sp>
        <p:nvSpPr>
          <p:cNvPr id="18" name="Text Placeholder 3">
            <a:extLst>
              <a:ext uri="{FF2B5EF4-FFF2-40B4-BE49-F238E27FC236}">
                <a16:creationId xmlns:a16="http://schemas.microsoft.com/office/drawing/2014/main" id="{C530693F-9642-5D43-95A4-589073723990}"/>
              </a:ext>
            </a:extLst>
          </p:cNvPr>
          <p:cNvSpPr>
            <a:spLocks noGrp="1"/>
          </p:cNvSpPr>
          <p:nvPr>
            <p:ph type="body" sz="quarter" idx="19" hasCustomPrompt="1"/>
          </p:nvPr>
        </p:nvSpPr>
        <p:spPr>
          <a:xfrm>
            <a:off x="454673" y="2848612"/>
            <a:ext cx="320869" cy="346583"/>
          </a:xfrm>
          <a:prstGeom prst="rect">
            <a:avLst/>
          </a:prstGeom>
        </p:spPr>
        <p:txBody>
          <a:bodyPr anchor="ctr" anchorCtr="0"/>
          <a:lstStyle>
            <a:lvl1pPr marL="0" indent="0" algn="ctr">
              <a:buNone/>
              <a:defRPr sz="2800" b="1">
                <a:solidFill>
                  <a:srgbClr val="0071BD"/>
                </a:solidFill>
              </a:defRPr>
            </a:lvl1pPr>
          </a:lstStyle>
          <a:p>
            <a:pPr lvl="0"/>
            <a:r>
              <a:rPr lang="en-US"/>
              <a:t>X</a:t>
            </a:r>
          </a:p>
        </p:txBody>
      </p:sp>
      <p:sp>
        <p:nvSpPr>
          <p:cNvPr id="10" name="Text Placeholder 5">
            <a:extLst>
              <a:ext uri="{FF2B5EF4-FFF2-40B4-BE49-F238E27FC236}">
                <a16:creationId xmlns:a16="http://schemas.microsoft.com/office/drawing/2014/main" id="{3F206C5B-CF32-6447-BFC7-FB23EF7C9FE1}"/>
              </a:ext>
            </a:extLst>
          </p:cNvPr>
          <p:cNvSpPr>
            <a:spLocks noGrp="1"/>
          </p:cNvSpPr>
          <p:nvPr>
            <p:ph type="body" sz="quarter" idx="16" hasCustomPrompt="1"/>
          </p:nvPr>
        </p:nvSpPr>
        <p:spPr>
          <a:xfrm>
            <a:off x="1133566" y="2787919"/>
            <a:ext cx="5486400" cy="549247"/>
          </a:xfrm>
          <a:prstGeom prst="rect">
            <a:avLst/>
          </a:prstGeom>
        </p:spPr>
        <p:txBody>
          <a:bodyPr/>
          <a:lstStyle>
            <a:lvl1pPr marL="0" indent="0">
              <a:buNone/>
              <a:defRPr sz="2800" b="0">
                <a:solidFill>
                  <a:schemeClr val="tx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Choice 1</a:t>
            </a:r>
          </a:p>
        </p:txBody>
      </p:sp>
      <p:sp>
        <p:nvSpPr>
          <p:cNvPr id="19" name="Text Placeholder 3">
            <a:extLst>
              <a:ext uri="{FF2B5EF4-FFF2-40B4-BE49-F238E27FC236}">
                <a16:creationId xmlns:a16="http://schemas.microsoft.com/office/drawing/2014/main" id="{6E65BD02-EE73-4641-B550-DB6695D9CF90}"/>
              </a:ext>
            </a:extLst>
          </p:cNvPr>
          <p:cNvSpPr>
            <a:spLocks noGrp="1"/>
          </p:cNvSpPr>
          <p:nvPr>
            <p:ph type="body" sz="quarter" idx="20" hasCustomPrompt="1"/>
          </p:nvPr>
        </p:nvSpPr>
        <p:spPr>
          <a:xfrm>
            <a:off x="454672" y="3587650"/>
            <a:ext cx="320869" cy="346583"/>
          </a:xfrm>
          <a:prstGeom prst="rect">
            <a:avLst/>
          </a:prstGeom>
        </p:spPr>
        <p:txBody>
          <a:bodyPr anchor="ctr" anchorCtr="0"/>
          <a:lstStyle>
            <a:lvl1pPr marL="0" indent="0" algn="ctr">
              <a:buNone/>
              <a:defRPr sz="2800" b="1">
                <a:solidFill>
                  <a:srgbClr val="0071BD"/>
                </a:solidFill>
              </a:defRPr>
            </a:lvl1pPr>
          </a:lstStyle>
          <a:p>
            <a:pPr lvl="0"/>
            <a:r>
              <a:rPr lang="en-US"/>
              <a:t>X</a:t>
            </a:r>
          </a:p>
        </p:txBody>
      </p:sp>
      <p:sp>
        <p:nvSpPr>
          <p:cNvPr id="11" name="Text Placeholder 5">
            <a:extLst>
              <a:ext uri="{FF2B5EF4-FFF2-40B4-BE49-F238E27FC236}">
                <a16:creationId xmlns:a16="http://schemas.microsoft.com/office/drawing/2014/main" id="{3EDA0076-71FB-CD49-B28B-2AC10B35AED4}"/>
              </a:ext>
            </a:extLst>
          </p:cNvPr>
          <p:cNvSpPr>
            <a:spLocks noGrp="1"/>
          </p:cNvSpPr>
          <p:nvPr>
            <p:ph type="body" sz="quarter" idx="17" hasCustomPrompt="1"/>
          </p:nvPr>
        </p:nvSpPr>
        <p:spPr>
          <a:xfrm>
            <a:off x="1133566" y="3507213"/>
            <a:ext cx="5486400" cy="549247"/>
          </a:xfrm>
          <a:prstGeom prst="rect">
            <a:avLst/>
          </a:prstGeom>
        </p:spPr>
        <p:txBody>
          <a:bodyPr/>
          <a:lstStyle>
            <a:lvl1pPr marL="0" indent="0">
              <a:buNone/>
              <a:defRPr sz="2800" b="0">
                <a:solidFill>
                  <a:schemeClr val="tx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Choice 2</a:t>
            </a:r>
          </a:p>
        </p:txBody>
      </p:sp>
      <p:sp>
        <p:nvSpPr>
          <p:cNvPr id="20" name="Text Placeholder 3">
            <a:extLst>
              <a:ext uri="{FF2B5EF4-FFF2-40B4-BE49-F238E27FC236}">
                <a16:creationId xmlns:a16="http://schemas.microsoft.com/office/drawing/2014/main" id="{4826F289-105C-D048-B0CB-C287E723C75C}"/>
              </a:ext>
            </a:extLst>
          </p:cNvPr>
          <p:cNvSpPr>
            <a:spLocks noGrp="1"/>
          </p:cNvSpPr>
          <p:nvPr>
            <p:ph type="body" sz="quarter" idx="21" hasCustomPrompt="1"/>
          </p:nvPr>
        </p:nvSpPr>
        <p:spPr>
          <a:xfrm>
            <a:off x="473699" y="4275691"/>
            <a:ext cx="320869" cy="346583"/>
          </a:xfrm>
          <a:prstGeom prst="rect">
            <a:avLst/>
          </a:prstGeom>
        </p:spPr>
        <p:txBody>
          <a:bodyPr anchor="ctr" anchorCtr="0"/>
          <a:lstStyle>
            <a:lvl1pPr marL="0" indent="0" algn="ctr">
              <a:buNone/>
              <a:defRPr sz="2800" b="1">
                <a:solidFill>
                  <a:srgbClr val="0071BD"/>
                </a:solidFill>
              </a:defRPr>
            </a:lvl1pPr>
          </a:lstStyle>
          <a:p>
            <a:pPr lvl="0"/>
            <a:r>
              <a:rPr lang="en-US"/>
              <a:t>X</a:t>
            </a:r>
          </a:p>
        </p:txBody>
      </p:sp>
      <p:sp>
        <p:nvSpPr>
          <p:cNvPr id="6" name="Text Placeholder 5">
            <a:extLst>
              <a:ext uri="{FF2B5EF4-FFF2-40B4-BE49-F238E27FC236}">
                <a16:creationId xmlns:a16="http://schemas.microsoft.com/office/drawing/2014/main" id="{5FEF3EC3-AF0F-5E41-9FE8-F23F2D46809A}"/>
              </a:ext>
            </a:extLst>
          </p:cNvPr>
          <p:cNvSpPr>
            <a:spLocks noGrp="1"/>
          </p:cNvSpPr>
          <p:nvPr>
            <p:ph type="body" sz="quarter" idx="10" hasCustomPrompt="1"/>
          </p:nvPr>
        </p:nvSpPr>
        <p:spPr>
          <a:xfrm>
            <a:off x="1133566" y="4230660"/>
            <a:ext cx="5486400" cy="549247"/>
          </a:xfrm>
          <a:prstGeom prst="rect">
            <a:avLst/>
          </a:prstGeom>
        </p:spPr>
        <p:txBody>
          <a:bodyPr/>
          <a:lstStyle>
            <a:lvl1pPr marL="0" indent="0">
              <a:buNone/>
              <a:defRPr sz="2800" b="0">
                <a:solidFill>
                  <a:schemeClr val="tx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Choice 3</a:t>
            </a:r>
          </a:p>
        </p:txBody>
      </p:sp>
      <p:sp>
        <p:nvSpPr>
          <p:cNvPr id="21" name="Text Placeholder 3">
            <a:extLst>
              <a:ext uri="{FF2B5EF4-FFF2-40B4-BE49-F238E27FC236}">
                <a16:creationId xmlns:a16="http://schemas.microsoft.com/office/drawing/2014/main" id="{5BA1A75B-A184-8044-845A-2FF2313180F5}"/>
              </a:ext>
            </a:extLst>
          </p:cNvPr>
          <p:cNvSpPr>
            <a:spLocks noGrp="1"/>
          </p:cNvSpPr>
          <p:nvPr>
            <p:ph type="body" sz="quarter" idx="22" hasCustomPrompt="1"/>
          </p:nvPr>
        </p:nvSpPr>
        <p:spPr>
          <a:xfrm>
            <a:off x="498741" y="5043691"/>
            <a:ext cx="320869" cy="346583"/>
          </a:xfrm>
          <a:prstGeom prst="rect">
            <a:avLst/>
          </a:prstGeom>
        </p:spPr>
        <p:txBody>
          <a:bodyPr anchor="ctr" anchorCtr="0"/>
          <a:lstStyle>
            <a:lvl1pPr marL="0" indent="0" algn="ctr">
              <a:buNone/>
              <a:defRPr sz="2800" b="1">
                <a:solidFill>
                  <a:srgbClr val="0071BD"/>
                </a:solidFill>
              </a:defRPr>
            </a:lvl1pPr>
          </a:lstStyle>
          <a:p>
            <a:pPr lvl="0"/>
            <a:r>
              <a:rPr lang="en-US"/>
              <a:t>X</a:t>
            </a:r>
          </a:p>
        </p:txBody>
      </p:sp>
      <p:sp>
        <p:nvSpPr>
          <p:cNvPr id="12" name="Text Placeholder 5">
            <a:extLst>
              <a:ext uri="{FF2B5EF4-FFF2-40B4-BE49-F238E27FC236}">
                <a16:creationId xmlns:a16="http://schemas.microsoft.com/office/drawing/2014/main" id="{82504148-10E2-CC4C-9558-2517F1467B27}"/>
              </a:ext>
            </a:extLst>
          </p:cNvPr>
          <p:cNvSpPr>
            <a:spLocks noGrp="1"/>
          </p:cNvSpPr>
          <p:nvPr>
            <p:ph type="body" sz="quarter" idx="18" hasCustomPrompt="1"/>
          </p:nvPr>
        </p:nvSpPr>
        <p:spPr>
          <a:xfrm>
            <a:off x="1133566" y="4992230"/>
            <a:ext cx="5486400" cy="549247"/>
          </a:xfrm>
          <a:prstGeom prst="rect">
            <a:avLst/>
          </a:prstGeom>
        </p:spPr>
        <p:txBody>
          <a:bodyPr/>
          <a:lstStyle>
            <a:lvl1pPr marL="0" indent="0">
              <a:buNone/>
              <a:defRPr sz="2800" b="0">
                <a:solidFill>
                  <a:schemeClr val="tx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Choice 4</a:t>
            </a:r>
          </a:p>
        </p:txBody>
      </p:sp>
    </p:spTree>
    <p:extLst>
      <p:ext uri="{BB962C8B-B14F-4D97-AF65-F5344CB8AC3E}">
        <p14:creationId xmlns:p14="http://schemas.microsoft.com/office/powerpoint/2010/main" val="14303565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art - Refine">
    <p:spTree>
      <p:nvGrpSpPr>
        <p:cNvPr id="1" name=""/>
        <p:cNvGrpSpPr/>
        <p:nvPr/>
      </p:nvGrpSpPr>
      <p:grpSpPr>
        <a:xfrm>
          <a:off x="0" y="0"/>
          <a:ext cx="0" cy="0"/>
          <a:chOff x="0" y="0"/>
          <a:chExt cx="0" cy="0"/>
        </a:xfrm>
      </p:grpSpPr>
      <p:sp>
        <p:nvSpPr>
          <p:cNvPr id="4" name="Text Placeholder 8">
            <a:extLst>
              <a:ext uri="{FF2B5EF4-FFF2-40B4-BE49-F238E27FC236}">
                <a16:creationId xmlns:a16="http://schemas.microsoft.com/office/drawing/2014/main" id="{FF27731C-5800-A647-885A-F09DE5C3B4BC}"/>
              </a:ext>
            </a:extLst>
          </p:cNvPr>
          <p:cNvSpPr>
            <a:spLocks noGrp="1"/>
          </p:cNvSpPr>
          <p:nvPr>
            <p:ph type="body" sz="quarter" idx="12" hasCustomPrompt="1"/>
          </p:nvPr>
        </p:nvSpPr>
        <p:spPr>
          <a:xfrm>
            <a:off x="319088" y="87358"/>
            <a:ext cx="7600989" cy="699720"/>
          </a:xfrm>
          <a:prstGeom prst="rect">
            <a:avLst/>
          </a:prstGeom>
        </p:spPr>
        <p:txBody>
          <a:bodyPr anchor="ctr" anchorCtr="0"/>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&lt;Start&gt;</a:t>
            </a:r>
          </a:p>
        </p:txBody>
      </p:sp>
      <p:sp>
        <p:nvSpPr>
          <p:cNvPr id="6" name="Text Placeholder 5">
            <a:extLst>
              <a:ext uri="{FF2B5EF4-FFF2-40B4-BE49-F238E27FC236}">
                <a16:creationId xmlns:a16="http://schemas.microsoft.com/office/drawing/2014/main" id="{5FEF3EC3-AF0F-5E41-9FE8-F23F2D46809A}"/>
              </a:ext>
            </a:extLst>
          </p:cNvPr>
          <p:cNvSpPr>
            <a:spLocks noGrp="1"/>
          </p:cNvSpPr>
          <p:nvPr>
            <p:ph type="body" sz="quarter" idx="10"/>
          </p:nvPr>
        </p:nvSpPr>
        <p:spPr>
          <a:xfrm>
            <a:off x="319518" y="1060408"/>
            <a:ext cx="5486400" cy="4780512"/>
          </a:xfrm>
          <a:prstGeom prst="rect">
            <a:avLst/>
          </a:prstGeom>
        </p:spPr>
        <p:txBody>
          <a:bodyPr/>
          <a:lstStyle>
            <a:lvl1pPr marL="0" indent="0">
              <a:buNone/>
              <a:defRPr sz="28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endParaRPr lang="en-US"/>
          </a:p>
        </p:txBody>
      </p:sp>
      <p:sp>
        <p:nvSpPr>
          <p:cNvPr id="3" name="Content Placeholder 2">
            <a:extLst>
              <a:ext uri="{FF2B5EF4-FFF2-40B4-BE49-F238E27FC236}">
                <a16:creationId xmlns:a16="http://schemas.microsoft.com/office/drawing/2014/main" id="{BEDD28AB-CDCD-7F31-916A-B3ABF0F41660}"/>
              </a:ext>
            </a:extLst>
          </p:cNvPr>
          <p:cNvSpPr>
            <a:spLocks noGrp="1"/>
          </p:cNvSpPr>
          <p:nvPr>
            <p:ph sz="quarter" idx="13" hasCustomPrompt="1"/>
          </p:nvPr>
        </p:nvSpPr>
        <p:spPr>
          <a:xfrm>
            <a:off x="6015038" y="1060450"/>
            <a:ext cx="2692400" cy="1814513"/>
          </a:xfrm>
          <a:prstGeom prst="rect">
            <a:avLst/>
          </a:prstGeom>
        </p:spPr>
        <p:txBody>
          <a:bodyPr/>
          <a:lstStyle>
            <a:lvl1pPr marL="0" indent="0">
              <a:buNone/>
              <a:defRPr sz="2000"/>
            </a:lvl1pPr>
          </a:lstStyle>
          <a:p>
            <a:pPr lvl="0"/>
            <a:r>
              <a:rPr lang="en-US"/>
              <a:t>&lt;image or text&gt;</a:t>
            </a:r>
          </a:p>
        </p:txBody>
      </p:sp>
    </p:spTree>
    <p:extLst>
      <p:ext uri="{BB962C8B-B14F-4D97-AF65-F5344CB8AC3E}">
        <p14:creationId xmlns:p14="http://schemas.microsoft.com/office/powerpoint/2010/main" val="27663375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scuss I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F8C7FFE7-091A-4B12-44AC-1BBD0F2D3C76}"/>
              </a:ext>
            </a:extLst>
          </p:cNvPr>
          <p:cNvSpPr>
            <a:spLocks noGrp="1"/>
          </p:cNvSpPr>
          <p:nvPr>
            <p:ph type="pic" sz="quarter" idx="13" hasCustomPrompt="1"/>
          </p:nvPr>
        </p:nvSpPr>
        <p:spPr>
          <a:xfrm>
            <a:off x="257795" y="107556"/>
            <a:ext cx="1420325" cy="572720"/>
          </a:xfrm>
          <a:prstGeom prst="rect">
            <a:avLst/>
          </a:prstGeom>
        </p:spPr>
        <p:txBody>
          <a:bodyPr>
            <a:noAutofit/>
          </a:bodyPr>
          <a:lstStyle>
            <a:lvl1pPr marL="0" indent="0">
              <a:buNone/>
              <a:defRPr sz="2400"/>
            </a:lvl1pPr>
          </a:lstStyle>
          <a:p>
            <a:r>
              <a:rPr lang="en-US"/>
              <a:t>Discuss It</a:t>
            </a:r>
          </a:p>
        </p:txBody>
      </p:sp>
      <p:sp>
        <p:nvSpPr>
          <p:cNvPr id="10" name="Text Placeholder 3">
            <a:extLst>
              <a:ext uri="{FF2B5EF4-FFF2-40B4-BE49-F238E27FC236}">
                <a16:creationId xmlns:a16="http://schemas.microsoft.com/office/drawing/2014/main" id="{44BDE623-C060-E048-BA97-FA5A1EE430F0}"/>
              </a:ext>
            </a:extLst>
          </p:cNvPr>
          <p:cNvSpPr>
            <a:spLocks noGrp="1"/>
          </p:cNvSpPr>
          <p:nvPr>
            <p:ph type="body" sz="quarter" idx="10" hasCustomPrompt="1"/>
          </p:nvPr>
        </p:nvSpPr>
        <p:spPr>
          <a:xfrm>
            <a:off x="2030390" y="3282801"/>
            <a:ext cx="4965700" cy="544830"/>
          </a:xfrm>
          <a:prstGeom prst="roundRect">
            <a:avLst/>
          </a:prstGeom>
          <a:noFill/>
          <a:ln w="50800">
            <a:solidFill>
              <a:srgbClr val="E67325"/>
            </a:solidFill>
          </a:ln>
        </p:spPr>
        <p:txBody>
          <a:bodyPr wrap="square" lIns="182880" tIns="91440" rIns="182880" bIns="91440" anchor="ctr" anchorCtr="0">
            <a:spAutoFit/>
          </a:bodyPr>
          <a:lstStyle>
            <a:lvl1pPr marL="0" indent="0">
              <a:lnSpc>
                <a:spcPct val="100000"/>
              </a:lnSpc>
              <a:buNone/>
              <a:defRPr sz="2000" b="0" i="0">
                <a:solidFill>
                  <a:schemeClr val="tx1"/>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&lt;Click to add text&gt;</a:t>
            </a:r>
          </a:p>
        </p:txBody>
      </p:sp>
      <p:sp>
        <p:nvSpPr>
          <p:cNvPr id="5" name="Text Placeholder 3">
            <a:extLst>
              <a:ext uri="{FF2B5EF4-FFF2-40B4-BE49-F238E27FC236}">
                <a16:creationId xmlns:a16="http://schemas.microsoft.com/office/drawing/2014/main" id="{D284E0E8-D0F0-5AC6-812D-488F53E4E061}"/>
              </a:ext>
            </a:extLst>
          </p:cNvPr>
          <p:cNvSpPr>
            <a:spLocks noGrp="1"/>
          </p:cNvSpPr>
          <p:nvPr>
            <p:ph type="body" sz="quarter" idx="16"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6387584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nect It">
    <p:spTree>
      <p:nvGrpSpPr>
        <p:cNvPr id="1" name=""/>
        <p:cNvGrpSpPr/>
        <p:nvPr/>
      </p:nvGrpSpPr>
      <p:grpSpPr>
        <a:xfrm>
          <a:off x="0" y="0"/>
          <a:ext cx="0" cy="0"/>
          <a:chOff x="0" y="0"/>
          <a:chExt cx="0" cy="0"/>
        </a:xfrm>
      </p:grpSpPr>
      <p:sp>
        <p:nvSpPr>
          <p:cNvPr id="19" name="Picture Placeholder 6">
            <a:extLst>
              <a:ext uri="{FF2B5EF4-FFF2-40B4-BE49-F238E27FC236}">
                <a16:creationId xmlns:a16="http://schemas.microsoft.com/office/drawing/2014/main" id="{22088BEF-32C3-B0A6-80EF-AA44F9B67C47}"/>
              </a:ext>
            </a:extLst>
          </p:cNvPr>
          <p:cNvSpPr>
            <a:spLocks noGrp="1"/>
          </p:cNvSpPr>
          <p:nvPr>
            <p:ph type="pic" sz="quarter" idx="14" hasCustomPrompt="1"/>
          </p:nvPr>
        </p:nvSpPr>
        <p:spPr>
          <a:xfrm>
            <a:off x="187692" y="142234"/>
            <a:ext cx="1695649" cy="542228"/>
          </a:xfrm>
          <a:prstGeom prst="rect">
            <a:avLst/>
          </a:prstGeom>
        </p:spPr>
        <p:txBody>
          <a:bodyPr>
            <a:noAutofit/>
          </a:bodyPr>
          <a:lstStyle>
            <a:lvl1pPr marL="0" indent="0">
              <a:buNone/>
              <a:defRPr sz="2400"/>
            </a:lvl1pPr>
          </a:lstStyle>
          <a:p>
            <a:r>
              <a:rPr lang="en-US"/>
              <a:t>Connect It</a:t>
            </a:r>
          </a:p>
        </p:txBody>
      </p:sp>
      <p:sp>
        <p:nvSpPr>
          <p:cNvPr id="24" name="Picture Placeholder 6">
            <a:extLst>
              <a:ext uri="{FF2B5EF4-FFF2-40B4-BE49-F238E27FC236}">
                <a16:creationId xmlns:a16="http://schemas.microsoft.com/office/drawing/2014/main" id="{F497F0AF-7EE6-CC46-97DA-12B6C031F429}"/>
              </a:ext>
            </a:extLst>
          </p:cNvPr>
          <p:cNvSpPr>
            <a:spLocks noGrp="1"/>
          </p:cNvSpPr>
          <p:nvPr>
            <p:ph type="pic" sz="quarter" idx="15" hasCustomPrompt="1"/>
          </p:nvPr>
        </p:nvSpPr>
        <p:spPr>
          <a:xfrm>
            <a:off x="187693" y="938463"/>
            <a:ext cx="393700" cy="368300"/>
          </a:xfrm>
          <a:prstGeom prst="rect">
            <a:avLst/>
          </a:prstGeom>
        </p:spPr>
        <p:txBody>
          <a:bodyPr>
            <a:noAutofit/>
          </a:bodyPr>
          <a:lstStyle>
            <a:lvl1pPr marL="0" indent="0">
              <a:buNone/>
              <a:defRPr sz="2400"/>
            </a:lvl1pPr>
          </a:lstStyle>
          <a:p>
            <a:r>
              <a:rPr lang="en-US"/>
              <a:t>#</a:t>
            </a:r>
          </a:p>
        </p:txBody>
      </p:sp>
      <p:sp>
        <p:nvSpPr>
          <p:cNvPr id="4" name="Content Placeholder 3">
            <a:extLst>
              <a:ext uri="{FF2B5EF4-FFF2-40B4-BE49-F238E27FC236}">
                <a16:creationId xmlns:a16="http://schemas.microsoft.com/office/drawing/2014/main" id="{92224E4D-501F-0643-95C2-467CB547A5F7}"/>
              </a:ext>
            </a:extLst>
          </p:cNvPr>
          <p:cNvSpPr>
            <a:spLocks noGrp="1"/>
          </p:cNvSpPr>
          <p:nvPr>
            <p:ph sz="quarter" idx="10" hasCustomPrompt="1"/>
          </p:nvPr>
        </p:nvSpPr>
        <p:spPr>
          <a:xfrm>
            <a:off x="665497" y="947445"/>
            <a:ext cx="5486400" cy="846631"/>
          </a:xfrm>
          <a:prstGeom prst="rect">
            <a:avLst/>
          </a:prstGeom>
        </p:spPr>
        <p:txBody>
          <a:bodyPr>
            <a:noAutofit/>
          </a:bodyPr>
          <a:lstStyle>
            <a:lvl1pPr marL="0" indent="0">
              <a:lnSpc>
                <a:spcPct val="100000"/>
              </a:lnSpc>
              <a:spcBef>
                <a:spcPts val="0"/>
              </a:spcBef>
              <a:spcAft>
                <a:spcPts val="0"/>
              </a:spcAft>
              <a:buNone/>
              <a:defRPr sz="2000">
                <a:latin typeface="Arial" panose="020B0604020202020204" pitchFamily="34" charset="0"/>
                <a:cs typeface="Arial" panose="020B0604020202020204" pitchFamily="34" charset="0"/>
              </a:defRPr>
            </a:lvl1pPr>
          </a:lstStyle>
          <a:p>
            <a:pPr lvl="0"/>
            <a:r>
              <a:rPr lang="en-US"/>
              <a:t>&lt;Click to add text&gt;</a:t>
            </a:r>
          </a:p>
        </p:txBody>
      </p:sp>
      <p:sp>
        <p:nvSpPr>
          <p:cNvPr id="10" name="Content Placeholder 3">
            <a:extLst>
              <a:ext uri="{FF2B5EF4-FFF2-40B4-BE49-F238E27FC236}">
                <a16:creationId xmlns:a16="http://schemas.microsoft.com/office/drawing/2014/main" id="{05D7445F-3E42-A5C8-5BE0-E4A5D43C1AD1}"/>
              </a:ext>
            </a:extLst>
          </p:cNvPr>
          <p:cNvSpPr>
            <a:spLocks noGrp="1"/>
          </p:cNvSpPr>
          <p:nvPr>
            <p:ph sz="quarter" idx="17" hasCustomPrompt="1"/>
          </p:nvPr>
        </p:nvSpPr>
        <p:spPr>
          <a:xfrm>
            <a:off x="665497" y="2181771"/>
            <a:ext cx="5486400" cy="846631"/>
          </a:xfrm>
          <a:prstGeom prst="rect">
            <a:avLst/>
          </a:prstGeom>
        </p:spPr>
        <p:txBody>
          <a:bodyPr>
            <a:noAutofit/>
          </a:bodyPr>
          <a:lstStyle>
            <a:lvl1pPr marL="0" indent="0">
              <a:lnSpc>
                <a:spcPct val="100000"/>
              </a:lnSpc>
              <a:spcBef>
                <a:spcPts val="0"/>
              </a:spcBef>
              <a:spcAft>
                <a:spcPts val="0"/>
              </a:spcAft>
              <a:buNone/>
              <a:defRPr sz="2000">
                <a:latin typeface="Arial" panose="020B0604020202020204" pitchFamily="34" charset="0"/>
                <a:cs typeface="Arial" panose="020B0604020202020204" pitchFamily="34" charset="0"/>
              </a:defRPr>
            </a:lvl1pPr>
          </a:lstStyle>
          <a:p>
            <a:pPr lvl="0"/>
            <a:r>
              <a:rPr lang="en-US"/>
              <a:t>&lt;Click to add text&gt;</a:t>
            </a:r>
          </a:p>
        </p:txBody>
      </p:sp>
      <p:sp>
        <p:nvSpPr>
          <p:cNvPr id="12" name="Content Placeholder 3">
            <a:extLst>
              <a:ext uri="{FF2B5EF4-FFF2-40B4-BE49-F238E27FC236}">
                <a16:creationId xmlns:a16="http://schemas.microsoft.com/office/drawing/2014/main" id="{EF348437-29D2-E8B9-0C16-4F215887D196}"/>
              </a:ext>
            </a:extLst>
          </p:cNvPr>
          <p:cNvSpPr>
            <a:spLocks noGrp="1"/>
          </p:cNvSpPr>
          <p:nvPr>
            <p:ph sz="quarter" idx="19" hasCustomPrompt="1"/>
          </p:nvPr>
        </p:nvSpPr>
        <p:spPr>
          <a:xfrm>
            <a:off x="665497" y="3430195"/>
            <a:ext cx="5486400" cy="846631"/>
          </a:xfrm>
          <a:prstGeom prst="rect">
            <a:avLst/>
          </a:prstGeom>
        </p:spPr>
        <p:txBody>
          <a:bodyPr>
            <a:noAutofit/>
          </a:bodyPr>
          <a:lstStyle>
            <a:lvl1pPr marL="0" indent="0">
              <a:lnSpc>
                <a:spcPct val="100000"/>
              </a:lnSpc>
              <a:spcBef>
                <a:spcPts val="0"/>
              </a:spcBef>
              <a:spcAft>
                <a:spcPts val="0"/>
              </a:spcAft>
              <a:buNone/>
              <a:defRPr sz="2000">
                <a:latin typeface="Arial" panose="020B0604020202020204" pitchFamily="34" charset="0"/>
                <a:cs typeface="Arial" panose="020B0604020202020204" pitchFamily="34" charset="0"/>
              </a:defRPr>
            </a:lvl1pPr>
          </a:lstStyle>
          <a:p>
            <a:pPr lvl="0"/>
            <a:r>
              <a:rPr lang="en-US"/>
              <a:t>&lt;Click to add text&gt;</a:t>
            </a:r>
          </a:p>
        </p:txBody>
      </p:sp>
      <p:sp>
        <p:nvSpPr>
          <p:cNvPr id="18" name="Text Placeholder 3">
            <a:extLst>
              <a:ext uri="{FF2B5EF4-FFF2-40B4-BE49-F238E27FC236}">
                <a16:creationId xmlns:a16="http://schemas.microsoft.com/office/drawing/2014/main" id="{A17F993B-EFD5-0C99-D702-52865E1D252E}"/>
              </a:ext>
            </a:extLst>
          </p:cNvPr>
          <p:cNvSpPr>
            <a:spLocks noGrp="1"/>
          </p:cNvSpPr>
          <p:nvPr>
            <p:ph type="body" sz="quarter" idx="24"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22550860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lose: Exit Ticket">
    <p:spTree>
      <p:nvGrpSpPr>
        <p:cNvPr id="1" name=""/>
        <p:cNvGrpSpPr/>
        <p:nvPr/>
      </p:nvGrpSpPr>
      <p:grpSpPr>
        <a:xfrm>
          <a:off x="0" y="0"/>
          <a:ext cx="0" cy="0"/>
          <a:chOff x="0" y="0"/>
          <a:chExt cx="0" cy="0"/>
        </a:xfrm>
      </p:grpSpPr>
      <p:sp>
        <p:nvSpPr>
          <p:cNvPr id="10" name="Text Placeholder 8">
            <a:extLst>
              <a:ext uri="{FF2B5EF4-FFF2-40B4-BE49-F238E27FC236}">
                <a16:creationId xmlns:a16="http://schemas.microsoft.com/office/drawing/2014/main" id="{5F5C591F-A630-6B47-B313-CC48F0CD64F9}"/>
              </a:ext>
            </a:extLst>
          </p:cNvPr>
          <p:cNvSpPr>
            <a:spLocks noGrp="1"/>
          </p:cNvSpPr>
          <p:nvPr>
            <p:ph type="body" sz="quarter" idx="12" hasCustomPrompt="1"/>
          </p:nvPr>
        </p:nvSpPr>
        <p:spPr>
          <a:xfrm>
            <a:off x="228600" y="-36877"/>
            <a:ext cx="5670238" cy="699720"/>
          </a:xfrm>
          <a:prstGeom prst="rect">
            <a:avLst/>
          </a:prstGeom>
        </p:spPr>
        <p:txBody>
          <a:bodyPr anchor="ctr" anchorCtr="0">
            <a:normAutofit/>
          </a:bodyPr>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&lt;Close: Exit Ticket&gt;</a:t>
            </a:r>
          </a:p>
        </p:txBody>
      </p:sp>
      <p:sp>
        <p:nvSpPr>
          <p:cNvPr id="12" name="Picture Placeholder 6">
            <a:extLst>
              <a:ext uri="{FF2B5EF4-FFF2-40B4-BE49-F238E27FC236}">
                <a16:creationId xmlns:a16="http://schemas.microsoft.com/office/drawing/2014/main" id="{014D4D48-6787-9443-A146-1A53F84FCF7A}"/>
              </a:ext>
            </a:extLst>
          </p:cNvPr>
          <p:cNvSpPr>
            <a:spLocks noGrp="1"/>
          </p:cNvSpPr>
          <p:nvPr>
            <p:ph type="pic" sz="quarter" idx="15" hasCustomPrompt="1"/>
          </p:nvPr>
        </p:nvSpPr>
        <p:spPr>
          <a:xfrm>
            <a:off x="187692" y="938463"/>
            <a:ext cx="407340" cy="379349"/>
          </a:xfrm>
          <a:prstGeom prst="rect">
            <a:avLst/>
          </a:prstGeom>
        </p:spPr>
        <p:txBody>
          <a:bodyPr>
            <a:noAutofit/>
          </a:bodyPr>
          <a:lstStyle>
            <a:lvl1pPr marL="0" indent="0">
              <a:buNone/>
              <a:defRPr sz="2400"/>
            </a:lvl1pPr>
          </a:lstStyle>
          <a:p>
            <a:r>
              <a:rPr lang="en-US"/>
              <a:t>#</a:t>
            </a:r>
          </a:p>
        </p:txBody>
      </p:sp>
      <p:sp>
        <p:nvSpPr>
          <p:cNvPr id="11" name="Content Placeholder 3">
            <a:extLst>
              <a:ext uri="{FF2B5EF4-FFF2-40B4-BE49-F238E27FC236}">
                <a16:creationId xmlns:a16="http://schemas.microsoft.com/office/drawing/2014/main" id="{E10A5628-7AEA-3944-94D3-3643A6A0C24C}"/>
              </a:ext>
            </a:extLst>
          </p:cNvPr>
          <p:cNvSpPr>
            <a:spLocks noGrp="1"/>
          </p:cNvSpPr>
          <p:nvPr>
            <p:ph sz="quarter" idx="10" hasCustomPrompt="1"/>
          </p:nvPr>
        </p:nvSpPr>
        <p:spPr>
          <a:xfrm>
            <a:off x="665497" y="947445"/>
            <a:ext cx="5486400" cy="5037137"/>
          </a:xfrm>
          <a:prstGeom prst="rect">
            <a:avLst/>
          </a:prstGeom>
        </p:spPr>
        <p:txBody>
          <a:bodyPr>
            <a:noAutofit/>
          </a:bodyPr>
          <a:lstStyle>
            <a:lvl1pPr marL="0" indent="0">
              <a:lnSpc>
                <a:spcPct val="100000"/>
              </a:lnSpc>
              <a:spcBef>
                <a:spcPts val="0"/>
              </a:spcBef>
              <a:spcAft>
                <a:spcPts val="0"/>
              </a:spcAft>
              <a:buNone/>
              <a:defRPr sz="2000">
                <a:latin typeface="Arial" panose="020B0604020202020204" pitchFamily="34" charset="0"/>
                <a:cs typeface="Arial" panose="020B0604020202020204" pitchFamily="34" charset="0"/>
              </a:defRPr>
            </a:lvl1pPr>
          </a:lstStyle>
          <a:p>
            <a:pPr lvl="0"/>
            <a:r>
              <a:rPr lang="en-US"/>
              <a:t>&lt;Click to add text&gt;</a:t>
            </a:r>
          </a:p>
        </p:txBody>
      </p:sp>
      <p:sp>
        <p:nvSpPr>
          <p:cNvPr id="6" name="Text Placeholder 3">
            <a:extLst>
              <a:ext uri="{FF2B5EF4-FFF2-40B4-BE49-F238E27FC236}">
                <a16:creationId xmlns:a16="http://schemas.microsoft.com/office/drawing/2014/main" id="{71F0300B-D690-8A54-4446-6A2596AB2C90}"/>
              </a:ext>
            </a:extLst>
          </p:cNvPr>
          <p:cNvSpPr>
            <a:spLocks noGrp="1"/>
          </p:cNvSpPr>
          <p:nvPr>
            <p:ph type="body" sz="quarter" idx="17"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24671337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lose: Exit Ticket_Multiple Choice">
    <p:spTree>
      <p:nvGrpSpPr>
        <p:cNvPr id="1" name=""/>
        <p:cNvGrpSpPr/>
        <p:nvPr/>
      </p:nvGrpSpPr>
      <p:grpSpPr>
        <a:xfrm>
          <a:off x="0" y="0"/>
          <a:ext cx="0" cy="0"/>
          <a:chOff x="0" y="0"/>
          <a:chExt cx="0" cy="0"/>
        </a:xfrm>
      </p:grpSpPr>
      <p:sp>
        <p:nvSpPr>
          <p:cNvPr id="10" name="Text Placeholder 8">
            <a:extLst>
              <a:ext uri="{FF2B5EF4-FFF2-40B4-BE49-F238E27FC236}">
                <a16:creationId xmlns:a16="http://schemas.microsoft.com/office/drawing/2014/main" id="{5F5C591F-A630-6B47-B313-CC48F0CD64F9}"/>
              </a:ext>
            </a:extLst>
          </p:cNvPr>
          <p:cNvSpPr>
            <a:spLocks noGrp="1"/>
          </p:cNvSpPr>
          <p:nvPr>
            <p:ph type="body" sz="quarter" idx="12" hasCustomPrompt="1"/>
          </p:nvPr>
        </p:nvSpPr>
        <p:spPr>
          <a:xfrm>
            <a:off x="228600" y="-36877"/>
            <a:ext cx="5670238" cy="699720"/>
          </a:xfrm>
          <a:prstGeom prst="rect">
            <a:avLst/>
          </a:prstGeom>
        </p:spPr>
        <p:txBody>
          <a:bodyPr anchor="ctr" anchorCtr="0">
            <a:normAutofit/>
          </a:bodyPr>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&lt;Close: Exit Ticket&gt;</a:t>
            </a:r>
          </a:p>
        </p:txBody>
      </p:sp>
      <p:sp>
        <p:nvSpPr>
          <p:cNvPr id="12" name="Picture Placeholder 6">
            <a:extLst>
              <a:ext uri="{FF2B5EF4-FFF2-40B4-BE49-F238E27FC236}">
                <a16:creationId xmlns:a16="http://schemas.microsoft.com/office/drawing/2014/main" id="{014D4D48-6787-9443-A146-1A53F84FCF7A}"/>
              </a:ext>
            </a:extLst>
          </p:cNvPr>
          <p:cNvSpPr>
            <a:spLocks noGrp="1"/>
          </p:cNvSpPr>
          <p:nvPr>
            <p:ph type="pic" sz="quarter" idx="15" hasCustomPrompt="1"/>
          </p:nvPr>
        </p:nvSpPr>
        <p:spPr>
          <a:xfrm>
            <a:off x="187692" y="938463"/>
            <a:ext cx="407340" cy="379349"/>
          </a:xfrm>
          <a:prstGeom prst="rect">
            <a:avLst/>
          </a:prstGeom>
        </p:spPr>
        <p:txBody>
          <a:bodyPr>
            <a:noAutofit/>
          </a:bodyPr>
          <a:lstStyle>
            <a:lvl1pPr marL="0" indent="0">
              <a:buNone/>
              <a:defRPr sz="2400"/>
            </a:lvl1pPr>
          </a:lstStyle>
          <a:p>
            <a:r>
              <a:rPr lang="en-US"/>
              <a:t>#</a:t>
            </a:r>
          </a:p>
        </p:txBody>
      </p:sp>
      <p:sp>
        <p:nvSpPr>
          <p:cNvPr id="2" name="Content Placeholder 3">
            <a:extLst>
              <a:ext uri="{FF2B5EF4-FFF2-40B4-BE49-F238E27FC236}">
                <a16:creationId xmlns:a16="http://schemas.microsoft.com/office/drawing/2014/main" id="{34DC0EFA-9701-4F21-D540-81812BAAF65E}"/>
              </a:ext>
            </a:extLst>
          </p:cNvPr>
          <p:cNvSpPr>
            <a:spLocks noGrp="1"/>
          </p:cNvSpPr>
          <p:nvPr>
            <p:ph sz="quarter" idx="10" hasCustomPrompt="1"/>
          </p:nvPr>
        </p:nvSpPr>
        <p:spPr>
          <a:xfrm>
            <a:off x="665497" y="947446"/>
            <a:ext cx="5486400" cy="1333841"/>
          </a:xfrm>
          <a:prstGeom prst="rect">
            <a:avLst/>
          </a:prstGeom>
        </p:spPr>
        <p:txBody>
          <a:bodyPr>
            <a:noAutofit/>
          </a:bodyPr>
          <a:lstStyle>
            <a:lvl1pPr marL="0" indent="0">
              <a:lnSpc>
                <a:spcPct val="100000"/>
              </a:lnSpc>
              <a:spcBef>
                <a:spcPts val="0"/>
              </a:spcBef>
              <a:spcAft>
                <a:spcPts val="0"/>
              </a:spcAft>
              <a:buNone/>
              <a:defRPr sz="2000">
                <a:latin typeface="Arial" panose="020B0604020202020204" pitchFamily="34" charset="0"/>
                <a:cs typeface="Arial" panose="020B0604020202020204" pitchFamily="34" charset="0"/>
              </a:defRPr>
            </a:lvl1pPr>
          </a:lstStyle>
          <a:p>
            <a:pPr lvl="0"/>
            <a:r>
              <a:rPr lang="en-US"/>
              <a:t>&lt;Click to add text&gt;</a:t>
            </a:r>
          </a:p>
        </p:txBody>
      </p:sp>
      <p:sp>
        <p:nvSpPr>
          <p:cNvPr id="3" name="Content Placeholder 8">
            <a:extLst>
              <a:ext uri="{FF2B5EF4-FFF2-40B4-BE49-F238E27FC236}">
                <a16:creationId xmlns:a16="http://schemas.microsoft.com/office/drawing/2014/main" id="{985FE89C-00B4-78FB-DB9B-162246BD088C}"/>
              </a:ext>
            </a:extLst>
          </p:cNvPr>
          <p:cNvSpPr>
            <a:spLocks noGrp="1"/>
          </p:cNvSpPr>
          <p:nvPr>
            <p:ph sz="quarter" idx="26" hasCustomPrompt="1"/>
          </p:nvPr>
        </p:nvSpPr>
        <p:spPr>
          <a:xfrm>
            <a:off x="6400801" y="947446"/>
            <a:ext cx="2529395" cy="91440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4" name="Text Placeholder 2">
            <a:extLst>
              <a:ext uri="{FF2B5EF4-FFF2-40B4-BE49-F238E27FC236}">
                <a16:creationId xmlns:a16="http://schemas.microsoft.com/office/drawing/2014/main" id="{C75E8260-949B-B619-E912-99FF895CC057}"/>
              </a:ext>
            </a:extLst>
          </p:cNvPr>
          <p:cNvSpPr>
            <a:spLocks noGrp="1"/>
          </p:cNvSpPr>
          <p:nvPr>
            <p:ph type="body" sz="quarter" idx="30" hasCustomPrompt="1"/>
          </p:nvPr>
        </p:nvSpPr>
        <p:spPr>
          <a:xfrm>
            <a:off x="665938" y="2759750"/>
            <a:ext cx="227012" cy="223838"/>
          </a:xfrm>
          <a:prstGeom prst="rect">
            <a:avLst/>
          </a:prstGeom>
        </p:spPr>
        <p:txBody>
          <a:bodyPr tIns="0" bIns="0"/>
          <a:lstStyle>
            <a:lvl1pPr marL="0" indent="0" algn="ctr">
              <a:buNone/>
              <a:defRPr sz="1800" b="1">
                <a:latin typeface="Arial" panose="020B0604020202020204" pitchFamily="34" charset="0"/>
                <a:cs typeface="Arial" panose="020B0604020202020204" pitchFamily="34" charset="0"/>
              </a:defRPr>
            </a:lvl1pPr>
          </a:lstStyle>
          <a:p>
            <a:pPr lvl="0"/>
            <a:r>
              <a:rPr lang="en-US"/>
              <a:t>X</a:t>
            </a:r>
          </a:p>
        </p:txBody>
      </p:sp>
      <p:sp>
        <p:nvSpPr>
          <p:cNvPr id="5" name="Text Placeholder 29">
            <a:extLst>
              <a:ext uri="{FF2B5EF4-FFF2-40B4-BE49-F238E27FC236}">
                <a16:creationId xmlns:a16="http://schemas.microsoft.com/office/drawing/2014/main" id="{387D1C17-F2BD-D145-8648-47F0ACCDB623}"/>
              </a:ext>
            </a:extLst>
          </p:cNvPr>
          <p:cNvSpPr>
            <a:spLocks noGrp="1"/>
          </p:cNvSpPr>
          <p:nvPr>
            <p:ph type="body" sz="quarter" idx="20" hasCustomPrompt="1"/>
          </p:nvPr>
        </p:nvSpPr>
        <p:spPr>
          <a:xfrm>
            <a:off x="1112838" y="2686087"/>
            <a:ext cx="4572000" cy="388937"/>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&lt;Choice A&gt;</a:t>
            </a:r>
          </a:p>
        </p:txBody>
      </p:sp>
      <p:sp>
        <p:nvSpPr>
          <p:cNvPr id="7" name="Text Placeholder 2">
            <a:extLst>
              <a:ext uri="{FF2B5EF4-FFF2-40B4-BE49-F238E27FC236}">
                <a16:creationId xmlns:a16="http://schemas.microsoft.com/office/drawing/2014/main" id="{1F46A81E-F077-83EF-A787-3BC92FD069EA}"/>
              </a:ext>
            </a:extLst>
          </p:cNvPr>
          <p:cNvSpPr>
            <a:spLocks noGrp="1"/>
          </p:cNvSpPr>
          <p:nvPr>
            <p:ph type="body" sz="quarter" idx="31" hasCustomPrompt="1"/>
          </p:nvPr>
        </p:nvSpPr>
        <p:spPr>
          <a:xfrm>
            <a:off x="662377" y="3265381"/>
            <a:ext cx="227012" cy="223838"/>
          </a:xfrm>
          <a:prstGeom prst="rect">
            <a:avLst/>
          </a:prstGeom>
        </p:spPr>
        <p:txBody>
          <a:bodyPr tIns="0" bIns="0"/>
          <a:lstStyle>
            <a:lvl1pPr marL="0" indent="0" algn="ctr">
              <a:buNone/>
              <a:defRPr sz="1800" b="1">
                <a:latin typeface="Arial" panose="020B0604020202020204" pitchFamily="34" charset="0"/>
                <a:cs typeface="Arial" panose="020B0604020202020204" pitchFamily="34" charset="0"/>
              </a:defRPr>
            </a:lvl1pPr>
          </a:lstStyle>
          <a:p>
            <a:pPr lvl="0"/>
            <a:r>
              <a:rPr lang="en-US"/>
              <a:t>X</a:t>
            </a:r>
          </a:p>
        </p:txBody>
      </p:sp>
      <p:sp>
        <p:nvSpPr>
          <p:cNvPr id="8" name="Text Placeholder 29">
            <a:extLst>
              <a:ext uri="{FF2B5EF4-FFF2-40B4-BE49-F238E27FC236}">
                <a16:creationId xmlns:a16="http://schemas.microsoft.com/office/drawing/2014/main" id="{4574023E-9389-A1DB-714D-8D856B84CB5D}"/>
              </a:ext>
            </a:extLst>
          </p:cNvPr>
          <p:cNvSpPr>
            <a:spLocks noGrp="1"/>
          </p:cNvSpPr>
          <p:nvPr>
            <p:ph type="body" sz="quarter" idx="21" hasCustomPrompt="1"/>
          </p:nvPr>
        </p:nvSpPr>
        <p:spPr>
          <a:xfrm>
            <a:off x="1112838" y="3193216"/>
            <a:ext cx="4572000" cy="388937"/>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&lt;Choice B&gt;</a:t>
            </a:r>
          </a:p>
        </p:txBody>
      </p:sp>
      <p:sp>
        <p:nvSpPr>
          <p:cNvPr id="9" name="Text Placeholder 2">
            <a:extLst>
              <a:ext uri="{FF2B5EF4-FFF2-40B4-BE49-F238E27FC236}">
                <a16:creationId xmlns:a16="http://schemas.microsoft.com/office/drawing/2014/main" id="{20A726DC-D658-B271-CE76-025CAF90A04F}"/>
              </a:ext>
            </a:extLst>
          </p:cNvPr>
          <p:cNvSpPr>
            <a:spLocks noGrp="1"/>
          </p:cNvSpPr>
          <p:nvPr>
            <p:ph type="body" sz="quarter" idx="32" hasCustomPrompt="1"/>
          </p:nvPr>
        </p:nvSpPr>
        <p:spPr>
          <a:xfrm>
            <a:off x="662377" y="3779467"/>
            <a:ext cx="227012" cy="223838"/>
          </a:xfrm>
          <a:prstGeom prst="rect">
            <a:avLst/>
          </a:prstGeom>
        </p:spPr>
        <p:txBody>
          <a:bodyPr tIns="0" bIns="0"/>
          <a:lstStyle>
            <a:lvl1pPr marL="0" indent="0" algn="ctr">
              <a:buNone/>
              <a:defRPr sz="1800" b="1">
                <a:latin typeface="Arial" panose="020B0604020202020204" pitchFamily="34" charset="0"/>
                <a:cs typeface="Arial" panose="020B0604020202020204" pitchFamily="34" charset="0"/>
              </a:defRPr>
            </a:lvl1pPr>
          </a:lstStyle>
          <a:p>
            <a:pPr lvl="0"/>
            <a:r>
              <a:rPr lang="en-US"/>
              <a:t>X</a:t>
            </a:r>
          </a:p>
        </p:txBody>
      </p:sp>
      <p:sp>
        <p:nvSpPr>
          <p:cNvPr id="13" name="Text Placeholder 29">
            <a:extLst>
              <a:ext uri="{FF2B5EF4-FFF2-40B4-BE49-F238E27FC236}">
                <a16:creationId xmlns:a16="http://schemas.microsoft.com/office/drawing/2014/main" id="{F5EC45C8-FA16-A5ED-4BAE-97FD8F5A4C23}"/>
              </a:ext>
            </a:extLst>
          </p:cNvPr>
          <p:cNvSpPr>
            <a:spLocks noGrp="1"/>
          </p:cNvSpPr>
          <p:nvPr>
            <p:ph type="body" sz="quarter" idx="22" hasCustomPrompt="1"/>
          </p:nvPr>
        </p:nvSpPr>
        <p:spPr>
          <a:xfrm>
            <a:off x="1112838" y="3706075"/>
            <a:ext cx="4572000" cy="388937"/>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&lt;Choice C&gt;</a:t>
            </a:r>
          </a:p>
        </p:txBody>
      </p:sp>
      <p:sp>
        <p:nvSpPr>
          <p:cNvPr id="14" name="Text Placeholder 2">
            <a:extLst>
              <a:ext uri="{FF2B5EF4-FFF2-40B4-BE49-F238E27FC236}">
                <a16:creationId xmlns:a16="http://schemas.microsoft.com/office/drawing/2014/main" id="{F53EFCE4-0AA3-34AE-0E6F-AA50B056B6DC}"/>
              </a:ext>
            </a:extLst>
          </p:cNvPr>
          <p:cNvSpPr>
            <a:spLocks noGrp="1"/>
          </p:cNvSpPr>
          <p:nvPr>
            <p:ph type="body" sz="quarter" idx="33" hasCustomPrompt="1"/>
          </p:nvPr>
        </p:nvSpPr>
        <p:spPr>
          <a:xfrm>
            <a:off x="662377" y="4311985"/>
            <a:ext cx="227012" cy="223838"/>
          </a:xfrm>
          <a:prstGeom prst="rect">
            <a:avLst/>
          </a:prstGeom>
        </p:spPr>
        <p:txBody>
          <a:bodyPr tIns="0" bIns="0"/>
          <a:lstStyle>
            <a:lvl1pPr marL="0" indent="0" algn="ctr">
              <a:buNone/>
              <a:defRPr sz="1800" b="1">
                <a:latin typeface="Arial" panose="020B0604020202020204" pitchFamily="34" charset="0"/>
                <a:cs typeface="Arial" panose="020B0604020202020204" pitchFamily="34" charset="0"/>
              </a:defRPr>
            </a:lvl1pPr>
          </a:lstStyle>
          <a:p>
            <a:pPr lvl="0"/>
            <a:r>
              <a:rPr lang="en-US"/>
              <a:t>X</a:t>
            </a:r>
          </a:p>
        </p:txBody>
      </p:sp>
      <p:sp>
        <p:nvSpPr>
          <p:cNvPr id="15" name="Text Placeholder 29">
            <a:extLst>
              <a:ext uri="{FF2B5EF4-FFF2-40B4-BE49-F238E27FC236}">
                <a16:creationId xmlns:a16="http://schemas.microsoft.com/office/drawing/2014/main" id="{2A297165-1A69-30D9-3229-E18258B2FFBA}"/>
              </a:ext>
            </a:extLst>
          </p:cNvPr>
          <p:cNvSpPr>
            <a:spLocks noGrp="1"/>
          </p:cNvSpPr>
          <p:nvPr>
            <p:ph type="body" sz="quarter" idx="23" hasCustomPrompt="1"/>
          </p:nvPr>
        </p:nvSpPr>
        <p:spPr>
          <a:xfrm>
            <a:off x="1112838" y="4247257"/>
            <a:ext cx="4572000" cy="388937"/>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&lt;Choice D&gt;</a:t>
            </a:r>
          </a:p>
        </p:txBody>
      </p:sp>
      <p:sp>
        <p:nvSpPr>
          <p:cNvPr id="16" name="Text Placeholder 2">
            <a:extLst>
              <a:ext uri="{FF2B5EF4-FFF2-40B4-BE49-F238E27FC236}">
                <a16:creationId xmlns:a16="http://schemas.microsoft.com/office/drawing/2014/main" id="{74823DAF-AFA9-86BF-4432-DA3D18ABF448}"/>
              </a:ext>
            </a:extLst>
          </p:cNvPr>
          <p:cNvSpPr>
            <a:spLocks noGrp="1"/>
          </p:cNvSpPr>
          <p:nvPr>
            <p:ph type="body" sz="quarter" idx="34" hasCustomPrompt="1"/>
          </p:nvPr>
        </p:nvSpPr>
        <p:spPr>
          <a:xfrm>
            <a:off x="662376" y="4854129"/>
            <a:ext cx="227012" cy="223838"/>
          </a:xfrm>
          <a:prstGeom prst="rect">
            <a:avLst/>
          </a:prstGeom>
        </p:spPr>
        <p:txBody>
          <a:bodyPr tIns="0" bIns="0"/>
          <a:lstStyle>
            <a:lvl1pPr marL="0" indent="0" algn="ctr">
              <a:buNone/>
              <a:defRPr sz="1800" b="1">
                <a:latin typeface="Arial" panose="020B0604020202020204" pitchFamily="34" charset="0"/>
                <a:cs typeface="Arial" panose="020B0604020202020204" pitchFamily="34" charset="0"/>
              </a:defRPr>
            </a:lvl1pPr>
          </a:lstStyle>
          <a:p>
            <a:pPr lvl="0"/>
            <a:r>
              <a:rPr lang="en-US"/>
              <a:t>X</a:t>
            </a:r>
          </a:p>
        </p:txBody>
      </p:sp>
      <p:sp>
        <p:nvSpPr>
          <p:cNvPr id="17" name="Text Placeholder 29">
            <a:extLst>
              <a:ext uri="{FF2B5EF4-FFF2-40B4-BE49-F238E27FC236}">
                <a16:creationId xmlns:a16="http://schemas.microsoft.com/office/drawing/2014/main" id="{8D4070D2-98BE-21A4-CA2D-7B71ED6FF6BD}"/>
              </a:ext>
            </a:extLst>
          </p:cNvPr>
          <p:cNvSpPr>
            <a:spLocks noGrp="1"/>
          </p:cNvSpPr>
          <p:nvPr>
            <p:ph type="body" sz="quarter" idx="25" hasCustomPrompt="1"/>
          </p:nvPr>
        </p:nvSpPr>
        <p:spPr>
          <a:xfrm>
            <a:off x="1112838" y="4789238"/>
            <a:ext cx="4572000" cy="388937"/>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&lt;Choice E&gt;</a:t>
            </a:r>
          </a:p>
        </p:txBody>
      </p:sp>
      <p:sp>
        <p:nvSpPr>
          <p:cNvPr id="6" name="Text Placeholder 3">
            <a:extLst>
              <a:ext uri="{FF2B5EF4-FFF2-40B4-BE49-F238E27FC236}">
                <a16:creationId xmlns:a16="http://schemas.microsoft.com/office/drawing/2014/main" id="{71F0300B-D690-8A54-4446-6A2596AB2C90}"/>
              </a:ext>
            </a:extLst>
          </p:cNvPr>
          <p:cNvSpPr>
            <a:spLocks noGrp="1"/>
          </p:cNvSpPr>
          <p:nvPr>
            <p:ph type="body" sz="quarter" idx="17"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20610292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Model Its">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96D04AFC-2EC7-F263-5F90-87C59869C333}"/>
              </a:ext>
            </a:extLst>
          </p:cNvPr>
          <p:cNvSpPr>
            <a:spLocks noGrp="1"/>
          </p:cNvSpPr>
          <p:nvPr>
            <p:ph type="body" sz="quarter" idx="20" hasCustomPrompt="1"/>
          </p:nvPr>
        </p:nvSpPr>
        <p:spPr>
          <a:xfrm>
            <a:off x="413149" y="90713"/>
            <a:ext cx="1283571" cy="395287"/>
          </a:xfrm>
          <a:prstGeom prst="rect">
            <a:avLst/>
          </a:prstGeom>
          <a:solidFill>
            <a:schemeClr val="bg1"/>
          </a:solidFill>
        </p:spPr>
        <p:txBody>
          <a:bodyPr/>
          <a:lstStyle>
            <a:lvl1pPr marL="0" indent="0" algn="ctr">
              <a:buNone/>
              <a:defRPr sz="2200" b="1">
                <a:solidFill>
                  <a:srgbClr val="EC500E"/>
                </a:solidFill>
                <a:latin typeface="Arial" panose="020B0604020202020204" pitchFamily="34" charset="0"/>
                <a:cs typeface="Arial" panose="020B0604020202020204" pitchFamily="34" charset="0"/>
              </a:defRPr>
            </a:lvl1pPr>
          </a:lstStyle>
          <a:p>
            <a:pPr lvl="0"/>
            <a:r>
              <a:rPr lang="en-US" b="1"/>
              <a:t>&lt;Model It&gt;</a:t>
            </a:r>
            <a:endParaRPr lang="en-US"/>
          </a:p>
        </p:txBody>
      </p:sp>
      <p:sp>
        <p:nvSpPr>
          <p:cNvPr id="24" name="Picture Placeholder 6">
            <a:extLst>
              <a:ext uri="{FF2B5EF4-FFF2-40B4-BE49-F238E27FC236}">
                <a16:creationId xmlns:a16="http://schemas.microsoft.com/office/drawing/2014/main" id="{F497F0AF-7EE6-CC46-97DA-12B6C031F429}"/>
              </a:ext>
            </a:extLst>
          </p:cNvPr>
          <p:cNvSpPr>
            <a:spLocks noGrp="1"/>
          </p:cNvSpPr>
          <p:nvPr>
            <p:ph type="pic" sz="quarter" idx="15" hasCustomPrompt="1"/>
          </p:nvPr>
        </p:nvSpPr>
        <p:spPr>
          <a:xfrm>
            <a:off x="187693" y="592780"/>
            <a:ext cx="393700" cy="368300"/>
          </a:xfrm>
          <a:prstGeom prst="rect">
            <a:avLst/>
          </a:prstGeom>
        </p:spPr>
        <p:txBody>
          <a:bodyPr>
            <a:noAutofit/>
          </a:bodyPr>
          <a:lstStyle>
            <a:lvl1pPr marL="0" indent="0">
              <a:buNone/>
              <a:defRPr sz="2400"/>
            </a:lvl1pPr>
          </a:lstStyle>
          <a:p>
            <a:r>
              <a:rPr lang="en-US"/>
              <a:t>#</a:t>
            </a:r>
          </a:p>
        </p:txBody>
      </p:sp>
      <p:sp>
        <p:nvSpPr>
          <p:cNvPr id="4" name="Content Placeholder 3">
            <a:extLst>
              <a:ext uri="{FF2B5EF4-FFF2-40B4-BE49-F238E27FC236}">
                <a16:creationId xmlns:a16="http://schemas.microsoft.com/office/drawing/2014/main" id="{92224E4D-501F-0643-95C2-467CB547A5F7}"/>
              </a:ext>
            </a:extLst>
          </p:cNvPr>
          <p:cNvSpPr>
            <a:spLocks noGrp="1"/>
          </p:cNvSpPr>
          <p:nvPr>
            <p:ph sz="quarter" idx="10" hasCustomPrompt="1"/>
          </p:nvPr>
        </p:nvSpPr>
        <p:spPr>
          <a:xfrm>
            <a:off x="665497" y="579462"/>
            <a:ext cx="5486400" cy="1062052"/>
          </a:xfrm>
          <a:prstGeom prst="rect">
            <a:avLst/>
          </a:prstGeom>
        </p:spPr>
        <p:txBody>
          <a:bodyPr>
            <a:noAutofit/>
          </a:bodyPr>
          <a:lstStyle>
            <a:lvl1pPr marL="0" indent="0">
              <a:lnSpc>
                <a:spcPct val="100000"/>
              </a:lnSpc>
              <a:spcBef>
                <a:spcPts val="0"/>
              </a:spcBef>
              <a:spcAft>
                <a:spcPts val="0"/>
              </a:spcAft>
              <a:buNone/>
              <a:defRPr sz="2000">
                <a:latin typeface="Arial" panose="020B0604020202020204" pitchFamily="34" charset="0"/>
                <a:cs typeface="Arial" panose="020B0604020202020204" pitchFamily="34" charset="0"/>
              </a:defRPr>
            </a:lvl1pPr>
          </a:lstStyle>
          <a:p>
            <a:pPr lvl="0"/>
            <a:r>
              <a:rPr lang="en-US"/>
              <a:t>&lt;Click to add text&gt;</a:t>
            </a:r>
          </a:p>
        </p:txBody>
      </p:sp>
      <p:sp>
        <p:nvSpPr>
          <p:cNvPr id="9" name="Content Placeholder 8">
            <a:extLst>
              <a:ext uri="{FF2B5EF4-FFF2-40B4-BE49-F238E27FC236}">
                <a16:creationId xmlns:a16="http://schemas.microsoft.com/office/drawing/2014/main" id="{196FABD3-E921-5DEA-FE22-A21A563FAE6F}"/>
              </a:ext>
            </a:extLst>
          </p:cNvPr>
          <p:cNvSpPr>
            <a:spLocks noGrp="1"/>
          </p:cNvSpPr>
          <p:nvPr>
            <p:ph sz="quarter" idx="16" hasCustomPrompt="1"/>
          </p:nvPr>
        </p:nvSpPr>
        <p:spPr>
          <a:xfrm>
            <a:off x="665497" y="1849863"/>
            <a:ext cx="5486400" cy="91440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10" name="Content Placeholder 8">
            <a:extLst>
              <a:ext uri="{FF2B5EF4-FFF2-40B4-BE49-F238E27FC236}">
                <a16:creationId xmlns:a16="http://schemas.microsoft.com/office/drawing/2014/main" id="{6496D07A-D907-0688-1FF5-CD435B34F12A}"/>
              </a:ext>
            </a:extLst>
          </p:cNvPr>
          <p:cNvSpPr>
            <a:spLocks noGrp="1"/>
          </p:cNvSpPr>
          <p:nvPr>
            <p:ph sz="quarter" idx="22" hasCustomPrompt="1"/>
          </p:nvPr>
        </p:nvSpPr>
        <p:spPr>
          <a:xfrm>
            <a:off x="665497" y="3042334"/>
            <a:ext cx="5486400" cy="91440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8" name="Content Placeholder 8">
            <a:extLst>
              <a:ext uri="{FF2B5EF4-FFF2-40B4-BE49-F238E27FC236}">
                <a16:creationId xmlns:a16="http://schemas.microsoft.com/office/drawing/2014/main" id="{2959B780-B9ED-7FC9-DF84-FCE391E23955}"/>
              </a:ext>
            </a:extLst>
          </p:cNvPr>
          <p:cNvSpPr>
            <a:spLocks noGrp="1"/>
          </p:cNvSpPr>
          <p:nvPr>
            <p:ph sz="quarter" idx="23" hasCustomPrompt="1"/>
          </p:nvPr>
        </p:nvSpPr>
        <p:spPr>
          <a:xfrm>
            <a:off x="665497" y="4199944"/>
            <a:ext cx="5486400" cy="91440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11" name="Content Placeholder 8">
            <a:extLst>
              <a:ext uri="{FF2B5EF4-FFF2-40B4-BE49-F238E27FC236}">
                <a16:creationId xmlns:a16="http://schemas.microsoft.com/office/drawing/2014/main" id="{4A45DA67-2625-A0F0-F61C-52BD29A32C67}"/>
              </a:ext>
            </a:extLst>
          </p:cNvPr>
          <p:cNvSpPr>
            <a:spLocks noGrp="1"/>
          </p:cNvSpPr>
          <p:nvPr>
            <p:ph sz="quarter" idx="24" hasCustomPrompt="1"/>
          </p:nvPr>
        </p:nvSpPr>
        <p:spPr>
          <a:xfrm>
            <a:off x="665497" y="5357554"/>
            <a:ext cx="5486400" cy="91440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7" name="Text Placeholder 3">
            <a:extLst>
              <a:ext uri="{FF2B5EF4-FFF2-40B4-BE49-F238E27FC236}">
                <a16:creationId xmlns:a16="http://schemas.microsoft.com/office/drawing/2014/main" id="{578B24C5-5DDB-CF9C-519B-AEFCE617A683}"/>
              </a:ext>
            </a:extLst>
          </p:cNvPr>
          <p:cNvSpPr>
            <a:spLocks noGrp="1"/>
          </p:cNvSpPr>
          <p:nvPr>
            <p:ph type="body" sz="quarter" idx="17"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2341772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Understand &gt; Develop">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ADB7258-DDF4-D54C-A346-430ACD89D031}"/>
              </a:ext>
            </a:extLst>
          </p:cNvPr>
          <p:cNvSpPr>
            <a:spLocks noGrp="1"/>
          </p:cNvSpPr>
          <p:nvPr>
            <p:ph type="body" sz="quarter" idx="10" hasCustomPrompt="1"/>
          </p:nvPr>
        </p:nvSpPr>
        <p:spPr>
          <a:xfrm>
            <a:off x="369906" y="91807"/>
            <a:ext cx="2849562" cy="341632"/>
          </a:xfrm>
          <a:prstGeom prst="rect">
            <a:avLst/>
          </a:prstGeom>
        </p:spPr>
        <p:txBody>
          <a:bodyPr wrap="square">
            <a:spAutoFit/>
          </a:bodyPr>
          <a:lstStyle>
            <a:lvl1pPr marL="0" indent="0">
              <a:buNone/>
              <a:defRPr lang="en-US" sz="1800" b="0" dirty="0">
                <a:latin typeface="Arial" panose="020B0604020202020204" pitchFamily="34" charset="0"/>
                <a:cs typeface="Arial" panose="020B0604020202020204" pitchFamily="34" charset="0"/>
              </a:defRPr>
            </a:lvl1pPr>
          </a:lstStyle>
          <a:p>
            <a:pPr marL="228600" lvl="0" indent="-228600"/>
            <a:r>
              <a:rPr lang="en-US" dirty="0"/>
              <a:t>SESSION &lt;x&gt;</a:t>
            </a:r>
          </a:p>
        </p:txBody>
      </p:sp>
      <p:sp>
        <p:nvSpPr>
          <p:cNvPr id="6" name="Text Placeholder 5">
            <a:extLst>
              <a:ext uri="{FF2B5EF4-FFF2-40B4-BE49-F238E27FC236}">
                <a16:creationId xmlns:a16="http://schemas.microsoft.com/office/drawing/2014/main" id="{216853F8-F9A6-E299-5C6B-356CDAD73876}"/>
              </a:ext>
            </a:extLst>
          </p:cNvPr>
          <p:cNvSpPr>
            <a:spLocks noGrp="1"/>
          </p:cNvSpPr>
          <p:nvPr>
            <p:ph type="body" sz="quarter" idx="18" hasCustomPrompt="1"/>
          </p:nvPr>
        </p:nvSpPr>
        <p:spPr>
          <a:xfrm>
            <a:off x="369907" y="482158"/>
            <a:ext cx="1495108" cy="424732"/>
          </a:xfrm>
        </p:spPr>
        <p:txBody>
          <a:bodyPr>
            <a:noAutofit/>
          </a:bodyPr>
          <a:lstStyle>
            <a:lvl1pPr marL="0" indent="0">
              <a:buNone/>
              <a:defRPr sz="2400" b="1">
                <a:solidFill>
                  <a:srgbClr val="17529D"/>
                </a:solidFill>
                <a:latin typeface="+mj-lt"/>
              </a:defRPr>
            </a:lvl1pPr>
            <a:lvl2pPr>
              <a:defRPr sz="2400">
                <a:latin typeface="+mj-lt"/>
              </a:defRPr>
            </a:lvl2pPr>
            <a:lvl3pPr>
              <a:defRPr sz="2400">
                <a:latin typeface="+mj-lt"/>
              </a:defRPr>
            </a:lvl3pPr>
            <a:lvl4pPr>
              <a:defRPr sz="2400">
                <a:latin typeface="+mj-lt"/>
              </a:defRPr>
            </a:lvl4pPr>
            <a:lvl5pPr>
              <a:defRPr sz="2400">
                <a:latin typeface="+mj-lt"/>
              </a:defRPr>
            </a:lvl5pPr>
          </a:lstStyle>
          <a:p>
            <a:pPr lvl="0"/>
            <a:r>
              <a:rPr lang="en-US" dirty="0"/>
              <a:t>&lt;Develop&gt;</a:t>
            </a:r>
          </a:p>
        </p:txBody>
      </p:sp>
      <p:sp>
        <p:nvSpPr>
          <p:cNvPr id="24" name="Text Placeholder 15">
            <a:extLst>
              <a:ext uri="{FF2B5EF4-FFF2-40B4-BE49-F238E27FC236}">
                <a16:creationId xmlns:a16="http://schemas.microsoft.com/office/drawing/2014/main" id="{27C7DA48-094E-CB47-A18F-3A44BAE98737}"/>
              </a:ext>
            </a:extLst>
          </p:cNvPr>
          <p:cNvSpPr>
            <a:spLocks noGrp="1"/>
          </p:cNvSpPr>
          <p:nvPr>
            <p:ph type="body" sz="quarter" idx="14" hasCustomPrompt="1"/>
          </p:nvPr>
        </p:nvSpPr>
        <p:spPr>
          <a:xfrm>
            <a:off x="1686560" y="487330"/>
            <a:ext cx="6990482" cy="424732"/>
          </a:xfrm>
          <a:prstGeom prst="rect">
            <a:avLst/>
          </a:prstGeom>
        </p:spPr>
        <p:txBody>
          <a:bodyPr wrap="square">
            <a:spAutoFit/>
          </a:bodyPr>
          <a:lstStyle>
            <a:lvl1pPr marL="0" indent="0">
              <a:buNone/>
              <a:defRPr sz="2400" b="0">
                <a:solidFill>
                  <a:schemeClr val="tx1"/>
                </a:solidFill>
                <a:latin typeface="Arial" panose="020B0604020202020204" pitchFamily="34" charset="0"/>
                <a:cs typeface="Arial" panose="020B0604020202020204" pitchFamily="34" charset="0"/>
              </a:defRPr>
            </a:lvl1pPr>
          </a:lstStyle>
          <a:p>
            <a:pPr lvl="0"/>
            <a:r>
              <a:rPr lang="en-US" dirty="0"/>
              <a:t>&lt;Session Title&gt;</a:t>
            </a:r>
          </a:p>
        </p:txBody>
      </p:sp>
      <p:sp>
        <p:nvSpPr>
          <p:cNvPr id="8" name="Text Placeholder 6">
            <a:extLst>
              <a:ext uri="{FF2B5EF4-FFF2-40B4-BE49-F238E27FC236}">
                <a16:creationId xmlns:a16="http://schemas.microsoft.com/office/drawing/2014/main" id="{A7DA6B2D-5F8A-D170-6877-3BE337596A91}"/>
              </a:ext>
            </a:extLst>
          </p:cNvPr>
          <p:cNvSpPr>
            <a:spLocks noGrp="1"/>
          </p:cNvSpPr>
          <p:nvPr>
            <p:ph type="body" sz="quarter" idx="16" hasCustomPrompt="1"/>
          </p:nvPr>
        </p:nvSpPr>
        <p:spPr>
          <a:xfrm>
            <a:off x="1755648" y="2240280"/>
            <a:ext cx="5486400" cy="1180836"/>
          </a:xfrm>
          <a:prstGeom prst="rect">
            <a:avLst/>
          </a:prstGeom>
          <a:noFill/>
          <a:ln w="38100">
            <a:solidFill>
              <a:schemeClr val="accent1"/>
            </a:solidFill>
          </a:ln>
        </p:spPr>
        <p:txBody>
          <a:bodyPr wrap="square" lIns="274320" tIns="274320" rIns="274320" bIns="274320" rtlCol="0">
            <a:spAutoFit/>
          </a:bodyPr>
          <a:lstStyle>
            <a:lvl1pPr marL="502920" indent="0">
              <a:buNone/>
              <a:defRPr lang="en-US" sz="1800" b="1" i="0" dirty="0">
                <a:latin typeface="Arial" panose="020B0604020202020204" pitchFamily="34" charset="0"/>
                <a:cs typeface="Arial" panose="020B0604020202020204" pitchFamily="34" charset="0"/>
              </a:defRPr>
            </a:lvl1pPr>
          </a:lstStyle>
          <a:p>
            <a:pPr marL="731520" lvl="0" defTabSz="457200"/>
            <a:r>
              <a:rPr lang="en-US" dirty="0"/>
              <a:t>Learning Target</a:t>
            </a:r>
          </a:p>
          <a:p>
            <a:pPr marL="731520" lvl="0" defTabSz="457200"/>
            <a:r>
              <a:rPr lang="en-US" dirty="0"/>
              <a:t>&lt;text&gt;</a:t>
            </a:r>
          </a:p>
        </p:txBody>
      </p:sp>
      <p:pic>
        <p:nvPicPr>
          <p:cNvPr id="9" name="Picture 8">
            <a:extLst>
              <a:ext uri="{FF2B5EF4-FFF2-40B4-BE49-F238E27FC236}">
                <a16:creationId xmlns:a16="http://schemas.microsoft.com/office/drawing/2014/main" id="{280A0D61-B81A-0FB3-6511-688B225D2DED}"/>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873349" y="2363445"/>
            <a:ext cx="558800" cy="558800"/>
          </a:xfrm>
          <a:prstGeom prst="rect">
            <a:avLst/>
          </a:prstGeom>
        </p:spPr>
      </p:pic>
      <p:sp>
        <p:nvSpPr>
          <p:cNvPr id="2" name="Text Placeholder 15">
            <a:extLst>
              <a:ext uri="{FF2B5EF4-FFF2-40B4-BE49-F238E27FC236}">
                <a16:creationId xmlns:a16="http://schemas.microsoft.com/office/drawing/2014/main" id="{1A38E1AD-27A9-AD1B-F385-69F1A1DD5624}"/>
              </a:ext>
            </a:extLst>
          </p:cNvPr>
          <p:cNvSpPr>
            <a:spLocks noGrp="1"/>
          </p:cNvSpPr>
          <p:nvPr>
            <p:ph type="body" sz="quarter" idx="15" hasCustomPrompt="1"/>
          </p:nvPr>
        </p:nvSpPr>
        <p:spPr>
          <a:xfrm>
            <a:off x="369906" y="6312322"/>
            <a:ext cx="5989330" cy="341632"/>
          </a:xfrm>
          <a:prstGeom prst="rect">
            <a:avLst/>
          </a:prstGeom>
        </p:spPr>
        <p:txBody>
          <a:bodyPr wrap="square">
            <a:spAutoFit/>
          </a:bodyPr>
          <a:lstStyle>
            <a:lvl1pPr marL="0" indent="0">
              <a:buNone/>
              <a:defRPr sz="1800" b="0">
                <a:solidFill>
                  <a:schemeClr val="tx1"/>
                </a:solidFill>
                <a:latin typeface="Arial" panose="020B0604020202020204" pitchFamily="34" charset="0"/>
                <a:cs typeface="Arial" panose="020B0604020202020204" pitchFamily="34" charset="0"/>
              </a:defRPr>
            </a:lvl1pPr>
          </a:lstStyle>
          <a:p>
            <a:pPr lvl="0"/>
            <a:r>
              <a:rPr lang="en-US" dirty="0"/>
              <a:t>LESSON &lt;X&gt; • &lt;Lesson Title&gt;</a:t>
            </a:r>
          </a:p>
        </p:txBody>
      </p:sp>
      <p:sp>
        <p:nvSpPr>
          <p:cNvPr id="3" name="TextBox 2">
            <a:extLst>
              <a:ext uri="{FF2B5EF4-FFF2-40B4-BE49-F238E27FC236}">
                <a16:creationId xmlns:a16="http://schemas.microsoft.com/office/drawing/2014/main" id="{6EF224D1-DA25-86A0-C19C-653E82E9A1CA}"/>
              </a:ext>
            </a:extLst>
          </p:cNvPr>
          <p:cNvSpPr txBox="1"/>
          <p:nvPr userDrawn="1"/>
        </p:nvSpPr>
        <p:spPr>
          <a:xfrm>
            <a:off x="6359236" y="6473066"/>
            <a:ext cx="2784762" cy="384934"/>
          </a:xfrm>
          <a:prstGeom prst="rect">
            <a:avLst/>
          </a:prstGeom>
          <a:noFill/>
        </p:spPr>
        <p:txBody>
          <a:bodyPr wrap="square" lIns="0" rIns="228600" rtlCol="0" anchor="ctr">
            <a:noAutofit/>
          </a:bodyPr>
          <a:lstStyle/>
          <a:p>
            <a:pPr marL="0" indent="0" algn="r">
              <a:tabLst/>
            </a:pPr>
            <a:r>
              <a:rPr lang="en-US" sz="700" dirty="0">
                <a:latin typeface="Arial" panose="020B0604020202020204" pitchFamily="34" charset="0"/>
                <a:cs typeface="Arial" panose="020B0604020202020204" pitchFamily="34" charset="0"/>
              </a:rPr>
              <a:t>© Curriculum Associates, LLC. All rights reserved. </a:t>
            </a:r>
          </a:p>
          <a:p>
            <a:pPr algn="r"/>
            <a:r>
              <a:rPr lang="en-US" sz="700" dirty="0">
                <a:latin typeface="Arial" panose="020B0604020202020204" pitchFamily="34" charset="0"/>
                <a:cs typeface="Arial" panose="020B0604020202020204" pitchFamily="34" charset="0"/>
              </a:rPr>
              <a:t>Subject to CA’s Terms of Use for Teacher Toolbox Materials.</a:t>
            </a:r>
          </a:p>
        </p:txBody>
      </p:sp>
    </p:spTree>
    <p:extLst>
      <p:ext uri="{BB962C8B-B14F-4D97-AF65-F5344CB8AC3E}">
        <p14:creationId xmlns:p14="http://schemas.microsoft.com/office/powerpoint/2010/main" val="28609542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nect to Cultur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146C762-61B1-B4BB-715A-6CBDE7F16331}"/>
              </a:ext>
            </a:extLst>
          </p:cNvPr>
          <p:cNvSpPr>
            <a:spLocks noGrp="1"/>
          </p:cNvSpPr>
          <p:nvPr>
            <p:ph type="body" sz="quarter" idx="10" hasCustomPrompt="1"/>
          </p:nvPr>
        </p:nvSpPr>
        <p:spPr>
          <a:xfrm>
            <a:off x="371475" y="119063"/>
            <a:ext cx="4704108" cy="411162"/>
          </a:xfrm>
          <a:prstGeom prst="rect">
            <a:avLst/>
          </a:prstGeom>
        </p:spPr>
        <p:txBody>
          <a:bodyPr/>
          <a:lstStyle>
            <a:lvl1pPr marL="0" indent="0">
              <a:buNone/>
              <a:defRPr sz="2400" b="1">
                <a:solidFill>
                  <a:srgbClr val="388ACA"/>
                </a:solidFill>
              </a:defRPr>
            </a:lvl1pPr>
          </a:lstStyle>
          <a:p>
            <a:pPr lvl="0"/>
            <a:r>
              <a:rPr lang="en-US"/>
              <a:t>&lt;CONNECT TO CULTURE Optional&gt;</a:t>
            </a:r>
          </a:p>
        </p:txBody>
      </p:sp>
      <p:sp>
        <p:nvSpPr>
          <p:cNvPr id="3" name="Content Placeholder 3">
            <a:extLst>
              <a:ext uri="{FF2B5EF4-FFF2-40B4-BE49-F238E27FC236}">
                <a16:creationId xmlns:a16="http://schemas.microsoft.com/office/drawing/2014/main" id="{DF0EF116-CDE9-AD48-16BF-A6587074C5D5}"/>
              </a:ext>
            </a:extLst>
          </p:cNvPr>
          <p:cNvSpPr>
            <a:spLocks noGrp="1"/>
          </p:cNvSpPr>
          <p:nvPr>
            <p:ph sz="quarter" idx="11" hasCustomPrompt="1"/>
          </p:nvPr>
        </p:nvSpPr>
        <p:spPr>
          <a:xfrm>
            <a:off x="328952" y="1189063"/>
            <a:ext cx="5486400" cy="1606732"/>
          </a:xfrm>
          <a:prstGeom prst="rect">
            <a:avLst/>
          </a:prstGeom>
        </p:spPr>
        <p:txBody>
          <a:bodyPr>
            <a:noAutofit/>
          </a:bodyPr>
          <a:lstStyle>
            <a:lvl1pPr marL="0" indent="0" algn="l">
              <a:lnSpc>
                <a:spcPct val="100000"/>
              </a:lnSpc>
              <a:spcBef>
                <a:spcPts val="0"/>
              </a:spcBef>
              <a:spcAft>
                <a:spcPts val="0"/>
              </a:spcAft>
              <a:buNone/>
              <a:defRPr sz="2800" b="0">
                <a:latin typeface="Arial" panose="020B0604020202020204" pitchFamily="34" charset="0"/>
                <a:cs typeface="Arial" panose="020B0604020202020204" pitchFamily="34" charset="0"/>
              </a:defRPr>
            </a:lvl1pPr>
          </a:lstStyle>
          <a:p>
            <a:pPr lvl="0"/>
            <a:r>
              <a:rPr lang="en-US"/>
              <a:t>&lt;Click to add text&gt;</a:t>
            </a:r>
          </a:p>
        </p:txBody>
      </p:sp>
    </p:spTree>
    <p:extLst>
      <p:ext uri="{BB962C8B-B14F-4D97-AF65-F5344CB8AC3E}">
        <p14:creationId xmlns:p14="http://schemas.microsoft.com/office/powerpoint/2010/main" val="15171986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ractice Example">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7467591B-2817-EB4A-A3C8-E5F904ADC818}"/>
              </a:ext>
            </a:extLst>
          </p:cNvPr>
          <p:cNvSpPr>
            <a:spLocks noGrp="1"/>
          </p:cNvSpPr>
          <p:nvPr>
            <p:ph type="body" sz="quarter" idx="12" hasCustomPrompt="1"/>
          </p:nvPr>
        </p:nvSpPr>
        <p:spPr>
          <a:xfrm>
            <a:off x="228600" y="81107"/>
            <a:ext cx="5670238" cy="699720"/>
          </a:xfrm>
          <a:prstGeom prst="rect">
            <a:avLst/>
          </a:prstGeom>
        </p:spPr>
        <p:txBody>
          <a:bodyPr anchor="ctr" anchorCtr="0">
            <a:normAutofit/>
          </a:bodyPr>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&lt;Practice&gt;</a:t>
            </a:r>
          </a:p>
        </p:txBody>
      </p:sp>
      <p:sp>
        <p:nvSpPr>
          <p:cNvPr id="10" name="Text Placeholder 2">
            <a:extLst>
              <a:ext uri="{FF2B5EF4-FFF2-40B4-BE49-F238E27FC236}">
                <a16:creationId xmlns:a16="http://schemas.microsoft.com/office/drawing/2014/main" id="{9FED7838-A9E9-9B7A-34F7-495B1F31431D}"/>
              </a:ext>
            </a:extLst>
          </p:cNvPr>
          <p:cNvSpPr>
            <a:spLocks noGrp="1"/>
          </p:cNvSpPr>
          <p:nvPr>
            <p:ph type="body" sz="quarter" idx="13" hasCustomPrompt="1"/>
          </p:nvPr>
        </p:nvSpPr>
        <p:spPr>
          <a:xfrm>
            <a:off x="228600" y="1057526"/>
            <a:ext cx="5486400" cy="728424"/>
          </a:xfrm>
          <a:prstGeom prst="roundRect">
            <a:avLst>
              <a:gd name="adj" fmla="val 5501"/>
            </a:avLst>
          </a:prstGeom>
          <a:solidFill>
            <a:srgbClr val="FFFEF0"/>
          </a:solidFill>
          <a:ln w="31750">
            <a:solidFill>
              <a:srgbClr val="388ACA"/>
            </a:solidFill>
          </a:ln>
        </p:spPr>
        <p:txBody>
          <a:bodyPr>
            <a:spAutoFit/>
          </a:bodyPr>
          <a:lstStyle>
            <a:lvl1pPr marL="0" indent="0">
              <a:lnSpc>
                <a:spcPct val="100000"/>
              </a:lnSpc>
              <a:spcBef>
                <a:spcPts val="0"/>
              </a:spcBef>
              <a:buNone/>
              <a:defRPr sz="2000" b="1">
                <a:solidFill>
                  <a:srgbClr val="2F5C8F"/>
                </a:solidFill>
                <a:latin typeface="Arial" panose="020B0604020202020204" pitchFamily="34" charset="0"/>
                <a:cs typeface="Arial" panose="020B0604020202020204" pitchFamily="34" charset="0"/>
              </a:defRPr>
            </a:lvl1pPr>
          </a:lstStyle>
          <a:p>
            <a:pPr lvl="0"/>
            <a:r>
              <a:rPr lang="en-US"/>
              <a:t>&lt;insert EXAMPLE&gt;</a:t>
            </a:r>
          </a:p>
          <a:p>
            <a:pPr lvl="0"/>
            <a:r>
              <a:rPr lang="en-US"/>
              <a:t>&lt;insert problem text&gt;</a:t>
            </a:r>
          </a:p>
        </p:txBody>
      </p:sp>
      <p:sp>
        <p:nvSpPr>
          <p:cNvPr id="3" name="Content Placeholder 2">
            <a:extLst>
              <a:ext uri="{FF2B5EF4-FFF2-40B4-BE49-F238E27FC236}">
                <a16:creationId xmlns:a16="http://schemas.microsoft.com/office/drawing/2014/main" id="{C0A9163C-9B0C-7542-469F-4DD9A02EFD3B}"/>
              </a:ext>
            </a:extLst>
          </p:cNvPr>
          <p:cNvSpPr>
            <a:spLocks noGrp="1"/>
          </p:cNvSpPr>
          <p:nvPr>
            <p:ph sz="quarter" idx="17" hasCustomPrompt="1"/>
          </p:nvPr>
        </p:nvSpPr>
        <p:spPr>
          <a:xfrm>
            <a:off x="228600" y="2000250"/>
            <a:ext cx="5286375" cy="369332"/>
          </a:xfrm>
        </p:spPr>
        <p:txBody>
          <a:bodyPr>
            <a:spAutoFit/>
          </a:bodyPr>
          <a:lstStyle>
            <a:lvl1pPr marL="0" indent="0">
              <a:buNone/>
              <a:defRPr sz="2000">
                <a:latin typeface="Arial" panose="020B0604020202020204" pitchFamily="34" charset="0"/>
                <a:cs typeface="Arial" panose="020B0604020202020204" pitchFamily="34" charset="0"/>
              </a:defRPr>
            </a:lvl1pPr>
          </a:lstStyle>
          <a:p>
            <a:pPr lvl="0"/>
            <a:r>
              <a:rPr lang="en-US"/>
              <a:t>&lt;click to insert text or image&gt;</a:t>
            </a:r>
          </a:p>
        </p:txBody>
      </p:sp>
      <p:sp>
        <p:nvSpPr>
          <p:cNvPr id="7" name="Content Placeholder 2">
            <a:extLst>
              <a:ext uri="{FF2B5EF4-FFF2-40B4-BE49-F238E27FC236}">
                <a16:creationId xmlns:a16="http://schemas.microsoft.com/office/drawing/2014/main" id="{894791B1-2970-4926-1E1C-EAC475752189}"/>
              </a:ext>
            </a:extLst>
          </p:cNvPr>
          <p:cNvSpPr>
            <a:spLocks noGrp="1"/>
          </p:cNvSpPr>
          <p:nvPr>
            <p:ph sz="quarter" idx="18" hasCustomPrompt="1"/>
          </p:nvPr>
        </p:nvSpPr>
        <p:spPr>
          <a:xfrm>
            <a:off x="228600" y="3064788"/>
            <a:ext cx="5286375" cy="369332"/>
          </a:xfrm>
        </p:spPr>
        <p:txBody>
          <a:bodyPr>
            <a:spAutoFit/>
          </a:bodyPr>
          <a:lstStyle>
            <a:lvl1pPr marL="0" indent="0">
              <a:buNone/>
              <a:defRPr sz="2000">
                <a:latin typeface="Arial" panose="020B0604020202020204" pitchFamily="34" charset="0"/>
                <a:cs typeface="Arial" panose="020B0604020202020204" pitchFamily="34" charset="0"/>
              </a:defRPr>
            </a:lvl1pPr>
          </a:lstStyle>
          <a:p>
            <a:pPr lvl="0"/>
            <a:r>
              <a:rPr lang="en-US"/>
              <a:t>&lt;click to insert text or image&gt;</a:t>
            </a:r>
          </a:p>
        </p:txBody>
      </p:sp>
      <p:sp>
        <p:nvSpPr>
          <p:cNvPr id="5" name="Text Placeholder 3">
            <a:extLst>
              <a:ext uri="{FF2B5EF4-FFF2-40B4-BE49-F238E27FC236}">
                <a16:creationId xmlns:a16="http://schemas.microsoft.com/office/drawing/2014/main" id="{7F258B2E-DEDB-1922-7986-825D2CD516A9}"/>
              </a:ext>
            </a:extLst>
          </p:cNvPr>
          <p:cNvSpPr>
            <a:spLocks noGrp="1"/>
          </p:cNvSpPr>
          <p:nvPr>
            <p:ph type="body" sz="quarter" idx="16"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9451548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ractice Problem">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7467591B-2817-EB4A-A3C8-E5F904ADC818}"/>
              </a:ext>
            </a:extLst>
          </p:cNvPr>
          <p:cNvSpPr>
            <a:spLocks noGrp="1"/>
          </p:cNvSpPr>
          <p:nvPr>
            <p:ph type="body" sz="quarter" idx="12" hasCustomPrompt="1"/>
          </p:nvPr>
        </p:nvSpPr>
        <p:spPr>
          <a:xfrm>
            <a:off x="228600" y="81107"/>
            <a:ext cx="5670238" cy="699720"/>
          </a:xfrm>
          <a:prstGeom prst="rect">
            <a:avLst/>
          </a:prstGeom>
        </p:spPr>
        <p:txBody>
          <a:bodyPr anchor="ctr" anchorCtr="0">
            <a:normAutofit/>
          </a:bodyPr>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&lt;Practice&gt;</a:t>
            </a:r>
          </a:p>
        </p:txBody>
      </p:sp>
      <p:sp>
        <p:nvSpPr>
          <p:cNvPr id="10" name="Picture Placeholder 6">
            <a:extLst>
              <a:ext uri="{FF2B5EF4-FFF2-40B4-BE49-F238E27FC236}">
                <a16:creationId xmlns:a16="http://schemas.microsoft.com/office/drawing/2014/main" id="{C2AE835E-467D-6C45-93EB-C1C5414859D6}"/>
              </a:ext>
            </a:extLst>
          </p:cNvPr>
          <p:cNvSpPr>
            <a:spLocks noGrp="1"/>
          </p:cNvSpPr>
          <p:nvPr>
            <p:ph type="pic" sz="quarter" idx="15" hasCustomPrompt="1"/>
          </p:nvPr>
        </p:nvSpPr>
        <p:spPr>
          <a:xfrm>
            <a:off x="187692" y="938462"/>
            <a:ext cx="413887" cy="431921"/>
          </a:xfrm>
        </p:spPr>
        <p:txBody>
          <a:bodyPr>
            <a:noAutofit/>
          </a:bodyPr>
          <a:lstStyle>
            <a:lvl1pPr marL="0" indent="0">
              <a:buNone/>
              <a:defRPr sz="2400"/>
            </a:lvl1pPr>
          </a:lstStyle>
          <a:p>
            <a:r>
              <a:rPr lang="en-US"/>
              <a:t>#</a:t>
            </a:r>
          </a:p>
        </p:txBody>
      </p:sp>
      <p:sp>
        <p:nvSpPr>
          <p:cNvPr id="12" name="Content Placeholder 3">
            <a:extLst>
              <a:ext uri="{FF2B5EF4-FFF2-40B4-BE49-F238E27FC236}">
                <a16:creationId xmlns:a16="http://schemas.microsoft.com/office/drawing/2014/main" id="{1D1958A2-BDAE-A241-9A1C-39B6E5769247}"/>
              </a:ext>
            </a:extLst>
          </p:cNvPr>
          <p:cNvSpPr>
            <a:spLocks noGrp="1"/>
          </p:cNvSpPr>
          <p:nvPr>
            <p:ph sz="quarter" idx="10" hasCustomPrompt="1"/>
          </p:nvPr>
        </p:nvSpPr>
        <p:spPr>
          <a:xfrm>
            <a:off x="665497" y="948110"/>
            <a:ext cx="5486400" cy="819730"/>
          </a:xfrm>
        </p:spPr>
        <p:txBody>
          <a:bodyPr>
            <a:noAutofit/>
          </a:bodyPr>
          <a:lstStyle>
            <a:lvl1pPr marL="0" indent="0">
              <a:lnSpc>
                <a:spcPct val="100000"/>
              </a:lnSpc>
              <a:spcBef>
                <a:spcPts val="0"/>
              </a:spcBef>
              <a:spcAft>
                <a:spcPts val="0"/>
              </a:spcAft>
              <a:buNone/>
              <a:defRPr sz="2000">
                <a:latin typeface="Arial" panose="020B0604020202020204" pitchFamily="34" charset="0"/>
                <a:cs typeface="Arial" panose="020B0604020202020204" pitchFamily="34" charset="0"/>
              </a:defRPr>
            </a:lvl1pPr>
          </a:lstStyle>
          <a:p>
            <a:pPr lvl="0"/>
            <a:r>
              <a:rPr lang="en-US"/>
              <a:t>&lt;Click to add text&gt;</a:t>
            </a:r>
          </a:p>
        </p:txBody>
      </p:sp>
      <p:sp>
        <p:nvSpPr>
          <p:cNvPr id="13" name="Content Placeholder 3">
            <a:extLst>
              <a:ext uri="{FF2B5EF4-FFF2-40B4-BE49-F238E27FC236}">
                <a16:creationId xmlns:a16="http://schemas.microsoft.com/office/drawing/2014/main" id="{0304F60F-89F0-A992-7AD7-9E5B4A2FDCF4}"/>
              </a:ext>
            </a:extLst>
          </p:cNvPr>
          <p:cNvSpPr>
            <a:spLocks noGrp="1"/>
          </p:cNvSpPr>
          <p:nvPr>
            <p:ph sz="quarter" idx="17" hasCustomPrompt="1"/>
          </p:nvPr>
        </p:nvSpPr>
        <p:spPr>
          <a:xfrm>
            <a:off x="665497" y="1951700"/>
            <a:ext cx="5486400" cy="819730"/>
          </a:xfrm>
        </p:spPr>
        <p:txBody>
          <a:bodyPr>
            <a:noAutofit/>
          </a:bodyPr>
          <a:lstStyle>
            <a:lvl1pPr marL="0" indent="0">
              <a:lnSpc>
                <a:spcPct val="100000"/>
              </a:lnSpc>
              <a:spcBef>
                <a:spcPts val="0"/>
              </a:spcBef>
              <a:spcAft>
                <a:spcPts val="0"/>
              </a:spcAft>
              <a:buNone/>
              <a:defRPr sz="2000">
                <a:latin typeface="Arial" panose="020B0604020202020204" pitchFamily="34" charset="0"/>
                <a:cs typeface="Arial" panose="020B0604020202020204" pitchFamily="34" charset="0"/>
              </a:defRPr>
            </a:lvl1pPr>
          </a:lstStyle>
          <a:p>
            <a:pPr lvl="0"/>
            <a:r>
              <a:rPr lang="en-US"/>
              <a:t>&lt;Click to add text&gt;</a:t>
            </a:r>
          </a:p>
        </p:txBody>
      </p:sp>
      <p:sp>
        <p:nvSpPr>
          <p:cNvPr id="15" name="Content Placeholder 3">
            <a:extLst>
              <a:ext uri="{FF2B5EF4-FFF2-40B4-BE49-F238E27FC236}">
                <a16:creationId xmlns:a16="http://schemas.microsoft.com/office/drawing/2014/main" id="{D34B71E3-A504-5469-0134-E2BDFDF27683}"/>
              </a:ext>
            </a:extLst>
          </p:cNvPr>
          <p:cNvSpPr>
            <a:spLocks noGrp="1"/>
          </p:cNvSpPr>
          <p:nvPr>
            <p:ph sz="quarter" idx="19" hasCustomPrompt="1"/>
          </p:nvPr>
        </p:nvSpPr>
        <p:spPr>
          <a:xfrm>
            <a:off x="665497" y="2932848"/>
            <a:ext cx="5486400" cy="914400"/>
          </a:xfrm>
        </p:spPr>
        <p:txBody>
          <a:bodyPr>
            <a:noAutofit/>
          </a:bodyPr>
          <a:lstStyle>
            <a:lvl1pPr marL="0" indent="0">
              <a:lnSpc>
                <a:spcPct val="100000"/>
              </a:lnSpc>
              <a:spcBef>
                <a:spcPts val="0"/>
              </a:spcBef>
              <a:spcAft>
                <a:spcPts val="0"/>
              </a:spcAft>
              <a:buNone/>
              <a:defRPr sz="2000">
                <a:latin typeface="Arial" panose="020B0604020202020204" pitchFamily="34" charset="0"/>
                <a:cs typeface="Arial" panose="020B0604020202020204" pitchFamily="34" charset="0"/>
              </a:defRPr>
            </a:lvl1pPr>
          </a:lstStyle>
          <a:p>
            <a:pPr lvl="0"/>
            <a:r>
              <a:rPr lang="en-US"/>
              <a:t>&lt;Click to add text&gt;</a:t>
            </a:r>
          </a:p>
        </p:txBody>
      </p:sp>
      <p:sp>
        <p:nvSpPr>
          <p:cNvPr id="21" name="Content Placeholder 3">
            <a:extLst>
              <a:ext uri="{FF2B5EF4-FFF2-40B4-BE49-F238E27FC236}">
                <a16:creationId xmlns:a16="http://schemas.microsoft.com/office/drawing/2014/main" id="{486C0E4E-A521-00B9-9444-AA899B0DADCC}"/>
              </a:ext>
            </a:extLst>
          </p:cNvPr>
          <p:cNvSpPr>
            <a:spLocks noGrp="1"/>
          </p:cNvSpPr>
          <p:nvPr>
            <p:ph sz="quarter" idx="31" hasCustomPrompt="1"/>
          </p:nvPr>
        </p:nvSpPr>
        <p:spPr>
          <a:xfrm>
            <a:off x="665497" y="4039087"/>
            <a:ext cx="5486400" cy="914400"/>
          </a:xfrm>
        </p:spPr>
        <p:txBody>
          <a:bodyPr>
            <a:noAutofit/>
          </a:bodyPr>
          <a:lstStyle>
            <a:lvl1pPr marL="0" indent="0">
              <a:lnSpc>
                <a:spcPct val="100000"/>
              </a:lnSpc>
              <a:spcBef>
                <a:spcPts val="0"/>
              </a:spcBef>
              <a:spcAft>
                <a:spcPts val="0"/>
              </a:spcAft>
              <a:buNone/>
              <a:defRPr sz="2000">
                <a:latin typeface="Arial" panose="020B0604020202020204" pitchFamily="34" charset="0"/>
                <a:cs typeface="Arial" panose="020B0604020202020204" pitchFamily="34" charset="0"/>
              </a:defRPr>
            </a:lvl1pPr>
          </a:lstStyle>
          <a:p>
            <a:pPr lvl="0"/>
            <a:r>
              <a:rPr lang="en-US"/>
              <a:t>&lt;Click to add text&gt;</a:t>
            </a:r>
          </a:p>
        </p:txBody>
      </p:sp>
      <p:sp>
        <p:nvSpPr>
          <p:cNvPr id="19" name="Text Placeholder 3">
            <a:extLst>
              <a:ext uri="{FF2B5EF4-FFF2-40B4-BE49-F238E27FC236}">
                <a16:creationId xmlns:a16="http://schemas.microsoft.com/office/drawing/2014/main" id="{83C98691-D145-A8D3-6932-F67E88C33597}"/>
              </a:ext>
            </a:extLst>
          </p:cNvPr>
          <p:cNvSpPr>
            <a:spLocks noGrp="1"/>
          </p:cNvSpPr>
          <p:nvPr>
            <p:ph type="body" sz="quarter" idx="29"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16226404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ractice Problems">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7467591B-2817-EB4A-A3C8-E5F904ADC818}"/>
              </a:ext>
            </a:extLst>
          </p:cNvPr>
          <p:cNvSpPr>
            <a:spLocks noGrp="1"/>
          </p:cNvSpPr>
          <p:nvPr>
            <p:ph type="body" sz="quarter" idx="12" hasCustomPrompt="1"/>
          </p:nvPr>
        </p:nvSpPr>
        <p:spPr>
          <a:xfrm>
            <a:off x="228600" y="81107"/>
            <a:ext cx="5670238" cy="699720"/>
          </a:xfrm>
          <a:prstGeom prst="rect">
            <a:avLst/>
          </a:prstGeom>
        </p:spPr>
        <p:txBody>
          <a:bodyPr anchor="ctr" anchorCtr="0">
            <a:normAutofit/>
          </a:bodyPr>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&lt;Practice&gt;</a:t>
            </a:r>
          </a:p>
        </p:txBody>
      </p:sp>
      <p:sp>
        <p:nvSpPr>
          <p:cNvPr id="10" name="Picture Placeholder 6">
            <a:extLst>
              <a:ext uri="{FF2B5EF4-FFF2-40B4-BE49-F238E27FC236}">
                <a16:creationId xmlns:a16="http://schemas.microsoft.com/office/drawing/2014/main" id="{C2AE835E-467D-6C45-93EB-C1C5414859D6}"/>
              </a:ext>
            </a:extLst>
          </p:cNvPr>
          <p:cNvSpPr>
            <a:spLocks noGrp="1"/>
          </p:cNvSpPr>
          <p:nvPr>
            <p:ph type="pic" sz="quarter" idx="15" hasCustomPrompt="1"/>
          </p:nvPr>
        </p:nvSpPr>
        <p:spPr>
          <a:xfrm>
            <a:off x="187692" y="938462"/>
            <a:ext cx="413887" cy="431921"/>
          </a:xfrm>
        </p:spPr>
        <p:txBody>
          <a:bodyPr>
            <a:noAutofit/>
          </a:bodyPr>
          <a:lstStyle>
            <a:lvl1pPr marL="0" indent="0">
              <a:buNone/>
              <a:defRPr sz="2400"/>
            </a:lvl1pPr>
          </a:lstStyle>
          <a:p>
            <a:r>
              <a:rPr lang="en-US"/>
              <a:t>#</a:t>
            </a:r>
          </a:p>
        </p:txBody>
      </p:sp>
      <p:sp>
        <p:nvSpPr>
          <p:cNvPr id="12" name="Content Placeholder 3">
            <a:extLst>
              <a:ext uri="{FF2B5EF4-FFF2-40B4-BE49-F238E27FC236}">
                <a16:creationId xmlns:a16="http://schemas.microsoft.com/office/drawing/2014/main" id="{1D1958A2-BDAE-A241-9A1C-39B6E5769247}"/>
              </a:ext>
            </a:extLst>
          </p:cNvPr>
          <p:cNvSpPr>
            <a:spLocks noGrp="1"/>
          </p:cNvSpPr>
          <p:nvPr>
            <p:ph sz="quarter" idx="10" hasCustomPrompt="1"/>
          </p:nvPr>
        </p:nvSpPr>
        <p:spPr>
          <a:xfrm>
            <a:off x="665497" y="948110"/>
            <a:ext cx="5486400" cy="1604172"/>
          </a:xfrm>
        </p:spPr>
        <p:txBody>
          <a:bodyPr>
            <a:noAutofit/>
          </a:bodyPr>
          <a:lstStyle>
            <a:lvl1pPr marL="0" indent="0">
              <a:lnSpc>
                <a:spcPct val="100000"/>
              </a:lnSpc>
              <a:spcBef>
                <a:spcPts val="0"/>
              </a:spcBef>
              <a:spcAft>
                <a:spcPts val="0"/>
              </a:spcAft>
              <a:buNone/>
              <a:defRPr sz="2000">
                <a:latin typeface="Arial" panose="020B0604020202020204" pitchFamily="34" charset="0"/>
                <a:cs typeface="Arial" panose="020B0604020202020204" pitchFamily="34" charset="0"/>
              </a:defRPr>
            </a:lvl1pPr>
          </a:lstStyle>
          <a:p>
            <a:pPr lvl="0"/>
            <a:r>
              <a:rPr lang="en-US"/>
              <a:t>&lt;Click to add text&gt;</a:t>
            </a:r>
          </a:p>
        </p:txBody>
      </p:sp>
      <p:sp>
        <p:nvSpPr>
          <p:cNvPr id="16" name="Content Placeholder 8">
            <a:extLst>
              <a:ext uri="{FF2B5EF4-FFF2-40B4-BE49-F238E27FC236}">
                <a16:creationId xmlns:a16="http://schemas.microsoft.com/office/drawing/2014/main" id="{2DEFA006-2CA5-8B89-1DF0-0216410E6E07}"/>
              </a:ext>
            </a:extLst>
          </p:cNvPr>
          <p:cNvSpPr>
            <a:spLocks noGrp="1"/>
          </p:cNvSpPr>
          <p:nvPr>
            <p:ph sz="quarter" idx="26" hasCustomPrompt="1"/>
          </p:nvPr>
        </p:nvSpPr>
        <p:spPr>
          <a:xfrm>
            <a:off x="6426912" y="938462"/>
            <a:ext cx="2529395" cy="91440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11" name="Picture Placeholder 6">
            <a:extLst>
              <a:ext uri="{FF2B5EF4-FFF2-40B4-BE49-F238E27FC236}">
                <a16:creationId xmlns:a16="http://schemas.microsoft.com/office/drawing/2014/main" id="{89F9E3D5-9E98-6728-E01C-218A407C2CB5}"/>
              </a:ext>
            </a:extLst>
          </p:cNvPr>
          <p:cNvSpPr>
            <a:spLocks noGrp="1"/>
          </p:cNvSpPr>
          <p:nvPr>
            <p:ph type="pic" sz="quarter" idx="16" hasCustomPrompt="1"/>
          </p:nvPr>
        </p:nvSpPr>
        <p:spPr>
          <a:xfrm>
            <a:off x="187692" y="2932848"/>
            <a:ext cx="413887" cy="431921"/>
          </a:xfrm>
        </p:spPr>
        <p:txBody>
          <a:bodyPr>
            <a:noAutofit/>
          </a:bodyPr>
          <a:lstStyle>
            <a:lvl1pPr marL="0" indent="0">
              <a:buNone/>
              <a:defRPr sz="2400"/>
            </a:lvl1pPr>
          </a:lstStyle>
          <a:p>
            <a:r>
              <a:rPr lang="en-US"/>
              <a:t>#</a:t>
            </a:r>
          </a:p>
        </p:txBody>
      </p:sp>
      <p:sp>
        <p:nvSpPr>
          <p:cNvPr id="13" name="Content Placeholder 3">
            <a:extLst>
              <a:ext uri="{FF2B5EF4-FFF2-40B4-BE49-F238E27FC236}">
                <a16:creationId xmlns:a16="http://schemas.microsoft.com/office/drawing/2014/main" id="{0304F60F-89F0-A992-7AD7-9E5B4A2FDCF4}"/>
              </a:ext>
            </a:extLst>
          </p:cNvPr>
          <p:cNvSpPr>
            <a:spLocks noGrp="1"/>
          </p:cNvSpPr>
          <p:nvPr>
            <p:ph sz="quarter" idx="17" hasCustomPrompt="1"/>
          </p:nvPr>
        </p:nvSpPr>
        <p:spPr>
          <a:xfrm>
            <a:off x="665497" y="2942496"/>
            <a:ext cx="5486400" cy="1604172"/>
          </a:xfrm>
        </p:spPr>
        <p:txBody>
          <a:bodyPr>
            <a:noAutofit/>
          </a:bodyPr>
          <a:lstStyle>
            <a:lvl1pPr marL="0" indent="0">
              <a:lnSpc>
                <a:spcPct val="100000"/>
              </a:lnSpc>
              <a:spcBef>
                <a:spcPts val="0"/>
              </a:spcBef>
              <a:spcAft>
                <a:spcPts val="0"/>
              </a:spcAft>
              <a:buNone/>
              <a:defRPr sz="2000">
                <a:latin typeface="Arial" panose="020B0604020202020204" pitchFamily="34" charset="0"/>
                <a:cs typeface="Arial" panose="020B0604020202020204" pitchFamily="34" charset="0"/>
              </a:defRPr>
            </a:lvl1pPr>
          </a:lstStyle>
          <a:p>
            <a:pPr lvl="0"/>
            <a:r>
              <a:rPr lang="en-US"/>
              <a:t>&lt;Click to add text&gt;</a:t>
            </a:r>
          </a:p>
        </p:txBody>
      </p:sp>
      <p:sp>
        <p:nvSpPr>
          <p:cNvPr id="17" name="Content Placeholder 8">
            <a:extLst>
              <a:ext uri="{FF2B5EF4-FFF2-40B4-BE49-F238E27FC236}">
                <a16:creationId xmlns:a16="http://schemas.microsoft.com/office/drawing/2014/main" id="{42BDD5D4-9BF6-B065-F2D9-6B1299DF548D}"/>
              </a:ext>
            </a:extLst>
          </p:cNvPr>
          <p:cNvSpPr>
            <a:spLocks noGrp="1"/>
          </p:cNvSpPr>
          <p:nvPr>
            <p:ph sz="quarter" idx="27" hasCustomPrompt="1"/>
          </p:nvPr>
        </p:nvSpPr>
        <p:spPr>
          <a:xfrm>
            <a:off x="6426913" y="2932848"/>
            <a:ext cx="2529395" cy="91440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14" name="Picture Placeholder 6">
            <a:extLst>
              <a:ext uri="{FF2B5EF4-FFF2-40B4-BE49-F238E27FC236}">
                <a16:creationId xmlns:a16="http://schemas.microsoft.com/office/drawing/2014/main" id="{1CFE457A-086B-CD86-C22F-3B15B89B27F5}"/>
              </a:ext>
            </a:extLst>
          </p:cNvPr>
          <p:cNvSpPr>
            <a:spLocks noGrp="1"/>
          </p:cNvSpPr>
          <p:nvPr>
            <p:ph type="pic" sz="quarter" idx="18" hasCustomPrompt="1"/>
          </p:nvPr>
        </p:nvSpPr>
        <p:spPr>
          <a:xfrm>
            <a:off x="187692" y="4917586"/>
            <a:ext cx="413887" cy="431921"/>
          </a:xfrm>
        </p:spPr>
        <p:txBody>
          <a:bodyPr>
            <a:noAutofit/>
          </a:bodyPr>
          <a:lstStyle>
            <a:lvl1pPr marL="0" indent="0">
              <a:buNone/>
              <a:defRPr sz="2400"/>
            </a:lvl1pPr>
          </a:lstStyle>
          <a:p>
            <a:r>
              <a:rPr lang="en-US"/>
              <a:t>#</a:t>
            </a:r>
          </a:p>
        </p:txBody>
      </p:sp>
      <p:sp>
        <p:nvSpPr>
          <p:cNvPr id="15" name="Content Placeholder 3">
            <a:extLst>
              <a:ext uri="{FF2B5EF4-FFF2-40B4-BE49-F238E27FC236}">
                <a16:creationId xmlns:a16="http://schemas.microsoft.com/office/drawing/2014/main" id="{D34B71E3-A504-5469-0134-E2BDFDF27683}"/>
              </a:ext>
            </a:extLst>
          </p:cNvPr>
          <p:cNvSpPr>
            <a:spLocks noGrp="1"/>
          </p:cNvSpPr>
          <p:nvPr>
            <p:ph sz="quarter" idx="19" hasCustomPrompt="1"/>
          </p:nvPr>
        </p:nvSpPr>
        <p:spPr>
          <a:xfrm>
            <a:off x="665497" y="4927234"/>
            <a:ext cx="5486400" cy="1604172"/>
          </a:xfrm>
        </p:spPr>
        <p:txBody>
          <a:bodyPr>
            <a:noAutofit/>
          </a:bodyPr>
          <a:lstStyle>
            <a:lvl1pPr marL="0" indent="0">
              <a:lnSpc>
                <a:spcPct val="100000"/>
              </a:lnSpc>
              <a:spcBef>
                <a:spcPts val="0"/>
              </a:spcBef>
              <a:spcAft>
                <a:spcPts val="0"/>
              </a:spcAft>
              <a:buNone/>
              <a:defRPr sz="2000">
                <a:latin typeface="Arial" panose="020B0604020202020204" pitchFamily="34" charset="0"/>
                <a:cs typeface="Arial" panose="020B0604020202020204" pitchFamily="34" charset="0"/>
              </a:defRPr>
            </a:lvl1pPr>
          </a:lstStyle>
          <a:p>
            <a:pPr lvl="0"/>
            <a:r>
              <a:rPr lang="en-US"/>
              <a:t>&lt;Click to add text&gt;</a:t>
            </a:r>
          </a:p>
        </p:txBody>
      </p:sp>
      <p:sp>
        <p:nvSpPr>
          <p:cNvPr id="18" name="Content Placeholder 8">
            <a:extLst>
              <a:ext uri="{FF2B5EF4-FFF2-40B4-BE49-F238E27FC236}">
                <a16:creationId xmlns:a16="http://schemas.microsoft.com/office/drawing/2014/main" id="{A8D398E6-6FE0-F10F-97A6-D906A43F525D}"/>
              </a:ext>
            </a:extLst>
          </p:cNvPr>
          <p:cNvSpPr>
            <a:spLocks noGrp="1"/>
          </p:cNvSpPr>
          <p:nvPr>
            <p:ph sz="quarter" idx="28" hasCustomPrompt="1"/>
          </p:nvPr>
        </p:nvSpPr>
        <p:spPr>
          <a:xfrm>
            <a:off x="6426913" y="4914788"/>
            <a:ext cx="2529395" cy="91440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19" name="Text Placeholder 3">
            <a:extLst>
              <a:ext uri="{FF2B5EF4-FFF2-40B4-BE49-F238E27FC236}">
                <a16:creationId xmlns:a16="http://schemas.microsoft.com/office/drawing/2014/main" id="{83C98691-D145-A8D3-6932-F67E88C33597}"/>
              </a:ext>
            </a:extLst>
          </p:cNvPr>
          <p:cNvSpPr>
            <a:spLocks noGrp="1"/>
          </p:cNvSpPr>
          <p:nvPr>
            <p:ph type="body" sz="quarter" idx="29"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22248161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ractice Problem_Choice_Matrix">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7467591B-2817-EB4A-A3C8-E5F904ADC818}"/>
              </a:ext>
            </a:extLst>
          </p:cNvPr>
          <p:cNvSpPr>
            <a:spLocks noGrp="1"/>
          </p:cNvSpPr>
          <p:nvPr>
            <p:ph type="body" sz="quarter" idx="12" hasCustomPrompt="1"/>
          </p:nvPr>
        </p:nvSpPr>
        <p:spPr>
          <a:xfrm>
            <a:off x="228600" y="81107"/>
            <a:ext cx="5670238" cy="699720"/>
          </a:xfrm>
          <a:prstGeom prst="rect">
            <a:avLst/>
          </a:prstGeom>
        </p:spPr>
        <p:txBody>
          <a:bodyPr anchor="ctr" anchorCtr="0">
            <a:normAutofit/>
          </a:bodyPr>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&lt;Practice&gt;</a:t>
            </a:r>
          </a:p>
        </p:txBody>
      </p:sp>
      <p:sp>
        <p:nvSpPr>
          <p:cNvPr id="10" name="Picture Placeholder 6">
            <a:extLst>
              <a:ext uri="{FF2B5EF4-FFF2-40B4-BE49-F238E27FC236}">
                <a16:creationId xmlns:a16="http://schemas.microsoft.com/office/drawing/2014/main" id="{C2AE835E-467D-6C45-93EB-C1C5414859D6}"/>
              </a:ext>
            </a:extLst>
          </p:cNvPr>
          <p:cNvSpPr>
            <a:spLocks noGrp="1"/>
          </p:cNvSpPr>
          <p:nvPr>
            <p:ph type="pic" sz="quarter" idx="15" hasCustomPrompt="1"/>
          </p:nvPr>
        </p:nvSpPr>
        <p:spPr>
          <a:xfrm>
            <a:off x="187692" y="938462"/>
            <a:ext cx="413887" cy="431921"/>
          </a:xfrm>
        </p:spPr>
        <p:txBody>
          <a:bodyPr>
            <a:noAutofit/>
          </a:bodyPr>
          <a:lstStyle>
            <a:lvl1pPr marL="0" indent="0">
              <a:buNone/>
              <a:defRPr sz="2400"/>
            </a:lvl1pPr>
          </a:lstStyle>
          <a:p>
            <a:r>
              <a:rPr lang="en-US"/>
              <a:t>#</a:t>
            </a:r>
          </a:p>
        </p:txBody>
      </p:sp>
      <p:sp>
        <p:nvSpPr>
          <p:cNvPr id="12" name="Content Placeholder 3">
            <a:extLst>
              <a:ext uri="{FF2B5EF4-FFF2-40B4-BE49-F238E27FC236}">
                <a16:creationId xmlns:a16="http://schemas.microsoft.com/office/drawing/2014/main" id="{1D1958A2-BDAE-A241-9A1C-39B6E5769247}"/>
              </a:ext>
            </a:extLst>
          </p:cNvPr>
          <p:cNvSpPr>
            <a:spLocks noGrp="1"/>
          </p:cNvSpPr>
          <p:nvPr>
            <p:ph sz="quarter" idx="10" hasCustomPrompt="1"/>
          </p:nvPr>
        </p:nvSpPr>
        <p:spPr>
          <a:xfrm>
            <a:off x="665497" y="948109"/>
            <a:ext cx="5486400" cy="1042415"/>
          </a:xfrm>
        </p:spPr>
        <p:txBody>
          <a:bodyPr>
            <a:noAutofit/>
          </a:bodyPr>
          <a:lstStyle>
            <a:lvl1pPr marL="0" indent="0">
              <a:lnSpc>
                <a:spcPct val="100000"/>
              </a:lnSpc>
              <a:spcBef>
                <a:spcPts val="0"/>
              </a:spcBef>
              <a:spcAft>
                <a:spcPts val="0"/>
              </a:spcAft>
              <a:buNone/>
              <a:defRPr sz="2000">
                <a:latin typeface="Arial" panose="020B0604020202020204" pitchFamily="34" charset="0"/>
                <a:cs typeface="Arial" panose="020B0604020202020204" pitchFamily="34" charset="0"/>
              </a:defRPr>
            </a:lvl1pPr>
          </a:lstStyle>
          <a:p>
            <a:pPr lvl="0"/>
            <a:r>
              <a:rPr lang="en-US"/>
              <a:t>&lt;Click to add text&gt;</a:t>
            </a:r>
          </a:p>
        </p:txBody>
      </p:sp>
      <p:sp>
        <p:nvSpPr>
          <p:cNvPr id="28" name="Content Placeholder 8">
            <a:extLst>
              <a:ext uri="{FF2B5EF4-FFF2-40B4-BE49-F238E27FC236}">
                <a16:creationId xmlns:a16="http://schemas.microsoft.com/office/drawing/2014/main" id="{A9A161F0-1525-864E-2CE1-7D22490ACAB6}"/>
              </a:ext>
            </a:extLst>
          </p:cNvPr>
          <p:cNvSpPr>
            <a:spLocks noGrp="1"/>
          </p:cNvSpPr>
          <p:nvPr>
            <p:ph sz="quarter" idx="30" hasCustomPrompt="1"/>
          </p:nvPr>
        </p:nvSpPr>
        <p:spPr>
          <a:xfrm>
            <a:off x="6426912" y="938462"/>
            <a:ext cx="2529395" cy="91440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4" name="Text Placeholder 3">
            <a:extLst>
              <a:ext uri="{FF2B5EF4-FFF2-40B4-BE49-F238E27FC236}">
                <a16:creationId xmlns:a16="http://schemas.microsoft.com/office/drawing/2014/main" id="{64E847EF-914F-82E1-5586-EE1491C9AD83}"/>
              </a:ext>
            </a:extLst>
          </p:cNvPr>
          <p:cNvSpPr>
            <a:spLocks noGrp="1"/>
          </p:cNvSpPr>
          <p:nvPr>
            <p:ph type="body" sz="quarter" idx="16" hasCustomPrompt="1"/>
          </p:nvPr>
        </p:nvSpPr>
        <p:spPr>
          <a:xfrm>
            <a:off x="5202999" y="2832099"/>
            <a:ext cx="958850" cy="473075"/>
          </a:xfrm>
        </p:spPr>
        <p:txBody>
          <a:bodyPr>
            <a:noAutofit/>
          </a:bodyPr>
          <a:lstStyle>
            <a:lvl1pPr marL="0" indent="0" algn="ctr">
              <a:buNone/>
              <a:defRPr sz="2000" b="1">
                <a:latin typeface="Arial" panose="020B0604020202020204" pitchFamily="34" charset="0"/>
                <a:cs typeface="Arial" panose="020B0604020202020204" pitchFamily="34" charset="0"/>
              </a:defRPr>
            </a:lvl1pPr>
          </a:lstStyle>
          <a:p>
            <a:pPr lvl="0"/>
            <a:r>
              <a:rPr lang="en-US"/>
              <a:t>&lt;text&gt;</a:t>
            </a:r>
          </a:p>
        </p:txBody>
      </p:sp>
      <p:sp>
        <p:nvSpPr>
          <p:cNvPr id="13" name="Text Placeholder 3">
            <a:extLst>
              <a:ext uri="{FF2B5EF4-FFF2-40B4-BE49-F238E27FC236}">
                <a16:creationId xmlns:a16="http://schemas.microsoft.com/office/drawing/2014/main" id="{1C94FC19-C89D-D594-99C4-5D24C29B9C12}"/>
              </a:ext>
            </a:extLst>
          </p:cNvPr>
          <p:cNvSpPr>
            <a:spLocks noGrp="1"/>
          </p:cNvSpPr>
          <p:nvPr>
            <p:ph type="body" sz="quarter" idx="17" hasCustomPrompt="1"/>
          </p:nvPr>
        </p:nvSpPr>
        <p:spPr>
          <a:xfrm>
            <a:off x="6096759" y="2832099"/>
            <a:ext cx="958850" cy="473075"/>
          </a:xfrm>
        </p:spPr>
        <p:txBody>
          <a:bodyPr>
            <a:noAutofit/>
          </a:bodyPr>
          <a:lstStyle>
            <a:lvl1pPr marL="0" indent="0" algn="ctr">
              <a:buNone/>
              <a:defRPr sz="2000" b="1">
                <a:latin typeface="Arial" panose="020B0604020202020204" pitchFamily="34" charset="0"/>
                <a:cs typeface="Arial" panose="020B0604020202020204" pitchFamily="34" charset="0"/>
              </a:defRPr>
            </a:lvl1pPr>
          </a:lstStyle>
          <a:p>
            <a:pPr lvl="0"/>
            <a:r>
              <a:rPr lang="en-US"/>
              <a:t>&lt;text&gt;</a:t>
            </a:r>
          </a:p>
        </p:txBody>
      </p:sp>
      <p:sp>
        <p:nvSpPr>
          <p:cNvPr id="14" name="Text Placeholder 3">
            <a:extLst>
              <a:ext uri="{FF2B5EF4-FFF2-40B4-BE49-F238E27FC236}">
                <a16:creationId xmlns:a16="http://schemas.microsoft.com/office/drawing/2014/main" id="{37989F70-3A0F-0F70-7973-F869D31EB847}"/>
              </a:ext>
            </a:extLst>
          </p:cNvPr>
          <p:cNvSpPr>
            <a:spLocks noGrp="1"/>
          </p:cNvSpPr>
          <p:nvPr>
            <p:ph type="body" sz="quarter" idx="18" hasCustomPrompt="1"/>
          </p:nvPr>
        </p:nvSpPr>
        <p:spPr>
          <a:xfrm>
            <a:off x="675397" y="3287419"/>
            <a:ext cx="5416779" cy="349344"/>
          </a:xfrm>
        </p:spPr>
        <p:txBody>
          <a:bodyPr>
            <a:noAutofit/>
          </a:bodyPr>
          <a:lstStyle>
            <a:lvl1pPr marL="0" indent="0" algn="l">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&lt;text&gt;</a:t>
            </a:r>
          </a:p>
        </p:txBody>
      </p:sp>
      <p:sp>
        <p:nvSpPr>
          <p:cNvPr id="30" name="Text Placeholder 2">
            <a:extLst>
              <a:ext uri="{FF2B5EF4-FFF2-40B4-BE49-F238E27FC236}">
                <a16:creationId xmlns:a16="http://schemas.microsoft.com/office/drawing/2014/main" id="{8D35C09F-1AE9-9CC7-2605-9AC8EF3B914D}"/>
              </a:ext>
            </a:extLst>
          </p:cNvPr>
          <p:cNvSpPr>
            <a:spLocks noGrp="1"/>
          </p:cNvSpPr>
          <p:nvPr>
            <p:ph type="body" sz="quarter" idx="42" hasCustomPrompt="1"/>
          </p:nvPr>
        </p:nvSpPr>
        <p:spPr>
          <a:xfrm>
            <a:off x="5570238" y="3350009"/>
            <a:ext cx="227012" cy="223838"/>
          </a:xfrm>
          <a:prstGeom prst="rect">
            <a:avLst/>
          </a:prstGeom>
        </p:spPr>
        <p:txBody>
          <a:bodyPr tIns="0" bIns="0"/>
          <a:lstStyle>
            <a:lvl1pPr marL="0" indent="0" algn="ctr">
              <a:buNone/>
              <a:defRPr sz="1800" b="1">
                <a:latin typeface="Arial" panose="020B0604020202020204" pitchFamily="34" charset="0"/>
                <a:cs typeface="Arial" panose="020B0604020202020204" pitchFamily="34" charset="0"/>
              </a:defRPr>
            </a:lvl1pPr>
          </a:lstStyle>
          <a:p>
            <a:pPr lvl="0"/>
            <a:r>
              <a:rPr lang="en-US"/>
              <a:t>X</a:t>
            </a:r>
          </a:p>
        </p:txBody>
      </p:sp>
      <p:sp>
        <p:nvSpPr>
          <p:cNvPr id="32" name="Text Placeholder 2">
            <a:extLst>
              <a:ext uri="{FF2B5EF4-FFF2-40B4-BE49-F238E27FC236}">
                <a16:creationId xmlns:a16="http://schemas.microsoft.com/office/drawing/2014/main" id="{8E5C73D2-365F-B244-E8F6-BFC1ADEE342D}"/>
              </a:ext>
            </a:extLst>
          </p:cNvPr>
          <p:cNvSpPr>
            <a:spLocks noGrp="1"/>
          </p:cNvSpPr>
          <p:nvPr>
            <p:ph type="body" sz="quarter" idx="44" hasCustomPrompt="1"/>
          </p:nvPr>
        </p:nvSpPr>
        <p:spPr>
          <a:xfrm>
            <a:off x="6460826" y="3347450"/>
            <a:ext cx="227012" cy="223838"/>
          </a:xfrm>
          <a:prstGeom prst="rect">
            <a:avLst/>
          </a:prstGeom>
        </p:spPr>
        <p:txBody>
          <a:bodyPr tIns="0" bIns="0"/>
          <a:lstStyle>
            <a:lvl1pPr marL="0" indent="0" algn="ctr">
              <a:buNone/>
              <a:defRPr sz="1800" b="1">
                <a:latin typeface="Arial" panose="020B0604020202020204" pitchFamily="34" charset="0"/>
                <a:cs typeface="Arial" panose="020B0604020202020204" pitchFamily="34" charset="0"/>
              </a:defRPr>
            </a:lvl1pPr>
          </a:lstStyle>
          <a:p>
            <a:pPr lvl="0"/>
            <a:r>
              <a:rPr lang="en-US"/>
              <a:t>X</a:t>
            </a:r>
          </a:p>
        </p:txBody>
      </p:sp>
      <p:sp>
        <p:nvSpPr>
          <p:cNvPr id="15" name="Text Placeholder 3">
            <a:extLst>
              <a:ext uri="{FF2B5EF4-FFF2-40B4-BE49-F238E27FC236}">
                <a16:creationId xmlns:a16="http://schemas.microsoft.com/office/drawing/2014/main" id="{6BEBC462-0670-0924-3417-6342130EB281}"/>
              </a:ext>
            </a:extLst>
          </p:cNvPr>
          <p:cNvSpPr>
            <a:spLocks noGrp="1"/>
          </p:cNvSpPr>
          <p:nvPr>
            <p:ph type="body" sz="quarter" idx="19" hasCustomPrompt="1"/>
          </p:nvPr>
        </p:nvSpPr>
        <p:spPr>
          <a:xfrm>
            <a:off x="675397" y="3690292"/>
            <a:ext cx="5416779" cy="349344"/>
          </a:xfrm>
        </p:spPr>
        <p:txBody>
          <a:bodyPr>
            <a:noAutofit/>
          </a:bodyPr>
          <a:lstStyle>
            <a:lvl1pPr marL="0" indent="0" algn="l">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&lt;text&gt;</a:t>
            </a:r>
          </a:p>
        </p:txBody>
      </p:sp>
      <p:sp>
        <p:nvSpPr>
          <p:cNvPr id="31" name="Text Placeholder 2">
            <a:extLst>
              <a:ext uri="{FF2B5EF4-FFF2-40B4-BE49-F238E27FC236}">
                <a16:creationId xmlns:a16="http://schemas.microsoft.com/office/drawing/2014/main" id="{9BD591CE-516E-5B24-6C6D-D10A2E336B05}"/>
              </a:ext>
            </a:extLst>
          </p:cNvPr>
          <p:cNvSpPr>
            <a:spLocks noGrp="1"/>
          </p:cNvSpPr>
          <p:nvPr>
            <p:ph type="body" sz="quarter" idx="43" hasCustomPrompt="1"/>
          </p:nvPr>
        </p:nvSpPr>
        <p:spPr>
          <a:xfrm>
            <a:off x="5563616" y="3779472"/>
            <a:ext cx="227012" cy="223838"/>
          </a:xfrm>
          <a:prstGeom prst="rect">
            <a:avLst/>
          </a:prstGeom>
        </p:spPr>
        <p:txBody>
          <a:bodyPr tIns="0" bIns="0"/>
          <a:lstStyle>
            <a:lvl1pPr marL="0" indent="0" algn="ctr">
              <a:buNone/>
              <a:defRPr sz="1800" b="1">
                <a:latin typeface="Arial" panose="020B0604020202020204" pitchFamily="34" charset="0"/>
                <a:cs typeface="Arial" panose="020B0604020202020204" pitchFamily="34" charset="0"/>
              </a:defRPr>
            </a:lvl1pPr>
          </a:lstStyle>
          <a:p>
            <a:pPr lvl="0"/>
            <a:r>
              <a:rPr lang="en-US"/>
              <a:t>X</a:t>
            </a:r>
          </a:p>
        </p:txBody>
      </p:sp>
      <p:sp>
        <p:nvSpPr>
          <p:cNvPr id="33" name="Text Placeholder 2">
            <a:extLst>
              <a:ext uri="{FF2B5EF4-FFF2-40B4-BE49-F238E27FC236}">
                <a16:creationId xmlns:a16="http://schemas.microsoft.com/office/drawing/2014/main" id="{34E422C5-FB28-9BFF-D81B-3E5971559CAF}"/>
              </a:ext>
            </a:extLst>
          </p:cNvPr>
          <p:cNvSpPr>
            <a:spLocks noGrp="1"/>
          </p:cNvSpPr>
          <p:nvPr>
            <p:ph type="body" sz="quarter" idx="45" hasCustomPrompt="1"/>
          </p:nvPr>
        </p:nvSpPr>
        <p:spPr>
          <a:xfrm>
            <a:off x="6469548" y="3782658"/>
            <a:ext cx="227012" cy="223838"/>
          </a:xfrm>
          <a:prstGeom prst="rect">
            <a:avLst/>
          </a:prstGeom>
        </p:spPr>
        <p:txBody>
          <a:bodyPr tIns="0" bIns="0"/>
          <a:lstStyle>
            <a:lvl1pPr marL="0" indent="0" algn="ctr">
              <a:buNone/>
              <a:defRPr sz="1800" b="1">
                <a:latin typeface="Arial" panose="020B0604020202020204" pitchFamily="34" charset="0"/>
                <a:cs typeface="Arial" panose="020B0604020202020204" pitchFamily="34" charset="0"/>
              </a:defRPr>
            </a:lvl1pPr>
          </a:lstStyle>
          <a:p>
            <a:pPr lvl="0"/>
            <a:r>
              <a:rPr lang="en-US"/>
              <a:t>X</a:t>
            </a:r>
          </a:p>
        </p:txBody>
      </p:sp>
      <p:sp>
        <p:nvSpPr>
          <p:cNvPr id="18" name="Text Placeholder 3">
            <a:extLst>
              <a:ext uri="{FF2B5EF4-FFF2-40B4-BE49-F238E27FC236}">
                <a16:creationId xmlns:a16="http://schemas.microsoft.com/office/drawing/2014/main" id="{E26A05F0-9D5B-AA18-9375-BF9205EEBEDB}"/>
              </a:ext>
            </a:extLst>
          </p:cNvPr>
          <p:cNvSpPr>
            <a:spLocks noGrp="1"/>
          </p:cNvSpPr>
          <p:nvPr>
            <p:ph type="body" sz="quarter" idx="20" hasCustomPrompt="1"/>
          </p:nvPr>
        </p:nvSpPr>
        <p:spPr>
          <a:xfrm>
            <a:off x="675397" y="4092083"/>
            <a:ext cx="5416779" cy="349344"/>
          </a:xfrm>
        </p:spPr>
        <p:txBody>
          <a:bodyPr>
            <a:noAutofit/>
          </a:bodyPr>
          <a:lstStyle>
            <a:lvl1pPr marL="0" indent="0" algn="l">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&lt;text&gt;</a:t>
            </a:r>
          </a:p>
        </p:txBody>
      </p:sp>
      <p:sp>
        <p:nvSpPr>
          <p:cNvPr id="34" name="Text Placeholder 2">
            <a:extLst>
              <a:ext uri="{FF2B5EF4-FFF2-40B4-BE49-F238E27FC236}">
                <a16:creationId xmlns:a16="http://schemas.microsoft.com/office/drawing/2014/main" id="{529BCB9A-0864-BA98-4D84-270BEF6134C7}"/>
              </a:ext>
            </a:extLst>
          </p:cNvPr>
          <p:cNvSpPr>
            <a:spLocks noGrp="1"/>
          </p:cNvSpPr>
          <p:nvPr>
            <p:ph type="body" sz="quarter" idx="46" hasCustomPrompt="1"/>
          </p:nvPr>
        </p:nvSpPr>
        <p:spPr>
          <a:xfrm>
            <a:off x="5570238" y="4168448"/>
            <a:ext cx="227012" cy="223838"/>
          </a:xfrm>
          <a:prstGeom prst="rect">
            <a:avLst/>
          </a:prstGeom>
        </p:spPr>
        <p:txBody>
          <a:bodyPr tIns="0" bIns="0"/>
          <a:lstStyle>
            <a:lvl1pPr marL="0" indent="0" algn="ctr">
              <a:buNone/>
              <a:defRPr sz="1800" b="1">
                <a:latin typeface="Arial" panose="020B0604020202020204" pitchFamily="34" charset="0"/>
                <a:cs typeface="Arial" panose="020B0604020202020204" pitchFamily="34" charset="0"/>
              </a:defRPr>
            </a:lvl1pPr>
          </a:lstStyle>
          <a:p>
            <a:pPr lvl="0"/>
            <a:r>
              <a:rPr lang="en-US"/>
              <a:t>X</a:t>
            </a:r>
          </a:p>
        </p:txBody>
      </p:sp>
      <p:sp>
        <p:nvSpPr>
          <p:cNvPr id="35" name="Text Placeholder 2">
            <a:extLst>
              <a:ext uri="{FF2B5EF4-FFF2-40B4-BE49-F238E27FC236}">
                <a16:creationId xmlns:a16="http://schemas.microsoft.com/office/drawing/2014/main" id="{89A1E62B-025B-E548-D001-3A8F00C05575}"/>
              </a:ext>
            </a:extLst>
          </p:cNvPr>
          <p:cNvSpPr>
            <a:spLocks noGrp="1"/>
          </p:cNvSpPr>
          <p:nvPr>
            <p:ph type="body" sz="quarter" idx="47" hasCustomPrompt="1"/>
          </p:nvPr>
        </p:nvSpPr>
        <p:spPr>
          <a:xfrm>
            <a:off x="6469548" y="4168448"/>
            <a:ext cx="227012" cy="223838"/>
          </a:xfrm>
          <a:prstGeom prst="rect">
            <a:avLst/>
          </a:prstGeom>
        </p:spPr>
        <p:txBody>
          <a:bodyPr tIns="0" bIns="0"/>
          <a:lstStyle>
            <a:lvl1pPr marL="0" indent="0" algn="ctr">
              <a:buNone/>
              <a:defRPr sz="1800" b="1">
                <a:latin typeface="Arial" panose="020B0604020202020204" pitchFamily="34" charset="0"/>
                <a:cs typeface="Arial" panose="020B0604020202020204" pitchFamily="34" charset="0"/>
              </a:defRPr>
            </a:lvl1pPr>
          </a:lstStyle>
          <a:p>
            <a:pPr lvl="0"/>
            <a:r>
              <a:rPr lang="en-US"/>
              <a:t>X</a:t>
            </a:r>
          </a:p>
        </p:txBody>
      </p:sp>
      <p:sp>
        <p:nvSpPr>
          <p:cNvPr id="19" name="Text Placeholder 3">
            <a:extLst>
              <a:ext uri="{FF2B5EF4-FFF2-40B4-BE49-F238E27FC236}">
                <a16:creationId xmlns:a16="http://schemas.microsoft.com/office/drawing/2014/main" id="{431193FD-F0E2-3874-EE82-B857FD440C11}"/>
              </a:ext>
            </a:extLst>
          </p:cNvPr>
          <p:cNvSpPr>
            <a:spLocks noGrp="1"/>
          </p:cNvSpPr>
          <p:nvPr>
            <p:ph type="body" sz="quarter" idx="21" hasCustomPrompt="1"/>
          </p:nvPr>
        </p:nvSpPr>
        <p:spPr>
          <a:xfrm>
            <a:off x="675397" y="4494956"/>
            <a:ext cx="5416779" cy="349344"/>
          </a:xfrm>
        </p:spPr>
        <p:txBody>
          <a:bodyPr>
            <a:noAutofit/>
          </a:bodyPr>
          <a:lstStyle>
            <a:lvl1pPr marL="0" indent="0" algn="l">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&lt;text&gt;</a:t>
            </a:r>
          </a:p>
        </p:txBody>
      </p:sp>
      <p:sp>
        <p:nvSpPr>
          <p:cNvPr id="36" name="Text Placeholder 2">
            <a:extLst>
              <a:ext uri="{FF2B5EF4-FFF2-40B4-BE49-F238E27FC236}">
                <a16:creationId xmlns:a16="http://schemas.microsoft.com/office/drawing/2014/main" id="{9273F5CC-99AA-9963-A888-119A0E57CA92}"/>
              </a:ext>
            </a:extLst>
          </p:cNvPr>
          <p:cNvSpPr>
            <a:spLocks noGrp="1"/>
          </p:cNvSpPr>
          <p:nvPr>
            <p:ph type="body" sz="quarter" idx="48" hasCustomPrompt="1"/>
          </p:nvPr>
        </p:nvSpPr>
        <p:spPr>
          <a:xfrm>
            <a:off x="5575509" y="4585142"/>
            <a:ext cx="227012" cy="223838"/>
          </a:xfrm>
          <a:prstGeom prst="rect">
            <a:avLst/>
          </a:prstGeom>
        </p:spPr>
        <p:txBody>
          <a:bodyPr tIns="0" bIns="0"/>
          <a:lstStyle>
            <a:lvl1pPr marL="0" indent="0" algn="ctr">
              <a:buNone/>
              <a:defRPr sz="1800" b="1">
                <a:latin typeface="Arial" panose="020B0604020202020204" pitchFamily="34" charset="0"/>
                <a:cs typeface="Arial" panose="020B0604020202020204" pitchFamily="34" charset="0"/>
              </a:defRPr>
            </a:lvl1pPr>
          </a:lstStyle>
          <a:p>
            <a:pPr lvl="0"/>
            <a:r>
              <a:rPr lang="en-US"/>
              <a:t>X</a:t>
            </a:r>
          </a:p>
        </p:txBody>
      </p:sp>
      <p:sp>
        <p:nvSpPr>
          <p:cNvPr id="37" name="Text Placeholder 2">
            <a:extLst>
              <a:ext uri="{FF2B5EF4-FFF2-40B4-BE49-F238E27FC236}">
                <a16:creationId xmlns:a16="http://schemas.microsoft.com/office/drawing/2014/main" id="{278EFF02-92BB-E579-398B-442F22DB608A}"/>
              </a:ext>
            </a:extLst>
          </p:cNvPr>
          <p:cNvSpPr>
            <a:spLocks noGrp="1"/>
          </p:cNvSpPr>
          <p:nvPr>
            <p:ph type="body" sz="quarter" idx="49" hasCustomPrompt="1"/>
          </p:nvPr>
        </p:nvSpPr>
        <p:spPr>
          <a:xfrm>
            <a:off x="6469548" y="4585142"/>
            <a:ext cx="227012" cy="223838"/>
          </a:xfrm>
          <a:prstGeom prst="rect">
            <a:avLst/>
          </a:prstGeom>
        </p:spPr>
        <p:txBody>
          <a:bodyPr tIns="0" bIns="0"/>
          <a:lstStyle>
            <a:lvl1pPr marL="0" indent="0" algn="ctr">
              <a:buNone/>
              <a:defRPr sz="1800" b="1">
                <a:latin typeface="Arial" panose="020B0604020202020204" pitchFamily="34" charset="0"/>
                <a:cs typeface="Arial" panose="020B0604020202020204" pitchFamily="34" charset="0"/>
              </a:defRPr>
            </a:lvl1pPr>
          </a:lstStyle>
          <a:p>
            <a:pPr lvl="0"/>
            <a:r>
              <a:rPr lang="en-US"/>
              <a:t>X</a:t>
            </a:r>
          </a:p>
        </p:txBody>
      </p:sp>
      <p:sp>
        <p:nvSpPr>
          <p:cNvPr id="29" name="Text Placeholder 3">
            <a:extLst>
              <a:ext uri="{FF2B5EF4-FFF2-40B4-BE49-F238E27FC236}">
                <a16:creationId xmlns:a16="http://schemas.microsoft.com/office/drawing/2014/main" id="{47FE336C-9C9E-32AE-01AD-FD75CD181C12}"/>
              </a:ext>
            </a:extLst>
          </p:cNvPr>
          <p:cNvSpPr>
            <a:spLocks noGrp="1"/>
          </p:cNvSpPr>
          <p:nvPr>
            <p:ph type="body" sz="quarter" idx="31"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6120071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ractice Problem_Choice_Matrix_Images">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7467591B-2817-EB4A-A3C8-E5F904ADC818}"/>
              </a:ext>
            </a:extLst>
          </p:cNvPr>
          <p:cNvSpPr>
            <a:spLocks noGrp="1"/>
          </p:cNvSpPr>
          <p:nvPr>
            <p:ph type="body" sz="quarter" idx="12" hasCustomPrompt="1"/>
          </p:nvPr>
        </p:nvSpPr>
        <p:spPr>
          <a:xfrm>
            <a:off x="228600" y="81107"/>
            <a:ext cx="5670238" cy="699720"/>
          </a:xfrm>
          <a:prstGeom prst="rect">
            <a:avLst/>
          </a:prstGeom>
        </p:spPr>
        <p:txBody>
          <a:bodyPr anchor="ctr" anchorCtr="0">
            <a:normAutofit/>
          </a:bodyPr>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&lt;Practice&gt;</a:t>
            </a:r>
          </a:p>
        </p:txBody>
      </p:sp>
      <p:sp>
        <p:nvSpPr>
          <p:cNvPr id="10" name="Picture Placeholder 6">
            <a:extLst>
              <a:ext uri="{FF2B5EF4-FFF2-40B4-BE49-F238E27FC236}">
                <a16:creationId xmlns:a16="http://schemas.microsoft.com/office/drawing/2014/main" id="{C2AE835E-467D-6C45-93EB-C1C5414859D6}"/>
              </a:ext>
            </a:extLst>
          </p:cNvPr>
          <p:cNvSpPr>
            <a:spLocks noGrp="1"/>
          </p:cNvSpPr>
          <p:nvPr>
            <p:ph type="pic" sz="quarter" idx="15" hasCustomPrompt="1"/>
          </p:nvPr>
        </p:nvSpPr>
        <p:spPr>
          <a:xfrm>
            <a:off x="187692" y="938462"/>
            <a:ext cx="413887" cy="431921"/>
          </a:xfrm>
        </p:spPr>
        <p:txBody>
          <a:bodyPr>
            <a:noAutofit/>
          </a:bodyPr>
          <a:lstStyle>
            <a:lvl1pPr marL="0" indent="0">
              <a:buNone/>
              <a:defRPr sz="2400"/>
            </a:lvl1pPr>
          </a:lstStyle>
          <a:p>
            <a:r>
              <a:rPr lang="en-US"/>
              <a:t>#</a:t>
            </a:r>
          </a:p>
        </p:txBody>
      </p:sp>
      <p:sp>
        <p:nvSpPr>
          <p:cNvPr id="12" name="Content Placeholder 3">
            <a:extLst>
              <a:ext uri="{FF2B5EF4-FFF2-40B4-BE49-F238E27FC236}">
                <a16:creationId xmlns:a16="http://schemas.microsoft.com/office/drawing/2014/main" id="{1D1958A2-BDAE-A241-9A1C-39B6E5769247}"/>
              </a:ext>
            </a:extLst>
          </p:cNvPr>
          <p:cNvSpPr>
            <a:spLocks noGrp="1"/>
          </p:cNvSpPr>
          <p:nvPr>
            <p:ph sz="quarter" idx="10" hasCustomPrompt="1"/>
          </p:nvPr>
        </p:nvSpPr>
        <p:spPr>
          <a:xfrm>
            <a:off x="665497" y="948109"/>
            <a:ext cx="5486400" cy="1042415"/>
          </a:xfrm>
        </p:spPr>
        <p:txBody>
          <a:bodyPr>
            <a:noAutofit/>
          </a:bodyPr>
          <a:lstStyle>
            <a:lvl1pPr marL="0" indent="0">
              <a:lnSpc>
                <a:spcPct val="100000"/>
              </a:lnSpc>
              <a:spcBef>
                <a:spcPts val="0"/>
              </a:spcBef>
              <a:spcAft>
                <a:spcPts val="0"/>
              </a:spcAft>
              <a:buNone/>
              <a:defRPr sz="2000">
                <a:latin typeface="Arial" panose="020B0604020202020204" pitchFamily="34" charset="0"/>
                <a:cs typeface="Arial" panose="020B0604020202020204" pitchFamily="34" charset="0"/>
              </a:defRPr>
            </a:lvl1pPr>
          </a:lstStyle>
          <a:p>
            <a:pPr lvl="0"/>
            <a:r>
              <a:rPr lang="en-US"/>
              <a:t>&lt;Click to add text&gt;</a:t>
            </a:r>
          </a:p>
        </p:txBody>
      </p:sp>
      <p:sp>
        <p:nvSpPr>
          <p:cNvPr id="28" name="Content Placeholder 8">
            <a:extLst>
              <a:ext uri="{FF2B5EF4-FFF2-40B4-BE49-F238E27FC236}">
                <a16:creationId xmlns:a16="http://schemas.microsoft.com/office/drawing/2014/main" id="{A9A161F0-1525-864E-2CE1-7D22490ACAB6}"/>
              </a:ext>
            </a:extLst>
          </p:cNvPr>
          <p:cNvSpPr>
            <a:spLocks noGrp="1"/>
          </p:cNvSpPr>
          <p:nvPr>
            <p:ph sz="quarter" idx="30" hasCustomPrompt="1"/>
          </p:nvPr>
        </p:nvSpPr>
        <p:spPr>
          <a:xfrm>
            <a:off x="6426912" y="938462"/>
            <a:ext cx="2529395" cy="91440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4" name="Text Placeholder 3">
            <a:extLst>
              <a:ext uri="{FF2B5EF4-FFF2-40B4-BE49-F238E27FC236}">
                <a16:creationId xmlns:a16="http://schemas.microsoft.com/office/drawing/2014/main" id="{64E847EF-914F-82E1-5586-EE1491C9AD83}"/>
              </a:ext>
            </a:extLst>
          </p:cNvPr>
          <p:cNvSpPr>
            <a:spLocks noGrp="1"/>
          </p:cNvSpPr>
          <p:nvPr>
            <p:ph type="body" sz="quarter" idx="16" hasCustomPrompt="1"/>
          </p:nvPr>
        </p:nvSpPr>
        <p:spPr>
          <a:xfrm>
            <a:off x="5202999" y="2832099"/>
            <a:ext cx="958850" cy="473075"/>
          </a:xfrm>
        </p:spPr>
        <p:txBody>
          <a:bodyPr>
            <a:noAutofit/>
          </a:bodyPr>
          <a:lstStyle>
            <a:lvl1pPr marL="0" indent="0" algn="ctr">
              <a:buNone/>
              <a:defRPr sz="2000" b="1">
                <a:latin typeface="Arial" panose="020B0604020202020204" pitchFamily="34" charset="0"/>
                <a:cs typeface="Arial" panose="020B0604020202020204" pitchFamily="34" charset="0"/>
              </a:defRPr>
            </a:lvl1pPr>
          </a:lstStyle>
          <a:p>
            <a:pPr lvl="0"/>
            <a:r>
              <a:rPr lang="en-US"/>
              <a:t>&lt;text&gt;</a:t>
            </a:r>
          </a:p>
        </p:txBody>
      </p:sp>
      <p:sp>
        <p:nvSpPr>
          <p:cNvPr id="13" name="Text Placeholder 3">
            <a:extLst>
              <a:ext uri="{FF2B5EF4-FFF2-40B4-BE49-F238E27FC236}">
                <a16:creationId xmlns:a16="http://schemas.microsoft.com/office/drawing/2014/main" id="{1C94FC19-C89D-D594-99C4-5D24C29B9C12}"/>
              </a:ext>
            </a:extLst>
          </p:cNvPr>
          <p:cNvSpPr>
            <a:spLocks noGrp="1"/>
          </p:cNvSpPr>
          <p:nvPr>
            <p:ph type="body" sz="quarter" idx="17" hasCustomPrompt="1"/>
          </p:nvPr>
        </p:nvSpPr>
        <p:spPr>
          <a:xfrm>
            <a:off x="6096759" y="2832099"/>
            <a:ext cx="958850" cy="473075"/>
          </a:xfrm>
        </p:spPr>
        <p:txBody>
          <a:bodyPr>
            <a:noAutofit/>
          </a:bodyPr>
          <a:lstStyle>
            <a:lvl1pPr marL="0" indent="0" algn="ctr">
              <a:buNone/>
              <a:defRPr sz="2000" b="1">
                <a:latin typeface="Arial" panose="020B0604020202020204" pitchFamily="34" charset="0"/>
                <a:cs typeface="Arial" panose="020B0604020202020204" pitchFamily="34" charset="0"/>
              </a:defRPr>
            </a:lvl1pPr>
          </a:lstStyle>
          <a:p>
            <a:pPr lvl="0"/>
            <a:r>
              <a:rPr lang="en-US"/>
              <a:t>&lt;text&gt;</a:t>
            </a:r>
          </a:p>
        </p:txBody>
      </p:sp>
      <p:sp>
        <p:nvSpPr>
          <p:cNvPr id="2" name="Content Placeholder 8">
            <a:extLst>
              <a:ext uri="{FF2B5EF4-FFF2-40B4-BE49-F238E27FC236}">
                <a16:creationId xmlns:a16="http://schemas.microsoft.com/office/drawing/2014/main" id="{B2E6439D-C3E5-A2E3-267E-C7C6B06C9221}"/>
              </a:ext>
            </a:extLst>
          </p:cNvPr>
          <p:cNvSpPr>
            <a:spLocks noGrp="1"/>
          </p:cNvSpPr>
          <p:nvPr>
            <p:ph sz="quarter" idx="50" hasCustomPrompt="1"/>
          </p:nvPr>
        </p:nvSpPr>
        <p:spPr>
          <a:xfrm>
            <a:off x="675397" y="3287419"/>
            <a:ext cx="5416779" cy="349344"/>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30" name="Text Placeholder 2">
            <a:extLst>
              <a:ext uri="{FF2B5EF4-FFF2-40B4-BE49-F238E27FC236}">
                <a16:creationId xmlns:a16="http://schemas.microsoft.com/office/drawing/2014/main" id="{8D35C09F-1AE9-9CC7-2605-9AC8EF3B914D}"/>
              </a:ext>
            </a:extLst>
          </p:cNvPr>
          <p:cNvSpPr>
            <a:spLocks noGrp="1"/>
          </p:cNvSpPr>
          <p:nvPr>
            <p:ph type="body" sz="quarter" idx="42" hasCustomPrompt="1"/>
          </p:nvPr>
        </p:nvSpPr>
        <p:spPr>
          <a:xfrm>
            <a:off x="5570238" y="3350009"/>
            <a:ext cx="227012" cy="223838"/>
          </a:xfrm>
          <a:prstGeom prst="rect">
            <a:avLst/>
          </a:prstGeom>
        </p:spPr>
        <p:txBody>
          <a:bodyPr tIns="0" bIns="0"/>
          <a:lstStyle>
            <a:lvl1pPr marL="0" indent="0" algn="ctr">
              <a:buNone/>
              <a:defRPr sz="1800" b="1">
                <a:latin typeface="Arial" panose="020B0604020202020204" pitchFamily="34" charset="0"/>
                <a:cs typeface="Arial" panose="020B0604020202020204" pitchFamily="34" charset="0"/>
              </a:defRPr>
            </a:lvl1pPr>
          </a:lstStyle>
          <a:p>
            <a:pPr lvl="0"/>
            <a:r>
              <a:rPr lang="en-US"/>
              <a:t>X</a:t>
            </a:r>
          </a:p>
        </p:txBody>
      </p:sp>
      <p:sp>
        <p:nvSpPr>
          <p:cNvPr id="32" name="Text Placeholder 2">
            <a:extLst>
              <a:ext uri="{FF2B5EF4-FFF2-40B4-BE49-F238E27FC236}">
                <a16:creationId xmlns:a16="http://schemas.microsoft.com/office/drawing/2014/main" id="{8E5C73D2-365F-B244-E8F6-BFC1ADEE342D}"/>
              </a:ext>
            </a:extLst>
          </p:cNvPr>
          <p:cNvSpPr>
            <a:spLocks noGrp="1"/>
          </p:cNvSpPr>
          <p:nvPr>
            <p:ph type="body" sz="quarter" idx="44" hasCustomPrompt="1"/>
          </p:nvPr>
        </p:nvSpPr>
        <p:spPr>
          <a:xfrm>
            <a:off x="6460826" y="3347450"/>
            <a:ext cx="227012" cy="223838"/>
          </a:xfrm>
          <a:prstGeom prst="rect">
            <a:avLst/>
          </a:prstGeom>
        </p:spPr>
        <p:txBody>
          <a:bodyPr tIns="0" bIns="0"/>
          <a:lstStyle>
            <a:lvl1pPr marL="0" indent="0" algn="ctr">
              <a:buNone/>
              <a:defRPr sz="1800" b="1">
                <a:latin typeface="Arial" panose="020B0604020202020204" pitchFamily="34" charset="0"/>
                <a:cs typeface="Arial" panose="020B0604020202020204" pitchFamily="34" charset="0"/>
              </a:defRPr>
            </a:lvl1pPr>
          </a:lstStyle>
          <a:p>
            <a:pPr lvl="0"/>
            <a:r>
              <a:rPr lang="en-US"/>
              <a:t>X</a:t>
            </a:r>
          </a:p>
        </p:txBody>
      </p:sp>
      <p:sp>
        <p:nvSpPr>
          <p:cNvPr id="3" name="Content Placeholder 8">
            <a:extLst>
              <a:ext uri="{FF2B5EF4-FFF2-40B4-BE49-F238E27FC236}">
                <a16:creationId xmlns:a16="http://schemas.microsoft.com/office/drawing/2014/main" id="{9F57647B-19EB-7A0C-2E36-8E37E0247691}"/>
              </a:ext>
            </a:extLst>
          </p:cNvPr>
          <p:cNvSpPr>
            <a:spLocks noGrp="1"/>
          </p:cNvSpPr>
          <p:nvPr>
            <p:ph sz="quarter" idx="51" hasCustomPrompt="1"/>
          </p:nvPr>
        </p:nvSpPr>
        <p:spPr>
          <a:xfrm>
            <a:off x="675397" y="3689210"/>
            <a:ext cx="5416779" cy="349344"/>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31" name="Text Placeholder 2">
            <a:extLst>
              <a:ext uri="{FF2B5EF4-FFF2-40B4-BE49-F238E27FC236}">
                <a16:creationId xmlns:a16="http://schemas.microsoft.com/office/drawing/2014/main" id="{9BD591CE-516E-5B24-6C6D-D10A2E336B05}"/>
              </a:ext>
            </a:extLst>
          </p:cNvPr>
          <p:cNvSpPr>
            <a:spLocks noGrp="1"/>
          </p:cNvSpPr>
          <p:nvPr>
            <p:ph type="body" sz="quarter" idx="43" hasCustomPrompt="1"/>
          </p:nvPr>
        </p:nvSpPr>
        <p:spPr>
          <a:xfrm>
            <a:off x="5563616" y="3779472"/>
            <a:ext cx="227012" cy="223838"/>
          </a:xfrm>
          <a:prstGeom prst="rect">
            <a:avLst/>
          </a:prstGeom>
        </p:spPr>
        <p:txBody>
          <a:bodyPr tIns="0" bIns="0"/>
          <a:lstStyle>
            <a:lvl1pPr marL="0" indent="0" algn="ctr">
              <a:buNone/>
              <a:defRPr sz="1800" b="1">
                <a:latin typeface="Arial" panose="020B0604020202020204" pitchFamily="34" charset="0"/>
                <a:cs typeface="Arial" panose="020B0604020202020204" pitchFamily="34" charset="0"/>
              </a:defRPr>
            </a:lvl1pPr>
          </a:lstStyle>
          <a:p>
            <a:pPr lvl="0"/>
            <a:r>
              <a:rPr lang="en-US"/>
              <a:t>X</a:t>
            </a:r>
          </a:p>
        </p:txBody>
      </p:sp>
      <p:sp>
        <p:nvSpPr>
          <p:cNvPr id="33" name="Text Placeholder 2">
            <a:extLst>
              <a:ext uri="{FF2B5EF4-FFF2-40B4-BE49-F238E27FC236}">
                <a16:creationId xmlns:a16="http://schemas.microsoft.com/office/drawing/2014/main" id="{34E422C5-FB28-9BFF-D81B-3E5971559CAF}"/>
              </a:ext>
            </a:extLst>
          </p:cNvPr>
          <p:cNvSpPr>
            <a:spLocks noGrp="1"/>
          </p:cNvSpPr>
          <p:nvPr>
            <p:ph type="body" sz="quarter" idx="45" hasCustomPrompt="1"/>
          </p:nvPr>
        </p:nvSpPr>
        <p:spPr>
          <a:xfrm>
            <a:off x="6469548" y="3782658"/>
            <a:ext cx="227012" cy="223838"/>
          </a:xfrm>
          <a:prstGeom prst="rect">
            <a:avLst/>
          </a:prstGeom>
        </p:spPr>
        <p:txBody>
          <a:bodyPr tIns="0" bIns="0"/>
          <a:lstStyle>
            <a:lvl1pPr marL="0" indent="0" algn="ctr">
              <a:buNone/>
              <a:defRPr sz="1800" b="1">
                <a:latin typeface="Arial" panose="020B0604020202020204" pitchFamily="34" charset="0"/>
                <a:cs typeface="Arial" panose="020B0604020202020204" pitchFamily="34" charset="0"/>
              </a:defRPr>
            </a:lvl1pPr>
          </a:lstStyle>
          <a:p>
            <a:pPr lvl="0"/>
            <a:r>
              <a:rPr lang="en-US"/>
              <a:t>X</a:t>
            </a:r>
          </a:p>
        </p:txBody>
      </p:sp>
      <p:sp>
        <p:nvSpPr>
          <p:cNvPr id="5" name="Content Placeholder 8">
            <a:extLst>
              <a:ext uri="{FF2B5EF4-FFF2-40B4-BE49-F238E27FC236}">
                <a16:creationId xmlns:a16="http://schemas.microsoft.com/office/drawing/2014/main" id="{F2C51975-85E6-D376-F87A-689EA22E7FC4}"/>
              </a:ext>
            </a:extLst>
          </p:cNvPr>
          <p:cNvSpPr>
            <a:spLocks noGrp="1"/>
          </p:cNvSpPr>
          <p:nvPr>
            <p:ph sz="quarter" idx="52" hasCustomPrompt="1"/>
          </p:nvPr>
        </p:nvSpPr>
        <p:spPr>
          <a:xfrm>
            <a:off x="675397" y="4091001"/>
            <a:ext cx="5416779" cy="349344"/>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34" name="Text Placeholder 2">
            <a:extLst>
              <a:ext uri="{FF2B5EF4-FFF2-40B4-BE49-F238E27FC236}">
                <a16:creationId xmlns:a16="http://schemas.microsoft.com/office/drawing/2014/main" id="{529BCB9A-0864-BA98-4D84-270BEF6134C7}"/>
              </a:ext>
            </a:extLst>
          </p:cNvPr>
          <p:cNvSpPr>
            <a:spLocks noGrp="1"/>
          </p:cNvSpPr>
          <p:nvPr>
            <p:ph type="body" sz="quarter" idx="46" hasCustomPrompt="1"/>
          </p:nvPr>
        </p:nvSpPr>
        <p:spPr>
          <a:xfrm>
            <a:off x="5570238" y="4168448"/>
            <a:ext cx="227012" cy="223838"/>
          </a:xfrm>
          <a:prstGeom prst="rect">
            <a:avLst/>
          </a:prstGeom>
        </p:spPr>
        <p:txBody>
          <a:bodyPr tIns="0" bIns="0"/>
          <a:lstStyle>
            <a:lvl1pPr marL="0" indent="0" algn="ctr">
              <a:buNone/>
              <a:defRPr sz="1800" b="1">
                <a:latin typeface="Arial" panose="020B0604020202020204" pitchFamily="34" charset="0"/>
                <a:cs typeface="Arial" panose="020B0604020202020204" pitchFamily="34" charset="0"/>
              </a:defRPr>
            </a:lvl1pPr>
          </a:lstStyle>
          <a:p>
            <a:pPr lvl="0"/>
            <a:r>
              <a:rPr lang="en-US"/>
              <a:t>X</a:t>
            </a:r>
          </a:p>
        </p:txBody>
      </p:sp>
      <p:sp>
        <p:nvSpPr>
          <p:cNvPr id="35" name="Text Placeholder 2">
            <a:extLst>
              <a:ext uri="{FF2B5EF4-FFF2-40B4-BE49-F238E27FC236}">
                <a16:creationId xmlns:a16="http://schemas.microsoft.com/office/drawing/2014/main" id="{89A1E62B-025B-E548-D001-3A8F00C05575}"/>
              </a:ext>
            </a:extLst>
          </p:cNvPr>
          <p:cNvSpPr>
            <a:spLocks noGrp="1"/>
          </p:cNvSpPr>
          <p:nvPr>
            <p:ph type="body" sz="quarter" idx="47" hasCustomPrompt="1"/>
          </p:nvPr>
        </p:nvSpPr>
        <p:spPr>
          <a:xfrm>
            <a:off x="6469548" y="4168448"/>
            <a:ext cx="227012" cy="223838"/>
          </a:xfrm>
          <a:prstGeom prst="rect">
            <a:avLst/>
          </a:prstGeom>
        </p:spPr>
        <p:txBody>
          <a:bodyPr tIns="0" bIns="0"/>
          <a:lstStyle>
            <a:lvl1pPr marL="0" indent="0" algn="ctr">
              <a:buNone/>
              <a:defRPr sz="1800" b="1">
                <a:latin typeface="Arial" panose="020B0604020202020204" pitchFamily="34" charset="0"/>
                <a:cs typeface="Arial" panose="020B0604020202020204" pitchFamily="34" charset="0"/>
              </a:defRPr>
            </a:lvl1pPr>
          </a:lstStyle>
          <a:p>
            <a:pPr lvl="0"/>
            <a:r>
              <a:rPr lang="en-US"/>
              <a:t>X</a:t>
            </a:r>
          </a:p>
        </p:txBody>
      </p:sp>
      <p:sp>
        <p:nvSpPr>
          <p:cNvPr id="6" name="Content Placeholder 8">
            <a:extLst>
              <a:ext uri="{FF2B5EF4-FFF2-40B4-BE49-F238E27FC236}">
                <a16:creationId xmlns:a16="http://schemas.microsoft.com/office/drawing/2014/main" id="{3B8408FF-889F-F8CA-F305-918A83144A60}"/>
              </a:ext>
            </a:extLst>
          </p:cNvPr>
          <p:cNvSpPr>
            <a:spLocks noGrp="1"/>
          </p:cNvSpPr>
          <p:nvPr>
            <p:ph sz="quarter" idx="53" hasCustomPrompt="1"/>
          </p:nvPr>
        </p:nvSpPr>
        <p:spPr>
          <a:xfrm>
            <a:off x="665497" y="4491710"/>
            <a:ext cx="5416779" cy="349344"/>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36" name="Text Placeholder 2">
            <a:extLst>
              <a:ext uri="{FF2B5EF4-FFF2-40B4-BE49-F238E27FC236}">
                <a16:creationId xmlns:a16="http://schemas.microsoft.com/office/drawing/2014/main" id="{9273F5CC-99AA-9963-A888-119A0E57CA92}"/>
              </a:ext>
            </a:extLst>
          </p:cNvPr>
          <p:cNvSpPr>
            <a:spLocks noGrp="1"/>
          </p:cNvSpPr>
          <p:nvPr>
            <p:ph type="body" sz="quarter" idx="48" hasCustomPrompt="1"/>
          </p:nvPr>
        </p:nvSpPr>
        <p:spPr>
          <a:xfrm>
            <a:off x="5575509" y="4585142"/>
            <a:ext cx="227012" cy="223838"/>
          </a:xfrm>
          <a:prstGeom prst="rect">
            <a:avLst/>
          </a:prstGeom>
        </p:spPr>
        <p:txBody>
          <a:bodyPr tIns="0" bIns="0"/>
          <a:lstStyle>
            <a:lvl1pPr marL="0" indent="0" algn="ctr">
              <a:buNone/>
              <a:defRPr sz="1800" b="1">
                <a:latin typeface="Arial" panose="020B0604020202020204" pitchFamily="34" charset="0"/>
                <a:cs typeface="Arial" panose="020B0604020202020204" pitchFamily="34" charset="0"/>
              </a:defRPr>
            </a:lvl1pPr>
          </a:lstStyle>
          <a:p>
            <a:pPr lvl="0"/>
            <a:r>
              <a:rPr lang="en-US"/>
              <a:t>X</a:t>
            </a:r>
          </a:p>
        </p:txBody>
      </p:sp>
      <p:sp>
        <p:nvSpPr>
          <p:cNvPr id="37" name="Text Placeholder 2">
            <a:extLst>
              <a:ext uri="{FF2B5EF4-FFF2-40B4-BE49-F238E27FC236}">
                <a16:creationId xmlns:a16="http://schemas.microsoft.com/office/drawing/2014/main" id="{278EFF02-92BB-E579-398B-442F22DB608A}"/>
              </a:ext>
            </a:extLst>
          </p:cNvPr>
          <p:cNvSpPr>
            <a:spLocks noGrp="1"/>
          </p:cNvSpPr>
          <p:nvPr>
            <p:ph type="body" sz="quarter" idx="49" hasCustomPrompt="1"/>
          </p:nvPr>
        </p:nvSpPr>
        <p:spPr>
          <a:xfrm>
            <a:off x="6469548" y="4585142"/>
            <a:ext cx="227012" cy="223838"/>
          </a:xfrm>
          <a:prstGeom prst="rect">
            <a:avLst/>
          </a:prstGeom>
        </p:spPr>
        <p:txBody>
          <a:bodyPr tIns="0" bIns="0"/>
          <a:lstStyle>
            <a:lvl1pPr marL="0" indent="0" algn="ctr">
              <a:buNone/>
              <a:defRPr sz="1800" b="1">
                <a:latin typeface="Arial" panose="020B0604020202020204" pitchFamily="34" charset="0"/>
                <a:cs typeface="Arial" panose="020B0604020202020204" pitchFamily="34" charset="0"/>
              </a:defRPr>
            </a:lvl1pPr>
          </a:lstStyle>
          <a:p>
            <a:pPr lvl="0"/>
            <a:r>
              <a:rPr lang="en-US"/>
              <a:t>X</a:t>
            </a:r>
          </a:p>
        </p:txBody>
      </p:sp>
      <p:sp>
        <p:nvSpPr>
          <p:cNvPr id="29" name="Text Placeholder 3">
            <a:extLst>
              <a:ext uri="{FF2B5EF4-FFF2-40B4-BE49-F238E27FC236}">
                <a16:creationId xmlns:a16="http://schemas.microsoft.com/office/drawing/2014/main" id="{47FE336C-9C9E-32AE-01AD-FD75CD181C12}"/>
              </a:ext>
            </a:extLst>
          </p:cNvPr>
          <p:cNvSpPr>
            <a:spLocks noGrp="1"/>
          </p:cNvSpPr>
          <p:nvPr>
            <p:ph type="body" sz="quarter" idx="31"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25800876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ractice Problem_Multiple Choice/Select">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7467591B-2817-EB4A-A3C8-E5F904ADC818}"/>
              </a:ext>
            </a:extLst>
          </p:cNvPr>
          <p:cNvSpPr>
            <a:spLocks noGrp="1"/>
          </p:cNvSpPr>
          <p:nvPr>
            <p:ph type="body" sz="quarter" idx="12" hasCustomPrompt="1"/>
          </p:nvPr>
        </p:nvSpPr>
        <p:spPr>
          <a:xfrm>
            <a:off x="228600" y="81107"/>
            <a:ext cx="5670238" cy="699720"/>
          </a:xfrm>
          <a:prstGeom prst="rect">
            <a:avLst/>
          </a:prstGeom>
        </p:spPr>
        <p:txBody>
          <a:bodyPr anchor="ctr" anchorCtr="0">
            <a:normAutofit/>
          </a:bodyPr>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&lt;Practice&gt;</a:t>
            </a:r>
          </a:p>
        </p:txBody>
      </p:sp>
      <p:sp>
        <p:nvSpPr>
          <p:cNvPr id="28" name="Picture Placeholder 6">
            <a:extLst>
              <a:ext uri="{FF2B5EF4-FFF2-40B4-BE49-F238E27FC236}">
                <a16:creationId xmlns:a16="http://schemas.microsoft.com/office/drawing/2014/main" id="{A21D98C4-835B-F85E-9325-C0F9259BE4C4}"/>
              </a:ext>
            </a:extLst>
          </p:cNvPr>
          <p:cNvSpPr>
            <a:spLocks noGrp="1"/>
          </p:cNvSpPr>
          <p:nvPr>
            <p:ph type="pic" sz="quarter" idx="15" hasCustomPrompt="1"/>
          </p:nvPr>
        </p:nvSpPr>
        <p:spPr>
          <a:xfrm>
            <a:off x="187693" y="938463"/>
            <a:ext cx="393700" cy="368300"/>
          </a:xfrm>
          <a:prstGeom prst="rect">
            <a:avLst/>
          </a:prstGeom>
        </p:spPr>
        <p:txBody>
          <a:bodyPr>
            <a:noAutofit/>
          </a:bodyPr>
          <a:lstStyle>
            <a:lvl1pPr marL="0" indent="0">
              <a:buNone/>
              <a:defRPr sz="2400"/>
            </a:lvl1pPr>
          </a:lstStyle>
          <a:p>
            <a:r>
              <a:rPr lang="en-US"/>
              <a:t>#</a:t>
            </a:r>
          </a:p>
        </p:txBody>
      </p:sp>
      <p:sp>
        <p:nvSpPr>
          <p:cNvPr id="29" name="Content Placeholder 3">
            <a:extLst>
              <a:ext uri="{FF2B5EF4-FFF2-40B4-BE49-F238E27FC236}">
                <a16:creationId xmlns:a16="http://schemas.microsoft.com/office/drawing/2014/main" id="{3E9CFEFA-3B3F-7071-9053-00A1C5FCB56A}"/>
              </a:ext>
            </a:extLst>
          </p:cNvPr>
          <p:cNvSpPr>
            <a:spLocks noGrp="1"/>
          </p:cNvSpPr>
          <p:nvPr>
            <p:ph sz="quarter" idx="10" hasCustomPrompt="1"/>
          </p:nvPr>
        </p:nvSpPr>
        <p:spPr>
          <a:xfrm>
            <a:off x="665497" y="947446"/>
            <a:ext cx="5486400" cy="1333841"/>
          </a:xfrm>
          <a:prstGeom prst="rect">
            <a:avLst/>
          </a:prstGeom>
        </p:spPr>
        <p:txBody>
          <a:bodyPr>
            <a:noAutofit/>
          </a:bodyPr>
          <a:lstStyle>
            <a:lvl1pPr marL="0" indent="0">
              <a:lnSpc>
                <a:spcPct val="100000"/>
              </a:lnSpc>
              <a:spcBef>
                <a:spcPts val="0"/>
              </a:spcBef>
              <a:spcAft>
                <a:spcPts val="0"/>
              </a:spcAft>
              <a:buNone/>
              <a:defRPr sz="2000">
                <a:latin typeface="Arial" panose="020B0604020202020204" pitchFamily="34" charset="0"/>
                <a:cs typeface="Arial" panose="020B0604020202020204" pitchFamily="34" charset="0"/>
              </a:defRPr>
            </a:lvl1pPr>
          </a:lstStyle>
          <a:p>
            <a:pPr lvl="0"/>
            <a:r>
              <a:rPr lang="en-US"/>
              <a:t>&lt;Click to add text&gt;</a:t>
            </a:r>
          </a:p>
        </p:txBody>
      </p:sp>
      <p:sp>
        <p:nvSpPr>
          <p:cNvPr id="18" name="Content Placeholder 8">
            <a:extLst>
              <a:ext uri="{FF2B5EF4-FFF2-40B4-BE49-F238E27FC236}">
                <a16:creationId xmlns:a16="http://schemas.microsoft.com/office/drawing/2014/main" id="{B2913077-57F5-12C7-8462-867255AF6F85}"/>
              </a:ext>
            </a:extLst>
          </p:cNvPr>
          <p:cNvSpPr>
            <a:spLocks noGrp="1"/>
          </p:cNvSpPr>
          <p:nvPr>
            <p:ph sz="quarter" idx="26" hasCustomPrompt="1"/>
          </p:nvPr>
        </p:nvSpPr>
        <p:spPr>
          <a:xfrm>
            <a:off x="6426912" y="938462"/>
            <a:ext cx="2529395" cy="91440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17" name="Text Placeholder 2">
            <a:extLst>
              <a:ext uri="{FF2B5EF4-FFF2-40B4-BE49-F238E27FC236}">
                <a16:creationId xmlns:a16="http://schemas.microsoft.com/office/drawing/2014/main" id="{4631D69F-09A4-7C6B-D410-543DF7008C94}"/>
              </a:ext>
            </a:extLst>
          </p:cNvPr>
          <p:cNvSpPr>
            <a:spLocks noGrp="1"/>
          </p:cNvSpPr>
          <p:nvPr>
            <p:ph type="body" sz="quarter" idx="42" hasCustomPrompt="1"/>
          </p:nvPr>
        </p:nvSpPr>
        <p:spPr>
          <a:xfrm>
            <a:off x="662377" y="2766931"/>
            <a:ext cx="227012" cy="223838"/>
          </a:xfrm>
          <a:prstGeom prst="rect">
            <a:avLst/>
          </a:prstGeom>
        </p:spPr>
        <p:txBody>
          <a:bodyPr tIns="0" bIns="0"/>
          <a:lstStyle>
            <a:lvl1pPr marL="0" indent="0" algn="ctr">
              <a:buNone/>
              <a:defRPr sz="1800" b="1">
                <a:latin typeface="Arial" panose="020B0604020202020204" pitchFamily="34" charset="0"/>
                <a:cs typeface="Arial" panose="020B0604020202020204" pitchFamily="34" charset="0"/>
              </a:defRPr>
            </a:lvl1pPr>
          </a:lstStyle>
          <a:p>
            <a:pPr lvl="0"/>
            <a:r>
              <a:rPr lang="en-US"/>
              <a:t>X</a:t>
            </a:r>
          </a:p>
        </p:txBody>
      </p:sp>
      <p:sp>
        <p:nvSpPr>
          <p:cNvPr id="31" name="Text Placeholder 29">
            <a:extLst>
              <a:ext uri="{FF2B5EF4-FFF2-40B4-BE49-F238E27FC236}">
                <a16:creationId xmlns:a16="http://schemas.microsoft.com/office/drawing/2014/main" id="{3A200837-2B69-B3DA-7CC8-E35CBAEEA2CE}"/>
              </a:ext>
            </a:extLst>
          </p:cNvPr>
          <p:cNvSpPr>
            <a:spLocks noGrp="1"/>
          </p:cNvSpPr>
          <p:nvPr>
            <p:ph type="body" sz="quarter" idx="20" hasCustomPrompt="1"/>
          </p:nvPr>
        </p:nvSpPr>
        <p:spPr>
          <a:xfrm>
            <a:off x="1112838" y="2686087"/>
            <a:ext cx="4572000" cy="388937"/>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&lt;Choice A&gt;</a:t>
            </a:r>
          </a:p>
        </p:txBody>
      </p:sp>
      <p:sp>
        <p:nvSpPr>
          <p:cNvPr id="19" name="Text Placeholder 2">
            <a:extLst>
              <a:ext uri="{FF2B5EF4-FFF2-40B4-BE49-F238E27FC236}">
                <a16:creationId xmlns:a16="http://schemas.microsoft.com/office/drawing/2014/main" id="{12F199AC-F3E2-B31B-AD6A-AC04ED65F78C}"/>
              </a:ext>
            </a:extLst>
          </p:cNvPr>
          <p:cNvSpPr>
            <a:spLocks noGrp="1"/>
          </p:cNvSpPr>
          <p:nvPr>
            <p:ph type="body" sz="quarter" idx="43" hasCustomPrompt="1"/>
          </p:nvPr>
        </p:nvSpPr>
        <p:spPr>
          <a:xfrm>
            <a:off x="662377" y="3275765"/>
            <a:ext cx="227012" cy="223838"/>
          </a:xfrm>
          <a:prstGeom prst="rect">
            <a:avLst/>
          </a:prstGeom>
        </p:spPr>
        <p:txBody>
          <a:bodyPr tIns="0" bIns="0"/>
          <a:lstStyle>
            <a:lvl1pPr marL="0" indent="0" algn="ctr">
              <a:buNone/>
              <a:defRPr sz="1800" b="1">
                <a:latin typeface="Arial" panose="020B0604020202020204" pitchFamily="34" charset="0"/>
                <a:cs typeface="Arial" panose="020B0604020202020204" pitchFamily="34" charset="0"/>
              </a:defRPr>
            </a:lvl1pPr>
          </a:lstStyle>
          <a:p>
            <a:pPr lvl="0"/>
            <a:r>
              <a:rPr lang="en-US"/>
              <a:t>X</a:t>
            </a:r>
          </a:p>
        </p:txBody>
      </p:sp>
      <p:sp>
        <p:nvSpPr>
          <p:cNvPr id="33" name="Text Placeholder 29">
            <a:extLst>
              <a:ext uri="{FF2B5EF4-FFF2-40B4-BE49-F238E27FC236}">
                <a16:creationId xmlns:a16="http://schemas.microsoft.com/office/drawing/2014/main" id="{5BBCA790-AD88-8300-2469-665C10818E0E}"/>
              </a:ext>
            </a:extLst>
          </p:cNvPr>
          <p:cNvSpPr>
            <a:spLocks noGrp="1"/>
          </p:cNvSpPr>
          <p:nvPr>
            <p:ph type="body" sz="quarter" idx="21" hasCustomPrompt="1"/>
          </p:nvPr>
        </p:nvSpPr>
        <p:spPr>
          <a:xfrm>
            <a:off x="1112838" y="3193216"/>
            <a:ext cx="4572000" cy="388937"/>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&lt;Choice B&gt;</a:t>
            </a:r>
          </a:p>
        </p:txBody>
      </p:sp>
      <p:sp>
        <p:nvSpPr>
          <p:cNvPr id="20" name="Text Placeholder 2">
            <a:extLst>
              <a:ext uri="{FF2B5EF4-FFF2-40B4-BE49-F238E27FC236}">
                <a16:creationId xmlns:a16="http://schemas.microsoft.com/office/drawing/2014/main" id="{2E2E4B22-C9CC-6B16-0335-5615C43165E7}"/>
              </a:ext>
            </a:extLst>
          </p:cNvPr>
          <p:cNvSpPr>
            <a:spLocks noGrp="1"/>
          </p:cNvSpPr>
          <p:nvPr>
            <p:ph type="body" sz="quarter" idx="44" hasCustomPrompt="1"/>
          </p:nvPr>
        </p:nvSpPr>
        <p:spPr>
          <a:xfrm>
            <a:off x="662377" y="3779304"/>
            <a:ext cx="227012" cy="223838"/>
          </a:xfrm>
          <a:prstGeom prst="rect">
            <a:avLst/>
          </a:prstGeom>
        </p:spPr>
        <p:txBody>
          <a:bodyPr tIns="0" bIns="0"/>
          <a:lstStyle>
            <a:lvl1pPr marL="0" indent="0" algn="ctr">
              <a:buNone/>
              <a:defRPr sz="1800" b="1">
                <a:latin typeface="Arial" panose="020B0604020202020204" pitchFamily="34" charset="0"/>
                <a:cs typeface="Arial" panose="020B0604020202020204" pitchFamily="34" charset="0"/>
              </a:defRPr>
            </a:lvl1pPr>
          </a:lstStyle>
          <a:p>
            <a:pPr lvl="0"/>
            <a:r>
              <a:rPr lang="en-US"/>
              <a:t>X</a:t>
            </a:r>
          </a:p>
        </p:txBody>
      </p:sp>
      <p:sp>
        <p:nvSpPr>
          <p:cNvPr id="35" name="Text Placeholder 29">
            <a:extLst>
              <a:ext uri="{FF2B5EF4-FFF2-40B4-BE49-F238E27FC236}">
                <a16:creationId xmlns:a16="http://schemas.microsoft.com/office/drawing/2014/main" id="{27B374C5-9A58-404C-2C58-977ECC52F5CD}"/>
              </a:ext>
            </a:extLst>
          </p:cNvPr>
          <p:cNvSpPr>
            <a:spLocks noGrp="1"/>
          </p:cNvSpPr>
          <p:nvPr>
            <p:ph type="body" sz="quarter" idx="22" hasCustomPrompt="1"/>
          </p:nvPr>
        </p:nvSpPr>
        <p:spPr>
          <a:xfrm>
            <a:off x="1112838" y="3706075"/>
            <a:ext cx="4572000" cy="388937"/>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&lt;Choice C&gt;</a:t>
            </a:r>
          </a:p>
        </p:txBody>
      </p:sp>
      <p:sp>
        <p:nvSpPr>
          <p:cNvPr id="21" name="Text Placeholder 2">
            <a:extLst>
              <a:ext uri="{FF2B5EF4-FFF2-40B4-BE49-F238E27FC236}">
                <a16:creationId xmlns:a16="http://schemas.microsoft.com/office/drawing/2014/main" id="{76419309-6EAE-781B-AA6E-E47F221D7F98}"/>
              </a:ext>
            </a:extLst>
          </p:cNvPr>
          <p:cNvSpPr>
            <a:spLocks noGrp="1"/>
          </p:cNvSpPr>
          <p:nvPr>
            <p:ph type="body" sz="quarter" idx="45" hasCustomPrompt="1"/>
          </p:nvPr>
        </p:nvSpPr>
        <p:spPr>
          <a:xfrm>
            <a:off x="662377" y="4312345"/>
            <a:ext cx="227012" cy="223838"/>
          </a:xfrm>
          <a:prstGeom prst="rect">
            <a:avLst/>
          </a:prstGeom>
        </p:spPr>
        <p:txBody>
          <a:bodyPr tIns="0" bIns="0"/>
          <a:lstStyle>
            <a:lvl1pPr marL="0" indent="0" algn="ctr">
              <a:buNone/>
              <a:defRPr sz="1800" b="1">
                <a:latin typeface="Arial" panose="020B0604020202020204" pitchFamily="34" charset="0"/>
                <a:cs typeface="Arial" panose="020B0604020202020204" pitchFamily="34" charset="0"/>
              </a:defRPr>
            </a:lvl1pPr>
          </a:lstStyle>
          <a:p>
            <a:pPr lvl="0"/>
            <a:r>
              <a:rPr lang="en-US"/>
              <a:t>X</a:t>
            </a:r>
          </a:p>
        </p:txBody>
      </p:sp>
      <p:sp>
        <p:nvSpPr>
          <p:cNvPr id="37" name="Text Placeholder 29">
            <a:extLst>
              <a:ext uri="{FF2B5EF4-FFF2-40B4-BE49-F238E27FC236}">
                <a16:creationId xmlns:a16="http://schemas.microsoft.com/office/drawing/2014/main" id="{A9CE2047-65C1-5C48-87E7-9DED77B0DA5E}"/>
              </a:ext>
            </a:extLst>
          </p:cNvPr>
          <p:cNvSpPr>
            <a:spLocks noGrp="1"/>
          </p:cNvSpPr>
          <p:nvPr>
            <p:ph type="body" sz="quarter" idx="23" hasCustomPrompt="1"/>
          </p:nvPr>
        </p:nvSpPr>
        <p:spPr>
          <a:xfrm>
            <a:off x="1112838" y="4247257"/>
            <a:ext cx="4572000" cy="388937"/>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&lt;Choice D&gt;</a:t>
            </a:r>
          </a:p>
        </p:txBody>
      </p:sp>
      <p:sp>
        <p:nvSpPr>
          <p:cNvPr id="22" name="Text Placeholder 2">
            <a:extLst>
              <a:ext uri="{FF2B5EF4-FFF2-40B4-BE49-F238E27FC236}">
                <a16:creationId xmlns:a16="http://schemas.microsoft.com/office/drawing/2014/main" id="{A1DD4E82-8838-EF31-5FDE-83BA047393DA}"/>
              </a:ext>
            </a:extLst>
          </p:cNvPr>
          <p:cNvSpPr>
            <a:spLocks noGrp="1"/>
          </p:cNvSpPr>
          <p:nvPr>
            <p:ph type="body" sz="quarter" idx="46" hasCustomPrompt="1"/>
          </p:nvPr>
        </p:nvSpPr>
        <p:spPr>
          <a:xfrm>
            <a:off x="662377" y="4859779"/>
            <a:ext cx="227012" cy="223838"/>
          </a:xfrm>
          <a:prstGeom prst="rect">
            <a:avLst/>
          </a:prstGeom>
        </p:spPr>
        <p:txBody>
          <a:bodyPr tIns="0" bIns="0"/>
          <a:lstStyle>
            <a:lvl1pPr marL="0" indent="0" algn="ctr">
              <a:buNone/>
              <a:defRPr sz="1800" b="1">
                <a:latin typeface="Arial" panose="020B0604020202020204" pitchFamily="34" charset="0"/>
                <a:cs typeface="Arial" panose="020B0604020202020204" pitchFamily="34" charset="0"/>
              </a:defRPr>
            </a:lvl1pPr>
          </a:lstStyle>
          <a:p>
            <a:pPr lvl="0"/>
            <a:r>
              <a:rPr lang="en-US"/>
              <a:t>X</a:t>
            </a:r>
          </a:p>
        </p:txBody>
      </p:sp>
      <p:sp>
        <p:nvSpPr>
          <p:cNvPr id="39" name="Text Placeholder 29">
            <a:extLst>
              <a:ext uri="{FF2B5EF4-FFF2-40B4-BE49-F238E27FC236}">
                <a16:creationId xmlns:a16="http://schemas.microsoft.com/office/drawing/2014/main" id="{F6E822CE-EC95-4FDC-1CC5-5D02D649920E}"/>
              </a:ext>
            </a:extLst>
          </p:cNvPr>
          <p:cNvSpPr>
            <a:spLocks noGrp="1"/>
          </p:cNvSpPr>
          <p:nvPr>
            <p:ph type="body" sz="quarter" idx="25" hasCustomPrompt="1"/>
          </p:nvPr>
        </p:nvSpPr>
        <p:spPr>
          <a:xfrm>
            <a:off x="1112838" y="4789238"/>
            <a:ext cx="4572000" cy="388937"/>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&lt;Choice E&gt;</a:t>
            </a:r>
          </a:p>
        </p:txBody>
      </p:sp>
      <p:sp>
        <p:nvSpPr>
          <p:cNvPr id="16" name="Text Placeholder 3">
            <a:extLst>
              <a:ext uri="{FF2B5EF4-FFF2-40B4-BE49-F238E27FC236}">
                <a16:creationId xmlns:a16="http://schemas.microsoft.com/office/drawing/2014/main" id="{1C0939BA-1D9D-0A8F-AB51-43F6E256F489}"/>
              </a:ext>
            </a:extLst>
          </p:cNvPr>
          <p:cNvSpPr>
            <a:spLocks noGrp="1"/>
          </p:cNvSpPr>
          <p:nvPr>
            <p:ph type="body" sz="quarter" idx="27"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14587159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ractice Problem_Multiple Choice/Select Images">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7467591B-2817-EB4A-A3C8-E5F904ADC818}"/>
              </a:ext>
            </a:extLst>
          </p:cNvPr>
          <p:cNvSpPr>
            <a:spLocks noGrp="1"/>
          </p:cNvSpPr>
          <p:nvPr>
            <p:ph type="body" sz="quarter" idx="12" hasCustomPrompt="1"/>
          </p:nvPr>
        </p:nvSpPr>
        <p:spPr>
          <a:xfrm>
            <a:off x="228600" y="81107"/>
            <a:ext cx="5670238" cy="699720"/>
          </a:xfrm>
          <a:prstGeom prst="rect">
            <a:avLst/>
          </a:prstGeom>
        </p:spPr>
        <p:txBody>
          <a:bodyPr anchor="ctr" anchorCtr="0">
            <a:normAutofit/>
          </a:bodyPr>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&lt;Practice&gt;</a:t>
            </a:r>
          </a:p>
        </p:txBody>
      </p:sp>
      <p:sp>
        <p:nvSpPr>
          <p:cNvPr id="16" name="Picture Placeholder 6">
            <a:extLst>
              <a:ext uri="{FF2B5EF4-FFF2-40B4-BE49-F238E27FC236}">
                <a16:creationId xmlns:a16="http://schemas.microsoft.com/office/drawing/2014/main" id="{D6C50AE4-AD11-854F-319C-3FA6C0084D9F}"/>
              </a:ext>
            </a:extLst>
          </p:cNvPr>
          <p:cNvSpPr>
            <a:spLocks noGrp="1"/>
          </p:cNvSpPr>
          <p:nvPr>
            <p:ph type="pic" sz="quarter" idx="15" hasCustomPrompt="1"/>
          </p:nvPr>
        </p:nvSpPr>
        <p:spPr>
          <a:xfrm>
            <a:off x="187693" y="938463"/>
            <a:ext cx="393700" cy="368300"/>
          </a:xfrm>
          <a:prstGeom prst="rect">
            <a:avLst/>
          </a:prstGeom>
        </p:spPr>
        <p:txBody>
          <a:bodyPr>
            <a:noAutofit/>
          </a:bodyPr>
          <a:lstStyle>
            <a:lvl1pPr marL="0" indent="0">
              <a:buNone/>
              <a:defRPr sz="2400"/>
            </a:lvl1pPr>
          </a:lstStyle>
          <a:p>
            <a:r>
              <a:rPr lang="en-US"/>
              <a:t>#</a:t>
            </a:r>
          </a:p>
        </p:txBody>
      </p:sp>
      <p:sp>
        <p:nvSpPr>
          <p:cNvPr id="17" name="Content Placeholder 3">
            <a:extLst>
              <a:ext uri="{FF2B5EF4-FFF2-40B4-BE49-F238E27FC236}">
                <a16:creationId xmlns:a16="http://schemas.microsoft.com/office/drawing/2014/main" id="{58D44848-C908-E3E2-B988-CE7C390510D7}"/>
              </a:ext>
            </a:extLst>
          </p:cNvPr>
          <p:cNvSpPr>
            <a:spLocks noGrp="1"/>
          </p:cNvSpPr>
          <p:nvPr>
            <p:ph sz="quarter" idx="10" hasCustomPrompt="1"/>
          </p:nvPr>
        </p:nvSpPr>
        <p:spPr>
          <a:xfrm>
            <a:off x="665497" y="947446"/>
            <a:ext cx="5486400" cy="1333841"/>
          </a:xfrm>
          <a:prstGeom prst="rect">
            <a:avLst/>
          </a:prstGeom>
        </p:spPr>
        <p:txBody>
          <a:bodyPr>
            <a:noAutofit/>
          </a:bodyPr>
          <a:lstStyle>
            <a:lvl1pPr marL="0" indent="0">
              <a:lnSpc>
                <a:spcPct val="100000"/>
              </a:lnSpc>
              <a:spcBef>
                <a:spcPts val="0"/>
              </a:spcBef>
              <a:spcAft>
                <a:spcPts val="0"/>
              </a:spcAft>
              <a:buNone/>
              <a:defRPr sz="2000">
                <a:latin typeface="Arial" panose="020B0604020202020204" pitchFamily="34" charset="0"/>
                <a:cs typeface="Arial" panose="020B0604020202020204" pitchFamily="34" charset="0"/>
              </a:defRPr>
            </a:lvl1pPr>
          </a:lstStyle>
          <a:p>
            <a:pPr lvl="0"/>
            <a:r>
              <a:rPr lang="en-US"/>
              <a:t>&lt;Click to add text&gt;</a:t>
            </a:r>
          </a:p>
        </p:txBody>
      </p:sp>
      <p:sp>
        <p:nvSpPr>
          <p:cNvPr id="18" name="Text Placeholder 2">
            <a:extLst>
              <a:ext uri="{FF2B5EF4-FFF2-40B4-BE49-F238E27FC236}">
                <a16:creationId xmlns:a16="http://schemas.microsoft.com/office/drawing/2014/main" id="{C1CDC0C5-94E9-60A9-E074-470F1426196E}"/>
              </a:ext>
            </a:extLst>
          </p:cNvPr>
          <p:cNvSpPr>
            <a:spLocks noGrp="1"/>
          </p:cNvSpPr>
          <p:nvPr>
            <p:ph type="body" sz="quarter" idx="42" hasCustomPrompt="1"/>
          </p:nvPr>
        </p:nvSpPr>
        <p:spPr>
          <a:xfrm>
            <a:off x="662377" y="2766931"/>
            <a:ext cx="227012" cy="223838"/>
          </a:xfrm>
          <a:prstGeom prst="rect">
            <a:avLst/>
          </a:prstGeom>
        </p:spPr>
        <p:txBody>
          <a:bodyPr tIns="0" bIns="0"/>
          <a:lstStyle>
            <a:lvl1pPr marL="0" indent="0" algn="ctr">
              <a:buNone/>
              <a:defRPr sz="1800" b="1">
                <a:latin typeface="Arial" panose="020B0604020202020204" pitchFamily="34" charset="0"/>
                <a:cs typeface="Arial" panose="020B0604020202020204" pitchFamily="34" charset="0"/>
              </a:defRPr>
            </a:lvl1pPr>
          </a:lstStyle>
          <a:p>
            <a:pPr lvl="0"/>
            <a:r>
              <a:rPr lang="en-US"/>
              <a:t>X</a:t>
            </a:r>
          </a:p>
        </p:txBody>
      </p:sp>
      <p:sp>
        <p:nvSpPr>
          <p:cNvPr id="20" name="Content Placeholder 2">
            <a:extLst>
              <a:ext uri="{FF2B5EF4-FFF2-40B4-BE49-F238E27FC236}">
                <a16:creationId xmlns:a16="http://schemas.microsoft.com/office/drawing/2014/main" id="{59F31218-5784-B560-B6EC-32E3FD7DE047}"/>
              </a:ext>
            </a:extLst>
          </p:cNvPr>
          <p:cNvSpPr>
            <a:spLocks noGrp="1"/>
          </p:cNvSpPr>
          <p:nvPr>
            <p:ph sz="quarter" idx="28" hasCustomPrompt="1"/>
          </p:nvPr>
        </p:nvSpPr>
        <p:spPr>
          <a:xfrm>
            <a:off x="1091723" y="2767256"/>
            <a:ext cx="1412875" cy="757237"/>
          </a:xfrm>
          <a:prstGeom prst="rect">
            <a:avLst/>
          </a:prstGeom>
        </p:spPr>
        <p:txBody>
          <a:bodyPr/>
          <a:lstStyle>
            <a:lvl1pPr marL="0" indent="0">
              <a:buNone/>
              <a:defRPr sz="2000">
                <a:latin typeface="Arial" panose="020B0604020202020204" pitchFamily="34" charset="0"/>
                <a:cs typeface="Arial" panose="020B0604020202020204" pitchFamily="34" charset="0"/>
              </a:defRPr>
            </a:lvl1pPr>
          </a:lstStyle>
          <a:p>
            <a:pPr lvl="0"/>
            <a:r>
              <a:rPr lang="en-US"/>
              <a:t>&lt;insert image or text&gt;</a:t>
            </a:r>
          </a:p>
        </p:txBody>
      </p:sp>
      <p:sp>
        <p:nvSpPr>
          <p:cNvPr id="28" name="Text Placeholder 2">
            <a:extLst>
              <a:ext uri="{FF2B5EF4-FFF2-40B4-BE49-F238E27FC236}">
                <a16:creationId xmlns:a16="http://schemas.microsoft.com/office/drawing/2014/main" id="{31674947-F625-EBC1-63C2-AAF746E57375}"/>
              </a:ext>
            </a:extLst>
          </p:cNvPr>
          <p:cNvSpPr>
            <a:spLocks noGrp="1"/>
          </p:cNvSpPr>
          <p:nvPr>
            <p:ph type="body" sz="quarter" idx="43" hasCustomPrompt="1"/>
          </p:nvPr>
        </p:nvSpPr>
        <p:spPr>
          <a:xfrm>
            <a:off x="4145740" y="2774710"/>
            <a:ext cx="227012" cy="223838"/>
          </a:xfrm>
          <a:prstGeom prst="rect">
            <a:avLst/>
          </a:prstGeom>
        </p:spPr>
        <p:txBody>
          <a:bodyPr tIns="0" bIns="0"/>
          <a:lstStyle>
            <a:lvl1pPr marL="0" indent="0" algn="ctr">
              <a:buNone/>
              <a:defRPr sz="1800" b="1">
                <a:latin typeface="Arial" panose="020B0604020202020204" pitchFamily="34" charset="0"/>
                <a:cs typeface="Arial" panose="020B0604020202020204" pitchFamily="34" charset="0"/>
              </a:defRPr>
            </a:lvl1pPr>
          </a:lstStyle>
          <a:p>
            <a:pPr lvl="0"/>
            <a:r>
              <a:rPr lang="en-US"/>
              <a:t>X</a:t>
            </a:r>
          </a:p>
        </p:txBody>
      </p:sp>
      <p:sp>
        <p:nvSpPr>
          <p:cNvPr id="22" name="Content Placeholder 2">
            <a:extLst>
              <a:ext uri="{FF2B5EF4-FFF2-40B4-BE49-F238E27FC236}">
                <a16:creationId xmlns:a16="http://schemas.microsoft.com/office/drawing/2014/main" id="{8D7A2C88-CD6B-C3A3-B314-B8BBA925DDFE}"/>
              </a:ext>
            </a:extLst>
          </p:cNvPr>
          <p:cNvSpPr>
            <a:spLocks noGrp="1"/>
          </p:cNvSpPr>
          <p:nvPr>
            <p:ph sz="quarter" idx="29" hasCustomPrompt="1"/>
          </p:nvPr>
        </p:nvSpPr>
        <p:spPr>
          <a:xfrm>
            <a:off x="4570413" y="2767256"/>
            <a:ext cx="1412875" cy="757237"/>
          </a:xfrm>
          <a:prstGeom prst="rect">
            <a:avLst/>
          </a:prstGeom>
        </p:spPr>
        <p:txBody>
          <a:bodyPr/>
          <a:lstStyle>
            <a:lvl1pPr marL="0" indent="0">
              <a:buNone/>
              <a:defRPr sz="2000">
                <a:latin typeface="Arial" panose="020B0604020202020204" pitchFamily="34" charset="0"/>
                <a:cs typeface="Arial" panose="020B0604020202020204" pitchFamily="34" charset="0"/>
              </a:defRPr>
            </a:lvl1pPr>
          </a:lstStyle>
          <a:p>
            <a:pPr lvl="0"/>
            <a:r>
              <a:rPr lang="en-US"/>
              <a:t>&lt;insert image or text&gt;</a:t>
            </a:r>
          </a:p>
        </p:txBody>
      </p:sp>
      <p:sp>
        <p:nvSpPr>
          <p:cNvPr id="29" name="Text Placeholder 2">
            <a:extLst>
              <a:ext uri="{FF2B5EF4-FFF2-40B4-BE49-F238E27FC236}">
                <a16:creationId xmlns:a16="http://schemas.microsoft.com/office/drawing/2014/main" id="{3D9596AB-A571-9240-64E3-D203052C75B2}"/>
              </a:ext>
            </a:extLst>
          </p:cNvPr>
          <p:cNvSpPr>
            <a:spLocks noGrp="1"/>
          </p:cNvSpPr>
          <p:nvPr>
            <p:ph type="body" sz="quarter" idx="44" hasCustomPrompt="1"/>
          </p:nvPr>
        </p:nvSpPr>
        <p:spPr>
          <a:xfrm>
            <a:off x="662377" y="3778097"/>
            <a:ext cx="227012" cy="223838"/>
          </a:xfrm>
          <a:prstGeom prst="rect">
            <a:avLst/>
          </a:prstGeom>
        </p:spPr>
        <p:txBody>
          <a:bodyPr tIns="0" bIns="0"/>
          <a:lstStyle>
            <a:lvl1pPr marL="0" indent="0" algn="ctr">
              <a:buNone/>
              <a:defRPr sz="1800" b="1">
                <a:latin typeface="Arial" panose="020B0604020202020204" pitchFamily="34" charset="0"/>
                <a:cs typeface="Arial" panose="020B0604020202020204" pitchFamily="34" charset="0"/>
              </a:defRPr>
            </a:lvl1pPr>
          </a:lstStyle>
          <a:p>
            <a:pPr lvl="0"/>
            <a:r>
              <a:rPr lang="en-US"/>
              <a:t>X</a:t>
            </a:r>
          </a:p>
        </p:txBody>
      </p:sp>
      <p:sp>
        <p:nvSpPr>
          <p:cNvPr id="24" name="Content Placeholder 2">
            <a:extLst>
              <a:ext uri="{FF2B5EF4-FFF2-40B4-BE49-F238E27FC236}">
                <a16:creationId xmlns:a16="http://schemas.microsoft.com/office/drawing/2014/main" id="{BA8638B1-3D88-7340-9826-65FFB3ACEE0D}"/>
              </a:ext>
            </a:extLst>
          </p:cNvPr>
          <p:cNvSpPr>
            <a:spLocks noGrp="1"/>
          </p:cNvSpPr>
          <p:nvPr>
            <p:ph sz="quarter" idx="30" hasCustomPrompt="1"/>
          </p:nvPr>
        </p:nvSpPr>
        <p:spPr>
          <a:xfrm>
            <a:off x="1091723" y="3778423"/>
            <a:ext cx="1412875" cy="757237"/>
          </a:xfrm>
          <a:prstGeom prst="rect">
            <a:avLst/>
          </a:prstGeom>
        </p:spPr>
        <p:txBody>
          <a:bodyPr/>
          <a:lstStyle>
            <a:lvl1pPr marL="0" indent="0">
              <a:buNone/>
              <a:defRPr sz="2000">
                <a:latin typeface="Arial" panose="020B0604020202020204" pitchFamily="34" charset="0"/>
                <a:cs typeface="Arial" panose="020B0604020202020204" pitchFamily="34" charset="0"/>
              </a:defRPr>
            </a:lvl1pPr>
          </a:lstStyle>
          <a:p>
            <a:pPr lvl="0"/>
            <a:r>
              <a:rPr lang="en-US"/>
              <a:t>&lt;insert image or text&gt;</a:t>
            </a:r>
          </a:p>
        </p:txBody>
      </p:sp>
      <p:sp>
        <p:nvSpPr>
          <p:cNvPr id="30" name="Text Placeholder 2">
            <a:extLst>
              <a:ext uri="{FF2B5EF4-FFF2-40B4-BE49-F238E27FC236}">
                <a16:creationId xmlns:a16="http://schemas.microsoft.com/office/drawing/2014/main" id="{C4827261-CFC9-21B8-4E16-7E8B5597E0B4}"/>
              </a:ext>
            </a:extLst>
          </p:cNvPr>
          <p:cNvSpPr>
            <a:spLocks noGrp="1"/>
          </p:cNvSpPr>
          <p:nvPr>
            <p:ph type="body" sz="quarter" idx="45" hasCustomPrompt="1"/>
          </p:nvPr>
        </p:nvSpPr>
        <p:spPr>
          <a:xfrm>
            <a:off x="4145740" y="3778097"/>
            <a:ext cx="227012" cy="223838"/>
          </a:xfrm>
          <a:prstGeom prst="rect">
            <a:avLst/>
          </a:prstGeom>
        </p:spPr>
        <p:txBody>
          <a:bodyPr tIns="0" bIns="0"/>
          <a:lstStyle>
            <a:lvl1pPr marL="0" indent="0" algn="ctr">
              <a:buNone/>
              <a:defRPr sz="1800" b="1">
                <a:latin typeface="Arial" panose="020B0604020202020204" pitchFamily="34" charset="0"/>
                <a:cs typeface="Arial" panose="020B0604020202020204" pitchFamily="34" charset="0"/>
              </a:defRPr>
            </a:lvl1pPr>
          </a:lstStyle>
          <a:p>
            <a:pPr lvl="0"/>
            <a:r>
              <a:rPr lang="en-US"/>
              <a:t>X</a:t>
            </a:r>
          </a:p>
        </p:txBody>
      </p:sp>
      <p:sp>
        <p:nvSpPr>
          <p:cNvPr id="26" name="Content Placeholder 2">
            <a:extLst>
              <a:ext uri="{FF2B5EF4-FFF2-40B4-BE49-F238E27FC236}">
                <a16:creationId xmlns:a16="http://schemas.microsoft.com/office/drawing/2014/main" id="{C1996EE1-D112-A84A-3BFE-228D0BA054B6}"/>
              </a:ext>
            </a:extLst>
          </p:cNvPr>
          <p:cNvSpPr>
            <a:spLocks noGrp="1"/>
          </p:cNvSpPr>
          <p:nvPr>
            <p:ph sz="quarter" idx="31" hasCustomPrompt="1"/>
          </p:nvPr>
        </p:nvSpPr>
        <p:spPr>
          <a:xfrm>
            <a:off x="4570412" y="3778422"/>
            <a:ext cx="1412875" cy="757237"/>
          </a:xfrm>
          <a:prstGeom prst="rect">
            <a:avLst/>
          </a:prstGeom>
        </p:spPr>
        <p:txBody>
          <a:bodyPr/>
          <a:lstStyle>
            <a:lvl1pPr marL="0" indent="0">
              <a:buNone/>
              <a:defRPr sz="2000">
                <a:latin typeface="Arial" panose="020B0604020202020204" pitchFamily="34" charset="0"/>
                <a:cs typeface="Arial" panose="020B0604020202020204" pitchFamily="34" charset="0"/>
              </a:defRPr>
            </a:lvl1pPr>
          </a:lstStyle>
          <a:p>
            <a:pPr lvl="0"/>
            <a:r>
              <a:rPr lang="en-US"/>
              <a:t>&lt;insert image or text&gt;</a:t>
            </a:r>
          </a:p>
        </p:txBody>
      </p:sp>
      <p:sp>
        <p:nvSpPr>
          <p:cNvPr id="31" name="Text Placeholder 2">
            <a:extLst>
              <a:ext uri="{FF2B5EF4-FFF2-40B4-BE49-F238E27FC236}">
                <a16:creationId xmlns:a16="http://schemas.microsoft.com/office/drawing/2014/main" id="{3B0E14D5-1167-26C5-008A-DC3F7E5ACDD9}"/>
              </a:ext>
            </a:extLst>
          </p:cNvPr>
          <p:cNvSpPr>
            <a:spLocks noGrp="1"/>
          </p:cNvSpPr>
          <p:nvPr>
            <p:ph type="body" sz="quarter" idx="46" hasCustomPrompt="1"/>
          </p:nvPr>
        </p:nvSpPr>
        <p:spPr>
          <a:xfrm>
            <a:off x="662377" y="4853966"/>
            <a:ext cx="227012" cy="223838"/>
          </a:xfrm>
          <a:prstGeom prst="rect">
            <a:avLst/>
          </a:prstGeom>
        </p:spPr>
        <p:txBody>
          <a:bodyPr tIns="0" bIns="0"/>
          <a:lstStyle>
            <a:lvl1pPr marL="0" indent="0" algn="ctr">
              <a:buNone/>
              <a:defRPr sz="1800" b="1">
                <a:latin typeface="Arial" panose="020B0604020202020204" pitchFamily="34" charset="0"/>
                <a:cs typeface="Arial" panose="020B0604020202020204" pitchFamily="34" charset="0"/>
              </a:defRPr>
            </a:lvl1pPr>
          </a:lstStyle>
          <a:p>
            <a:pPr lvl="0"/>
            <a:r>
              <a:rPr lang="en-US"/>
              <a:t>X</a:t>
            </a:r>
          </a:p>
        </p:txBody>
      </p:sp>
      <p:sp>
        <p:nvSpPr>
          <p:cNvPr id="40" name="Content Placeholder 2">
            <a:extLst>
              <a:ext uri="{FF2B5EF4-FFF2-40B4-BE49-F238E27FC236}">
                <a16:creationId xmlns:a16="http://schemas.microsoft.com/office/drawing/2014/main" id="{DA4874BE-891D-0A2C-4849-7596F563CEB7}"/>
              </a:ext>
            </a:extLst>
          </p:cNvPr>
          <p:cNvSpPr>
            <a:spLocks noGrp="1"/>
          </p:cNvSpPr>
          <p:nvPr>
            <p:ph sz="quarter" idx="32" hasCustomPrompt="1"/>
          </p:nvPr>
        </p:nvSpPr>
        <p:spPr>
          <a:xfrm>
            <a:off x="1091723" y="4851929"/>
            <a:ext cx="1412875" cy="757237"/>
          </a:xfrm>
          <a:prstGeom prst="rect">
            <a:avLst/>
          </a:prstGeom>
        </p:spPr>
        <p:txBody>
          <a:bodyPr/>
          <a:lstStyle>
            <a:lvl1pPr marL="0" indent="0">
              <a:buNone/>
              <a:defRPr sz="2000">
                <a:latin typeface="Arial" panose="020B0604020202020204" pitchFamily="34" charset="0"/>
                <a:cs typeface="Arial" panose="020B0604020202020204" pitchFamily="34" charset="0"/>
              </a:defRPr>
            </a:lvl1pPr>
          </a:lstStyle>
          <a:p>
            <a:pPr lvl="0"/>
            <a:r>
              <a:rPr lang="en-US"/>
              <a:t>&lt;insert image or text&gt;</a:t>
            </a:r>
          </a:p>
        </p:txBody>
      </p:sp>
      <p:sp>
        <p:nvSpPr>
          <p:cNvPr id="41" name="Text Placeholder 3">
            <a:extLst>
              <a:ext uri="{FF2B5EF4-FFF2-40B4-BE49-F238E27FC236}">
                <a16:creationId xmlns:a16="http://schemas.microsoft.com/office/drawing/2014/main" id="{6ACDCF0A-FD74-AFF7-698D-015AF3AE4C7A}"/>
              </a:ext>
            </a:extLst>
          </p:cNvPr>
          <p:cNvSpPr>
            <a:spLocks noGrp="1"/>
          </p:cNvSpPr>
          <p:nvPr>
            <p:ph type="body" sz="quarter" idx="33"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27801188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ppendix">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F4204DD-9A92-8692-BBE5-C5BB338C05F2}"/>
              </a:ext>
            </a:extLst>
          </p:cNvPr>
          <p:cNvSpPr>
            <a:spLocks noGrp="1"/>
          </p:cNvSpPr>
          <p:nvPr>
            <p:ph type="body" sz="quarter" idx="10"/>
          </p:nvPr>
        </p:nvSpPr>
        <p:spPr>
          <a:xfrm>
            <a:off x="3008376" y="2423160"/>
            <a:ext cx="4067175" cy="1497012"/>
          </a:xfrm>
          <a:prstGeom prst="rect">
            <a:avLst/>
          </a:prstGeom>
        </p:spPr>
        <p:txBody>
          <a:bodyPr/>
          <a:lstStyle>
            <a:lvl1pPr marL="0" indent="0">
              <a:buNone/>
              <a:defRPr sz="3200" b="1">
                <a:latin typeface="Arial" panose="020B0604020202020204" pitchFamily="34" charset="0"/>
                <a:cs typeface="Arial" panose="020B0604020202020204" pitchFamily="34" charset="0"/>
              </a:defRPr>
            </a:lvl1pPr>
          </a:lstStyle>
          <a:p>
            <a:pPr lvl="0"/>
            <a:endParaRPr lang="en-US"/>
          </a:p>
        </p:txBody>
      </p:sp>
    </p:spTree>
    <p:extLst>
      <p:ext uri="{BB962C8B-B14F-4D97-AF65-F5344CB8AC3E}">
        <p14:creationId xmlns:p14="http://schemas.microsoft.com/office/powerpoint/2010/main" val="4247923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Understand &gt; Refin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ADB7258-DDF4-D54C-A346-430ACD89D031}"/>
              </a:ext>
            </a:extLst>
          </p:cNvPr>
          <p:cNvSpPr>
            <a:spLocks noGrp="1"/>
          </p:cNvSpPr>
          <p:nvPr>
            <p:ph type="body" sz="quarter" idx="10" hasCustomPrompt="1"/>
          </p:nvPr>
        </p:nvSpPr>
        <p:spPr>
          <a:xfrm>
            <a:off x="369906" y="91807"/>
            <a:ext cx="2849562" cy="341632"/>
          </a:xfrm>
          <a:prstGeom prst="rect">
            <a:avLst/>
          </a:prstGeom>
        </p:spPr>
        <p:txBody>
          <a:bodyPr wrap="square">
            <a:spAutoFit/>
          </a:bodyPr>
          <a:lstStyle>
            <a:lvl1pPr marL="0" indent="0">
              <a:buNone/>
              <a:defRPr lang="en-US" sz="1800" b="0" dirty="0">
                <a:latin typeface="Arial" panose="020B0604020202020204" pitchFamily="34" charset="0"/>
                <a:cs typeface="Arial" panose="020B0604020202020204" pitchFamily="34" charset="0"/>
              </a:defRPr>
            </a:lvl1pPr>
          </a:lstStyle>
          <a:p>
            <a:pPr marL="228600" lvl="0" indent="-228600"/>
            <a:r>
              <a:rPr lang="en-US"/>
              <a:t>SESSION </a:t>
            </a:r>
            <a:r>
              <a:rPr lang="en-US" dirty="0"/>
              <a:t>&lt;x&gt;</a:t>
            </a:r>
          </a:p>
        </p:txBody>
      </p:sp>
      <p:sp>
        <p:nvSpPr>
          <p:cNvPr id="6" name="Text Placeholder 5">
            <a:extLst>
              <a:ext uri="{FF2B5EF4-FFF2-40B4-BE49-F238E27FC236}">
                <a16:creationId xmlns:a16="http://schemas.microsoft.com/office/drawing/2014/main" id="{216853F8-F9A6-E299-5C6B-356CDAD73876}"/>
              </a:ext>
            </a:extLst>
          </p:cNvPr>
          <p:cNvSpPr>
            <a:spLocks noGrp="1"/>
          </p:cNvSpPr>
          <p:nvPr>
            <p:ph type="body" sz="quarter" idx="18" hasCustomPrompt="1"/>
          </p:nvPr>
        </p:nvSpPr>
        <p:spPr>
          <a:xfrm>
            <a:off x="369907" y="482158"/>
            <a:ext cx="1495108" cy="424732"/>
          </a:xfrm>
        </p:spPr>
        <p:txBody>
          <a:bodyPr>
            <a:noAutofit/>
          </a:bodyPr>
          <a:lstStyle>
            <a:lvl1pPr marL="0" indent="0">
              <a:buNone/>
              <a:defRPr sz="2400" b="1">
                <a:solidFill>
                  <a:srgbClr val="17529D"/>
                </a:solidFill>
                <a:latin typeface="+mj-lt"/>
              </a:defRPr>
            </a:lvl1pPr>
            <a:lvl2pPr>
              <a:defRPr sz="2400">
                <a:latin typeface="+mj-lt"/>
              </a:defRPr>
            </a:lvl2pPr>
            <a:lvl3pPr>
              <a:defRPr sz="2400">
                <a:latin typeface="+mj-lt"/>
              </a:defRPr>
            </a:lvl3pPr>
            <a:lvl4pPr>
              <a:defRPr sz="2400">
                <a:latin typeface="+mj-lt"/>
              </a:defRPr>
            </a:lvl4pPr>
            <a:lvl5pPr>
              <a:defRPr sz="2400">
                <a:latin typeface="+mj-lt"/>
              </a:defRPr>
            </a:lvl5pPr>
          </a:lstStyle>
          <a:p>
            <a:pPr lvl="0"/>
            <a:r>
              <a:rPr lang="en-US" dirty="0"/>
              <a:t>&lt;Refine&gt;</a:t>
            </a:r>
          </a:p>
        </p:txBody>
      </p:sp>
      <p:sp>
        <p:nvSpPr>
          <p:cNvPr id="24" name="Text Placeholder 15">
            <a:extLst>
              <a:ext uri="{FF2B5EF4-FFF2-40B4-BE49-F238E27FC236}">
                <a16:creationId xmlns:a16="http://schemas.microsoft.com/office/drawing/2014/main" id="{27C7DA48-094E-CB47-A18F-3A44BAE98737}"/>
              </a:ext>
            </a:extLst>
          </p:cNvPr>
          <p:cNvSpPr>
            <a:spLocks noGrp="1"/>
          </p:cNvSpPr>
          <p:nvPr>
            <p:ph type="body" sz="quarter" idx="14" hasCustomPrompt="1"/>
          </p:nvPr>
        </p:nvSpPr>
        <p:spPr>
          <a:xfrm>
            <a:off x="1686560" y="487330"/>
            <a:ext cx="6990482" cy="424732"/>
          </a:xfrm>
          <a:prstGeom prst="rect">
            <a:avLst/>
          </a:prstGeom>
        </p:spPr>
        <p:txBody>
          <a:bodyPr wrap="square">
            <a:spAutoFit/>
          </a:bodyPr>
          <a:lstStyle>
            <a:lvl1pPr marL="0" indent="0">
              <a:buNone/>
              <a:defRPr sz="2400" b="0">
                <a:solidFill>
                  <a:schemeClr val="tx1"/>
                </a:solidFill>
                <a:latin typeface="Arial" panose="020B0604020202020204" pitchFamily="34" charset="0"/>
                <a:cs typeface="Arial" panose="020B0604020202020204" pitchFamily="34" charset="0"/>
              </a:defRPr>
            </a:lvl1pPr>
          </a:lstStyle>
          <a:p>
            <a:pPr lvl="0"/>
            <a:r>
              <a:rPr lang="en-US" dirty="0"/>
              <a:t>&lt;Session Title&gt;</a:t>
            </a:r>
          </a:p>
        </p:txBody>
      </p:sp>
      <p:sp>
        <p:nvSpPr>
          <p:cNvPr id="8" name="Text Placeholder 6">
            <a:extLst>
              <a:ext uri="{FF2B5EF4-FFF2-40B4-BE49-F238E27FC236}">
                <a16:creationId xmlns:a16="http://schemas.microsoft.com/office/drawing/2014/main" id="{A83541D2-FE53-A257-4FFF-9818E30E3661}"/>
              </a:ext>
            </a:extLst>
          </p:cNvPr>
          <p:cNvSpPr>
            <a:spLocks noGrp="1"/>
          </p:cNvSpPr>
          <p:nvPr>
            <p:ph type="body" sz="quarter" idx="16" hasCustomPrompt="1"/>
          </p:nvPr>
        </p:nvSpPr>
        <p:spPr>
          <a:xfrm>
            <a:off x="1755648" y="2240225"/>
            <a:ext cx="5486400" cy="1180836"/>
          </a:xfrm>
          <a:prstGeom prst="rect">
            <a:avLst/>
          </a:prstGeom>
          <a:noFill/>
          <a:ln w="38100">
            <a:solidFill>
              <a:schemeClr val="accent1"/>
            </a:solidFill>
          </a:ln>
        </p:spPr>
        <p:txBody>
          <a:bodyPr wrap="square" lIns="274320" tIns="274320" rIns="274320" bIns="274320" rtlCol="0">
            <a:spAutoFit/>
          </a:bodyPr>
          <a:lstStyle>
            <a:lvl1pPr marL="502920" indent="0">
              <a:buNone/>
              <a:defRPr lang="en-US" sz="1800" b="1" i="0" dirty="0">
                <a:latin typeface="Arial" panose="020B0604020202020204" pitchFamily="34" charset="0"/>
                <a:cs typeface="Arial" panose="020B0604020202020204" pitchFamily="34" charset="0"/>
              </a:defRPr>
            </a:lvl1pPr>
          </a:lstStyle>
          <a:p>
            <a:pPr marL="731520" lvl="0" defTabSz="457200"/>
            <a:r>
              <a:rPr lang="en-US" dirty="0"/>
              <a:t>Learning Target</a:t>
            </a:r>
          </a:p>
          <a:p>
            <a:pPr marL="731520" lvl="0" defTabSz="457200"/>
            <a:r>
              <a:rPr lang="en-US" dirty="0"/>
              <a:t>&lt;text&gt;</a:t>
            </a:r>
          </a:p>
        </p:txBody>
      </p:sp>
      <p:pic>
        <p:nvPicPr>
          <p:cNvPr id="9" name="Picture 8">
            <a:extLst>
              <a:ext uri="{FF2B5EF4-FFF2-40B4-BE49-F238E27FC236}">
                <a16:creationId xmlns:a16="http://schemas.microsoft.com/office/drawing/2014/main" id="{B420FCC3-2E68-8070-EDBD-2A4868E1D71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873349" y="2363445"/>
            <a:ext cx="558800" cy="558800"/>
          </a:xfrm>
          <a:prstGeom prst="rect">
            <a:avLst/>
          </a:prstGeom>
        </p:spPr>
      </p:pic>
      <p:sp>
        <p:nvSpPr>
          <p:cNvPr id="2" name="Text Placeholder 15">
            <a:extLst>
              <a:ext uri="{FF2B5EF4-FFF2-40B4-BE49-F238E27FC236}">
                <a16:creationId xmlns:a16="http://schemas.microsoft.com/office/drawing/2014/main" id="{B6DAE74A-40FA-1046-FAAD-7F4D378FE533}"/>
              </a:ext>
            </a:extLst>
          </p:cNvPr>
          <p:cNvSpPr>
            <a:spLocks noGrp="1"/>
          </p:cNvSpPr>
          <p:nvPr>
            <p:ph type="body" sz="quarter" idx="15" hasCustomPrompt="1"/>
          </p:nvPr>
        </p:nvSpPr>
        <p:spPr>
          <a:xfrm>
            <a:off x="369906" y="6312322"/>
            <a:ext cx="5989330" cy="341632"/>
          </a:xfrm>
          <a:prstGeom prst="rect">
            <a:avLst/>
          </a:prstGeom>
        </p:spPr>
        <p:txBody>
          <a:bodyPr wrap="square">
            <a:spAutoFit/>
          </a:bodyPr>
          <a:lstStyle>
            <a:lvl1pPr marL="0" indent="0">
              <a:buNone/>
              <a:defRPr sz="1800" b="0">
                <a:solidFill>
                  <a:schemeClr val="tx1"/>
                </a:solidFill>
                <a:latin typeface="Arial" panose="020B0604020202020204" pitchFamily="34" charset="0"/>
                <a:cs typeface="Arial" panose="020B0604020202020204" pitchFamily="34" charset="0"/>
              </a:defRPr>
            </a:lvl1pPr>
          </a:lstStyle>
          <a:p>
            <a:pPr lvl="0"/>
            <a:r>
              <a:rPr lang="en-US" dirty="0"/>
              <a:t>LESSON &lt;X&gt; • &lt;Lesson Title&gt;</a:t>
            </a:r>
          </a:p>
        </p:txBody>
      </p:sp>
      <p:sp>
        <p:nvSpPr>
          <p:cNvPr id="3" name="TextBox 2">
            <a:extLst>
              <a:ext uri="{FF2B5EF4-FFF2-40B4-BE49-F238E27FC236}">
                <a16:creationId xmlns:a16="http://schemas.microsoft.com/office/drawing/2014/main" id="{D672E492-D760-6229-8D2C-DF345FDCD97F}"/>
              </a:ext>
            </a:extLst>
          </p:cNvPr>
          <p:cNvSpPr txBox="1"/>
          <p:nvPr userDrawn="1"/>
        </p:nvSpPr>
        <p:spPr>
          <a:xfrm>
            <a:off x="6359236" y="6473066"/>
            <a:ext cx="2784762" cy="384934"/>
          </a:xfrm>
          <a:prstGeom prst="rect">
            <a:avLst/>
          </a:prstGeom>
          <a:noFill/>
        </p:spPr>
        <p:txBody>
          <a:bodyPr wrap="square" lIns="0" rIns="228600" rtlCol="0" anchor="ctr">
            <a:noAutofit/>
          </a:bodyPr>
          <a:lstStyle/>
          <a:p>
            <a:pPr marL="0" indent="0" algn="r">
              <a:tabLst/>
            </a:pPr>
            <a:r>
              <a:rPr lang="en-US" sz="700" dirty="0">
                <a:latin typeface="Arial" panose="020B0604020202020204" pitchFamily="34" charset="0"/>
                <a:cs typeface="Arial" panose="020B0604020202020204" pitchFamily="34" charset="0"/>
              </a:rPr>
              <a:t>© Curriculum Associates, LLC. All rights reserved. </a:t>
            </a:r>
          </a:p>
          <a:p>
            <a:pPr algn="r"/>
            <a:r>
              <a:rPr lang="en-US" sz="700" dirty="0">
                <a:latin typeface="Arial" panose="020B0604020202020204" pitchFamily="34" charset="0"/>
                <a:cs typeface="Arial" panose="020B0604020202020204" pitchFamily="34" charset="0"/>
              </a:rPr>
              <a:t>Subject to CA’s Terms of Use for Teacher Toolbox Materials.</a:t>
            </a:r>
          </a:p>
        </p:txBody>
      </p:sp>
    </p:spTree>
    <p:extLst>
      <p:ext uri="{BB962C8B-B14F-4D97-AF65-F5344CB8AC3E}">
        <p14:creationId xmlns:p14="http://schemas.microsoft.com/office/powerpoint/2010/main" val="34672359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art Slide">
    <p:spTree>
      <p:nvGrpSpPr>
        <p:cNvPr id="1" name=""/>
        <p:cNvGrpSpPr/>
        <p:nvPr/>
      </p:nvGrpSpPr>
      <p:grpSpPr>
        <a:xfrm>
          <a:off x="0" y="0"/>
          <a:ext cx="0" cy="0"/>
          <a:chOff x="0" y="0"/>
          <a:chExt cx="0" cy="0"/>
        </a:xfrm>
      </p:grpSpPr>
      <p:sp>
        <p:nvSpPr>
          <p:cNvPr id="5" name="Text Placeholder 8">
            <a:extLst>
              <a:ext uri="{FF2B5EF4-FFF2-40B4-BE49-F238E27FC236}">
                <a16:creationId xmlns:a16="http://schemas.microsoft.com/office/drawing/2014/main" id="{42CBBBD8-381A-FD46-97D3-BC2C0022670D}"/>
              </a:ext>
            </a:extLst>
          </p:cNvPr>
          <p:cNvSpPr>
            <a:spLocks noGrp="1"/>
          </p:cNvSpPr>
          <p:nvPr>
            <p:ph type="body" sz="quarter" idx="12" hasCustomPrompt="1"/>
          </p:nvPr>
        </p:nvSpPr>
        <p:spPr>
          <a:xfrm>
            <a:off x="319088" y="87358"/>
            <a:ext cx="7600989" cy="699720"/>
          </a:xfrm>
          <a:prstGeom prst="rect">
            <a:avLst/>
          </a:prstGeom>
        </p:spPr>
        <p:txBody>
          <a:bodyPr anchor="ctr" anchorCtr="0"/>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&lt;Start&gt;</a:t>
            </a:r>
          </a:p>
        </p:txBody>
      </p:sp>
      <p:sp>
        <p:nvSpPr>
          <p:cNvPr id="9" name="Text Placeholder 8">
            <a:extLst>
              <a:ext uri="{FF2B5EF4-FFF2-40B4-BE49-F238E27FC236}">
                <a16:creationId xmlns:a16="http://schemas.microsoft.com/office/drawing/2014/main" id="{9394E5E6-8E34-AD4C-A88F-97ED2980C8CE}"/>
              </a:ext>
            </a:extLst>
          </p:cNvPr>
          <p:cNvSpPr>
            <a:spLocks noGrp="1"/>
          </p:cNvSpPr>
          <p:nvPr>
            <p:ph type="body" sz="quarter" idx="11" hasCustomPrompt="1"/>
          </p:nvPr>
        </p:nvSpPr>
        <p:spPr>
          <a:xfrm>
            <a:off x="319088" y="1365250"/>
            <a:ext cx="7600989" cy="541338"/>
          </a:xfrm>
          <a:prstGeom prst="rect">
            <a:avLst/>
          </a:prstGeom>
        </p:spPr>
        <p:txBody>
          <a:bodyPr/>
          <a:lstStyle>
            <a:lvl1pPr marL="0" indent="0">
              <a:buNone/>
              <a:defRPr sz="3600" b="1">
                <a:latin typeface="Arial" panose="020B0604020202020204" pitchFamily="34" charset="0"/>
                <a:cs typeface="Arial" panose="020B0604020202020204" pitchFamily="34" charset="0"/>
              </a:defRPr>
            </a:lvl1pPr>
          </a:lstStyle>
          <a:p>
            <a:pPr lvl="0"/>
            <a:r>
              <a:rPr lang="en-US"/>
              <a:t>Start Question?</a:t>
            </a:r>
          </a:p>
        </p:txBody>
      </p:sp>
      <p:sp>
        <p:nvSpPr>
          <p:cNvPr id="6" name="Text Placeholder 5">
            <a:extLst>
              <a:ext uri="{FF2B5EF4-FFF2-40B4-BE49-F238E27FC236}">
                <a16:creationId xmlns:a16="http://schemas.microsoft.com/office/drawing/2014/main" id="{5FEF3EC3-AF0F-5E41-9FE8-F23F2D46809A}"/>
              </a:ext>
            </a:extLst>
          </p:cNvPr>
          <p:cNvSpPr>
            <a:spLocks noGrp="1"/>
          </p:cNvSpPr>
          <p:nvPr>
            <p:ph type="body" sz="quarter" idx="10" hasCustomPrompt="1"/>
          </p:nvPr>
        </p:nvSpPr>
        <p:spPr>
          <a:xfrm>
            <a:off x="319519" y="2150772"/>
            <a:ext cx="7600988" cy="4020658"/>
          </a:xfrm>
          <a:prstGeom prst="rect">
            <a:avLst/>
          </a:prstGeom>
        </p:spPr>
        <p:txBody>
          <a:bodyPr/>
          <a:lstStyle>
            <a:lvl1pPr marL="0" indent="0">
              <a:buNone/>
              <a:defRPr sz="28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So text will be this size.</a:t>
            </a:r>
          </a:p>
        </p:txBody>
      </p:sp>
    </p:spTree>
    <p:extLst>
      <p:ext uri="{BB962C8B-B14F-4D97-AF65-F5344CB8AC3E}">
        <p14:creationId xmlns:p14="http://schemas.microsoft.com/office/powerpoint/2010/main" val="2068996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rt Slide 2">
    <p:spTree>
      <p:nvGrpSpPr>
        <p:cNvPr id="1" name=""/>
        <p:cNvGrpSpPr/>
        <p:nvPr/>
      </p:nvGrpSpPr>
      <p:grpSpPr>
        <a:xfrm>
          <a:off x="0" y="0"/>
          <a:ext cx="0" cy="0"/>
          <a:chOff x="0" y="0"/>
          <a:chExt cx="0" cy="0"/>
        </a:xfrm>
      </p:grpSpPr>
      <p:sp>
        <p:nvSpPr>
          <p:cNvPr id="5" name="Text Placeholder 8">
            <a:extLst>
              <a:ext uri="{FF2B5EF4-FFF2-40B4-BE49-F238E27FC236}">
                <a16:creationId xmlns:a16="http://schemas.microsoft.com/office/drawing/2014/main" id="{42CBBBD8-381A-FD46-97D3-BC2C0022670D}"/>
              </a:ext>
            </a:extLst>
          </p:cNvPr>
          <p:cNvSpPr>
            <a:spLocks noGrp="1"/>
          </p:cNvSpPr>
          <p:nvPr>
            <p:ph type="body" sz="quarter" idx="12" hasCustomPrompt="1"/>
          </p:nvPr>
        </p:nvSpPr>
        <p:spPr>
          <a:xfrm>
            <a:off x="319088" y="87358"/>
            <a:ext cx="7600989" cy="699720"/>
          </a:xfrm>
          <a:prstGeom prst="rect">
            <a:avLst/>
          </a:prstGeom>
        </p:spPr>
        <p:txBody>
          <a:bodyPr anchor="ctr" anchorCtr="0"/>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&lt;Start&gt;</a:t>
            </a:r>
          </a:p>
        </p:txBody>
      </p:sp>
      <p:sp>
        <p:nvSpPr>
          <p:cNvPr id="9" name="Text Placeholder 8">
            <a:extLst>
              <a:ext uri="{FF2B5EF4-FFF2-40B4-BE49-F238E27FC236}">
                <a16:creationId xmlns:a16="http://schemas.microsoft.com/office/drawing/2014/main" id="{9394E5E6-8E34-AD4C-A88F-97ED2980C8CE}"/>
              </a:ext>
            </a:extLst>
          </p:cNvPr>
          <p:cNvSpPr>
            <a:spLocks noGrp="1"/>
          </p:cNvSpPr>
          <p:nvPr>
            <p:ph type="body" sz="quarter" idx="11" hasCustomPrompt="1"/>
          </p:nvPr>
        </p:nvSpPr>
        <p:spPr>
          <a:xfrm>
            <a:off x="319088" y="1365250"/>
            <a:ext cx="7600989" cy="541338"/>
          </a:xfrm>
          <a:prstGeom prst="rect">
            <a:avLst/>
          </a:prstGeom>
        </p:spPr>
        <p:txBody>
          <a:bodyPr/>
          <a:lstStyle>
            <a:lvl1pPr marL="0" indent="0">
              <a:buNone/>
              <a:defRPr sz="3600" b="1">
                <a:latin typeface="Arial" panose="020B0604020202020204" pitchFamily="34" charset="0"/>
                <a:cs typeface="Arial" panose="020B0604020202020204" pitchFamily="34" charset="0"/>
              </a:defRPr>
            </a:lvl1pPr>
          </a:lstStyle>
          <a:p>
            <a:pPr lvl="0"/>
            <a:r>
              <a:rPr lang="en-US"/>
              <a:t>Start Question?</a:t>
            </a:r>
          </a:p>
        </p:txBody>
      </p:sp>
      <p:sp>
        <p:nvSpPr>
          <p:cNvPr id="6" name="Text Placeholder 5">
            <a:extLst>
              <a:ext uri="{FF2B5EF4-FFF2-40B4-BE49-F238E27FC236}">
                <a16:creationId xmlns:a16="http://schemas.microsoft.com/office/drawing/2014/main" id="{5FEF3EC3-AF0F-5E41-9FE8-F23F2D46809A}"/>
              </a:ext>
            </a:extLst>
          </p:cNvPr>
          <p:cNvSpPr>
            <a:spLocks noGrp="1"/>
          </p:cNvSpPr>
          <p:nvPr>
            <p:ph type="body" sz="quarter" idx="10" hasCustomPrompt="1"/>
          </p:nvPr>
        </p:nvSpPr>
        <p:spPr>
          <a:xfrm>
            <a:off x="319518" y="2150772"/>
            <a:ext cx="5486400" cy="1278228"/>
          </a:xfrm>
          <a:prstGeom prst="rect">
            <a:avLst/>
          </a:prstGeom>
        </p:spPr>
        <p:txBody>
          <a:bodyPr/>
          <a:lstStyle>
            <a:lvl1pPr marL="0" indent="0">
              <a:buNone/>
              <a:defRPr sz="28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So text will be this size.</a:t>
            </a:r>
          </a:p>
        </p:txBody>
      </p:sp>
      <p:sp>
        <p:nvSpPr>
          <p:cNvPr id="7" name="Content Placeholder 19">
            <a:extLst>
              <a:ext uri="{FF2B5EF4-FFF2-40B4-BE49-F238E27FC236}">
                <a16:creationId xmlns:a16="http://schemas.microsoft.com/office/drawing/2014/main" id="{62071AE4-D294-2166-88D5-E9645D82E5F5}"/>
              </a:ext>
            </a:extLst>
          </p:cNvPr>
          <p:cNvSpPr>
            <a:spLocks noGrp="1"/>
          </p:cNvSpPr>
          <p:nvPr>
            <p:ph sz="quarter" idx="13" hasCustomPrompt="1"/>
          </p:nvPr>
        </p:nvSpPr>
        <p:spPr>
          <a:xfrm>
            <a:off x="319088" y="3673184"/>
            <a:ext cx="7600988" cy="2056284"/>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A&gt;</a:t>
            </a:r>
            <a:endParaRPr lang="en-US"/>
          </a:p>
        </p:txBody>
      </p:sp>
    </p:spTree>
    <p:extLst>
      <p:ext uri="{BB962C8B-B14F-4D97-AF65-F5344CB8AC3E}">
        <p14:creationId xmlns:p14="http://schemas.microsoft.com/office/powerpoint/2010/main" val="40796916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tart - 4QuadGrid">
    <p:spTree>
      <p:nvGrpSpPr>
        <p:cNvPr id="1" name=""/>
        <p:cNvGrpSpPr/>
        <p:nvPr/>
      </p:nvGrpSpPr>
      <p:grpSpPr>
        <a:xfrm>
          <a:off x="0" y="0"/>
          <a:ext cx="0" cy="0"/>
          <a:chOff x="0" y="0"/>
          <a:chExt cx="0" cy="0"/>
        </a:xfrm>
      </p:grpSpPr>
      <p:sp>
        <p:nvSpPr>
          <p:cNvPr id="19" name="Text Placeholder 8">
            <a:extLst>
              <a:ext uri="{FF2B5EF4-FFF2-40B4-BE49-F238E27FC236}">
                <a16:creationId xmlns:a16="http://schemas.microsoft.com/office/drawing/2014/main" id="{700D005A-BAB6-3F47-BB35-3211F028E976}"/>
              </a:ext>
            </a:extLst>
          </p:cNvPr>
          <p:cNvSpPr>
            <a:spLocks noGrp="1"/>
          </p:cNvSpPr>
          <p:nvPr>
            <p:ph type="body" sz="quarter" idx="16" hasCustomPrompt="1"/>
          </p:nvPr>
        </p:nvSpPr>
        <p:spPr>
          <a:xfrm>
            <a:off x="319088" y="87358"/>
            <a:ext cx="7600989" cy="699720"/>
          </a:xfrm>
          <a:prstGeom prst="rect">
            <a:avLst/>
          </a:prstGeom>
        </p:spPr>
        <p:txBody>
          <a:bodyPr anchor="ctr" anchorCtr="0"/>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&lt;Start&gt;</a:t>
            </a:r>
          </a:p>
        </p:txBody>
      </p:sp>
      <p:sp>
        <p:nvSpPr>
          <p:cNvPr id="9" name="Text Placeholder 8">
            <a:extLst>
              <a:ext uri="{FF2B5EF4-FFF2-40B4-BE49-F238E27FC236}">
                <a16:creationId xmlns:a16="http://schemas.microsoft.com/office/drawing/2014/main" id="{9394E5E6-8E34-AD4C-A88F-97ED2980C8CE}"/>
              </a:ext>
            </a:extLst>
          </p:cNvPr>
          <p:cNvSpPr>
            <a:spLocks noGrp="1"/>
          </p:cNvSpPr>
          <p:nvPr>
            <p:ph type="body" sz="quarter" idx="11" hasCustomPrompt="1"/>
          </p:nvPr>
        </p:nvSpPr>
        <p:spPr>
          <a:xfrm>
            <a:off x="319088" y="1034740"/>
            <a:ext cx="7600989" cy="541338"/>
          </a:xfrm>
          <a:prstGeom prst="rect">
            <a:avLst/>
          </a:prstGeom>
        </p:spPr>
        <p:txBody>
          <a:bodyPr/>
          <a:lstStyle>
            <a:lvl1pPr marL="0" indent="0">
              <a:buNone/>
              <a:defRPr sz="3600" b="1">
                <a:latin typeface="Arial" panose="020B0604020202020204" pitchFamily="34" charset="0"/>
                <a:cs typeface="Arial" panose="020B0604020202020204" pitchFamily="34" charset="0"/>
              </a:defRPr>
            </a:lvl1pPr>
          </a:lstStyle>
          <a:p>
            <a:pPr lvl="0"/>
            <a:r>
              <a:rPr lang="en-US"/>
              <a:t>Start Question?</a:t>
            </a:r>
          </a:p>
        </p:txBody>
      </p:sp>
      <p:sp>
        <p:nvSpPr>
          <p:cNvPr id="4" name="Text Placeholder 3">
            <a:extLst>
              <a:ext uri="{FF2B5EF4-FFF2-40B4-BE49-F238E27FC236}">
                <a16:creationId xmlns:a16="http://schemas.microsoft.com/office/drawing/2014/main" id="{36AD3B8E-5A2E-FB4F-865D-13C815BF61FC}"/>
              </a:ext>
            </a:extLst>
          </p:cNvPr>
          <p:cNvSpPr>
            <a:spLocks noGrp="1"/>
          </p:cNvSpPr>
          <p:nvPr>
            <p:ph type="body" sz="quarter" idx="17" hasCustomPrompt="1"/>
          </p:nvPr>
        </p:nvSpPr>
        <p:spPr>
          <a:xfrm>
            <a:off x="3754536" y="3494891"/>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1" name="Content Placeholder 19">
            <a:extLst>
              <a:ext uri="{FF2B5EF4-FFF2-40B4-BE49-F238E27FC236}">
                <a16:creationId xmlns:a16="http://schemas.microsoft.com/office/drawing/2014/main" id="{E6A8C9D8-D94F-C940-8F8B-F47A62D5F02B}"/>
              </a:ext>
            </a:extLst>
          </p:cNvPr>
          <p:cNvSpPr>
            <a:spLocks noGrp="1"/>
          </p:cNvSpPr>
          <p:nvPr>
            <p:ph sz="quarter" idx="12" hasCustomPrompt="1"/>
          </p:nvPr>
        </p:nvSpPr>
        <p:spPr>
          <a:xfrm>
            <a:off x="394187" y="1864330"/>
            <a:ext cx="3651159" cy="1928812"/>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A&gt;</a:t>
            </a:r>
            <a:endParaRPr lang="en-US"/>
          </a:p>
        </p:txBody>
      </p:sp>
      <p:sp>
        <p:nvSpPr>
          <p:cNvPr id="21" name="Text Placeholder 3">
            <a:extLst>
              <a:ext uri="{FF2B5EF4-FFF2-40B4-BE49-F238E27FC236}">
                <a16:creationId xmlns:a16="http://schemas.microsoft.com/office/drawing/2014/main" id="{C7C3A717-B555-544F-939E-8A489EDF866B}"/>
              </a:ext>
            </a:extLst>
          </p:cNvPr>
          <p:cNvSpPr>
            <a:spLocks noGrp="1"/>
          </p:cNvSpPr>
          <p:nvPr>
            <p:ph type="body" sz="quarter" idx="18" hasCustomPrompt="1"/>
          </p:nvPr>
        </p:nvSpPr>
        <p:spPr>
          <a:xfrm>
            <a:off x="4164622" y="3498248"/>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2" name="Content Placeholder 19">
            <a:extLst>
              <a:ext uri="{FF2B5EF4-FFF2-40B4-BE49-F238E27FC236}">
                <a16:creationId xmlns:a16="http://schemas.microsoft.com/office/drawing/2014/main" id="{C4E2D3B2-B47F-0547-A679-DC96573C6CCB}"/>
              </a:ext>
            </a:extLst>
          </p:cNvPr>
          <p:cNvSpPr>
            <a:spLocks noGrp="1"/>
          </p:cNvSpPr>
          <p:nvPr>
            <p:ph sz="quarter" idx="13" hasCustomPrompt="1"/>
          </p:nvPr>
        </p:nvSpPr>
        <p:spPr>
          <a:xfrm>
            <a:off x="4194681" y="1864330"/>
            <a:ext cx="3651159" cy="1928812"/>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B&gt;</a:t>
            </a:r>
            <a:endParaRPr lang="en-US"/>
          </a:p>
        </p:txBody>
      </p:sp>
      <p:sp>
        <p:nvSpPr>
          <p:cNvPr id="22" name="Text Placeholder 3">
            <a:extLst>
              <a:ext uri="{FF2B5EF4-FFF2-40B4-BE49-F238E27FC236}">
                <a16:creationId xmlns:a16="http://schemas.microsoft.com/office/drawing/2014/main" id="{87B0B5EF-611B-4340-8250-94CE94649C99}"/>
              </a:ext>
            </a:extLst>
          </p:cNvPr>
          <p:cNvSpPr>
            <a:spLocks noGrp="1"/>
          </p:cNvSpPr>
          <p:nvPr>
            <p:ph type="body" sz="quarter" idx="19" hasCustomPrompt="1"/>
          </p:nvPr>
        </p:nvSpPr>
        <p:spPr>
          <a:xfrm>
            <a:off x="3754535" y="3899015"/>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3" name="Content Placeholder 19">
            <a:extLst>
              <a:ext uri="{FF2B5EF4-FFF2-40B4-BE49-F238E27FC236}">
                <a16:creationId xmlns:a16="http://schemas.microsoft.com/office/drawing/2014/main" id="{5336B8A3-9349-654E-B2C2-5960664C6396}"/>
              </a:ext>
            </a:extLst>
          </p:cNvPr>
          <p:cNvSpPr>
            <a:spLocks noGrp="1"/>
          </p:cNvSpPr>
          <p:nvPr>
            <p:ph sz="quarter" idx="14" hasCustomPrompt="1"/>
          </p:nvPr>
        </p:nvSpPr>
        <p:spPr>
          <a:xfrm>
            <a:off x="394187" y="3956176"/>
            <a:ext cx="3651159" cy="1928812"/>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C&gt;</a:t>
            </a:r>
            <a:endParaRPr lang="en-US"/>
          </a:p>
        </p:txBody>
      </p:sp>
      <p:sp>
        <p:nvSpPr>
          <p:cNvPr id="23" name="Text Placeholder 3">
            <a:extLst>
              <a:ext uri="{FF2B5EF4-FFF2-40B4-BE49-F238E27FC236}">
                <a16:creationId xmlns:a16="http://schemas.microsoft.com/office/drawing/2014/main" id="{9450837A-A8F3-5349-A40F-2A2E92FA8FEF}"/>
              </a:ext>
            </a:extLst>
          </p:cNvPr>
          <p:cNvSpPr>
            <a:spLocks noGrp="1"/>
          </p:cNvSpPr>
          <p:nvPr>
            <p:ph type="body" sz="quarter" idx="20" hasCustomPrompt="1"/>
          </p:nvPr>
        </p:nvSpPr>
        <p:spPr>
          <a:xfrm>
            <a:off x="4164622" y="3899014"/>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4" name="Content Placeholder 19">
            <a:extLst>
              <a:ext uri="{FF2B5EF4-FFF2-40B4-BE49-F238E27FC236}">
                <a16:creationId xmlns:a16="http://schemas.microsoft.com/office/drawing/2014/main" id="{A42EDCA7-8D04-3644-8A5F-E8138A626007}"/>
              </a:ext>
            </a:extLst>
          </p:cNvPr>
          <p:cNvSpPr>
            <a:spLocks noGrp="1"/>
          </p:cNvSpPr>
          <p:nvPr>
            <p:ph sz="quarter" idx="15" hasCustomPrompt="1"/>
          </p:nvPr>
        </p:nvSpPr>
        <p:spPr>
          <a:xfrm>
            <a:off x="4191768" y="3956176"/>
            <a:ext cx="3651159" cy="1928807"/>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D&gt;</a:t>
            </a:r>
            <a:endParaRPr lang="en-US"/>
          </a:p>
        </p:txBody>
      </p:sp>
      <p:cxnSp>
        <p:nvCxnSpPr>
          <p:cNvPr id="8" name="Straight Connector 7">
            <a:extLst>
              <a:ext uri="{FF2B5EF4-FFF2-40B4-BE49-F238E27FC236}">
                <a16:creationId xmlns:a16="http://schemas.microsoft.com/office/drawing/2014/main" id="{48E5C579-97BE-B945-9924-F6585BDBEF33}"/>
              </a:ext>
            </a:extLst>
          </p:cNvPr>
          <p:cNvCxnSpPr>
            <a:cxnSpLocks/>
          </p:cNvCxnSpPr>
          <p:nvPr userDrawn="1"/>
        </p:nvCxnSpPr>
        <p:spPr>
          <a:xfrm flipH="1">
            <a:off x="319519" y="3874659"/>
            <a:ext cx="7600988" cy="0"/>
          </a:xfrm>
          <a:prstGeom prst="line">
            <a:avLst/>
          </a:prstGeom>
          <a:ln w="28575">
            <a:solidFill>
              <a:srgbClr val="008CC3"/>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4270C908-9950-884D-8B87-812FB3B3A187}"/>
              </a:ext>
            </a:extLst>
          </p:cNvPr>
          <p:cNvCxnSpPr>
            <a:cxnSpLocks/>
          </p:cNvCxnSpPr>
          <p:nvPr userDrawn="1"/>
        </p:nvCxnSpPr>
        <p:spPr>
          <a:xfrm>
            <a:off x="4120013" y="1864330"/>
            <a:ext cx="0" cy="4020658"/>
          </a:xfrm>
          <a:prstGeom prst="line">
            <a:avLst/>
          </a:prstGeom>
          <a:ln w="28575">
            <a:solidFill>
              <a:srgbClr val="008CC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2366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art - 4QuadGrid-IntroText">
    <p:spTree>
      <p:nvGrpSpPr>
        <p:cNvPr id="1" name=""/>
        <p:cNvGrpSpPr/>
        <p:nvPr/>
      </p:nvGrpSpPr>
      <p:grpSpPr>
        <a:xfrm>
          <a:off x="0" y="0"/>
          <a:ext cx="0" cy="0"/>
          <a:chOff x="0" y="0"/>
          <a:chExt cx="0" cy="0"/>
        </a:xfrm>
      </p:grpSpPr>
      <p:sp>
        <p:nvSpPr>
          <p:cNvPr id="19" name="Text Placeholder 8">
            <a:extLst>
              <a:ext uri="{FF2B5EF4-FFF2-40B4-BE49-F238E27FC236}">
                <a16:creationId xmlns:a16="http://schemas.microsoft.com/office/drawing/2014/main" id="{FFEFB74D-04C2-0149-9F9A-72D2B4CDF920}"/>
              </a:ext>
            </a:extLst>
          </p:cNvPr>
          <p:cNvSpPr>
            <a:spLocks noGrp="1"/>
          </p:cNvSpPr>
          <p:nvPr>
            <p:ph type="body" sz="quarter" idx="17" hasCustomPrompt="1"/>
          </p:nvPr>
        </p:nvSpPr>
        <p:spPr>
          <a:xfrm>
            <a:off x="319088" y="87358"/>
            <a:ext cx="7600989" cy="699720"/>
          </a:xfrm>
          <a:prstGeom prst="rect">
            <a:avLst/>
          </a:prstGeom>
        </p:spPr>
        <p:txBody>
          <a:bodyPr anchor="ctr" anchorCtr="0"/>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&lt;Start&gt;</a:t>
            </a:r>
          </a:p>
        </p:txBody>
      </p:sp>
      <p:sp>
        <p:nvSpPr>
          <p:cNvPr id="9" name="Text Placeholder 8">
            <a:extLst>
              <a:ext uri="{FF2B5EF4-FFF2-40B4-BE49-F238E27FC236}">
                <a16:creationId xmlns:a16="http://schemas.microsoft.com/office/drawing/2014/main" id="{9394E5E6-8E34-AD4C-A88F-97ED2980C8CE}"/>
              </a:ext>
            </a:extLst>
          </p:cNvPr>
          <p:cNvSpPr>
            <a:spLocks noGrp="1"/>
          </p:cNvSpPr>
          <p:nvPr>
            <p:ph type="body" sz="quarter" idx="11" hasCustomPrompt="1"/>
          </p:nvPr>
        </p:nvSpPr>
        <p:spPr>
          <a:xfrm>
            <a:off x="319088" y="1034740"/>
            <a:ext cx="7600989" cy="541338"/>
          </a:xfrm>
          <a:prstGeom prst="rect">
            <a:avLst/>
          </a:prstGeom>
        </p:spPr>
        <p:txBody>
          <a:bodyPr/>
          <a:lstStyle>
            <a:lvl1pPr marL="0" indent="0">
              <a:buNone/>
              <a:defRPr sz="3600" b="1">
                <a:latin typeface="Arial" panose="020B0604020202020204" pitchFamily="34" charset="0"/>
                <a:cs typeface="Arial" panose="020B0604020202020204" pitchFamily="34" charset="0"/>
              </a:defRPr>
            </a:lvl1pPr>
          </a:lstStyle>
          <a:p>
            <a:pPr lvl="0"/>
            <a:r>
              <a:rPr lang="en-US"/>
              <a:t>Start Question?</a:t>
            </a:r>
          </a:p>
        </p:txBody>
      </p:sp>
      <p:sp>
        <p:nvSpPr>
          <p:cNvPr id="24" name="Content Placeholder 23">
            <a:extLst>
              <a:ext uri="{FF2B5EF4-FFF2-40B4-BE49-F238E27FC236}">
                <a16:creationId xmlns:a16="http://schemas.microsoft.com/office/drawing/2014/main" id="{2C8C66B2-1203-A140-870B-8739641F9070}"/>
              </a:ext>
            </a:extLst>
          </p:cNvPr>
          <p:cNvSpPr>
            <a:spLocks noGrp="1"/>
          </p:cNvSpPr>
          <p:nvPr>
            <p:ph sz="quarter" idx="16" hasCustomPrompt="1"/>
          </p:nvPr>
        </p:nvSpPr>
        <p:spPr>
          <a:xfrm>
            <a:off x="393700" y="1704665"/>
            <a:ext cx="7448550" cy="733425"/>
          </a:xfrm>
          <a:prstGeom prst="rect">
            <a:avLst/>
          </a:prstGeom>
        </p:spPr>
        <p:txBody>
          <a:bodyPr/>
          <a:lstStyle>
            <a:lvl1pPr marL="0" indent="0">
              <a:buNone/>
              <a:defRPr sz="2800"/>
            </a:lvl1pPr>
          </a:lstStyle>
          <a:p>
            <a:pPr lvl="0"/>
            <a:r>
              <a:rPr lang="en-US"/>
              <a:t>&lt;Intro Text, Up to two lines&gt;</a:t>
            </a:r>
          </a:p>
        </p:txBody>
      </p:sp>
      <p:sp>
        <p:nvSpPr>
          <p:cNvPr id="20" name="Text Placeholder 3">
            <a:extLst>
              <a:ext uri="{FF2B5EF4-FFF2-40B4-BE49-F238E27FC236}">
                <a16:creationId xmlns:a16="http://schemas.microsoft.com/office/drawing/2014/main" id="{04ED5D8C-C4FE-C74C-95D9-E7EE040A6126}"/>
              </a:ext>
            </a:extLst>
          </p:cNvPr>
          <p:cNvSpPr>
            <a:spLocks noGrp="1"/>
          </p:cNvSpPr>
          <p:nvPr>
            <p:ph type="body" sz="quarter" idx="18" hasCustomPrompt="1"/>
          </p:nvPr>
        </p:nvSpPr>
        <p:spPr>
          <a:xfrm>
            <a:off x="3757898" y="3806389"/>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1" name="Content Placeholder 19">
            <a:extLst>
              <a:ext uri="{FF2B5EF4-FFF2-40B4-BE49-F238E27FC236}">
                <a16:creationId xmlns:a16="http://schemas.microsoft.com/office/drawing/2014/main" id="{E6A8C9D8-D94F-C940-8F8B-F47A62D5F02B}"/>
              </a:ext>
            </a:extLst>
          </p:cNvPr>
          <p:cNvSpPr>
            <a:spLocks noGrp="1"/>
          </p:cNvSpPr>
          <p:nvPr>
            <p:ph sz="quarter" idx="12" hasCustomPrompt="1"/>
          </p:nvPr>
        </p:nvSpPr>
        <p:spPr>
          <a:xfrm>
            <a:off x="385449" y="2615455"/>
            <a:ext cx="3651159" cy="1512616"/>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A&gt;</a:t>
            </a:r>
            <a:endParaRPr lang="en-US"/>
          </a:p>
        </p:txBody>
      </p:sp>
      <p:sp>
        <p:nvSpPr>
          <p:cNvPr id="21" name="Text Placeholder 3">
            <a:extLst>
              <a:ext uri="{FF2B5EF4-FFF2-40B4-BE49-F238E27FC236}">
                <a16:creationId xmlns:a16="http://schemas.microsoft.com/office/drawing/2014/main" id="{ADB40D26-D012-8349-A6AD-1D9C962771FB}"/>
              </a:ext>
            </a:extLst>
          </p:cNvPr>
          <p:cNvSpPr>
            <a:spLocks noGrp="1"/>
          </p:cNvSpPr>
          <p:nvPr>
            <p:ph type="body" sz="quarter" idx="19" hasCustomPrompt="1"/>
          </p:nvPr>
        </p:nvSpPr>
        <p:spPr>
          <a:xfrm>
            <a:off x="4167984" y="3805242"/>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2" name="Content Placeholder 19">
            <a:extLst>
              <a:ext uri="{FF2B5EF4-FFF2-40B4-BE49-F238E27FC236}">
                <a16:creationId xmlns:a16="http://schemas.microsoft.com/office/drawing/2014/main" id="{C4E2D3B2-B47F-0547-A679-DC96573C6CCB}"/>
              </a:ext>
            </a:extLst>
          </p:cNvPr>
          <p:cNvSpPr>
            <a:spLocks noGrp="1"/>
          </p:cNvSpPr>
          <p:nvPr>
            <p:ph sz="quarter" idx="13" hasCustomPrompt="1"/>
          </p:nvPr>
        </p:nvSpPr>
        <p:spPr>
          <a:xfrm>
            <a:off x="4208578" y="2615456"/>
            <a:ext cx="3651159" cy="1512616"/>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B&gt;</a:t>
            </a:r>
            <a:endParaRPr lang="en-US"/>
          </a:p>
        </p:txBody>
      </p:sp>
      <p:sp>
        <p:nvSpPr>
          <p:cNvPr id="22" name="Text Placeholder 3">
            <a:extLst>
              <a:ext uri="{FF2B5EF4-FFF2-40B4-BE49-F238E27FC236}">
                <a16:creationId xmlns:a16="http://schemas.microsoft.com/office/drawing/2014/main" id="{E6EDDF67-5EDF-C04A-8284-74FE8B41FB40}"/>
              </a:ext>
            </a:extLst>
          </p:cNvPr>
          <p:cNvSpPr>
            <a:spLocks noGrp="1"/>
          </p:cNvSpPr>
          <p:nvPr>
            <p:ph type="body" sz="quarter" idx="20" hasCustomPrompt="1"/>
          </p:nvPr>
        </p:nvSpPr>
        <p:spPr>
          <a:xfrm>
            <a:off x="3757897" y="4210513"/>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3" name="Content Placeholder 19">
            <a:extLst>
              <a:ext uri="{FF2B5EF4-FFF2-40B4-BE49-F238E27FC236}">
                <a16:creationId xmlns:a16="http://schemas.microsoft.com/office/drawing/2014/main" id="{5336B8A3-9349-654E-B2C2-5960664C6396}"/>
              </a:ext>
            </a:extLst>
          </p:cNvPr>
          <p:cNvSpPr>
            <a:spLocks noGrp="1"/>
          </p:cNvSpPr>
          <p:nvPr>
            <p:ph sz="quarter" idx="14" hasCustomPrompt="1"/>
          </p:nvPr>
        </p:nvSpPr>
        <p:spPr>
          <a:xfrm>
            <a:off x="394188" y="4259072"/>
            <a:ext cx="3637262" cy="1581848"/>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C&gt;</a:t>
            </a:r>
            <a:endParaRPr lang="en-US"/>
          </a:p>
        </p:txBody>
      </p:sp>
      <p:sp>
        <p:nvSpPr>
          <p:cNvPr id="23" name="Text Placeholder 3">
            <a:extLst>
              <a:ext uri="{FF2B5EF4-FFF2-40B4-BE49-F238E27FC236}">
                <a16:creationId xmlns:a16="http://schemas.microsoft.com/office/drawing/2014/main" id="{FF834B83-AF79-B04A-BB51-D3E38278674F}"/>
              </a:ext>
            </a:extLst>
          </p:cNvPr>
          <p:cNvSpPr>
            <a:spLocks noGrp="1"/>
          </p:cNvSpPr>
          <p:nvPr>
            <p:ph type="body" sz="quarter" idx="21" hasCustomPrompt="1"/>
          </p:nvPr>
        </p:nvSpPr>
        <p:spPr>
          <a:xfrm>
            <a:off x="4167984" y="4210512"/>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4" name="Content Placeholder 19">
            <a:extLst>
              <a:ext uri="{FF2B5EF4-FFF2-40B4-BE49-F238E27FC236}">
                <a16:creationId xmlns:a16="http://schemas.microsoft.com/office/drawing/2014/main" id="{A42EDCA7-8D04-3644-8A5F-E8138A626007}"/>
              </a:ext>
            </a:extLst>
          </p:cNvPr>
          <p:cNvSpPr>
            <a:spLocks noGrp="1"/>
          </p:cNvSpPr>
          <p:nvPr>
            <p:ph sz="quarter" idx="15" hasCustomPrompt="1"/>
          </p:nvPr>
        </p:nvSpPr>
        <p:spPr>
          <a:xfrm>
            <a:off x="4203419" y="4259071"/>
            <a:ext cx="3651159" cy="1581847"/>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D&gt;</a:t>
            </a:r>
            <a:endParaRPr lang="en-US"/>
          </a:p>
        </p:txBody>
      </p:sp>
      <p:cxnSp>
        <p:nvCxnSpPr>
          <p:cNvPr id="8" name="Straight Connector 7">
            <a:extLst>
              <a:ext uri="{FF2B5EF4-FFF2-40B4-BE49-F238E27FC236}">
                <a16:creationId xmlns:a16="http://schemas.microsoft.com/office/drawing/2014/main" id="{48E5C579-97BE-B945-9924-F6585BDBEF33}"/>
              </a:ext>
            </a:extLst>
          </p:cNvPr>
          <p:cNvCxnSpPr>
            <a:cxnSpLocks/>
          </p:cNvCxnSpPr>
          <p:nvPr userDrawn="1"/>
        </p:nvCxnSpPr>
        <p:spPr>
          <a:xfrm flipH="1">
            <a:off x="319519" y="4197303"/>
            <a:ext cx="7600988" cy="0"/>
          </a:xfrm>
          <a:prstGeom prst="line">
            <a:avLst/>
          </a:prstGeom>
          <a:ln w="28575">
            <a:solidFill>
              <a:srgbClr val="008CC3"/>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4270C908-9950-884D-8B87-812FB3B3A187}"/>
              </a:ext>
            </a:extLst>
          </p:cNvPr>
          <p:cNvCxnSpPr>
            <a:cxnSpLocks/>
          </p:cNvCxnSpPr>
          <p:nvPr userDrawn="1"/>
        </p:nvCxnSpPr>
        <p:spPr>
          <a:xfrm>
            <a:off x="4120013" y="2553686"/>
            <a:ext cx="0" cy="3287233"/>
          </a:xfrm>
          <a:prstGeom prst="line">
            <a:avLst/>
          </a:prstGeom>
          <a:ln w="28575">
            <a:solidFill>
              <a:srgbClr val="008CC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31687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tart - 3QuadGrid">
    <p:spTree>
      <p:nvGrpSpPr>
        <p:cNvPr id="1" name=""/>
        <p:cNvGrpSpPr/>
        <p:nvPr/>
      </p:nvGrpSpPr>
      <p:grpSpPr>
        <a:xfrm>
          <a:off x="0" y="0"/>
          <a:ext cx="0" cy="0"/>
          <a:chOff x="0" y="0"/>
          <a:chExt cx="0" cy="0"/>
        </a:xfrm>
      </p:grpSpPr>
      <p:sp>
        <p:nvSpPr>
          <p:cNvPr id="14" name="Text Placeholder 8">
            <a:extLst>
              <a:ext uri="{FF2B5EF4-FFF2-40B4-BE49-F238E27FC236}">
                <a16:creationId xmlns:a16="http://schemas.microsoft.com/office/drawing/2014/main" id="{624BDADA-552D-4F42-BB67-3690AFC7847E}"/>
              </a:ext>
            </a:extLst>
          </p:cNvPr>
          <p:cNvSpPr>
            <a:spLocks noGrp="1"/>
          </p:cNvSpPr>
          <p:nvPr>
            <p:ph type="body" sz="quarter" idx="15" hasCustomPrompt="1"/>
          </p:nvPr>
        </p:nvSpPr>
        <p:spPr>
          <a:xfrm>
            <a:off x="319088" y="87358"/>
            <a:ext cx="7600989" cy="699720"/>
          </a:xfrm>
          <a:prstGeom prst="rect">
            <a:avLst/>
          </a:prstGeom>
        </p:spPr>
        <p:txBody>
          <a:bodyPr anchor="ctr" anchorCtr="0"/>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&lt;Start&gt;</a:t>
            </a:r>
          </a:p>
        </p:txBody>
      </p:sp>
      <p:sp>
        <p:nvSpPr>
          <p:cNvPr id="9" name="Text Placeholder 8">
            <a:extLst>
              <a:ext uri="{FF2B5EF4-FFF2-40B4-BE49-F238E27FC236}">
                <a16:creationId xmlns:a16="http://schemas.microsoft.com/office/drawing/2014/main" id="{9394E5E6-8E34-AD4C-A88F-97ED2980C8CE}"/>
              </a:ext>
            </a:extLst>
          </p:cNvPr>
          <p:cNvSpPr>
            <a:spLocks noGrp="1"/>
          </p:cNvSpPr>
          <p:nvPr>
            <p:ph type="body" sz="quarter" idx="11" hasCustomPrompt="1"/>
          </p:nvPr>
        </p:nvSpPr>
        <p:spPr>
          <a:xfrm>
            <a:off x="319088" y="1034740"/>
            <a:ext cx="7600989" cy="541338"/>
          </a:xfrm>
          <a:prstGeom prst="rect">
            <a:avLst/>
          </a:prstGeom>
        </p:spPr>
        <p:txBody>
          <a:bodyPr/>
          <a:lstStyle>
            <a:lvl1pPr marL="0" indent="0">
              <a:buNone/>
              <a:defRPr sz="3600" b="1">
                <a:latin typeface="Arial" panose="020B0604020202020204" pitchFamily="34" charset="0"/>
                <a:cs typeface="Arial" panose="020B0604020202020204" pitchFamily="34" charset="0"/>
              </a:defRPr>
            </a:lvl1pPr>
          </a:lstStyle>
          <a:p>
            <a:pPr lvl="0"/>
            <a:r>
              <a:rPr lang="en-US"/>
              <a:t>Start Question?</a:t>
            </a:r>
          </a:p>
        </p:txBody>
      </p:sp>
      <p:sp>
        <p:nvSpPr>
          <p:cNvPr id="18" name="Text Placeholder 3">
            <a:extLst>
              <a:ext uri="{FF2B5EF4-FFF2-40B4-BE49-F238E27FC236}">
                <a16:creationId xmlns:a16="http://schemas.microsoft.com/office/drawing/2014/main" id="{BA21E019-32A6-6D41-9730-AC073740ABA6}"/>
              </a:ext>
            </a:extLst>
          </p:cNvPr>
          <p:cNvSpPr>
            <a:spLocks noGrp="1"/>
          </p:cNvSpPr>
          <p:nvPr>
            <p:ph type="body" sz="quarter" idx="17" hasCustomPrompt="1"/>
          </p:nvPr>
        </p:nvSpPr>
        <p:spPr>
          <a:xfrm>
            <a:off x="3754536" y="3439573"/>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1" name="Content Placeholder 19">
            <a:extLst>
              <a:ext uri="{FF2B5EF4-FFF2-40B4-BE49-F238E27FC236}">
                <a16:creationId xmlns:a16="http://schemas.microsoft.com/office/drawing/2014/main" id="{E6A8C9D8-D94F-C940-8F8B-F47A62D5F02B}"/>
              </a:ext>
            </a:extLst>
          </p:cNvPr>
          <p:cNvSpPr>
            <a:spLocks noGrp="1"/>
          </p:cNvSpPr>
          <p:nvPr>
            <p:ph sz="quarter" idx="12" hasCustomPrompt="1"/>
          </p:nvPr>
        </p:nvSpPr>
        <p:spPr>
          <a:xfrm>
            <a:off x="394187" y="1820262"/>
            <a:ext cx="3651159" cy="1928812"/>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A&gt;</a:t>
            </a:r>
            <a:endParaRPr lang="en-US"/>
          </a:p>
        </p:txBody>
      </p:sp>
      <p:sp>
        <p:nvSpPr>
          <p:cNvPr id="19" name="Text Placeholder 3">
            <a:extLst>
              <a:ext uri="{FF2B5EF4-FFF2-40B4-BE49-F238E27FC236}">
                <a16:creationId xmlns:a16="http://schemas.microsoft.com/office/drawing/2014/main" id="{B0204F63-7C71-904D-90AC-CEE539D4116C}"/>
              </a:ext>
            </a:extLst>
          </p:cNvPr>
          <p:cNvSpPr>
            <a:spLocks noGrp="1"/>
          </p:cNvSpPr>
          <p:nvPr>
            <p:ph type="body" sz="quarter" idx="18" hasCustomPrompt="1"/>
          </p:nvPr>
        </p:nvSpPr>
        <p:spPr>
          <a:xfrm>
            <a:off x="4164622" y="3438426"/>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2" name="Content Placeholder 19">
            <a:extLst>
              <a:ext uri="{FF2B5EF4-FFF2-40B4-BE49-F238E27FC236}">
                <a16:creationId xmlns:a16="http://schemas.microsoft.com/office/drawing/2014/main" id="{C4E2D3B2-B47F-0547-A679-DC96573C6CCB}"/>
              </a:ext>
            </a:extLst>
          </p:cNvPr>
          <p:cNvSpPr>
            <a:spLocks noGrp="1"/>
          </p:cNvSpPr>
          <p:nvPr>
            <p:ph sz="quarter" idx="13" hasCustomPrompt="1"/>
          </p:nvPr>
        </p:nvSpPr>
        <p:spPr>
          <a:xfrm>
            <a:off x="4194681" y="1820262"/>
            <a:ext cx="3651159" cy="1928812"/>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B&gt;</a:t>
            </a:r>
            <a:endParaRPr lang="en-US"/>
          </a:p>
        </p:txBody>
      </p:sp>
      <p:sp>
        <p:nvSpPr>
          <p:cNvPr id="20" name="Text Placeholder 3">
            <a:extLst>
              <a:ext uri="{FF2B5EF4-FFF2-40B4-BE49-F238E27FC236}">
                <a16:creationId xmlns:a16="http://schemas.microsoft.com/office/drawing/2014/main" id="{4DFA6BD6-6B23-E84E-93E7-BD9D8FE91C77}"/>
              </a:ext>
            </a:extLst>
          </p:cNvPr>
          <p:cNvSpPr>
            <a:spLocks noGrp="1"/>
          </p:cNvSpPr>
          <p:nvPr>
            <p:ph type="body" sz="quarter" idx="19" hasCustomPrompt="1"/>
          </p:nvPr>
        </p:nvSpPr>
        <p:spPr>
          <a:xfrm>
            <a:off x="3754535" y="3843697"/>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3" name="Content Placeholder 19">
            <a:extLst>
              <a:ext uri="{FF2B5EF4-FFF2-40B4-BE49-F238E27FC236}">
                <a16:creationId xmlns:a16="http://schemas.microsoft.com/office/drawing/2014/main" id="{5336B8A3-9349-654E-B2C2-5960664C6396}"/>
              </a:ext>
            </a:extLst>
          </p:cNvPr>
          <p:cNvSpPr>
            <a:spLocks noGrp="1"/>
          </p:cNvSpPr>
          <p:nvPr>
            <p:ph sz="quarter" idx="14" hasCustomPrompt="1"/>
          </p:nvPr>
        </p:nvSpPr>
        <p:spPr>
          <a:xfrm>
            <a:off x="394187" y="3912108"/>
            <a:ext cx="3651159" cy="1928812"/>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C&gt;</a:t>
            </a:r>
            <a:endParaRPr lang="en-US"/>
          </a:p>
        </p:txBody>
      </p:sp>
      <p:cxnSp>
        <p:nvCxnSpPr>
          <p:cNvPr id="5" name="Straight Connector 4">
            <a:extLst>
              <a:ext uri="{FF2B5EF4-FFF2-40B4-BE49-F238E27FC236}">
                <a16:creationId xmlns:a16="http://schemas.microsoft.com/office/drawing/2014/main" id="{4270C908-9950-884D-8B87-812FB3B3A187}"/>
              </a:ext>
            </a:extLst>
          </p:cNvPr>
          <p:cNvCxnSpPr>
            <a:cxnSpLocks/>
          </p:cNvCxnSpPr>
          <p:nvPr userDrawn="1"/>
        </p:nvCxnSpPr>
        <p:spPr>
          <a:xfrm>
            <a:off x="4120013" y="1820262"/>
            <a:ext cx="0" cy="4020658"/>
          </a:xfrm>
          <a:prstGeom prst="line">
            <a:avLst/>
          </a:prstGeom>
          <a:ln w="28575">
            <a:solidFill>
              <a:srgbClr val="008CC3"/>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48E5C579-97BE-B945-9924-F6585BDBEF33}"/>
              </a:ext>
            </a:extLst>
          </p:cNvPr>
          <p:cNvCxnSpPr>
            <a:cxnSpLocks/>
          </p:cNvCxnSpPr>
          <p:nvPr userDrawn="1"/>
        </p:nvCxnSpPr>
        <p:spPr>
          <a:xfrm flipH="1">
            <a:off x="319519" y="3830591"/>
            <a:ext cx="7600988" cy="0"/>
          </a:xfrm>
          <a:prstGeom prst="line">
            <a:avLst/>
          </a:prstGeom>
          <a:ln w="28575">
            <a:solidFill>
              <a:srgbClr val="008CC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96510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tart-3QuadGrid-IntroText">
    <p:spTree>
      <p:nvGrpSpPr>
        <p:cNvPr id="1" name=""/>
        <p:cNvGrpSpPr/>
        <p:nvPr/>
      </p:nvGrpSpPr>
      <p:grpSpPr>
        <a:xfrm>
          <a:off x="0" y="0"/>
          <a:ext cx="0" cy="0"/>
          <a:chOff x="0" y="0"/>
          <a:chExt cx="0" cy="0"/>
        </a:xfrm>
      </p:grpSpPr>
      <p:sp>
        <p:nvSpPr>
          <p:cNvPr id="14" name="Text Placeholder 8">
            <a:extLst>
              <a:ext uri="{FF2B5EF4-FFF2-40B4-BE49-F238E27FC236}">
                <a16:creationId xmlns:a16="http://schemas.microsoft.com/office/drawing/2014/main" id="{481BF785-2075-AA47-A709-7E17BF860D2D}"/>
              </a:ext>
            </a:extLst>
          </p:cNvPr>
          <p:cNvSpPr>
            <a:spLocks noGrp="1"/>
          </p:cNvSpPr>
          <p:nvPr>
            <p:ph type="body" sz="quarter" idx="17" hasCustomPrompt="1"/>
          </p:nvPr>
        </p:nvSpPr>
        <p:spPr>
          <a:xfrm>
            <a:off x="319088" y="87358"/>
            <a:ext cx="7600989" cy="699720"/>
          </a:xfrm>
          <a:prstGeom prst="rect">
            <a:avLst/>
          </a:prstGeom>
        </p:spPr>
        <p:txBody>
          <a:bodyPr anchor="ctr" anchorCtr="0"/>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&lt;Start&gt;</a:t>
            </a:r>
          </a:p>
        </p:txBody>
      </p:sp>
      <p:sp>
        <p:nvSpPr>
          <p:cNvPr id="9" name="Text Placeholder 8">
            <a:extLst>
              <a:ext uri="{FF2B5EF4-FFF2-40B4-BE49-F238E27FC236}">
                <a16:creationId xmlns:a16="http://schemas.microsoft.com/office/drawing/2014/main" id="{9394E5E6-8E34-AD4C-A88F-97ED2980C8CE}"/>
              </a:ext>
            </a:extLst>
          </p:cNvPr>
          <p:cNvSpPr>
            <a:spLocks noGrp="1"/>
          </p:cNvSpPr>
          <p:nvPr>
            <p:ph type="body" sz="quarter" idx="11" hasCustomPrompt="1"/>
          </p:nvPr>
        </p:nvSpPr>
        <p:spPr>
          <a:xfrm>
            <a:off x="319088" y="1034740"/>
            <a:ext cx="7600989" cy="541338"/>
          </a:xfrm>
          <a:prstGeom prst="rect">
            <a:avLst/>
          </a:prstGeom>
        </p:spPr>
        <p:txBody>
          <a:bodyPr/>
          <a:lstStyle>
            <a:lvl1pPr marL="0" indent="0">
              <a:buNone/>
              <a:defRPr sz="3600" b="1">
                <a:latin typeface="Arial" panose="020B0604020202020204" pitchFamily="34" charset="0"/>
                <a:cs typeface="Arial" panose="020B0604020202020204" pitchFamily="34" charset="0"/>
              </a:defRPr>
            </a:lvl1pPr>
          </a:lstStyle>
          <a:p>
            <a:pPr lvl="0"/>
            <a:r>
              <a:rPr lang="en-US"/>
              <a:t>Start Question?</a:t>
            </a:r>
          </a:p>
        </p:txBody>
      </p:sp>
      <p:sp>
        <p:nvSpPr>
          <p:cNvPr id="24" name="Content Placeholder 23">
            <a:extLst>
              <a:ext uri="{FF2B5EF4-FFF2-40B4-BE49-F238E27FC236}">
                <a16:creationId xmlns:a16="http://schemas.microsoft.com/office/drawing/2014/main" id="{2C8C66B2-1203-A140-870B-8739641F9070}"/>
              </a:ext>
            </a:extLst>
          </p:cNvPr>
          <p:cNvSpPr>
            <a:spLocks noGrp="1"/>
          </p:cNvSpPr>
          <p:nvPr>
            <p:ph sz="quarter" idx="16" hasCustomPrompt="1"/>
          </p:nvPr>
        </p:nvSpPr>
        <p:spPr>
          <a:xfrm>
            <a:off x="393700" y="1704665"/>
            <a:ext cx="7448550" cy="733425"/>
          </a:xfrm>
          <a:prstGeom prst="rect">
            <a:avLst/>
          </a:prstGeom>
        </p:spPr>
        <p:txBody>
          <a:bodyPr/>
          <a:lstStyle>
            <a:lvl1pPr marL="0" indent="0">
              <a:buNone/>
              <a:defRPr sz="2800"/>
            </a:lvl1pPr>
          </a:lstStyle>
          <a:p>
            <a:pPr lvl="0"/>
            <a:r>
              <a:rPr lang="en-US"/>
              <a:t>&lt;Intro Text, Up to two lines&gt;</a:t>
            </a:r>
          </a:p>
        </p:txBody>
      </p:sp>
      <p:sp>
        <p:nvSpPr>
          <p:cNvPr id="18" name="Text Placeholder 3">
            <a:extLst>
              <a:ext uri="{FF2B5EF4-FFF2-40B4-BE49-F238E27FC236}">
                <a16:creationId xmlns:a16="http://schemas.microsoft.com/office/drawing/2014/main" id="{3F678590-F056-B94B-B08E-A7E0171CEA76}"/>
              </a:ext>
            </a:extLst>
          </p:cNvPr>
          <p:cNvSpPr>
            <a:spLocks noGrp="1"/>
          </p:cNvSpPr>
          <p:nvPr>
            <p:ph type="body" sz="quarter" idx="18" hasCustomPrompt="1"/>
          </p:nvPr>
        </p:nvSpPr>
        <p:spPr>
          <a:xfrm>
            <a:off x="3754536" y="3801523"/>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1" name="Content Placeholder 19">
            <a:extLst>
              <a:ext uri="{FF2B5EF4-FFF2-40B4-BE49-F238E27FC236}">
                <a16:creationId xmlns:a16="http://schemas.microsoft.com/office/drawing/2014/main" id="{E6A8C9D8-D94F-C940-8F8B-F47A62D5F02B}"/>
              </a:ext>
            </a:extLst>
          </p:cNvPr>
          <p:cNvSpPr>
            <a:spLocks noGrp="1"/>
          </p:cNvSpPr>
          <p:nvPr>
            <p:ph sz="quarter" idx="12" hasCustomPrompt="1"/>
          </p:nvPr>
        </p:nvSpPr>
        <p:spPr>
          <a:xfrm>
            <a:off x="385449" y="2615455"/>
            <a:ext cx="3651159" cy="1512616"/>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A&gt;</a:t>
            </a:r>
            <a:endParaRPr lang="en-US"/>
          </a:p>
        </p:txBody>
      </p:sp>
      <p:sp>
        <p:nvSpPr>
          <p:cNvPr id="19" name="Text Placeholder 3">
            <a:extLst>
              <a:ext uri="{FF2B5EF4-FFF2-40B4-BE49-F238E27FC236}">
                <a16:creationId xmlns:a16="http://schemas.microsoft.com/office/drawing/2014/main" id="{D31020FC-D7A6-7B4F-BCE7-2F9587C60079}"/>
              </a:ext>
            </a:extLst>
          </p:cNvPr>
          <p:cNvSpPr>
            <a:spLocks noGrp="1"/>
          </p:cNvSpPr>
          <p:nvPr>
            <p:ph type="body" sz="quarter" idx="19" hasCustomPrompt="1"/>
          </p:nvPr>
        </p:nvSpPr>
        <p:spPr>
          <a:xfrm>
            <a:off x="4164622" y="3800376"/>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2" name="Content Placeholder 19">
            <a:extLst>
              <a:ext uri="{FF2B5EF4-FFF2-40B4-BE49-F238E27FC236}">
                <a16:creationId xmlns:a16="http://schemas.microsoft.com/office/drawing/2014/main" id="{C4E2D3B2-B47F-0547-A679-DC96573C6CCB}"/>
              </a:ext>
            </a:extLst>
          </p:cNvPr>
          <p:cNvSpPr>
            <a:spLocks noGrp="1"/>
          </p:cNvSpPr>
          <p:nvPr>
            <p:ph sz="quarter" idx="13" hasCustomPrompt="1"/>
          </p:nvPr>
        </p:nvSpPr>
        <p:spPr>
          <a:xfrm>
            <a:off x="4191768" y="2615455"/>
            <a:ext cx="3651159" cy="1520079"/>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B&gt;</a:t>
            </a:r>
            <a:endParaRPr lang="en-US"/>
          </a:p>
        </p:txBody>
      </p:sp>
      <p:sp>
        <p:nvSpPr>
          <p:cNvPr id="20" name="Text Placeholder 3">
            <a:extLst>
              <a:ext uri="{FF2B5EF4-FFF2-40B4-BE49-F238E27FC236}">
                <a16:creationId xmlns:a16="http://schemas.microsoft.com/office/drawing/2014/main" id="{79F832E3-76FC-A249-AB9F-B3E9249D0102}"/>
              </a:ext>
            </a:extLst>
          </p:cNvPr>
          <p:cNvSpPr>
            <a:spLocks noGrp="1"/>
          </p:cNvSpPr>
          <p:nvPr>
            <p:ph type="body" sz="quarter" idx="20" hasCustomPrompt="1"/>
          </p:nvPr>
        </p:nvSpPr>
        <p:spPr>
          <a:xfrm>
            <a:off x="3754535" y="4205647"/>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3" name="Content Placeholder 19">
            <a:extLst>
              <a:ext uri="{FF2B5EF4-FFF2-40B4-BE49-F238E27FC236}">
                <a16:creationId xmlns:a16="http://schemas.microsoft.com/office/drawing/2014/main" id="{5336B8A3-9349-654E-B2C2-5960664C6396}"/>
              </a:ext>
            </a:extLst>
          </p:cNvPr>
          <p:cNvSpPr>
            <a:spLocks noGrp="1"/>
          </p:cNvSpPr>
          <p:nvPr>
            <p:ph sz="quarter" idx="14" hasCustomPrompt="1"/>
          </p:nvPr>
        </p:nvSpPr>
        <p:spPr>
          <a:xfrm>
            <a:off x="394187" y="4259072"/>
            <a:ext cx="3651159" cy="1581848"/>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C&gt;</a:t>
            </a:r>
            <a:endParaRPr lang="en-US"/>
          </a:p>
        </p:txBody>
      </p:sp>
      <p:cxnSp>
        <p:nvCxnSpPr>
          <p:cNvPr id="8" name="Straight Connector 7">
            <a:extLst>
              <a:ext uri="{FF2B5EF4-FFF2-40B4-BE49-F238E27FC236}">
                <a16:creationId xmlns:a16="http://schemas.microsoft.com/office/drawing/2014/main" id="{48E5C579-97BE-B945-9924-F6585BDBEF33}"/>
              </a:ext>
            </a:extLst>
          </p:cNvPr>
          <p:cNvCxnSpPr>
            <a:cxnSpLocks/>
          </p:cNvCxnSpPr>
          <p:nvPr userDrawn="1"/>
        </p:nvCxnSpPr>
        <p:spPr>
          <a:xfrm flipH="1">
            <a:off x="319519" y="4197303"/>
            <a:ext cx="7600988" cy="0"/>
          </a:xfrm>
          <a:prstGeom prst="line">
            <a:avLst/>
          </a:prstGeom>
          <a:ln w="28575">
            <a:solidFill>
              <a:srgbClr val="008CC3"/>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4270C908-9950-884D-8B87-812FB3B3A187}"/>
              </a:ext>
            </a:extLst>
          </p:cNvPr>
          <p:cNvCxnSpPr>
            <a:cxnSpLocks/>
          </p:cNvCxnSpPr>
          <p:nvPr userDrawn="1"/>
        </p:nvCxnSpPr>
        <p:spPr>
          <a:xfrm>
            <a:off x="4120013" y="2553686"/>
            <a:ext cx="0" cy="3287233"/>
          </a:xfrm>
          <a:prstGeom prst="line">
            <a:avLst/>
          </a:prstGeom>
          <a:ln w="28575">
            <a:solidFill>
              <a:srgbClr val="008CC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36915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5" Type="http://schemas.openxmlformats.org/officeDocument/2006/relationships/theme" Target="../theme/theme3.xml"/><Relationship Id="rId4"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9.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20.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 Id="rId9"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70575087-3DB8-1443-AFBC-26B8038CF8A8}"/>
              </a:ext>
            </a:extLst>
          </p:cNvPr>
          <p:cNvCxnSpPr>
            <a:cxnSpLocks/>
          </p:cNvCxnSpPr>
          <p:nvPr userDrawn="1"/>
        </p:nvCxnSpPr>
        <p:spPr>
          <a:xfrm>
            <a:off x="235625" y="1226235"/>
            <a:ext cx="8908375"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Placeholder 1">
            <a:extLst>
              <a:ext uri="{FF2B5EF4-FFF2-40B4-BE49-F238E27FC236}">
                <a16:creationId xmlns:a16="http://schemas.microsoft.com/office/drawing/2014/main" id="{D6A6A194-1FB3-EC41-9CAD-2E83F193F0C1}"/>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20D0084-C33E-9A49-B865-355B93FD7384}"/>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BCED8B85-D8B4-2046-A635-9535F0A0A190}"/>
              </a:ext>
            </a:extLst>
          </p:cNvPr>
          <p:cNvSpPr/>
          <p:nvPr userDrawn="1"/>
        </p:nvSpPr>
        <p:spPr>
          <a:xfrm>
            <a:off x="0" y="0"/>
            <a:ext cx="314960" cy="1226235"/>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9829044"/>
      </p:ext>
    </p:extLst>
  </p:cSld>
  <p:clrMap bg1="lt1" tx1="dk1" bg2="lt2" tx2="dk2" accent1="accent1" accent2="accent2" accent3="accent3" accent4="accent4" accent5="accent5" accent6="accent6" hlink="hlink" folHlink="folHlink"/>
  <p:sldLayoutIdLst>
    <p:sldLayoutId id="2147483870" r:id="rId1"/>
    <p:sldLayoutId id="2147483871" r:id="rId2"/>
    <p:sldLayoutId id="2147483872" r:id="rId3"/>
  </p:sldLayoutIdLst>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EAA7D7B-11E5-4C4F-953D-E132D9D6EE52}"/>
              </a:ext>
            </a:extLst>
          </p:cNvPr>
          <p:cNvSpPr/>
          <p:nvPr userDrawn="1"/>
        </p:nvSpPr>
        <p:spPr>
          <a:xfrm>
            <a:off x="0" y="6473066"/>
            <a:ext cx="9143998" cy="384934"/>
          </a:xfrm>
          <a:prstGeom prst="rect">
            <a:avLst/>
          </a:prstGeom>
          <a:solidFill>
            <a:srgbClr val="E2E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4CC6D01-1976-F444-94AD-07FBA58B1D15}"/>
              </a:ext>
            </a:extLst>
          </p:cNvPr>
          <p:cNvSpPr txBox="1"/>
          <p:nvPr userDrawn="1"/>
        </p:nvSpPr>
        <p:spPr>
          <a:xfrm>
            <a:off x="1" y="6473066"/>
            <a:ext cx="9143998" cy="384934"/>
          </a:xfrm>
          <a:prstGeom prst="rect">
            <a:avLst/>
          </a:prstGeom>
          <a:noFill/>
        </p:spPr>
        <p:txBody>
          <a:bodyPr wrap="square" lIns="365760" rIns="228600" rtlCol="0" anchor="ctr">
            <a:noAutofit/>
          </a:bodyPr>
          <a:lstStyle/>
          <a:p>
            <a:pPr algn="r"/>
            <a:r>
              <a:rPr lang="en-US" sz="700">
                <a:cs typeface="Arial Narrow" panose="020B0604020202020204" pitchFamily="34" charset="0"/>
              </a:rPr>
              <a:t>©Curriculum Associates, LLC    Copying is permitted.</a:t>
            </a:r>
          </a:p>
        </p:txBody>
      </p:sp>
      <p:sp>
        <p:nvSpPr>
          <p:cNvPr id="6" name="Rectangle 5">
            <a:extLst>
              <a:ext uri="{FF2B5EF4-FFF2-40B4-BE49-F238E27FC236}">
                <a16:creationId xmlns:a16="http://schemas.microsoft.com/office/drawing/2014/main" id="{0D60254A-6E42-10F2-6CFF-5DAFBC8416E3}"/>
              </a:ext>
            </a:extLst>
          </p:cNvPr>
          <p:cNvSpPr/>
          <p:nvPr userDrawn="1"/>
        </p:nvSpPr>
        <p:spPr>
          <a:xfrm>
            <a:off x="0" y="0"/>
            <a:ext cx="9144000" cy="82296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410331934"/>
      </p:ext>
    </p:extLst>
  </p:cSld>
  <p:clrMap bg1="lt1" tx1="dk1" bg2="lt2" tx2="dk2" accent1="accent1" accent2="accent2" accent3="accent3" accent4="accent4" accent5="accent5" accent6="accent6" hlink="hlink" folHlink="folHlink"/>
  <p:sldLayoutIdLst>
    <p:sldLayoutId id="2147483843" r:id="rId1"/>
    <p:sldLayoutId id="2147483859" r:id="rId2"/>
    <p:sldLayoutId id="2147483844" r:id="rId3"/>
    <p:sldLayoutId id="2147483845" r:id="rId4"/>
    <p:sldLayoutId id="2147483846" r:id="rId5"/>
    <p:sldLayoutId id="2147483847" r:id="rId6"/>
    <p:sldLayoutId id="2147483848" r:id="rId7"/>
    <p:sldLayoutId id="2147483849" r:id="rId8"/>
    <p:sldLayoutId id="2147483850" r:id="rId9"/>
    <p:sldLayoutId id="2147483869" r:id="rId10"/>
    <p:sldLayoutId id="214748385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7AC78711-C0F7-62D4-DF40-77078267CD93}"/>
              </a:ext>
            </a:extLst>
          </p:cNvPr>
          <p:cNvGrpSpPr/>
          <p:nvPr userDrawn="1"/>
        </p:nvGrpSpPr>
        <p:grpSpPr>
          <a:xfrm>
            <a:off x="0" y="6550703"/>
            <a:ext cx="9144000" cy="307298"/>
            <a:chOff x="0" y="6550702"/>
            <a:chExt cx="12192000" cy="307298"/>
          </a:xfrm>
        </p:grpSpPr>
        <p:sp>
          <p:nvSpPr>
            <p:cNvPr id="4" name="Rectangle 3">
              <a:extLst>
                <a:ext uri="{FF2B5EF4-FFF2-40B4-BE49-F238E27FC236}">
                  <a16:creationId xmlns:a16="http://schemas.microsoft.com/office/drawing/2014/main" id="{A6A7FC36-1455-3930-3618-C86142751A69}"/>
                </a:ext>
              </a:extLst>
            </p:cNvPr>
            <p:cNvSpPr/>
            <p:nvPr userDrawn="1"/>
          </p:nvSpPr>
          <p:spPr>
            <a:xfrm>
              <a:off x="0" y="6550702"/>
              <a:ext cx="12192000" cy="307298"/>
            </a:xfrm>
            <a:prstGeom prst="rect">
              <a:avLst/>
            </a:prstGeom>
            <a:solidFill>
              <a:srgbClr val="E1E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TextBox 4">
              <a:extLst>
                <a:ext uri="{FF2B5EF4-FFF2-40B4-BE49-F238E27FC236}">
                  <a16:creationId xmlns:a16="http://schemas.microsoft.com/office/drawing/2014/main" id="{DDAE5605-79D8-AF4D-94A7-FE4B821D825E}"/>
                </a:ext>
              </a:extLst>
            </p:cNvPr>
            <p:cNvSpPr txBox="1"/>
            <p:nvPr userDrawn="1"/>
          </p:nvSpPr>
          <p:spPr>
            <a:xfrm>
              <a:off x="9111521" y="6596390"/>
              <a:ext cx="3080479" cy="213585"/>
            </a:xfrm>
            <a:prstGeom prst="rect">
              <a:avLst/>
            </a:prstGeom>
            <a:noFill/>
          </p:spPr>
          <p:txBody>
            <a:bodyPr wrap="square" rtlCol="0">
              <a:spAutoFit/>
            </a:bodyPr>
            <a:lstStyle/>
            <a:p>
              <a:r>
                <a:rPr lang="en-US" sz="788"/>
                <a:t>©Curriculum Associates, LLC    Copying is permitted.</a:t>
              </a:r>
            </a:p>
          </p:txBody>
        </p:sp>
      </p:grpSp>
      <p:sp>
        <p:nvSpPr>
          <p:cNvPr id="6" name="Rectangle 5">
            <a:extLst>
              <a:ext uri="{FF2B5EF4-FFF2-40B4-BE49-F238E27FC236}">
                <a16:creationId xmlns:a16="http://schemas.microsoft.com/office/drawing/2014/main" id="{94660E45-3450-DDF5-3AB0-90220FD41E06}"/>
              </a:ext>
            </a:extLst>
          </p:cNvPr>
          <p:cNvSpPr/>
          <p:nvPr userDrawn="1"/>
        </p:nvSpPr>
        <p:spPr>
          <a:xfrm>
            <a:off x="-9625" y="-45743"/>
            <a:ext cx="9144000" cy="601415"/>
          </a:xfrm>
          <a:prstGeom prst="rect">
            <a:avLst/>
          </a:prstGeom>
          <a:solidFill>
            <a:srgbClr val="17529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724459077"/>
      </p:ext>
    </p:extLst>
  </p:cSld>
  <p:clrMap bg1="lt1" tx1="dk1" bg2="lt2" tx2="dk2" accent1="accent1" accent2="accent2" accent3="accent3" accent4="accent4" accent5="accent5" accent6="accent6" hlink="hlink" folHlink="folHlink"/>
  <p:sldLayoutIdLst>
    <p:sldLayoutId id="2147483854" r:id="rId1"/>
    <p:sldLayoutId id="2147483856" r:id="rId2"/>
    <p:sldLayoutId id="2147483855" r:id="rId3"/>
    <p:sldLayoutId id="2147483868"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190E2F1-D8D0-8959-D8CA-E35A08A8A0E1}"/>
              </a:ext>
            </a:extLst>
          </p:cNvPr>
          <p:cNvGrpSpPr/>
          <p:nvPr userDrawn="1"/>
        </p:nvGrpSpPr>
        <p:grpSpPr>
          <a:xfrm>
            <a:off x="0" y="6550703"/>
            <a:ext cx="9144000" cy="307298"/>
            <a:chOff x="0" y="6550702"/>
            <a:chExt cx="12192000" cy="307298"/>
          </a:xfrm>
        </p:grpSpPr>
        <p:sp>
          <p:nvSpPr>
            <p:cNvPr id="4" name="Rectangle 3">
              <a:extLst>
                <a:ext uri="{FF2B5EF4-FFF2-40B4-BE49-F238E27FC236}">
                  <a16:creationId xmlns:a16="http://schemas.microsoft.com/office/drawing/2014/main" id="{0445D9CF-1B81-4F7F-AF46-B47126385A6A}"/>
                </a:ext>
              </a:extLst>
            </p:cNvPr>
            <p:cNvSpPr/>
            <p:nvPr userDrawn="1"/>
          </p:nvSpPr>
          <p:spPr>
            <a:xfrm>
              <a:off x="0" y="6550702"/>
              <a:ext cx="12192000" cy="307298"/>
            </a:xfrm>
            <a:prstGeom prst="rect">
              <a:avLst/>
            </a:prstGeom>
            <a:solidFill>
              <a:srgbClr val="E1E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TextBox 4">
              <a:extLst>
                <a:ext uri="{FF2B5EF4-FFF2-40B4-BE49-F238E27FC236}">
                  <a16:creationId xmlns:a16="http://schemas.microsoft.com/office/drawing/2014/main" id="{7F7B2630-D1E5-0183-EB8B-FD46EEC2E871}"/>
                </a:ext>
              </a:extLst>
            </p:cNvPr>
            <p:cNvSpPr txBox="1"/>
            <p:nvPr userDrawn="1"/>
          </p:nvSpPr>
          <p:spPr>
            <a:xfrm>
              <a:off x="9111521" y="6596390"/>
              <a:ext cx="3080479" cy="213585"/>
            </a:xfrm>
            <a:prstGeom prst="rect">
              <a:avLst/>
            </a:prstGeom>
            <a:noFill/>
          </p:spPr>
          <p:txBody>
            <a:bodyPr wrap="square" rtlCol="0">
              <a:spAutoFit/>
            </a:bodyPr>
            <a:lstStyle/>
            <a:p>
              <a:r>
                <a:rPr lang="en-US" sz="788"/>
                <a:t>©Curriculum Associates, LLC    Copying is permitted.</a:t>
              </a:r>
            </a:p>
          </p:txBody>
        </p:sp>
      </p:grpSp>
      <p:sp>
        <p:nvSpPr>
          <p:cNvPr id="7" name="Rectangle 6">
            <a:extLst>
              <a:ext uri="{FF2B5EF4-FFF2-40B4-BE49-F238E27FC236}">
                <a16:creationId xmlns:a16="http://schemas.microsoft.com/office/drawing/2014/main" id="{FF1B4994-F3F5-059F-F1F1-6D581DC8B5E8}"/>
              </a:ext>
            </a:extLst>
          </p:cNvPr>
          <p:cNvSpPr/>
          <p:nvPr userDrawn="1"/>
        </p:nvSpPr>
        <p:spPr>
          <a:xfrm>
            <a:off x="0" y="222421"/>
            <a:ext cx="9144000" cy="56753"/>
          </a:xfrm>
          <a:prstGeom prst="rect">
            <a:avLst/>
          </a:prstGeom>
          <a:solidFill>
            <a:srgbClr val="16529D"/>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558203442"/>
      </p:ext>
    </p:extLst>
  </p:cSld>
  <p:clrMap bg1="lt1" tx1="dk1" bg2="lt2" tx2="dk2" accent1="accent1" accent2="accent2" accent3="accent3" accent4="accent4" accent5="accent5" accent6="accent6" hlink="hlink" folHlink="folHlink"/>
  <p:sldLayoutIdLst>
    <p:sldLayoutId id="214748385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EAA7D7B-11E5-4C4F-953D-E132D9D6EE52}"/>
              </a:ext>
            </a:extLst>
          </p:cNvPr>
          <p:cNvSpPr/>
          <p:nvPr userDrawn="1"/>
        </p:nvSpPr>
        <p:spPr>
          <a:xfrm>
            <a:off x="0" y="6473066"/>
            <a:ext cx="9143998" cy="384934"/>
          </a:xfrm>
          <a:prstGeom prst="rect">
            <a:avLst/>
          </a:prstGeom>
          <a:solidFill>
            <a:srgbClr val="E2E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4CC6D01-1976-F444-94AD-07FBA58B1D15}"/>
              </a:ext>
            </a:extLst>
          </p:cNvPr>
          <p:cNvSpPr txBox="1"/>
          <p:nvPr userDrawn="1"/>
        </p:nvSpPr>
        <p:spPr>
          <a:xfrm>
            <a:off x="1" y="6473066"/>
            <a:ext cx="9143998" cy="384934"/>
          </a:xfrm>
          <a:prstGeom prst="rect">
            <a:avLst/>
          </a:prstGeom>
          <a:noFill/>
        </p:spPr>
        <p:txBody>
          <a:bodyPr wrap="square" lIns="365760" rIns="228600" rtlCol="0" anchor="ctr">
            <a:noAutofit/>
          </a:bodyPr>
          <a:lstStyle/>
          <a:p>
            <a:pPr algn="r"/>
            <a:r>
              <a:rPr lang="en-US" sz="700">
                <a:cs typeface="Arial Narrow" panose="020B0604020202020204" pitchFamily="34" charset="0"/>
              </a:rPr>
              <a:t>©Curriculum Associates, LLC    Copying is permitted.</a:t>
            </a:r>
          </a:p>
        </p:txBody>
      </p:sp>
      <p:sp>
        <p:nvSpPr>
          <p:cNvPr id="9" name="Rectangle 8">
            <a:extLst>
              <a:ext uri="{FF2B5EF4-FFF2-40B4-BE49-F238E27FC236}">
                <a16:creationId xmlns:a16="http://schemas.microsoft.com/office/drawing/2014/main" id="{631D4954-DE8F-034B-8313-98F3EACE40B6}"/>
              </a:ext>
            </a:extLst>
          </p:cNvPr>
          <p:cNvSpPr/>
          <p:nvPr userDrawn="1"/>
        </p:nvSpPr>
        <p:spPr>
          <a:xfrm>
            <a:off x="0" y="274320"/>
            <a:ext cx="274320" cy="56753"/>
          </a:xfrm>
          <a:prstGeom prst="rect">
            <a:avLst/>
          </a:prstGeom>
          <a:solidFill>
            <a:srgbClr val="388ACA"/>
          </a:solidFill>
          <a:ln>
            <a:solidFill>
              <a:srgbClr val="388AC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Rectangle 9">
            <a:extLst>
              <a:ext uri="{FF2B5EF4-FFF2-40B4-BE49-F238E27FC236}">
                <a16:creationId xmlns:a16="http://schemas.microsoft.com/office/drawing/2014/main" id="{E1C83721-8056-FD4B-92BC-8C9EF30AC07B}"/>
              </a:ext>
            </a:extLst>
          </p:cNvPr>
          <p:cNvSpPr/>
          <p:nvPr userDrawn="1"/>
        </p:nvSpPr>
        <p:spPr>
          <a:xfrm>
            <a:off x="5181600" y="274320"/>
            <a:ext cx="3962400" cy="54864"/>
          </a:xfrm>
          <a:prstGeom prst="rect">
            <a:avLst/>
          </a:prstGeom>
          <a:solidFill>
            <a:srgbClr val="388ACA"/>
          </a:solidFill>
          <a:ln>
            <a:solidFill>
              <a:srgbClr val="388AC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337274426"/>
      </p:ext>
    </p:extLst>
  </p:cSld>
  <p:clrMap bg1="lt1" tx1="dk1" bg2="lt2" tx2="dk2" accent1="accent1" accent2="accent2" accent3="accent3" accent4="accent4" accent5="accent5" accent6="accent6" hlink="hlink" folHlink="folHlink"/>
  <p:sldLayoutIdLst>
    <p:sldLayoutId id="2147483830" r:id="rId1"/>
  </p:sldLayoutIdLst>
  <p:txStyles>
    <p:titleStyle>
      <a:lvl1pPr algn="l" defTabSz="914400" rtl="0" eaLnBrk="1" latinLnBrk="0" hangingPunct="1">
        <a:lnSpc>
          <a:spcPct val="90000"/>
        </a:lnSpc>
        <a:spcBef>
          <a:spcPct val="0"/>
        </a:spcBef>
        <a:buNone/>
        <a:defRPr sz="22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C174F9-8477-B947-8E3B-446168A78238}" type="datetimeFigureOut">
              <a:rPr lang="en-US" smtClean="0"/>
              <a:t>9/8/22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383AEE-070C-7444-A198-04FC5E78BC97}" type="slidenum">
              <a:rPr lang="en-US" smtClean="0"/>
              <a:t>‹#›</a:t>
            </a:fld>
            <a:endParaRPr lang="en-US"/>
          </a:p>
        </p:txBody>
      </p:sp>
      <p:pic>
        <p:nvPicPr>
          <p:cNvPr id="8" name="Picture 7">
            <a:extLst>
              <a:ext uri="{FF2B5EF4-FFF2-40B4-BE49-F238E27FC236}">
                <a16:creationId xmlns:a16="http://schemas.microsoft.com/office/drawing/2014/main" id="{A4ABE77F-7219-C648-872C-810597F0E24A}"/>
              </a:ext>
            </a:extLst>
          </p:cNvPr>
          <p:cNvPicPr>
            <a:picLocks noChangeAspect="1"/>
          </p:cNvPicPr>
          <p:nvPr userDrawn="1"/>
        </p:nvPicPr>
        <p:blipFill rotWithShape="1">
          <a:blip r:embed="rId9" cstate="screen">
            <a:extLst>
              <a:ext uri="{28A0092B-C50C-407E-A947-70E740481C1C}">
                <a14:useLocalDpi xmlns:a14="http://schemas.microsoft.com/office/drawing/2010/main"/>
              </a:ext>
            </a:extLst>
          </a:blip>
          <a:srcRect/>
          <a:stretch/>
        </p:blipFill>
        <p:spPr>
          <a:xfrm>
            <a:off x="0" y="0"/>
            <a:ext cx="9144000" cy="832817"/>
          </a:xfrm>
          <a:prstGeom prst="rect">
            <a:avLst/>
          </a:prstGeom>
        </p:spPr>
      </p:pic>
      <p:grpSp>
        <p:nvGrpSpPr>
          <p:cNvPr id="9" name="Group 8">
            <a:extLst>
              <a:ext uri="{FF2B5EF4-FFF2-40B4-BE49-F238E27FC236}">
                <a16:creationId xmlns:a16="http://schemas.microsoft.com/office/drawing/2014/main" id="{25ED49DD-361D-A318-5C06-A40958E0D03B}"/>
              </a:ext>
            </a:extLst>
          </p:cNvPr>
          <p:cNvGrpSpPr/>
          <p:nvPr userDrawn="1"/>
        </p:nvGrpSpPr>
        <p:grpSpPr>
          <a:xfrm>
            <a:off x="0" y="6556004"/>
            <a:ext cx="9144000" cy="307298"/>
            <a:chOff x="0" y="6550702"/>
            <a:chExt cx="12192000" cy="307298"/>
          </a:xfrm>
        </p:grpSpPr>
        <p:sp>
          <p:nvSpPr>
            <p:cNvPr id="10" name="Rectangle 9">
              <a:extLst>
                <a:ext uri="{FF2B5EF4-FFF2-40B4-BE49-F238E27FC236}">
                  <a16:creationId xmlns:a16="http://schemas.microsoft.com/office/drawing/2014/main" id="{9CC7F8B7-4ED4-1A40-1880-005BE5C3CD51}"/>
                </a:ext>
              </a:extLst>
            </p:cNvPr>
            <p:cNvSpPr/>
            <p:nvPr userDrawn="1"/>
          </p:nvSpPr>
          <p:spPr>
            <a:xfrm>
              <a:off x="0" y="6550702"/>
              <a:ext cx="12192000" cy="307298"/>
            </a:xfrm>
            <a:prstGeom prst="rect">
              <a:avLst/>
            </a:prstGeom>
            <a:solidFill>
              <a:srgbClr val="E1E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TextBox 10">
              <a:extLst>
                <a:ext uri="{FF2B5EF4-FFF2-40B4-BE49-F238E27FC236}">
                  <a16:creationId xmlns:a16="http://schemas.microsoft.com/office/drawing/2014/main" id="{3E057E88-9DC6-B362-90AE-6C15118350CA}"/>
                </a:ext>
              </a:extLst>
            </p:cNvPr>
            <p:cNvSpPr txBox="1"/>
            <p:nvPr userDrawn="1"/>
          </p:nvSpPr>
          <p:spPr>
            <a:xfrm>
              <a:off x="9111521" y="6596390"/>
              <a:ext cx="3080479" cy="213585"/>
            </a:xfrm>
            <a:prstGeom prst="rect">
              <a:avLst/>
            </a:prstGeom>
            <a:noFill/>
          </p:spPr>
          <p:txBody>
            <a:bodyPr wrap="square" rtlCol="0">
              <a:spAutoFit/>
            </a:bodyPr>
            <a:lstStyle/>
            <a:p>
              <a:r>
                <a:rPr lang="en-US" sz="788"/>
                <a:t>©Curriculum Associates, LLC    Copying is permitted.</a:t>
              </a:r>
            </a:p>
          </p:txBody>
        </p:sp>
      </p:grpSp>
    </p:spTree>
    <p:extLst>
      <p:ext uri="{BB962C8B-B14F-4D97-AF65-F5344CB8AC3E}">
        <p14:creationId xmlns:p14="http://schemas.microsoft.com/office/powerpoint/2010/main" val="847248068"/>
      </p:ext>
    </p:extLst>
  </p:cSld>
  <p:clrMap bg1="lt1" tx1="dk1" bg2="lt2" tx2="dk2" accent1="accent1" accent2="accent2" accent3="accent3" accent4="accent4" accent5="accent5" accent6="accent6" hlink="hlink" folHlink="folHlink"/>
  <p:sldLayoutIdLst>
    <p:sldLayoutId id="2147483860" r:id="rId1"/>
    <p:sldLayoutId id="2147483834" r:id="rId2"/>
    <p:sldLayoutId id="2147483861" r:id="rId3"/>
    <p:sldLayoutId id="2147483862" r:id="rId4"/>
    <p:sldLayoutId id="2147483867" r:id="rId5"/>
    <p:sldLayoutId id="2147483863" r:id="rId6"/>
    <p:sldLayoutId id="2147483864"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91594F-7B3E-07F4-FBE1-F79791D1EE23}"/>
              </a:ext>
            </a:extLst>
          </p:cNvPr>
          <p:cNvSpPr/>
          <p:nvPr userDrawn="1"/>
        </p:nvSpPr>
        <p:spPr>
          <a:xfrm>
            <a:off x="0" y="6473066"/>
            <a:ext cx="9143998" cy="384934"/>
          </a:xfrm>
          <a:prstGeom prst="rect">
            <a:avLst/>
          </a:prstGeom>
          <a:solidFill>
            <a:srgbClr val="E2E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7" name="TextBox 6">
            <a:extLst>
              <a:ext uri="{FF2B5EF4-FFF2-40B4-BE49-F238E27FC236}">
                <a16:creationId xmlns:a16="http://schemas.microsoft.com/office/drawing/2014/main" id="{51399354-F5DC-FD6F-C794-2502CAA25803}"/>
              </a:ext>
            </a:extLst>
          </p:cNvPr>
          <p:cNvSpPr txBox="1"/>
          <p:nvPr userDrawn="1"/>
        </p:nvSpPr>
        <p:spPr>
          <a:xfrm>
            <a:off x="1" y="6473066"/>
            <a:ext cx="9143998" cy="384934"/>
          </a:xfrm>
          <a:prstGeom prst="rect">
            <a:avLst/>
          </a:prstGeom>
          <a:noFill/>
        </p:spPr>
        <p:txBody>
          <a:bodyPr wrap="square" lIns="365760" rIns="228600" rtlCol="0" anchor="ctr">
            <a:noAutofit/>
          </a:bodyPr>
          <a:lstStyle/>
          <a:p>
            <a:pPr algn="r"/>
            <a:r>
              <a:rPr lang="en-US" sz="700">
                <a:cs typeface="Arial Narrow" panose="020B0604020202020204" pitchFamily="34" charset="0"/>
              </a:rPr>
              <a:t>©Curriculum Associates, LLC    Copying is permitted.</a:t>
            </a:r>
          </a:p>
        </p:txBody>
      </p:sp>
    </p:spTree>
    <p:extLst>
      <p:ext uri="{BB962C8B-B14F-4D97-AF65-F5344CB8AC3E}">
        <p14:creationId xmlns:p14="http://schemas.microsoft.com/office/powerpoint/2010/main" val="1466936775"/>
      </p:ext>
    </p:extLst>
  </p:cSld>
  <p:clrMap bg1="lt1" tx1="dk1" bg2="lt2" tx2="dk2" accent1="accent1" accent2="accent2" accent3="accent3" accent4="accent4" accent5="accent5" accent6="accent6" hlink="hlink" folHlink="folHlink"/>
  <p:sldLayoutIdLst>
    <p:sldLayoutId id="214748386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1.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2.xml"/><Relationship Id="rId5" Type="http://schemas.openxmlformats.org/officeDocument/2006/relationships/image" Target="../media/image23.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2.xml"/><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9.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9.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9.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52809F-9A16-2924-344E-1D01E649EB84}"/>
              </a:ext>
            </a:extLst>
          </p:cNvPr>
          <p:cNvSpPr>
            <a:spLocks noGrp="1"/>
          </p:cNvSpPr>
          <p:nvPr>
            <p:ph type="body" sz="quarter" idx="10"/>
          </p:nvPr>
        </p:nvSpPr>
        <p:spPr>
          <a:xfrm>
            <a:off x="369906" y="91807"/>
            <a:ext cx="2849562" cy="341632"/>
          </a:xfrm>
        </p:spPr>
        <p:txBody>
          <a:bodyPr/>
          <a:lstStyle/>
          <a:p>
            <a:r>
              <a:rPr lang="en-US" dirty="0"/>
              <a:t>SESSION 2</a:t>
            </a:r>
          </a:p>
        </p:txBody>
      </p:sp>
      <p:sp>
        <p:nvSpPr>
          <p:cNvPr id="3" name="Text Placeholder 2">
            <a:extLst>
              <a:ext uri="{FF2B5EF4-FFF2-40B4-BE49-F238E27FC236}">
                <a16:creationId xmlns:a16="http://schemas.microsoft.com/office/drawing/2014/main" id="{6B1C3ACA-DD62-1A41-BCE2-AACEB68DF560}"/>
              </a:ext>
            </a:extLst>
          </p:cNvPr>
          <p:cNvSpPr>
            <a:spLocks noGrp="1"/>
          </p:cNvSpPr>
          <p:nvPr>
            <p:ph type="body" sz="quarter" idx="18"/>
          </p:nvPr>
        </p:nvSpPr>
        <p:spPr/>
        <p:txBody>
          <a:bodyPr/>
          <a:lstStyle/>
          <a:p>
            <a:r>
              <a:rPr lang="en-US" dirty="0"/>
              <a:t>Develop</a:t>
            </a:r>
          </a:p>
        </p:txBody>
      </p:sp>
      <p:sp>
        <p:nvSpPr>
          <p:cNvPr id="4" name="Text Placeholder 3">
            <a:extLst>
              <a:ext uri="{FF2B5EF4-FFF2-40B4-BE49-F238E27FC236}">
                <a16:creationId xmlns:a16="http://schemas.microsoft.com/office/drawing/2014/main" id="{C94CAC57-B37F-8377-3BBB-510AC351BF15}"/>
              </a:ext>
            </a:extLst>
          </p:cNvPr>
          <p:cNvSpPr>
            <a:spLocks noGrp="1"/>
          </p:cNvSpPr>
          <p:nvPr>
            <p:ph type="body" sz="quarter" idx="14"/>
          </p:nvPr>
        </p:nvSpPr>
        <p:spPr>
          <a:xfrm>
            <a:off x="1686560" y="487330"/>
            <a:ext cx="6990482" cy="757130"/>
          </a:xfrm>
        </p:spPr>
        <p:txBody>
          <a:bodyPr/>
          <a:lstStyle/>
          <a:p>
            <a:r>
              <a:rPr lang="en-US" dirty="0"/>
              <a:t>Understanding of the Number of Solutions to a System of Linear Equations</a:t>
            </a:r>
          </a:p>
        </p:txBody>
      </p:sp>
      <p:sp>
        <p:nvSpPr>
          <p:cNvPr id="5" name="Text Placeholder 4">
            <a:extLst>
              <a:ext uri="{FF2B5EF4-FFF2-40B4-BE49-F238E27FC236}">
                <a16:creationId xmlns:a16="http://schemas.microsoft.com/office/drawing/2014/main" id="{CCD0BC9D-6C00-442A-79D7-A2F2DDA0BCAD}"/>
              </a:ext>
            </a:extLst>
          </p:cNvPr>
          <p:cNvSpPr>
            <a:spLocks noGrp="1"/>
          </p:cNvSpPr>
          <p:nvPr>
            <p:ph type="body" sz="quarter" idx="16"/>
          </p:nvPr>
        </p:nvSpPr>
        <p:spPr>
          <a:xfrm>
            <a:off x="1755648" y="2240280"/>
            <a:ext cx="5486400" cy="2683812"/>
          </a:xfrm>
        </p:spPr>
        <p:txBody>
          <a:bodyPr/>
          <a:lstStyle/>
          <a:p>
            <a:r>
              <a:rPr lang="en-US" dirty="0"/>
              <a:t>Learning Targets</a:t>
            </a:r>
          </a:p>
          <a:p>
            <a:pPr marL="788670" indent="-285750">
              <a:buFont typeface="Arial" panose="020B0604020202020204" pitchFamily="34" charset="0"/>
              <a:buChar char="•"/>
            </a:pPr>
            <a:r>
              <a:rPr lang="en-US" b="0" dirty="0"/>
              <a:t>Understand what it means to solve a system of equations.</a:t>
            </a:r>
          </a:p>
          <a:p>
            <a:pPr marL="788670" indent="-285750">
              <a:buFont typeface="Arial" panose="020B0604020202020204" pitchFamily="34" charset="0"/>
              <a:buChar char="•"/>
            </a:pPr>
            <a:r>
              <a:rPr lang="en-US" b="0" dirty="0"/>
              <a:t>Use a graph or table to identify the solution to a system of linear equations.</a:t>
            </a:r>
          </a:p>
          <a:p>
            <a:pPr marL="788670" indent="-285750">
              <a:buFont typeface="Arial" panose="020B0604020202020204" pitchFamily="34" charset="0"/>
              <a:buChar char="•"/>
            </a:pPr>
            <a:r>
              <a:rPr lang="en-US" b="0" dirty="0"/>
              <a:t>Use a graph to determine the number of solutions to a system of linear equations.</a:t>
            </a:r>
          </a:p>
        </p:txBody>
      </p:sp>
      <p:sp>
        <p:nvSpPr>
          <p:cNvPr id="9" name="Text Placeholder 5">
            <a:extLst>
              <a:ext uri="{FF2B5EF4-FFF2-40B4-BE49-F238E27FC236}">
                <a16:creationId xmlns:a16="http://schemas.microsoft.com/office/drawing/2014/main" id="{12199CA8-EC34-F24B-B944-B61CDD6D1BFA}"/>
              </a:ext>
            </a:extLst>
          </p:cNvPr>
          <p:cNvSpPr>
            <a:spLocks noGrp="1"/>
          </p:cNvSpPr>
          <p:nvPr>
            <p:ph type="body" sz="quarter" idx="15"/>
          </p:nvPr>
        </p:nvSpPr>
        <p:spPr>
          <a:xfrm>
            <a:off x="369906" y="6246282"/>
            <a:ext cx="5989330" cy="590931"/>
          </a:xfrm>
        </p:spPr>
        <p:txBody>
          <a:bodyPr/>
          <a:lstStyle/>
          <a:p>
            <a:pPr marL="1428750" indent="-1428750"/>
            <a:r>
              <a:rPr lang="en-US" dirty="0"/>
              <a:t>LESSON 12 • Understand Systems of Linear Equations in Two Variables</a:t>
            </a:r>
          </a:p>
        </p:txBody>
      </p:sp>
    </p:spTree>
    <p:extLst>
      <p:ext uri="{BB962C8B-B14F-4D97-AF65-F5344CB8AC3E}">
        <p14:creationId xmlns:p14="http://schemas.microsoft.com/office/powerpoint/2010/main" val="8952529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5573F429-EBDF-7044-9413-8F6D2822DDE7}"/>
              </a:ext>
            </a:extLst>
          </p:cNvPr>
          <p:cNvSpPr>
            <a:spLocks noGrp="1"/>
          </p:cNvSpPr>
          <p:nvPr>
            <p:ph type="body" sz="quarter" idx="12"/>
          </p:nvPr>
        </p:nvSpPr>
        <p:spPr/>
        <p:txBody>
          <a:bodyPr/>
          <a:lstStyle/>
          <a:p>
            <a:r>
              <a:rPr lang="en-US" dirty="0"/>
              <a:t>Close: Exit Ticket</a:t>
            </a:r>
          </a:p>
        </p:txBody>
      </p:sp>
      <p:pic>
        <p:nvPicPr>
          <p:cNvPr id="16" name="Picture Placeholder 15" descr="five">
            <a:extLst>
              <a:ext uri="{FF2B5EF4-FFF2-40B4-BE49-F238E27FC236}">
                <a16:creationId xmlns:a16="http://schemas.microsoft.com/office/drawing/2014/main" id="{3B2CE92C-6C8D-1C40-A15D-256AE2D32AC1}"/>
              </a:ext>
            </a:extLst>
          </p:cNvPr>
          <p:cNvPicPr>
            <a:picLocks noGrp="1" noChangeAspect="1"/>
          </p:cNvPicPr>
          <p:nvPr>
            <p:ph type="pic" sz="quarter" idx="15"/>
          </p:nvPr>
        </p:nvPicPr>
        <p:blipFill>
          <a:blip r:embed="rId3" cstate="screen">
            <a:extLst>
              <a:ext uri="{28A0092B-C50C-407E-A947-70E740481C1C}">
                <a14:useLocalDpi xmlns:a14="http://schemas.microsoft.com/office/drawing/2010/main"/>
              </a:ext>
            </a:extLst>
          </a:blip>
          <a:srcRect/>
          <a:stretch>
            <a:fillRect/>
          </a:stretch>
        </p:blipFill>
        <p:spPr/>
      </p:pic>
      <p:sp>
        <p:nvSpPr>
          <p:cNvPr id="11" name="Content Placeholder 10">
            <a:extLst>
              <a:ext uri="{FF2B5EF4-FFF2-40B4-BE49-F238E27FC236}">
                <a16:creationId xmlns:a16="http://schemas.microsoft.com/office/drawing/2014/main" id="{FE998D60-7028-D648-846D-935989D252D6}"/>
              </a:ext>
            </a:extLst>
          </p:cNvPr>
          <p:cNvSpPr>
            <a:spLocks noGrp="1"/>
          </p:cNvSpPr>
          <p:nvPr>
            <p:ph sz="quarter" idx="10"/>
          </p:nvPr>
        </p:nvSpPr>
        <p:spPr/>
        <p:txBody>
          <a:bodyPr/>
          <a:lstStyle/>
          <a:p>
            <a:r>
              <a:rPr lang="en-US" dirty="0"/>
              <a:t>What values of </a:t>
            </a:r>
            <a:r>
              <a:rPr lang="en-US" i="1" dirty="0"/>
              <a:t>m</a:t>
            </a:r>
            <a:r>
              <a:rPr lang="en-US" dirty="0"/>
              <a:t> and </a:t>
            </a:r>
            <a:r>
              <a:rPr lang="en-US" i="1" dirty="0"/>
              <a:t>b</a:t>
            </a:r>
            <a:r>
              <a:rPr lang="en-US" dirty="0"/>
              <a:t> will result in a system with no solution? </a:t>
            </a:r>
          </a:p>
          <a:p>
            <a:endParaRPr lang="en-US" dirty="0"/>
          </a:p>
          <a:p>
            <a:r>
              <a:rPr lang="en-US" dirty="0"/>
              <a:t>     </a:t>
            </a:r>
            <a:r>
              <a:rPr lang="en-US" i="1" dirty="0"/>
              <a:t>y</a:t>
            </a:r>
            <a:r>
              <a:rPr lang="en-US" dirty="0"/>
              <a:t> = 4x + 5</a:t>
            </a:r>
          </a:p>
          <a:p>
            <a:endParaRPr lang="en-US" dirty="0"/>
          </a:p>
          <a:p>
            <a:r>
              <a:rPr lang="en-US" dirty="0"/>
              <a:t>     </a:t>
            </a:r>
            <a:r>
              <a:rPr lang="en-US" i="1" dirty="0"/>
              <a:t>y</a:t>
            </a:r>
            <a:r>
              <a:rPr lang="en-US" dirty="0"/>
              <a:t> = </a:t>
            </a:r>
            <a:r>
              <a:rPr lang="en-US" i="1" dirty="0"/>
              <a:t>mx</a:t>
            </a:r>
            <a:r>
              <a:rPr lang="en-US" dirty="0"/>
              <a:t> + </a:t>
            </a:r>
            <a:r>
              <a:rPr lang="en-US" i="1" dirty="0"/>
              <a:t>b</a:t>
            </a:r>
          </a:p>
          <a:p>
            <a:endParaRPr lang="en-US" dirty="0"/>
          </a:p>
          <a:p>
            <a:endParaRPr lang="en-US" dirty="0"/>
          </a:p>
        </p:txBody>
      </p:sp>
      <p:sp>
        <p:nvSpPr>
          <p:cNvPr id="14" name="Text Placeholder 13">
            <a:extLst>
              <a:ext uri="{FF2B5EF4-FFF2-40B4-BE49-F238E27FC236}">
                <a16:creationId xmlns:a16="http://schemas.microsoft.com/office/drawing/2014/main" id="{00FACFE1-AC4C-AC4F-8FFC-D0088F1B79DD}"/>
              </a:ext>
            </a:extLst>
          </p:cNvPr>
          <p:cNvSpPr>
            <a:spLocks noGrp="1"/>
          </p:cNvSpPr>
          <p:nvPr>
            <p:ph type="body" sz="quarter" idx="17"/>
          </p:nvPr>
        </p:nvSpPr>
        <p:spPr/>
        <p:txBody>
          <a:bodyPr/>
          <a:lstStyle/>
          <a:p>
            <a:r>
              <a:rPr lang="en-US" dirty="0"/>
              <a:t>276</a:t>
            </a:r>
          </a:p>
        </p:txBody>
      </p:sp>
    </p:spTree>
    <p:extLst>
      <p:ext uri="{BB962C8B-B14F-4D97-AF65-F5344CB8AC3E}">
        <p14:creationId xmlns:p14="http://schemas.microsoft.com/office/powerpoint/2010/main" val="8545686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046D72D2-9A08-6142-B66D-F15FA89621D8}"/>
              </a:ext>
            </a:extLst>
          </p:cNvPr>
          <p:cNvSpPr>
            <a:spLocks noGrp="1"/>
          </p:cNvSpPr>
          <p:nvPr>
            <p:ph type="body" sz="quarter" idx="12"/>
          </p:nvPr>
        </p:nvSpPr>
        <p:spPr/>
        <p:txBody>
          <a:bodyPr/>
          <a:lstStyle/>
          <a:p>
            <a:r>
              <a:rPr lang="en-US" dirty="0"/>
              <a:t>Practice</a:t>
            </a:r>
          </a:p>
        </p:txBody>
      </p:sp>
      <p:sp>
        <p:nvSpPr>
          <p:cNvPr id="9" name="Text Placeholder 8">
            <a:extLst>
              <a:ext uri="{FF2B5EF4-FFF2-40B4-BE49-F238E27FC236}">
                <a16:creationId xmlns:a16="http://schemas.microsoft.com/office/drawing/2014/main" id="{B3084345-40CE-6548-97BF-E98318681E98}"/>
              </a:ext>
            </a:extLst>
          </p:cNvPr>
          <p:cNvSpPr>
            <a:spLocks noGrp="1"/>
          </p:cNvSpPr>
          <p:nvPr>
            <p:ph type="body" sz="quarter" idx="13"/>
          </p:nvPr>
        </p:nvSpPr>
        <p:spPr>
          <a:xfrm>
            <a:off x="228600" y="1057526"/>
            <a:ext cx="5486400" cy="4800600"/>
          </a:xfrm>
          <a:prstGeom prst="roundRect">
            <a:avLst>
              <a:gd name="adj" fmla="val 5091"/>
            </a:avLst>
          </a:prstGeom>
        </p:spPr>
        <p:txBody>
          <a:bodyPr/>
          <a:lstStyle/>
          <a:p>
            <a:r>
              <a:rPr lang="en-US" dirty="0"/>
              <a:t>Example</a:t>
            </a:r>
          </a:p>
          <a:p>
            <a:r>
              <a:rPr lang="en-US" dirty="0">
                <a:solidFill>
                  <a:schemeClr val="tx1"/>
                </a:solidFill>
              </a:rPr>
              <a:t>How many solutions does each system of</a:t>
            </a:r>
          </a:p>
          <a:p>
            <a:r>
              <a:rPr lang="en-US" dirty="0">
                <a:solidFill>
                  <a:schemeClr val="tx1"/>
                </a:solidFill>
              </a:rPr>
              <a:t>equations have?</a:t>
            </a:r>
          </a:p>
          <a:p>
            <a:pPr>
              <a:spcBef>
                <a:spcPts val="1000"/>
              </a:spcBef>
            </a:pPr>
            <a:r>
              <a:rPr lang="en-US" dirty="0">
                <a:solidFill>
                  <a:schemeClr val="tx1"/>
                </a:solidFill>
              </a:rPr>
              <a:t>a.</a:t>
            </a:r>
            <a:endParaRPr lang="en-US" dirty="0"/>
          </a:p>
        </p:txBody>
      </p:sp>
      <p:pic>
        <p:nvPicPr>
          <p:cNvPr id="14" name="Content Placeholder 13" descr="A coordinate plane with a pink and a blue line intersecting. For more information, refer to page 277 in the Student Worktext.&#10;">
            <a:extLst>
              <a:ext uri="{FF2B5EF4-FFF2-40B4-BE49-F238E27FC236}">
                <a16:creationId xmlns:a16="http://schemas.microsoft.com/office/drawing/2014/main" id="{ED22950B-9EC7-A644-B20F-ADE688BB411B}"/>
              </a:ext>
            </a:extLst>
          </p:cNvPr>
          <p:cNvPicPr>
            <a:picLocks noGrp="1" noChangeAspect="1"/>
          </p:cNvPicPr>
          <p:nvPr>
            <p:ph sz="quarter" idx="17"/>
          </p:nvPr>
        </p:nvPicPr>
        <p:blipFill>
          <a:blip r:embed="rId3"/>
          <a:stretch>
            <a:fillRect/>
          </a:stretch>
        </p:blipFill>
        <p:spPr>
          <a:xfrm>
            <a:off x="624313" y="2239223"/>
            <a:ext cx="2565400" cy="1917700"/>
          </a:xfrm>
        </p:spPr>
      </p:pic>
      <p:sp>
        <p:nvSpPr>
          <p:cNvPr id="7" name="Content Placeholder 3">
            <a:extLst>
              <a:ext uri="{FF2B5EF4-FFF2-40B4-BE49-F238E27FC236}">
                <a16:creationId xmlns:a16="http://schemas.microsoft.com/office/drawing/2014/main" id="{642D8ED6-2155-AC4B-8C37-30094AB4BB0F}"/>
              </a:ext>
            </a:extLst>
          </p:cNvPr>
          <p:cNvSpPr txBox="1">
            <a:spLocks/>
          </p:cNvSpPr>
          <p:nvPr/>
        </p:nvSpPr>
        <p:spPr>
          <a:xfrm>
            <a:off x="3635466" y="2193024"/>
            <a:ext cx="1633781" cy="774571"/>
          </a:xfrm>
          <a:prstGeom prst="rect">
            <a:avLst/>
          </a:prstGeom>
        </p:spPr>
        <p:txBody>
          <a:bodyPr vert="horz" wrap="none" lIns="91440" tIns="45720" rIns="91440" bIns="45720" rtlCol="0">
            <a:sp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92100" indent="-292100"/>
            <a:r>
              <a:rPr lang="en-US" b="1" dirty="0"/>
              <a:t>b. </a:t>
            </a:r>
            <a:r>
              <a:rPr lang="en-US" b="1" i="1" dirty="0"/>
              <a:t>y</a:t>
            </a:r>
            <a:r>
              <a:rPr lang="en-US" b="1" dirty="0"/>
              <a:t> = 7</a:t>
            </a:r>
            <a:r>
              <a:rPr lang="en-US" b="1" i="1" dirty="0"/>
              <a:t>x</a:t>
            </a:r>
            <a:r>
              <a:rPr lang="en-US" b="1" dirty="0"/>
              <a:t> + 3</a:t>
            </a:r>
          </a:p>
          <a:p>
            <a:pPr marL="292100" indent="-292100"/>
            <a:r>
              <a:rPr lang="en-US" b="1" i="1" dirty="0"/>
              <a:t>	y</a:t>
            </a:r>
            <a:r>
              <a:rPr lang="en-US" b="1" dirty="0"/>
              <a:t> = 7</a:t>
            </a:r>
            <a:r>
              <a:rPr lang="en-US" b="1" i="1" dirty="0"/>
              <a:t>x</a:t>
            </a:r>
            <a:endParaRPr lang="en-US" b="1" dirty="0"/>
          </a:p>
        </p:txBody>
      </p:sp>
      <p:sp>
        <p:nvSpPr>
          <p:cNvPr id="11" name="Content Placeholder 4">
            <a:extLst>
              <a:ext uri="{FF2B5EF4-FFF2-40B4-BE49-F238E27FC236}">
                <a16:creationId xmlns:a16="http://schemas.microsoft.com/office/drawing/2014/main" id="{DAC21283-3822-2740-966D-EFDF7999CBAA}"/>
              </a:ext>
            </a:extLst>
          </p:cNvPr>
          <p:cNvSpPr>
            <a:spLocks noGrp="1"/>
          </p:cNvSpPr>
          <p:nvPr>
            <p:ph sz="quarter" idx="18"/>
          </p:nvPr>
        </p:nvSpPr>
        <p:spPr>
          <a:xfrm>
            <a:off x="287592" y="4469671"/>
            <a:ext cx="5286375" cy="1328569"/>
          </a:xfrm>
        </p:spPr>
        <p:txBody>
          <a:bodyPr/>
          <a:lstStyle/>
          <a:p>
            <a:pPr marL="292100" indent="-292100"/>
            <a:r>
              <a:rPr lang="en-US" b="1" dirty="0"/>
              <a:t>a.</a:t>
            </a:r>
            <a:r>
              <a:rPr lang="en-US" dirty="0"/>
              <a:t> The lines intersect at one point. There is exactly one solution.</a:t>
            </a:r>
          </a:p>
          <a:p>
            <a:pPr marL="292100" indent="-292100"/>
            <a:r>
              <a:rPr lang="en-US" b="1" dirty="0"/>
              <a:t>b.</a:t>
            </a:r>
            <a:r>
              <a:rPr lang="en-US" dirty="0"/>
              <a:t> </a:t>
            </a:r>
            <a:r>
              <a:rPr lang="en-US" i="1" dirty="0"/>
              <a:t>y</a:t>
            </a:r>
            <a:r>
              <a:rPr lang="en-US" dirty="0"/>
              <a:t> cannot equal both 7</a:t>
            </a:r>
            <a:r>
              <a:rPr lang="en-US" i="1" dirty="0"/>
              <a:t>x</a:t>
            </a:r>
            <a:r>
              <a:rPr lang="en-US" dirty="0"/>
              <a:t> + 3 and 7</a:t>
            </a:r>
            <a:r>
              <a:rPr lang="en-US" i="1" dirty="0"/>
              <a:t>x</a:t>
            </a:r>
            <a:r>
              <a:rPr lang="en-US" dirty="0"/>
              <a:t> at the same time. There is no solution.</a:t>
            </a:r>
          </a:p>
        </p:txBody>
      </p:sp>
      <p:pic>
        <p:nvPicPr>
          <p:cNvPr id="3" name="Picture 2">
            <a:extLst>
              <a:ext uri="{FF2B5EF4-FFF2-40B4-BE49-F238E27FC236}">
                <a16:creationId xmlns:a16="http://schemas.microsoft.com/office/drawing/2014/main" id="{2C103039-27D3-FF46-8D67-867817A18056}"/>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315200" y="6172200"/>
            <a:ext cx="1562100" cy="228600"/>
          </a:xfrm>
          <a:prstGeom prst="rect">
            <a:avLst/>
          </a:prstGeom>
        </p:spPr>
      </p:pic>
      <p:sp>
        <p:nvSpPr>
          <p:cNvPr id="10" name="Text Placeholder 9">
            <a:extLst>
              <a:ext uri="{FF2B5EF4-FFF2-40B4-BE49-F238E27FC236}">
                <a16:creationId xmlns:a16="http://schemas.microsoft.com/office/drawing/2014/main" id="{94C16A06-D5B9-854B-95FC-E438AFF3F6C0}"/>
              </a:ext>
            </a:extLst>
          </p:cNvPr>
          <p:cNvSpPr>
            <a:spLocks noGrp="1"/>
          </p:cNvSpPr>
          <p:nvPr>
            <p:ph type="body" sz="quarter" idx="16"/>
          </p:nvPr>
        </p:nvSpPr>
        <p:spPr/>
        <p:txBody>
          <a:bodyPr/>
          <a:lstStyle/>
          <a:p>
            <a:r>
              <a:rPr lang="en-US" dirty="0"/>
              <a:t>277</a:t>
            </a:r>
          </a:p>
        </p:txBody>
      </p:sp>
    </p:spTree>
    <p:extLst>
      <p:ext uri="{BB962C8B-B14F-4D97-AF65-F5344CB8AC3E}">
        <p14:creationId xmlns:p14="http://schemas.microsoft.com/office/powerpoint/2010/main" val="22712262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060ADF-CF65-E44E-BE1B-6DEBA8753E6F}"/>
              </a:ext>
            </a:extLst>
          </p:cNvPr>
          <p:cNvSpPr>
            <a:spLocks noGrp="1"/>
          </p:cNvSpPr>
          <p:nvPr>
            <p:ph type="body" sz="quarter" idx="12"/>
          </p:nvPr>
        </p:nvSpPr>
        <p:spPr/>
        <p:txBody>
          <a:bodyPr/>
          <a:lstStyle/>
          <a:p>
            <a:r>
              <a:rPr lang="en-US" dirty="0"/>
              <a:t>Practice</a:t>
            </a:r>
          </a:p>
        </p:txBody>
      </p:sp>
      <p:pic>
        <p:nvPicPr>
          <p:cNvPr id="10" name="Picture Placeholder 9" descr="one">
            <a:extLst>
              <a:ext uri="{FF2B5EF4-FFF2-40B4-BE49-F238E27FC236}">
                <a16:creationId xmlns:a16="http://schemas.microsoft.com/office/drawing/2014/main" id="{66DA7219-980A-DF45-A15C-224FA681AB1F}"/>
              </a:ext>
            </a:extLst>
          </p:cNvPr>
          <p:cNvPicPr>
            <a:picLocks noGrp="1" noChangeAspect="1"/>
          </p:cNvPicPr>
          <p:nvPr>
            <p:ph type="pic" sz="quarter" idx="15"/>
          </p:nvPr>
        </p:nvPicPr>
        <p:blipFill>
          <a:blip r:embed="rId2" cstate="screen">
            <a:extLst>
              <a:ext uri="{28A0092B-C50C-407E-A947-70E740481C1C}">
                <a14:useLocalDpi xmlns:a14="http://schemas.microsoft.com/office/drawing/2010/main"/>
              </a:ext>
            </a:extLst>
          </a:blip>
          <a:srcRect/>
          <a:stretch>
            <a:fillRect/>
          </a:stretch>
        </p:blipFill>
        <p:spPr/>
      </p:pic>
      <p:sp>
        <p:nvSpPr>
          <p:cNvPr id="4" name="Content Placeholder 3">
            <a:extLst>
              <a:ext uri="{FF2B5EF4-FFF2-40B4-BE49-F238E27FC236}">
                <a16:creationId xmlns:a16="http://schemas.microsoft.com/office/drawing/2014/main" id="{9BBFF611-FBBB-BC44-B221-0DE4D8F01F8F}"/>
              </a:ext>
            </a:extLst>
          </p:cNvPr>
          <p:cNvSpPr>
            <a:spLocks noGrp="1"/>
          </p:cNvSpPr>
          <p:nvPr>
            <p:ph sz="quarter" idx="10"/>
          </p:nvPr>
        </p:nvSpPr>
        <p:spPr/>
        <p:txBody>
          <a:bodyPr/>
          <a:lstStyle/>
          <a:p>
            <a:r>
              <a:rPr lang="en-US" dirty="0"/>
              <a:t>Look at the graph in the Example. What is the solution of the system shown in the graph? </a:t>
            </a:r>
          </a:p>
          <a:p>
            <a:endParaRPr lang="en-US" dirty="0"/>
          </a:p>
        </p:txBody>
      </p:sp>
      <p:sp>
        <p:nvSpPr>
          <p:cNvPr id="8" name="Text Placeholder 7">
            <a:extLst>
              <a:ext uri="{FF2B5EF4-FFF2-40B4-BE49-F238E27FC236}">
                <a16:creationId xmlns:a16="http://schemas.microsoft.com/office/drawing/2014/main" id="{33BB39EC-DCA2-3843-A6E4-1AA4C079CB0F}"/>
              </a:ext>
            </a:extLst>
          </p:cNvPr>
          <p:cNvSpPr>
            <a:spLocks noGrp="1"/>
          </p:cNvSpPr>
          <p:nvPr>
            <p:ph type="body" sz="quarter" idx="29"/>
          </p:nvPr>
        </p:nvSpPr>
        <p:spPr>
          <a:xfrm>
            <a:off x="413149" y="6550025"/>
            <a:ext cx="640080" cy="307975"/>
          </a:xfrm>
        </p:spPr>
        <p:txBody>
          <a:bodyPr/>
          <a:lstStyle/>
          <a:p>
            <a:r>
              <a:rPr lang="en-US" dirty="0"/>
              <a:t>277</a:t>
            </a:r>
          </a:p>
        </p:txBody>
      </p:sp>
    </p:spTree>
    <p:extLst>
      <p:ext uri="{BB962C8B-B14F-4D97-AF65-F5344CB8AC3E}">
        <p14:creationId xmlns:p14="http://schemas.microsoft.com/office/powerpoint/2010/main" val="10252794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1D9659D-F36B-CE46-8436-08BF1E4272AB}"/>
              </a:ext>
            </a:extLst>
          </p:cNvPr>
          <p:cNvSpPr>
            <a:spLocks noGrp="1"/>
          </p:cNvSpPr>
          <p:nvPr>
            <p:ph type="body" sz="quarter" idx="12"/>
          </p:nvPr>
        </p:nvSpPr>
        <p:spPr/>
        <p:txBody>
          <a:bodyPr/>
          <a:lstStyle/>
          <a:p>
            <a:r>
              <a:rPr lang="en-US" dirty="0"/>
              <a:t>Practice</a:t>
            </a:r>
          </a:p>
        </p:txBody>
      </p:sp>
      <p:pic>
        <p:nvPicPr>
          <p:cNvPr id="10" name="Picture Placeholder 9" descr="two">
            <a:extLst>
              <a:ext uri="{FF2B5EF4-FFF2-40B4-BE49-F238E27FC236}">
                <a16:creationId xmlns:a16="http://schemas.microsoft.com/office/drawing/2014/main" id="{5794EE4B-E16F-954D-AC92-2E07400516EF}"/>
              </a:ext>
            </a:extLst>
          </p:cNvPr>
          <p:cNvPicPr>
            <a:picLocks noGrp="1" noChangeAspect="1"/>
          </p:cNvPicPr>
          <p:nvPr>
            <p:ph type="pic" sz="quarter" idx="15"/>
          </p:nvPr>
        </p:nvPicPr>
        <p:blipFill>
          <a:blip r:embed="rId2" cstate="screen">
            <a:extLst>
              <a:ext uri="{28A0092B-C50C-407E-A947-70E740481C1C}">
                <a14:useLocalDpi xmlns:a14="http://schemas.microsoft.com/office/drawing/2010/main"/>
              </a:ext>
            </a:extLst>
          </a:blip>
          <a:srcRect/>
          <a:stretch>
            <a:fillRect/>
          </a:stretch>
        </p:blipFill>
        <p:spPr/>
      </p:pic>
      <p:sp>
        <p:nvSpPr>
          <p:cNvPr id="4" name="Content Placeholder 3">
            <a:extLst>
              <a:ext uri="{FF2B5EF4-FFF2-40B4-BE49-F238E27FC236}">
                <a16:creationId xmlns:a16="http://schemas.microsoft.com/office/drawing/2014/main" id="{68473322-2B2F-1043-8F04-267D04278C8F}"/>
              </a:ext>
            </a:extLst>
          </p:cNvPr>
          <p:cNvSpPr>
            <a:spLocks noGrp="1"/>
          </p:cNvSpPr>
          <p:nvPr>
            <p:ph sz="quarter" idx="10"/>
          </p:nvPr>
        </p:nvSpPr>
        <p:spPr/>
        <p:txBody>
          <a:bodyPr/>
          <a:lstStyle/>
          <a:p>
            <a:r>
              <a:rPr lang="en-US" dirty="0"/>
              <a:t>Find a value for </a:t>
            </a:r>
            <a:r>
              <a:rPr lang="en-US" i="1" dirty="0"/>
              <a:t>m</a:t>
            </a:r>
            <a:r>
              <a:rPr lang="en-US" dirty="0"/>
              <a:t> that will give you a system of equations with exactly one solution.</a:t>
            </a:r>
          </a:p>
          <a:p>
            <a:endParaRPr lang="en-US" dirty="0"/>
          </a:p>
        </p:txBody>
      </p:sp>
      <p:sp>
        <p:nvSpPr>
          <p:cNvPr id="5" name="Content Placeholder 4">
            <a:extLst>
              <a:ext uri="{FF2B5EF4-FFF2-40B4-BE49-F238E27FC236}">
                <a16:creationId xmlns:a16="http://schemas.microsoft.com/office/drawing/2014/main" id="{E15F8CED-482F-8146-A8EC-441CACCA4984}"/>
              </a:ext>
            </a:extLst>
          </p:cNvPr>
          <p:cNvSpPr>
            <a:spLocks noGrp="1"/>
          </p:cNvSpPr>
          <p:nvPr>
            <p:ph sz="quarter" idx="17"/>
          </p:nvPr>
        </p:nvSpPr>
        <p:spPr>
          <a:xfrm>
            <a:off x="7150363" y="941987"/>
            <a:ext cx="1377300" cy="836126"/>
          </a:xfrm>
        </p:spPr>
        <p:txBody>
          <a:bodyPr wrap="none">
            <a:spAutoFit/>
          </a:bodyPr>
          <a:lstStyle/>
          <a:p>
            <a:pPr>
              <a:spcBef>
                <a:spcPts val="1000"/>
              </a:spcBef>
            </a:pPr>
            <a:r>
              <a:rPr lang="en-US" i="1" dirty="0"/>
              <a:t>y</a:t>
            </a:r>
            <a:r>
              <a:rPr lang="en-US" dirty="0"/>
              <a:t> = 6</a:t>
            </a:r>
            <a:r>
              <a:rPr lang="en-US" i="1" dirty="0"/>
              <a:t>x</a:t>
            </a:r>
            <a:r>
              <a:rPr lang="en-US" dirty="0"/>
              <a:t> + 1</a:t>
            </a:r>
          </a:p>
          <a:p>
            <a:pPr>
              <a:spcBef>
                <a:spcPts val="1000"/>
              </a:spcBef>
            </a:pPr>
            <a:r>
              <a:rPr lang="en-US" i="1" dirty="0"/>
              <a:t>y</a:t>
            </a:r>
            <a:r>
              <a:rPr lang="en-US" dirty="0"/>
              <a:t> = </a:t>
            </a:r>
            <a:r>
              <a:rPr lang="en-US" i="1" dirty="0"/>
              <a:t>mx</a:t>
            </a:r>
            <a:r>
              <a:rPr lang="en-US" dirty="0"/>
              <a:t> + 1</a:t>
            </a:r>
          </a:p>
        </p:txBody>
      </p:sp>
      <p:sp>
        <p:nvSpPr>
          <p:cNvPr id="8" name="Text Placeholder 7">
            <a:extLst>
              <a:ext uri="{FF2B5EF4-FFF2-40B4-BE49-F238E27FC236}">
                <a16:creationId xmlns:a16="http://schemas.microsoft.com/office/drawing/2014/main" id="{BCA97908-2743-3B49-AFAA-7D631554D8F9}"/>
              </a:ext>
            </a:extLst>
          </p:cNvPr>
          <p:cNvSpPr>
            <a:spLocks noGrp="1"/>
          </p:cNvSpPr>
          <p:nvPr>
            <p:ph type="body" sz="quarter" idx="29"/>
          </p:nvPr>
        </p:nvSpPr>
        <p:spPr/>
        <p:txBody>
          <a:bodyPr/>
          <a:lstStyle/>
          <a:p>
            <a:r>
              <a:rPr lang="en-US" dirty="0"/>
              <a:t>277</a:t>
            </a:r>
          </a:p>
        </p:txBody>
      </p:sp>
    </p:spTree>
    <p:extLst>
      <p:ext uri="{BB962C8B-B14F-4D97-AF65-F5344CB8AC3E}">
        <p14:creationId xmlns:p14="http://schemas.microsoft.com/office/powerpoint/2010/main" val="24979885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67E364E-DD20-624F-9634-26DED560B3FC}"/>
              </a:ext>
            </a:extLst>
          </p:cNvPr>
          <p:cNvSpPr>
            <a:spLocks noGrp="1"/>
          </p:cNvSpPr>
          <p:nvPr>
            <p:ph type="body" sz="quarter" idx="12"/>
          </p:nvPr>
        </p:nvSpPr>
        <p:spPr/>
        <p:txBody>
          <a:bodyPr/>
          <a:lstStyle/>
          <a:p>
            <a:r>
              <a:rPr lang="en-US" dirty="0"/>
              <a:t>Practice</a:t>
            </a:r>
          </a:p>
        </p:txBody>
      </p:sp>
      <p:pic>
        <p:nvPicPr>
          <p:cNvPr id="10" name="Picture Placeholder 9" descr="three">
            <a:extLst>
              <a:ext uri="{FF2B5EF4-FFF2-40B4-BE49-F238E27FC236}">
                <a16:creationId xmlns:a16="http://schemas.microsoft.com/office/drawing/2014/main" id="{F1054524-90C9-EC4C-BCD3-095DCE4EF7D1}"/>
              </a:ext>
            </a:extLst>
          </p:cNvPr>
          <p:cNvPicPr>
            <a:picLocks noGrp="1" noChangeAspect="1"/>
          </p:cNvPicPr>
          <p:nvPr>
            <p:ph type="pic" sz="quarter" idx="15"/>
          </p:nvPr>
        </p:nvPicPr>
        <p:blipFill>
          <a:blip r:embed="rId2" cstate="screen">
            <a:extLst>
              <a:ext uri="{28A0092B-C50C-407E-A947-70E740481C1C}">
                <a14:useLocalDpi xmlns:a14="http://schemas.microsoft.com/office/drawing/2010/main"/>
              </a:ext>
            </a:extLst>
          </a:blip>
          <a:srcRect/>
          <a:stretch>
            <a:fillRect/>
          </a:stretch>
        </p:blipFill>
        <p:spPr/>
      </p:pic>
      <p:sp>
        <p:nvSpPr>
          <p:cNvPr id="4" name="Content Placeholder 3">
            <a:extLst>
              <a:ext uri="{FF2B5EF4-FFF2-40B4-BE49-F238E27FC236}">
                <a16:creationId xmlns:a16="http://schemas.microsoft.com/office/drawing/2014/main" id="{56D05101-F423-CF41-954C-D347531E1617}"/>
              </a:ext>
            </a:extLst>
          </p:cNvPr>
          <p:cNvSpPr>
            <a:spLocks noGrp="1"/>
          </p:cNvSpPr>
          <p:nvPr>
            <p:ph sz="quarter" idx="10"/>
          </p:nvPr>
        </p:nvSpPr>
        <p:spPr/>
        <p:txBody>
          <a:bodyPr/>
          <a:lstStyle/>
          <a:p>
            <a:r>
              <a:rPr lang="en-US" dirty="0"/>
              <a:t>Find a value for </a:t>
            </a:r>
            <a:r>
              <a:rPr lang="en-US" i="1" dirty="0"/>
              <a:t>b</a:t>
            </a:r>
            <a:r>
              <a:rPr lang="en-US" dirty="0"/>
              <a:t> that will give you a system of equations with no solution.</a:t>
            </a:r>
          </a:p>
          <a:p>
            <a:endParaRPr lang="en-US" dirty="0"/>
          </a:p>
        </p:txBody>
      </p:sp>
      <p:sp>
        <p:nvSpPr>
          <p:cNvPr id="5" name="Content Placeholder 4">
            <a:extLst>
              <a:ext uri="{FF2B5EF4-FFF2-40B4-BE49-F238E27FC236}">
                <a16:creationId xmlns:a16="http://schemas.microsoft.com/office/drawing/2014/main" id="{69D0EBED-2BAD-8942-B52D-1737F375E2D3}"/>
              </a:ext>
            </a:extLst>
          </p:cNvPr>
          <p:cNvSpPr>
            <a:spLocks noGrp="1"/>
          </p:cNvSpPr>
          <p:nvPr>
            <p:ph sz="quarter" idx="17"/>
          </p:nvPr>
        </p:nvSpPr>
        <p:spPr>
          <a:xfrm>
            <a:off x="7152071" y="941546"/>
            <a:ext cx="1306768" cy="836126"/>
          </a:xfrm>
        </p:spPr>
        <p:txBody>
          <a:bodyPr wrap="none">
            <a:spAutoFit/>
          </a:bodyPr>
          <a:lstStyle/>
          <a:p>
            <a:pPr>
              <a:spcBef>
                <a:spcPts val="1000"/>
              </a:spcBef>
            </a:pPr>
            <a:r>
              <a:rPr lang="en-US" i="1" dirty="0"/>
              <a:t>y</a:t>
            </a:r>
            <a:r>
              <a:rPr lang="en-US" dirty="0"/>
              <a:t> = 6</a:t>
            </a:r>
            <a:r>
              <a:rPr lang="en-US" i="1" dirty="0"/>
              <a:t>x</a:t>
            </a:r>
            <a:r>
              <a:rPr lang="en-US" dirty="0"/>
              <a:t> + 1</a:t>
            </a:r>
          </a:p>
          <a:p>
            <a:pPr>
              <a:spcBef>
                <a:spcPts val="1000"/>
              </a:spcBef>
            </a:pPr>
            <a:r>
              <a:rPr lang="en-US" i="1" dirty="0"/>
              <a:t>y</a:t>
            </a:r>
            <a:r>
              <a:rPr lang="en-US" dirty="0"/>
              <a:t> = 6</a:t>
            </a:r>
            <a:r>
              <a:rPr lang="en-US" i="1" dirty="0"/>
              <a:t>x</a:t>
            </a:r>
            <a:r>
              <a:rPr lang="en-US" dirty="0"/>
              <a:t> + </a:t>
            </a:r>
            <a:r>
              <a:rPr lang="en-US" i="1" dirty="0"/>
              <a:t>b</a:t>
            </a:r>
          </a:p>
        </p:txBody>
      </p:sp>
      <p:sp>
        <p:nvSpPr>
          <p:cNvPr id="8" name="Text Placeholder 7">
            <a:extLst>
              <a:ext uri="{FF2B5EF4-FFF2-40B4-BE49-F238E27FC236}">
                <a16:creationId xmlns:a16="http://schemas.microsoft.com/office/drawing/2014/main" id="{C9D28CBB-6A49-234F-B19E-44A3DE37F2EF}"/>
              </a:ext>
            </a:extLst>
          </p:cNvPr>
          <p:cNvSpPr>
            <a:spLocks noGrp="1"/>
          </p:cNvSpPr>
          <p:nvPr>
            <p:ph type="body" sz="quarter" idx="29"/>
          </p:nvPr>
        </p:nvSpPr>
        <p:spPr/>
        <p:txBody>
          <a:bodyPr/>
          <a:lstStyle/>
          <a:p>
            <a:r>
              <a:rPr lang="en-US" dirty="0"/>
              <a:t>277</a:t>
            </a:r>
          </a:p>
        </p:txBody>
      </p:sp>
    </p:spTree>
    <p:extLst>
      <p:ext uri="{BB962C8B-B14F-4D97-AF65-F5344CB8AC3E}">
        <p14:creationId xmlns:p14="http://schemas.microsoft.com/office/powerpoint/2010/main" val="37582444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BF3422A-A1DD-BF43-8CB4-E8357C4DD2AE}"/>
              </a:ext>
            </a:extLst>
          </p:cNvPr>
          <p:cNvSpPr>
            <a:spLocks noGrp="1"/>
          </p:cNvSpPr>
          <p:nvPr>
            <p:ph type="body" sz="quarter" idx="12"/>
          </p:nvPr>
        </p:nvSpPr>
        <p:spPr/>
        <p:txBody>
          <a:bodyPr/>
          <a:lstStyle/>
          <a:p>
            <a:r>
              <a:rPr lang="en-US"/>
              <a:t>Practice</a:t>
            </a:r>
            <a:endParaRPr lang="en-US" dirty="0"/>
          </a:p>
        </p:txBody>
      </p:sp>
      <p:pic>
        <p:nvPicPr>
          <p:cNvPr id="10" name="Picture Placeholder 9" descr="four">
            <a:extLst>
              <a:ext uri="{FF2B5EF4-FFF2-40B4-BE49-F238E27FC236}">
                <a16:creationId xmlns:a16="http://schemas.microsoft.com/office/drawing/2014/main" id="{AECE5A3A-A919-214A-B030-3496DD2FDE8C}"/>
              </a:ext>
            </a:extLst>
          </p:cNvPr>
          <p:cNvPicPr>
            <a:picLocks noGrp="1" noChangeAspect="1"/>
          </p:cNvPicPr>
          <p:nvPr>
            <p:ph type="pic" sz="quarter" idx="15"/>
          </p:nvPr>
        </p:nvPicPr>
        <p:blipFill>
          <a:blip r:embed="rId2" cstate="screen">
            <a:extLst>
              <a:ext uri="{28A0092B-C50C-407E-A947-70E740481C1C}">
                <a14:useLocalDpi xmlns:a14="http://schemas.microsoft.com/office/drawing/2010/main"/>
              </a:ext>
            </a:extLst>
          </a:blip>
          <a:srcRect/>
          <a:stretch>
            <a:fillRect/>
          </a:stretch>
        </p:blipFill>
        <p:spPr/>
      </p:pic>
      <p:sp>
        <p:nvSpPr>
          <p:cNvPr id="4" name="Content Placeholder 3">
            <a:extLst>
              <a:ext uri="{FF2B5EF4-FFF2-40B4-BE49-F238E27FC236}">
                <a16:creationId xmlns:a16="http://schemas.microsoft.com/office/drawing/2014/main" id="{BE8CCCED-4BF7-C448-BE3D-A42B50838407}"/>
              </a:ext>
            </a:extLst>
          </p:cNvPr>
          <p:cNvSpPr>
            <a:spLocks noGrp="1"/>
          </p:cNvSpPr>
          <p:nvPr>
            <p:ph sz="quarter" idx="10"/>
          </p:nvPr>
        </p:nvSpPr>
        <p:spPr>
          <a:xfrm>
            <a:off x="665496" y="948110"/>
            <a:ext cx="5486400" cy="819730"/>
          </a:xfrm>
        </p:spPr>
        <p:txBody>
          <a:bodyPr/>
          <a:lstStyle/>
          <a:p>
            <a:pPr>
              <a:spcBef>
                <a:spcPts val="1000"/>
              </a:spcBef>
            </a:pPr>
            <a:r>
              <a:rPr lang="en-US" dirty="0"/>
              <a:t>Draw a line in each coordinate plane so that the lines represent a system of equations with the given number of solutions.</a:t>
            </a:r>
          </a:p>
        </p:txBody>
      </p:sp>
      <p:sp>
        <p:nvSpPr>
          <p:cNvPr id="17" name="Content Placeholder 4">
            <a:extLst>
              <a:ext uri="{FF2B5EF4-FFF2-40B4-BE49-F238E27FC236}">
                <a16:creationId xmlns:a16="http://schemas.microsoft.com/office/drawing/2014/main" id="{60B4ABDB-DED8-5E4B-A709-8614C3C61541}"/>
              </a:ext>
            </a:extLst>
          </p:cNvPr>
          <p:cNvSpPr txBox="1">
            <a:spLocks/>
          </p:cNvSpPr>
          <p:nvPr/>
        </p:nvSpPr>
        <p:spPr>
          <a:xfrm>
            <a:off x="665497" y="1983504"/>
            <a:ext cx="2093976" cy="400110"/>
          </a:xfrm>
          <a:prstGeom prst="rect">
            <a:avLst/>
          </a:prstGeom>
        </p:spPr>
        <p:txBody>
          <a:bodyPr vert="horz" wrap="none" lIns="91440" tIns="45720" rIns="91440" bIns="45720" rtlCol="0">
            <a:sp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a. </a:t>
            </a:r>
            <a:r>
              <a:rPr lang="en-US" dirty="0"/>
              <a:t>no solution</a:t>
            </a:r>
          </a:p>
        </p:txBody>
      </p:sp>
      <p:pic>
        <p:nvPicPr>
          <p:cNvPr id="12" name="Content Placeholder 11" descr="A coordinate plane with a blue line. For more information, refer to page 277 in the Student Worktext.&#10;">
            <a:extLst>
              <a:ext uri="{FF2B5EF4-FFF2-40B4-BE49-F238E27FC236}">
                <a16:creationId xmlns:a16="http://schemas.microsoft.com/office/drawing/2014/main" id="{08BC22EE-62E1-4C4B-BBE7-7CA8C2891768}"/>
              </a:ext>
            </a:extLst>
          </p:cNvPr>
          <p:cNvPicPr>
            <a:picLocks noGrp="1" noChangeAspect="1"/>
          </p:cNvPicPr>
          <p:nvPr>
            <p:ph sz="quarter" idx="17"/>
          </p:nvPr>
        </p:nvPicPr>
        <p:blipFill>
          <a:blip r:embed="rId3"/>
          <a:stretch>
            <a:fillRect/>
          </a:stretch>
        </p:blipFill>
        <p:spPr>
          <a:xfrm>
            <a:off x="1005703" y="2820575"/>
            <a:ext cx="1751330" cy="1742440"/>
          </a:xfrm>
        </p:spPr>
      </p:pic>
      <p:sp>
        <p:nvSpPr>
          <p:cNvPr id="18" name="Content Placeholder 4">
            <a:extLst>
              <a:ext uri="{FF2B5EF4-FFF2-40B4-BE49-F238E27FC236}">
                <a16:creationId xmlns:a16="http://schemas.microsoft.com/office/drawing/2014/main" id="{760D4A17-77AB-324A-9AFC-E6387607D48A}"/>
              </a:ext>
            </a:extLst>
          </p:cNvPr>
          <p:cNvSpPr txBox="1">
            <a:spLocks/>
          </p:cNvSpPr>
          <p:nvPr/>
        </p:nvSpPr>
        <p:spPr>
          <a:xfrm>
            <a:off x="2955463" y="1983504"/>
            <a:ext cx="2093976" cy="707886"/>
          </a:xfrm>
          <a:prstGeom prst="rect">
            <a:avLst/>
          </a:prstGeom>
        </p:spPr>
        <p:txBody>
          <a:bodyPr vert="horz" wrap="square" lIns="91440" tIns="45720" rIns="91440" bIns="45720" rtlCol="0">
            <a:sp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90513" indent="-290513"/>
            <a:r>
              <a:rPr lang="en-US" b="1" dirty="0"/>
              <a:t>b. </a:t>
            </a:r>
            <a:r>
              <a:rPr lang="en-US" dirty="0"/>
              <a:t>exactly one solution</a:t>
            </a:r>
          </a:p>
        </p:txBody>
      </p:sp>
      <p:pic>
        <p:nvPicPr>
          <p:cNvPr id="14" name="Content Placeholder 13" descr="A coordinate plane with a blue line. For more information, refer to page 277 in the Student Worktext.&#10;">
            <a:extLst>
              <a:ext uri="{FF2B5EF4-FFF2-40B4-BE49-F238E27FC236}">
                <a16:creationId xmlns:a16="http://schemas.microsoft.com/office/drawing/2014/main" id="{056D24DB-31F3-B545-850F-F4B9BD9B87E1}"/>
              </a:ext>
            </a:extLst>
          </p:cNvPr>
          <p:cNvPicPr>
            <a:picLocks noGrp="1" noChangeAspect="1"/>
          </p:cNvPicPr>
          <p:nvPr>
            <p:ph sz="quarter" idx="19"/>
          </p:nvPr>
        </p:nvPicPr>
        <p:blipFill>
          <a:blip r:embed="rId4"/>
          <a:stretch>
            <a:fillRect/>
          </a:stretch>
        </p:blipFill>
        <p:spPr>
          <a:xfrm>
            <a:off x="3288886" y="2820575"/>
            <a:ext cx="1769110" cy="1751330"/>
          </a:xfrm>
        </p:spPr>
      </p:pic>
      <p:sp>
        <p:nvSpPr>
          <p:cNvPr id="19" name="Content Placeholder 4">
            <a:extLst>
              <a:ext uri="{FF2B5EF4-FFF2-40B4-BE49-F238E27FC236}">
                <a16:creationId xmlns:a16="http://schemas.microsoft.com/office/drawing/2014/main" id="{DC4E0736-6C62-3445-9465-B3B72A1B1322}"/>
              </a:ext>
            </a:extLst>
          </p:cNvPr>
          <p:cNvSpPr txBox="1">
            <a:spLocks/>
          </p:cNvSpPr>
          <p:nvPr/>
        </p:nvSpPr>
        <p:spPr>
          <a:xfrm>
            <a:off x="5249902" y="1983504"/>
            <a:ext cx="2091277" cy="707886"/>
          </a:xfrm>
          <a:prstGeom prst="rect">
            <a:avLst/>
          </a:prstGeom>
        </p:spPr>
        <p:txBody>
          <a:bodyPr vert="horz" wrap="square" lIns="91440" tIns="45720" rIns="91440" bIns="45720" rtlCol="0">
            <a:sp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90513" indent="-290513"/>
            <a:r>
              <a:rPr lang="en-US" b="1" dirty="0"/>
              <a:t>c. </a:t>
            </a:r>
            <a:r>
              <a:rPr lang="en-US" dirty="0"/>
              <a:t>infinitely many solution</a:t>
            </a:r>
          </a:p>
        </p:txBody>
      </p:sp>
      <p:pic>
        <p:nvPicPr>
          <p:cNvPr id="16" name="Content Placeholder 15" descr="A coordinate plane with a blue line. For more information, refer to page 277 in the Student Worktext.&#10;">
            <a:extLst>
              <a:ext uri="{FF2B5EF4-FFF2-40B4-BE49-F238E27FC236}">
                <a16:creationId xmlns:a16="http://schemas.microsoft.com/office/drawing/2014/main" id="{AD035264-3570-D543-A1DA-ACD4C2155D67}"/>
              </a:ext>
            </a:extLst>
          </p:cNvPr>
          <p:cNvPicPr>
            <a:picLocks noGrp="1" noChangeAspect="1"/>
          </p:cNvPicPr>
          <p:nvPr>
            <p:ph sz="quarter" idx="31"/>
          </p:nvPr>
        </p:nvPicPr>
        <p:blipFill>
          <a:blip r:embed="rId5"/>
          <a:stretch>
            <a:fillRect/>
          </a:stretch>
        </p:blipFill>
        <p:spPr>
          <a:xfrm>
            <a:off x="5589849" y="2820575"/>
            <a:ext cx="1751330" cy="1742440"/>
          </a:xfrm>
        </p:spPr>
      </p:pic>
      <p:sp>
        <p:nvSpPr>
          <p:cNvPr id="8" name="Text Placeholder 7">
            <a:extLst>
              <a:ext uri="{FF2B5EF4-FFF2-40B4-BE49-F238E27FC236}">
                <a16:creationId xmlns:a16="http://schemas.microsoft.com/office/drawing/2014/main" id="{EF684B0C-56FB-674F-93D3-556AD94D42AD}"/>
              </a:ext>
            </a:extLst>
          </p:cNvPr>
          <p:cNvSpPr>
            <a:spLocks noGrp="1"/>
          </p:cNvSpPr>
          <p:nvPr>
            <p:ph type="body" sz="quarter" idx="29"/>
          </p:nvPr>
        </p:nvSpPr>
        <p:spPr/>
        <p:txBody>
          <a:bodyPr/>
          <a:lstStyle/>
          <a:p>
            <a:r>
              <a:rPr lang="en-US"/>
              <a:t>277</a:t>
            </a:r>
            <a:endParaRPr lang="en-US" dirty="0"/>
          </a:p>
        </p:txBody>
      </p:sp>
    </p:spTree>
    <p:extLst>
      <p:ext uri="{BB962C8B-B14F-4D97-AF65-F5344CB8AC3E}">
        <p14:creationId xmlns:p14="http://schemas.microsoft.com/office/powerpoint/2010/main" val="25787802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CA63EE2-17C6-584D-874D-E90611751061}"/>
              </a:ext>
            </a:extLst>
          </p:cNvPr>
          <p:cNvSpPr>
            <a:spLocks noGrp="1"/>
          </p:cNvSpPr>
          <p:nvPr>
            <p:ph type="body" sz="quarter" idx="12"/>
          </p:nvPr>
        </p:nvSpPr>
        <p:spPr/>
        <p:txBody>
          <a:bodyPr/>
          <a:lstStyle/>
          <a:p>
            <a:r>
              <a:rPr lang="en-US" dirty="0"/>
              <a:t>Practice</a:t>
            </a:r>
          </a:p>
        </p:txBody>
      </p:sp>
      <p:pic>
        <p:nvPicPr>
          <p:cNvPr id="10" name="Picture Placeholder 9" descr="five">
            <a:extLst>
              <a:ext uri="{FF2B5EF4-FFF2-40B4-BE49-F238E27FC236}">
                <a16:creationId xmlns:a16="http://schemas.microsoft.com/office/drawing/2014/main" id="{DB080462-DDA2-934E-BA48-E6E0C7C5B4F7}"/>
              </a:ext>
            </a:extLst>
          </p:cNvPr>
          <p:cNvPicPr>
            <a:picLocks noGrp="1" noChangeAspect="1"/>
          </p:cNvPicPr>
          <p:nvPr>
            <p:ph type="pic" sz="quarter" idx="15"/>
          </p:nvPr>
        </p:nvPicPr>
        <p:blipFill>
          <a:blip r:embed="rId2" cstate="screen">
            <a:extLst>
              <a:ext uri="{28A0092B-C50C-407E-A947-70E740481C1C}">
                <a14:useLocalDpi xmlns:a14="http://schemas.microsoft.com/office/drawing/2010/main"/>
              </a:ext>
            </a:extLst>
          </a:blip>
          <a:srcRect/>
          <a:stretch>
            <a:fillRect/>
          </a:stretch>
        </p:blipFill>
        <p:spPr/>
      </p:pic>
      <p:sp>
        <p:nvSpPr>
          <p:cNvPr id="4" name="Content Placeholder 3">
            <a:extLst>
              <a:ext uri="{FF2B5EF4-FFF2-40B4-BE49-F238E27FC236}">
                <a16:creationId xmlns:a16="http://schemas.microsoft.com/office/drawing/2014/main" id="{40C07946-E5B1-254A-AA56-0E5F30FCF159}"/>
              </a:ext>
            </a:extLst>
          </p:cNvPr>
          <p:cNvSpPr>
            <a:spLocks noGrp="1"/>
          </p:cNvSpPr>
          <p:nvPr>
            <p:ph sz="quarter" idx="10"/>
          </p:nvPr>
        </p:nvSpPr>
        <p:spPr/>
        <p:txBody>
          <a:bodyPr/>
          <a:lstStyle/>
          <a:p>
            <a:pPr marL="290513" indent="-290513">
              <a:spcBef>
                <a:spcPts val="1000"/>
              </a:spcBef>
            </a:pPr>
            <a:r>
              <a:rPr lang="en-US" dirty="0"/>
              <a:t>Use the equations below.</a:t>
            </a:r>
          </a:p>
          <a:p>
            <a:pPr marL="290513" indent="-290513">
              <a:spcBef>
                <a:spcPts val="1000"/>
              </a:spcBef>
              <a:tabLst>
                <a:tab pos="2054225" algn="l"/>
                <a:tab pos="3765550" algn="l"/>
              </a:tabLst>
            </a:pPr>
            <a:r>
              <a:rPr lang="en-US" i="1" dirty="0"/>
              <a:t>	y</a:t>
            </a:r>
            <a:r>
              <a:rPr lang="en-US" dirty="0"/>
              <a:t> = 4</a:t>
            </a:r>
            <a:r>
              <a:rPr lang="en-US" i="1" dirty="0"/>
              <a:t>x</a:t>
            </a:r>
            <a:r>
              <a:rPr lang="en-US" dirty="0"/>
              <a:t> + 2	</a:t>
            </a:r>
            <a:r>
              <a:rPr lang="en-US" i="1" dirty="0"/>
              <a:t>y</a:t>
            </a:r>
            <a:r>
              <a:rPr lang="en-US" dirty="0"/>
              <a:t> = 9</a:t>
            </a:r>
            <a:r>
              <a:rPr lang="en-US" i="1" dirty="0"/>
              <a:t>x</a:t>
            </a:r>
            <a:r>
              <a:rPr lang="en-US" dirty="0"/>
              <a:t> + 2	</a:t>
            </a:r>
            <a:r>
              <a:rPr lang="en-US" i="1" dirty="0"/>
              <a:t>y</a:t>
            </a:r>
            <a:r>
              <a:rPr lang="en-US" dirty="0"/>
              <a:t> = 9</a:t>
            </a:r>
            <a:r>
              <a:rPr lang="en-US" i="1" dirty="0"/>
              <a:t>x</a:t>
            </a:r>
            <a:r>
              <a:rPr lang="en-US" dirty="0"/>
              <a:t> + 5</a:t>
            </a:r>
          </a:p>
          <a:p>
            <a:pPr marL="290513" indent="-290513">
              <a:spcBef>
                <a:spcPts val="1000"/>
              </a:spcBef>
            </a:pPr>
            <a:r>
              <a:rPr lang="en-US" b="1" dirty="0"/>
              <a:t>a. </a:t>
            </a:r>
            <a:r>
              <a:rPr lang="en-US" dirty="0"/>
              <a:t>Use two of the equations to write a system of equations with exactly one solution.</a:t>
            </a:r>
          </a:p>
          <a:p>
            <a:pPr marL="290513" indent="-290513">
              <a:spcBef>
                <a:spcPts val="1000"/>
              </a:spcBef>
            </a:pPr>
            <a:endParaRPr lang="en-US" dirty="0"/>
          </a:p>
          <a:p>
            <a:pPr marL="290513" indent="-290513">
              <a:spcBef>
                <a:spcPts val="1000"/>
              </a:spcBef>
            </a:pPr>
            <a:endParaRPr lang="en-US" dirty="0"/>
          </a:p>
          <a:p>
            <a:pPr marL="290513" indent="-290513">
              <a:spcBef>
                <a:spcPts val="1000"/>
              </a:spcBef>
            </a:pPr>
            <a:r>
              <a:rPr lang="en-US" b="1" dirty="0"/>
              <a:t>b. </a:t>
            </a:r>
            <a:r>
              <a:rPr lang="en-US" dirty="0"/>
              <a:t>Use two of the equations to write a system of equations with no solution.</a:t>
            </a:r>
          </a:p>
          <a:p>
            <a:pPr marL="290513" indent="-290513">
              <a:spcBef>
                <a:spcPts val="1000"/>
              </a:spcBef>
            </a:pPr>
            <a:endParaRPr lang="en-US" dirty="0"/>
          </a:p>
        </p:txBody>
      </p:sp>
      <p:sp>
        <p:nvSpPr>
          <p:cNvPr id="8" name="Text Placeholder 7">
            <a:extLst>
              <a:ext uri="{FF2B5EF4-FFF2-40B4-BE49-F238E27FC236}">
                <a16:creationId xmlns:a16="http://schemas.microsoft.com/office/drawing/2014/main" id="{117366B4-E5CA-E64C-8F7A-3CE695D7793B}"/>
              </a:ext>
            </a:extLst>
          </p:cNvPr>
          <p:cNvSpPr>
            <a:spLocks noGrp="1"/>
          </p:cNvSpPr>
          <p:nvPr>
            <p:ph type="body" sz="quarter" idx="29"/>
          </p:nvPr>
        </p:nvSpPr>
        <p:spPr/>
        <p:txBody>
          <a:bodyPr/>
          <a:lstStyle/>
          <a:p>
            <a:r>
              <a:rPr lang="en-US" dirty="0"/>
              <a:t>278</a:t>
            </a:r>
          </a:p>
        </p:txBody>
      </p:sp>
    </p:spTree>
    <p:extLst>
      <p:ext uri="{BB962C8B-B14F-4D97-AF65-F5344CB8AC3E}">
        <p14:creationId xmlns:p14="http://schemas.microsoft.com/office/powerpoint/2010/main" val="15850792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335287-E1B7-1B4F-8F05-50E8033107E7}"/>
              </a:ext>
            </a:extLst>
          </p:cNvPr>
          <p:cNvSpPr>
            <a:spLocks noGrp="1"/>
          </p:cNvSpPr>
          <p:nvPr>
            <p:ph type="body" sz="quarter" idx="12"/>
          </p:nvPr>
        </p:nvSpPr>
        <p:spPr>
          <a:xfrm>
            <a:off x="228600" y="81107"/>
            <a:ext cx="5670238" cy="699720"/>
          </a:xfrm>
        </p:spPr>
        <p:txBody>
          <a:bodyPr/>
          <a:lstStyle/>
          <a:p>
            <a:r>
              <a:rPr lang="en-US" dirty="0"/>
              <a:t>Practice</a:t>
            </a:r>
          </a:p>
        </p:txBody>
      </p:sp>
      <p:pic>
        <p:nvPicPr>
          <p:cNvPr id="10" name="Picture Placeholder 9" descr="six">
            <a:extLst>
              <a:ext uri="{FF2B5EF4-FFF2-40B4-BE49-F238E27FC236}">
                <a16:creationId xmlns:a16="http://schemas.microsoft.com/office/drawing/2014/main" id="{56A60EF4-C038-0D4F-8DA9-5BF4504B7530}"/>
              </a:ext>
            </a:extLst>
          </p:cNvPr>
          <p:cNvPicPr>
            <a:picLocks noGrp="1" noChangeAspect="1"/>
          </p:cNvPicPr>
          <p:nvPr>
            <p:ph type="pic" sz="quarter" idx="15"/>
          </p:nvPr>
        </p:nvPicPr>
        <p:blipFill rotWithShape="1">
          <a:blip r:embed="rId2" cstate="screen">
            <a:extLst>
              <a:ext uri="{28A0092B-C50C-407E-A947-70E740481C1C}">
                <a14:useLocalDpi xmlns:a14="http://schemas.microsoft.com/office/drawing/2010/main"/>
              </a:ext>
            </a:extLst>
          </a:blip>
          <a:srcRect/>
          <a:stretch/>
        </p:blipFill>
        <p:spPr>
          <a:xfrm>
            <a:off x="187692" y="938462"/>
            <a:ext cx="413887" cy="431921"/>
          </a:xfrm>
        </p:spPr>
      </p:pic>
      <p:sp>
        <p:nvSpPr>
          <p:cNvPr id="4" name="Content Placeholder 3">
            <a:extLst>
              <a:ext uri="{FF2B5EF4-FFF2-40B4-BE49-F238E27FC236}">
                <a16:creationId xmlns:a16="http://schemas.microsoft.com/office/drawing/2014/main" id="{E2728371-260F-AF4A-A827-A5C041A7EB62}"/>
              </a:ext>
            </a:extLst>
          </p:cNvPr>
          <p:cNvSpPr>
            <a:spLocks noGrp="1"/>
          </p:cNvSpPr>
          <p:nvPr>
            <p:ph sz="quarter" idx="10"/>
          </p:nvPr>
        </p:nvSpPr>
        <p:spPr>
          <a:xfrm>
            <a:off x="665163" y="947738"/>
            <a:ext cx="5233987" cy="820737"/>
          </a:xfrm>
        </p:spPr>
        <p:txBody>
          <a:bodyPr/>
          <a:lstStyle/>
          <a:p>
            <a:r>
              <a:rPr lang="en-US" dirty="0"/>
              <a:t>Tell whether each system of equations has </a:t>
            </a:r>
            <a:r>
              <a:rPr lang="en-US" i="1" dirty="0"/>
              <a:t>no solution, one solution, </a:t>
            </a:r>
            <a:r>
              <a:rPr lang="en-US" dirty="0"/>
              <a:t>or </a:t>
            </a:r>
            <a:r>
              <a:rPr lang="en-US" i="1" dirty="0"/>
              <a:t>infinitely</a:t>
            </a:r>
          </a:p>
        </p:txBody>
      </p:sp>
      <p:sp>
        <p:nvSpPr>
          <p:cNvPr id="13" name="Content Placeholder 12">
            <a:extLst>
              <a:ext uri="{FF2B5EF4-FFF2-40B4-BE49-F238E27FC236}">
                <a16:creationId xmlns:a16="http://schemas.microsoft.com/office/drawing/2014/main" id="{22C7582A-F032-7044-A86C-D6324744E317}"/>
              </a:ext>
            </a:extLst>
          </p:cNvPr>
          <p:cNvSpPr>
            <a:spLocks noGrp="1"/>
          </p:cNvSpPr>
          <p:nvPr>
            <p:ph sz="quarter" idx="17"/>
          </p:nvPr>
        </p:nvSpPr>
        <p:spPr>
          <a:xfrm>
            <a:off x="677865" y="1768475"/>
            <a:ext cx="1310295" cy="836126"/>
          </a:xfrm>
        </p:spPr>
        <p:txBody>
          <a:bodyPr wrap="none">
            <a:spAutoFit/>
          </a:bodyPr>
          <a:lstStyle/>
          <a:p>
            <a:pPr marL="290513" indent="-290513">
              <a:spcBef>
                <a:spcPts val="1000"/>
              </a:spcBef>
            </a:pPr>
            <a:r>
              <a:rPr lang="en-US" b="1" dirty="0"/>
              <a:t>a.</a:t>
            </a:r>
            <a:r>
              <a:rPr lang="en-US" dirty="0"/>
              <a:t>   </a:t>
            </a:r>
            <a:r>
              <a:rPr lang="en-US" i="1" dirty="0"/>
              <a:t>y</a:t>
            </a:r>
            <a:r>
              <a:rPr lang="en-US" dirty="0"/>
              <a:t> = </a:t>
            </a:r>
            <a:r>
              <a:rPr lang="en-US" i="1" dirty="0"/>
              <a:t>x</a:t>
            </a:r>
          </a:p>
          <a:p>
            <a:pPr marL="290513" indent="-290513">
              <a:spcBef>
                <a:spcPts val="1000"/>
              </a:spcBef>
            </a:pPr>
            <a:r>
              <a:rPr lang="en-US" i="1" dirty="0"/>
              <a:t>	</a:t>
            </a:r>
            <a:r>
              <a:rPr lang="en-US" dirty="0"/>
              <a:t>–</a:t>
            </a:r>
            <a:r>
              <a:rPr lang="en-US" i="1" dirty="0"/>
              <a:t>y</a:t>
            </a:r>
            <a:r>
              <a:rPr lang="en-US" dirty="0"/>
              <a:t> = –</a:t>
            </a:r>
            <a:r>
              <a:rPr lang="en-US" i="1" dirty="0"/>
              <a:t>x</a:t>
            </a:r>
          </a:p>
        </p:txBody>
      </p:sp>
      <p:sp>
        <p:nvSpPr>
          <p:cNvPr id="14" name="Content Placeholder 13">
            <a:extLst>
              <a:ext uri="{FF2B5EF4-FFF2-40B4-BE49-F238E27FC236}">
                <a16:creationId xmlns:a16="http://schemas.microsoft.com/office/drawing/2014/main" id="{87996FF7-8A66-904A-B643-ED7D1BFD8A3D}"/>
              </a:ext>
            </a:extLst>
          </p:cNvPr>
          <p:cNvSpPr>
            <a:spLocks noGrp="1"/>
          </p:cNvSpPr>
          <p:nvPr>
            <p:ph sz="quarter" idx="19"/>
          </p:nvPr>
        </p:nvSpPr>
        <p:spPr>
          <a:xfrm>
            <a:off x="3046269" y="1768475"/>
            <a:ext cx="1736694" cy="836126"/>
          </a:xfrm>
        </p:spPr>
        <p:txBody>
          <a:bodyPr wrap="none">
            <a:spAutoFit/>
          </a:bodyPr>
          <a:lstStyle/>
          <a:p>
            <a:pPr marL="290513" indent="-290513">
              <a:spcBef>
                <a:spcPts val="1000"/>
              </a:spcBef>
            </a:pPr>
            <a:r>
              <a:rPr lang="en-US" b="1" dirty="0"/>
              <a:t>b.</a:t>
            </a:r>
            <a:r>
              <a:rPr lang="en-US" dirty="0"/>
              <a:t> </a:t>
            </a:r>
            <a:r>
              <a:rPr lang="en-US" i="1" dirty="0"/>
              <a:t>y</a:t>
            </a:r>
            <a:r>
              <a:rPr lang="en-US" dirty="0"/>
              <a:t> = 3</a:t>
            </a:r>
            <a:r>
              <a:rPr lang="en-US" i="1" dirty="0"/>
              <a:t>x</a:t>
            </a:r>
          </a:p>
          <a:p>
            <a:pPr marL="290513" indent="-290513">
              <a:spcBef>
                <a:spcPts val="1000"/>
              </a:spcBef>
            </a:pPr>
            <a:r>
              <a:rPr lang="en-US" i="1" dirty="0"/>
              <a:t>	y</a:t>
            </a:r>
            <a:r>
              <a:rPr lang="en-US" dirty="0"/>
              <a:t> = 3</a:t>
            </a:r>
            <a:r>
              <a:rPr lang="en-US" i="1" dirty="0"/>
              <a:t>x</a:t>
            </a:r>
            <a:r>
              <a:rPr lang="en-US" dirty="0"/>
              <a:t> – 10</a:t>
            </a:r>
            <a:endParaRPr lang="en-US" i="1" dirty="0"/>
          </a:p>
        </p:txBody>
      </p:sp>
      <p:sp>
        <p:nvSpPr>
          <p:cNvPr id="15" name="Content Placeholder 14">
            <a:extLst>
              <a:ext uri="{FF2B5EF4-FFF2-40B4-BE49-F238E27FC236}">
                <a16:creationId xmlns:a16="http://schemas.microsoft.com/office/drawing/2014/main" id="{70AA0524-E333-3A48-8803-B1D003430D6C}"/>
              </a:ext>
            </a:extLst>
          </p:cNvPr>
          <p:cNvSpPr>
            <a:spLocks noGrp="1"/>
          </p:cNvSpPr>
          <p:nvPr>
            <p:ph sz="quarter" idx="31"/>
          </p:nvPr>
        </p:nvSpPr>
        <p:spPr>
          <a:xfrm>
            <a:off x="5415697" y="1795236"/>
            <a:ext cx="1167627" cy="836126"/>
          </a:xfrm>
        </p:spPr>
        <p:txBody>
          <a:bodyPr wrap="none">
            <a:spAutoFit/>
          </a:bodyPr>
          <a:lstStyle/>
          <a:p>
            <a:pPr marL="290513" indent="-290513">
              <a:spcBef>
                <a:spcPts val="1000"/>
              </a:spcBef>
            </a:pPr>
            <a:r>
              <a:rPr lang="en-US" b="1" dirty="0"/>
              <a:t>c.</a:t>
            </a:r>
            <a:r>
              <a:rPr lang="en-US" dirty="0"/>
              <a:t> </a:t>
            </a:r>
            <a:r>
              <a:rPr lang="en-US" i="1" dirty="0"/>
              <a:t>y</a:t>
            </a:r>
            <a:r>
              <a:rPr lang="en-US" dirty="0"/>
              <a:t> = </a:t>
            </a:r>
            <a:r>
              <a:rPr lang="en-US" i="1" dirty="0"/>
              <a:t>x</a:t>
            </a:r>
          </a:p>
          <a:p>
            <a:pPr marL="290513" indent="-290513">
              <a:spcBef>
                <a:spcPts val="1000"/>
              </a:spcBef>
            </a:pPr>
            <a:r>
              <a:rPr lang="en-US" i="1" dirty="0"/>
              <a:t>	y</a:t>
            </a:r>
            <a:r>
              <a:rPr lang="en-US" dirty="0"/>
              <a:t> = 2</a:t>
            </a:r>
            <a:r>
              <a:rPr lang="en-US" i="1" dirty="0"/>
              <a:t>x</a:t>
            </a:r>
            <a:endParaRPr lang="en-US" dirty="0"/>
          </a:p>
        </p:txBody>
      </p:sp>
      <p:sp>
        <p:nvSpPr>
          <p:cNvPr id="8" name="Text Placeholder 7">
            <a:extLst>
              <a:ext uri="{FF2B5EF4-FFF2-40B4-BE49-F238E27FC236}">
                <a16:creationId xmlns:a16="http://schemas.microsoft.com/office/drawing/2014/main" id="{83D75202-70EE-5E4A-A490-E0A484780C6E}"/>
              </a:ext>
            </a:extLst>
          </p:cNvPr>
          <p:cNvSpPr>
            <a:spLocks noGrp="1"/>
          </p:cNvSpPr>
          <p:nvPr>
            <p:ph type="body" sz="quarter" idx="29"/>
          </p:nvPr>
        </p:nvSpPr>
        <p:spPr>
          <a:xfrm>
            <a:off x="413149" y="6550025"/>
            <a:ext cx="640080" cy="307975"/>
          </a:xfrm>
        </p:spPr>
        <p:txBody>
          <a:bodyPr/>
          <a:lstStyle/>
          <a:p>
            <a:r>
              <a:rPr lang="en-US" dirty="0"/>
              <a:t>278</a:t>
            </a:r>
          </a:p>
        </p:txBody>
      </p:sp>
    </p:spTree>
    <p:extLst>
      <p:ext uri="{BB962C8B-B14F-4D97-AF65-F5344CB8AC3E}">
        <p14:creationId xmlns:p14="http://schemas.microsoft.com/office/powerpoint/2010/main" val="18625568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BCC3F41-99C3-6145-8849-7B0AA84F3BAF}"/>
              </a:ext>
            </a:extLst>
          </p:cNvPr>
          <p:cNvSpPr>
            <a:spLocks noGrp="1"/>
          </p:cNvSpPr>
          <p:nvPr>
            <p:ph type="body" sz="quarter" idx="12"/>
          </p:nvPr>
        </p:nvSpPr>
        <p:spPr/>
        <p:txBody>
          <a:bodyPr/>
          <a:lstStyle/>
          <a:p>
            <a:r>
              <a:rPr lang="en-US" dirty="0"/>
              <a:t>Practice</a:t>
            </a:r>
          </a:p>
        </p:txBody>
      </p:sp>
      <p:pic>
        <p:nvPicPr>
          <p:cNvPr id="10" name="Picture Placeholder 9" descr="seven">
            <a:extLst>
              <a:ext uri="{FF2B5EF4-FFF2-40B4-BE49-F238E27FC236}">
                <a16:creationId xmlns:a16="http://schemas.microsoft.com/office/drawing/2014/main" id="{3DEF22F9-5827-3341-A3D7-AE68892EC555}"/>
              </a:ext>
            </a:extLst>
          </p:cNvPr>
          <p:cNvPicPr>
            <a:picLocks noGrp="1" noChangeAspect="1"/>
          </p:cNvPicPr>
          <p:nvPr>
            <p:ph type="pic" sz="quarter" idx="15"/>
          </p:nvPr>
        </p:nvPicPr>
        <p:blipFill>
          <a:blip r:embed="rId2" cstate="screen">
            <a:extLst>
              <a:ext uri="{28A0092B-C50C-407E-A947-70E740481C1C}">
                <a14:useLocalDpi xmlns:a14="http://schemas.microsoft.com/office/drawing/2010/main"/>
              </a:ext>
            </a:extLst>
          </a:blip>
          <a:srcRect/>
          <a:stretch>
            <a:fillRect/>
          </a:stretch>
        </p:blipFill>
        <p:spPr/>
      </p:pic>
      <p:sp>
        <p:nvSpPr>
          <p:cNvPr id="4" name="Content Placeholder 3">
            <a:extLst>
              <a:ext uri="{FF2B5EF4-FFF2-40B4-BE49-F238E27FC236}">
                <a16:creationId xmlns:a16="http://schemas.microsoft.com/office/drawing/2014/main" id="{794D9F5B-12CF-8D4C-B6D6-FEF55E2F0920}"/>
              </a:ext>
            </a:extLst>
          </p:cNvPr>
          <p:cNvSpPr>
            <a:spLocks noGrp="1"/>
          </p:cNvSpPr>
          <p:nvPr>
            <p:ph sz="quarter" idx="10"/>
          </p:nvPr>
        </p:nvSpPr>
        <p:spPr/>
        <p:txBody>
          <a:bodyPr/>
          <a:lstStyle/>
          <a:p>
            <a:r>
              <a:rPr lang="en-US" dirty="0"/>
              <a:t>Four friends plan to meet at the top of the Eiffel Tower. Each arrives about the time the tower opens and starts climbing the stairs to the top. The graphs show the number of stairs each has climbed, </a:t>
            </a:r>
            <a:r>
              <a:rPr lang="en-US" i="1" dirty="0"/>
              <a:t>s</a:t>
            </a:r>
            <a:r>
              <a:rPr lang="en-US" dirty="0"/>
              <a:t>, in the </a:t>
            </a:r>
            <a:r>
              <a:rPr lang="en-US" i="1" dirty="0"/>
              <a:t>m</a:t>
            </a:r>
            <a:r>
              <a:rPr lang="en-US" dirty="0"/>
              <a:t> minutes since the tower opened. Tell how many solutions each system has. What does each solution mean in this context?</a:t>
            </a:r>
          </a:p>
          <a:p>
            <a:endParaRPr lang="en-US" dirty="0"/>
          </a:p>
        </p:txBody>
      </p:sp>
      <p:sp>
        <p:nvSpPr>
          <p:cNvPr id="13" name="Content Placeholder 12">
            <a:extLst>
              <a:ext uri="{FF2B5EF4-FFF2-40B4-BE49-F238E27FC236}">
                <a16:creationId xmlns:a16="http://schemas.microsoft.com/office/drawing/2014/main" id="{A12FCA16-E863-39DC-6C64-FF56F77A6EA9}"/>
              </a:ext>
            </a:extLst>
          </p:cNvPr>
          <p:cNvSpPr>
            <a:spLocks noGrp="1"/>
          </p:cNvSpPr>
          <p:nvPr>
            <p:ph sz="quarter" idx="31"/>
          </p:nvPr>
        </p:nvSpPr>
        <p:spPr>
          <a:xfrm>
            <a:off x="665497" y="3528891"/>
            <a:ext cx="584965" cy="431313"/>
          </a:xfrm>
        </p:spPr>
        <p:txBody>
          <a:bodyPr/>
          <a:lstStyle/>
          <a:p>
            <a:r>
              <a:rPr lang="en-US" b="1" dirty="0"/>
              <a:t>a.</a:t>
            </a:r>
          </a:p>
        </p:txBody>
      </p:sp>
      <p:pic>
        <p:nvPicPr>
          <p:cNvPr id="12" name="Content Placeholder 11" descr="A graph with the horizontal axis labeled Minutes After Open and the vertical axis labeled stairs. For more information, refer to page 278 in the Student Worktext.&#10;">
            <a:extLst>
              <a:ext uri="{FF2B5EF4-FFF2-40B4-BE49-F238E27FC236}">
                <a16:creationId xmlns:a16="http://schemas.microsoft.com/office/drawing/2014/main" id="{E7014F42-6060-D843-B67C-DE68C270A727}"/>
              </a:ext>
            </a:extLst>
          </p:cNvPr>
          <p:cNvPicPr>
            <a:picLocks noGrp="1" noChangeAspect="1"/>
          </p:cNvPicPr>
          <p:nvPr>
            <p:ph sz="quarter" idx="17"/>
          </p:nvPr>
        </p:nvPicPr>
        <p:blipFill rotWithShape="1">
          <a:blip r:embed="rId3" cstate="screen">
            <a:extLst>
              <a:ext uri="{28A0092B-C50C-407E-A947-70E740481C1C}">
                <a14:useLocalDpi xmlns:a14="http://schemas.microsoft.com/office/drawing/2010/main"/>
              </a:ext>
            </a:extLst>
          </a:blip>
          <a:srcRect/>
          <a:stretch/>
        </p:blipFill>
        <p:spPr>
          <a:xfrm>
            <a:off x="1053229" y="3521076"/>
            <a:ext cx="2271237" cy="2519680"/>
          </a:xfrm>
        </p:spPr>
      </p:pic>
      <p:sp>
        <p:nvSpPr>
          <p:cNvPr id="15" name="Content Placeholder 12">
            <a:extLst>
              <a:ext uri="{FF2B5EF4-FFF2-40B4-BE49-F238E27FC236}">
                <a16:creationId xmlns:a16="http://schemas.microsoft.com/office/drawing/2014/main" id="{67EFA28E-4CF5-C383-4DFC-6734B4DABE5C}"/>
              </a:ext>
            </a:extLst>
          </p:cNvPr>
          <p:cNvSpPr txBox="1">
            <a:spLocks/>
          </p:cNvSpPr>
          <p:nvPr/>
        </p:nvSpPr>
        <p:spPr>
          <a:xfrm>
            <a:off x="4279517" y="3528891"/>
            <a:ext cx="584965" cy="431313"/>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b.</a:t>
            </a:r>
          </a:p>
        </p:txBody>
      </p:sp>
      <p:pic>
        <p:nvPicPr>
          <p:cNvPr id="14" name="Content Placeholder 13" descr="A graph with the horizontal axis labeled Minutes After Open and the vertical axis labeled stairs. For more information, refer to page 278 in the Student Worktext.&#10;">
            <a:extLst>
              <a:ext uri="{FF2B5EF4-FFF2-40B4-BE49-F238E27FC236}">
                <a16:creationId xmlns:a16="http://schemas.microsoft.com/office/drawing/2014/main" id="{868D4C18-8FE3-9A48-A3F7-4C1E377D9489}"/>
              </a:ext>
            </a:extLst>
          </p:cNvPr>
          <p:cNvPicPr>
            <a:picLocks noGrp="1" noChangeAspect="1"/>
          </p:cNvPicPr>
          <p:nvPr>
            <p:ph sz="quarter" idx="19"/>
          </p:nvPr>
        </p:nvPicPr>
        <p:blipFill rotWithShape="1">
          <a:blip r:embed="rId4" cstate="screen">
            <a:extLst>
              <a:ext uri="{28A0092B-C50C-407E-A947-70E740481C1C}">
                <a14:useLocalDpi xmlns:a14="http://schemas.microsoft.com/office/drawing/2010/main"/>
              </a:ext>
            </a:extLst>
          </a:blip>
          <a:srcRect/>
          <a:stretch/>
        </p:blipFill>
        <p:spPr>
          <a:xfrm>
            <a:off x="4572000" y="3521076"/>
            <a:ext cx="2262453" cy="2560320"/>
          </a:xfrm>
        </p:spPr>
      </p:pic>
      <p:sp>
        <p:nvSpPr>
          <p:cNvPr id="8" name="Text Placeholder 7">
            <a:extLst>
              <a:ext uri="{FF2B5EF4-FFF2-40B4-BE49-F238E27FC236}">
                <a16:creationId xmlns:a16="http://schemas.microsoft.com/office/drawing/2014/main" id="{446D0DB7-C860-1840-8B75-7BDEF736C7F5}"/>
              </a:ext>
            </a:extLst>
          </p:cNvPr>
          <p:cNvSpPr>
            <a:spLocks noGrp="1"/>
          </p:cNvSpPr>
          <p:nvPr>
            <p:ph type="body" sz="quarter" idx="29"/>
          </p:nvPr>
        </p:nvSpPr>
        <p:spPr/>
        <p:txBody>
          <a:bodyPr/>
          <a:lstStyle/>
          <a:p>
            <a:r>
              <a:rPr lang="en-US" dirty="0"/>
              <a:t>278</a:t>
            </a:r>
          </a:p>
        </p:txBody>
      </p:sp>
    </p:spTree>
    <p:extLst>
      <p:ext uri="{BB962C8B-B14F-4D97-AF65-F5344CB8AC3E}">
        <p14:creationId xmlns:p14="http://schemas.microsoft.com/office/powerpoint/2010/main" val="2760943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15F7D9D-9485-EE4F-842F-A5DBEC4D111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78383" y="2021263"/>
            <a:ext cx="1996440" cy="1996440"/>
          </a:xfrm>
          <a:prstGeom prst="rect">
            <a:avLst/>
          </a:prstGeom>
        </p:spPr>
      </p:pic>
      <p:sp>
        <p:nvSpPr>
          <p:cNvPr id="6" name="Text Placeholder 1">
            <a:extLst>
              <a:ext uri="{FF2B5EF4-FFF2-40B4-BE49-F238E27FC236}">
                <a16:creationId xmlns:a16="http://schemas.microsoft.com/office/drawing/2014/main" id="{BC446511-2033-CAA3-43E0-556933E0D1BB}"/>
              </a:ext>
            </a:extLst>
          </p:cNvPr>
          <p:cNvSpPr>
            <a:spLocks noGrp="1"/>
          </p:cNvSpPr>
          <p:nvPr>
            <p:ph type="body" sz="quarter" idx="10"/>
          </p:nvPr>
        </p:nvSpPr>
        <p:spPr>
          <a:prstGeom prst="rect">
            <a:avLst/>
          </a:prstGeom>
        </p:spPr>
        <p:txBody>
          <a:bodyPr/>
          <a:lstStyle/>
          <a:p>
            <a:r>
              <a:rPr lang="en-US" dirty="0"/>
              <a:t>Take a moment to think on your own.</a:t>
            </a:r>
          </a:p>
        </p:txBody>
      </p:sp>
    </p:spTree>
    <p:extLst>
      <p:ext uri="{BB962C8B-B14F-4D97-AF65-F5344CB8AC3E}">
        <p14:creationId xmlns:p14="http://schemas.microsoft.com/office/powerpoint/2010/main" val="22167321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5466E2B4-1F06-154A-8F1A-F0EFA19B724A}"/>
              </a:ext>
            </a:extLst>
          </p:cNvPr>
          <p:cNvSpPr>
            <a:spLocks noGrp="1"/>
          </p:cNvSpPr>
          <p:nvPr>
            <p:ph type="body" sz="quarter" idx="16"/>
          </p:nvPr>
        </p:nvSpPr>
        <p:spPr/>
        <p:txBody>
          <a:bodyPr/>
          <a:lstStyle/>
          <a:p>
            <a:r>
              <a:rPr lang="en-US" dirty="0"/>
              <a:t>Start</a:t>
            </a:r>
          </a:p>
        </p:txBody>
      </p:sp>
      <p:sp>
        <p:nvSpPr>
          <p:cNvPr id="7" name="Text Placeholder 6">
            <a:extLst>
              <a:ext uri="{FF2B5EF4-FFF2-40B4-BE49-F238E27FC236}">
                <a16:creationId xmlns:a16="http://schemas.microsoft.com/office/drawing/2014/main" id="{6073B3CD-5788-9A49-B712-4CB0E492176D}"/>
              </a:ext>
            </a:extLst>
          </p:cNvPr>
          <p:cNvSpPr>
            <a:spLocks noGrp="1"/>
          </p:cNvSpPr>
          <p:nvPr>
            <p:ph type="body" sz="quarter" idx="11"/>
          </p:nvPr>
        </p:nvSpPr>
        <p:spPr/>
        <p:txBody>
          <a:bodyPr/>
          <a:lstStyle/>
          <a:p>
            <a:pPr>
              <a:lnSpc>
                <a:spcPct val="100000"/>
              </a:lnSpc>
            </a:pPr>
            <a:r>
              <a:rPr lang="en-US" dirty="0"/>
              <a:t>Which One Doesn’t Belong?</a:t>
            </a:r>
          </a:p>
        </p:txBody>
      </p:sp>
      <p:sp>
        <p:nvSpPr>
          <p:cNvPr id="13" name="Text Placeholder 12">
            <a:extLst>
              <a:ext uri="{FF2B5EF4-FFF2-40B4-BE49-F238E27FC236}">
                <a16:creationId xmlns:a16="http://schemas.microsoft.com/office/drawing/2014/main" id="{601DEBBC-8107-B94F-A3B4-BCFAD3ABB858}"/>
              </a:ext>
            </a:extLst>
          </p:cNvPr>
          <p:cNvSpPr>
            <a:spLocks noGrp="1"/>
          </p:cNvSpPr>
          <p:nvPr>
            <p:ph type="body" sz="quarter" idx="17"/>
          </p:nvPr>
        </p:nvSpPr>
        <p:spPr/>
        <p:txBody>
          <a:bodyPr/>
          <a:lstStyle/>
          <a:p>
            <a:r>
              <a:rPr lang="en-US" dirty="0"/>
              <a:t>A</a:t>
            </a:r>
          </a:p>
        </p:txBody>
      </p:sp>
      <p:sp>
        <p:nvSpPr>
          <p:cNvPr id="17" name="Content Placeholder 16">
            <a:extLst>
              <a:ext uri="{FF2B5EF4-FFF2-40B4-BE49-F238E27FC236}">
                <a16:creationId xmlns:a16="http://schemas.microsoft.com/office/drawing/2014/main" id="{BDAF6CBB-24BA-9740-9E8C-53E060E83B33}"/>
              </a:ext>
            </a:extLst>
          </p:cNvPr>
          <p:cNvSpPr>
            <a:spLocks noGrp="1"/>
          </p:cNvSpPr>
          <p:nvPr>
            <p:ph sz="quarter" idx="12"/>
          </p:nvPr>
        </p:nvSpPr>
        <p:spPr/>
        <p:txBody>
          <a:bodyPr/>
          <a:lstStyle/>
          <a:p>
            <a:r>
              <a:rPr lang="en-US" i="1" dirty="0"/>
              <a:t>y = </a:t>
            </a:r>
            <a:r>
              <a:rPr lang="en-US" dirty="0"/>
              <a:t>3</a:t>
            </a:r>
            <a:r>
              <a:rPr lang="en-US" i="1" dirty="0"/>
              <a:t>x – </a:t>
            </a:r>
            <a:r>
              <a:rPr lang="en-US" dirty="0"/>
              <a:t>4</a:t>
            </a:r>
          </a:p>
        </p:txBody>
      </p:sp>
      <p:sp>
        <p:nvSpPr>
          <p:cNvPr id="14" name="Text Placeholder 13">
            <a:extLst>
              <a:ext uri="{FF2B5EF4-FFF2-40B4-BE49-F238E27FC236}">
                <a16:creationId xmlns:a16="http://schemas.microsoft.com/office/drawing/2014/main" id="{FBEE34F6-B31A-EF48-B8E5-A20F4EB9D80A}"/>
              </a:ext>
            </a:extLst>
          </p:cNvPr>
          <p:cNvSpPr>
            <a:spLocks noGrp="1"/>
          </p:cNvSpPr>
          <p:nvPr>
            <p:ph type="body" sz="quarter" idx="18"/>
          </p:nvPr>
        </p:nvSpPr>
        <p:spPr/>
        <p:txBody>
          <a:bodyPr/>
          <a:lstStyle/>
          <a:p>
            <a:r>
              <a:rPr lang="en-US" dirty="0"/>
              <a:t>B</a:t>
            </a:r>
          </a:p>
        </p:txBody>
      </p:sp>
      <p:sp>
        <p:nvSpPr>
          <p:cNvPr id="18" name="Content Placeholder 17">
            <a:extLst>
              <a:ext uri="{FF2B5EF4-FFF2-40B4-BE49-F238E27FC236}">
                <a16:creationId xmlns:a16="http://schemas.microsoft.com/office/drawing/2014/main" id="{0C4F2F70-434C-D149-8BA7-55F244624AA8}"/>
              </a:ext>
            </a:extLst>
          </p:cNvPr>
          <p:cNvSpPr>
            <a:spLocks noGrp="1"/>
          </p:cNvSpPr>
          <p:nvPr>
            <p:ph sz="quarter" idx="13"/>
          </p:nvPr>
        </p:nvSpPr>
        <p:spPr/>
        <p:txBody>
          <a:bodyPr/>
          <a:lstStyle/>
          <a:p>
            <a:r>
              <a:rPr lang="en-US" i="1" dirty="0"/>
              <a:t>y = </a:t>
            </a:r>
            <a:r>
              <a:rPr lang="en-US" dirty="0"/>
              <a:t>2</a:t>
            </a:r>
            <a:r>
              <a:rPr lang="en-US" i="1" dirty="0"/>
              <a:t>x – </a:t>
            </a:r>
            <a:r>
              <a:rPr lang="en-US" dirty="0"/>
              <a:t>4</a:t>
            </a:r>
          </a:p>
        </p:txBody>
      </p:sp>
      <p:sp>
        <p:nvSpPr>
          <p:cNvPr id="15" name="Text Placeholder 14">
            <a:extLst>
              <a:ext uri="{FF2B5EF4-FFF2-40B4-BE49-F238E27FC236}">
                <a16:creationId xmlns:a16="http://schemas.microsoft.com/office/drawing/2014/main" id="{B96F2106-7C43-6E4F-8339-AD3F55735E28}"/>
              </a:ext>
            </a:extLst>
          </p:cNvPr>
          <p:cNvSpPr>
            <a:spLocks noGrp="1"/>
          </p:cNvSpPr>
          <p:nvPr>
            <p:ph type="body" sz="quarter" idx="19"/>
          </p:nvPr>
        </p:nvSpPr>
        <p:spPr/>
        <p:txBody>
          <a:bodyPr/>
          <a:lstStyle/>
          <a:p>
            <a:r>
              <a:rPr lang="en-US" dirty="0"/>
              <a:t>C</a:t>
            </a:r>
          </a:p>
        </p:txBody>
      </p:sp>
      <p:sp>
        <p:nvSpPr>
          <p:cNvPr id="19" name="Content Placeholder 18">
            <a:extLst>
              <a:ext uri="{FF2B5EF4-FFF2-40B4-BE49-F238E27FC236}">
                <a16:creationId xmlns:a16="http://schemas.microsoft.com/office/drawing/2014/main" id="{9FDBA3AC-9E1F-2D42-91B6-3583EB3DB2C7}"/>
              </a:ext>
            </a:extLst>
          </p:cNvPr>
          <p:cNvSpPr>
            <a:spLocks noGrp="1"/>
          </p:cNvSpPr>
          <p:nvPr>
            <p:ph sz="quarter" idx="14"/>
          </p:nvPr>
        </p:nvSpPr>
        <p:spPr/>
        <p:txBody>
          <a:bodyPr/>
          <a:lstStyle/>
          <a:p>
            <a:r>
              <a:rPr lang="en-US" dirty="0"/>
              <a:t>3</a:t>
            </a:r>
            <a:r>
              <a:rPr lang="en-US" i="1" dirty="0"/>
              <a:t>x – y = </a:t>
            </a:r>
            <a:r>
              <a:rPr lang="en-US" dirty="0"/>
              <a:t>5</a:t>
            </a:r>
          </a:p>
        </p:txBody>
      </p:sp>
      <p:sp>
        <p:nvSpPr>
          <p:cNvPr id="16" name="Text Placeholder 15">
            <a:extLst>
              <a:ext uri="{FF2B5EF4-FFF2-40B4-BE49-F238E27FC236}">
                <a16:creationId xmlns:a16="http://schemas.microsoft.com/office/drawing/2014/main" id="{825775E5-D582-284B-A77F-014C64F5C01F}"/>
              </a:ext>
            </a:extLst>
          </p:cNvPr>
          <p:cNvSpPr>
            <a:spLocks noGrp="1"/>
          </p:cNvSpPr>
          <p:nvPr>
            <p:ph type="body" sz="quarter" idx="20"/>
          </p:nvPr>
        </p:nvSpPr>
        <p:spPr/>
        <p:txBody>
          <a:bodyPr/>
          <a:lstStyle/>
          <a:p>
            <a:r>
              <a:rPr lang="en-US" dirty="0"/>
              <a:t>D</a:t>
            </a:r>
          </a:p>
        </p:txBody>
      </p:sp>
      <p:sp>
        <p:nvSpPr>
          <p:cNvPr id="20" name="Content Placeholder 19">
            <a:extLst>
              <a:ext uri="{FF2B5EF4-FFF2-40B4-BE49-F238E27FC236}">
                <a16:creationId xmlns:a16="http://schemas.microsoft.com/office/drawing/2014/main" id="{8B5666E7-C86E-DC42-BFB7-82B5F9D9C43E}"/>
              </a:ext>
            </a:extLst>
          </p:cNvPr>
          <p:cNvSpPr>
            <a:spLocks noGrp="1"/>
          </p:cNvSpPr>
          <p:nvPr>
            <p:ph sz="quarter" idx="15"/>
          </p:nvPr>
        </p:nvSpPr>
        <p:spPr/>
        <p:txBody>
          <a:bodyPr/>
          <a:lstStyle/>
          <a:p>
            <a:r>
              <a:rPr lang="en-US" dirty="0"/>
              <a:t>2 + 0.5</a:t>
            </a:r>
            <a:r>
              <a:rPr lang="en-US" i="1" dirty="0"/>
              <a:t>y</a:t>
            </a:r>
            <a:r>
              <a:rPr lang="en-US" dirty="0"/>
              <a:t> = 1.5</a:t>
            </a:r>
            <a:r>
              <a:rPr lang="en-US" i="1" dirty="0"/>
              <a:t>x</a:t>
            </a:r>
            <a:endParaRPr lang="en-US" dirty="0"/>
          </a:p>
        </p:txBody>
      </p:sp>
    </p:spTree>
    <p:extLst>
      <p:ext uri="{BB962C8B-B14F-4D97-AF65-F5344CB8AC3E}">
        <p14:creationId xmlns:p14="http://schemas.microsoft.com/office/powerpoint/2010/main" val="22012194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750C8E5F-1848-237C-52B4-96B35873104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86140" y="1849964"/>
            <a:ext cx="2108200" cy="2209800"/>
          </a:xfrm>
          <a:prstGeom prst="rect">
            <a:avLst/>
          </a:prstGeom>
        </p:spPr>
      </p:pic>
      <p:sp>
        <p:nvSpPr>
          <p:cNvPr id="6" name="Text Placeholder 1">
            <a:extLst>
              <a:ext uri="{FF2B5EF4-FFF2-40B4-BE49-F238E27FC236}">
                <a16:creationId xmlns:a16="http://schemas.microsoft.com/office/drawing/2014/main" id="{E3E2B8BE-BBD7-83FA-B98A-A4B3C590CB13}"/>
              </a:ext>
            </a:extLst>
          </p:cNvPr>
          <p:cNvSpPr>
            <a:spLocks noGrp="1"/>
          </p:cNvSpPr>
          <p:nvPr>
            <p:ph type="body" sz="quarter" idx="10"/>
          </p:nvPr>
        </p:nvSpPr>
        <p:spPr>
          <a:xfrm>
            <a:off x="3008376" y="2423160"/>
            <a:ext cx="4591637" cy="1497012"/>
          </a:xfrm>
          <a:prstGeom prst="rect">
            <a:avLst/>
          </a:prstGeom>
        </p:spPr>
        <p:txBody>
          <a:bodyPr/>
          <a:lstStyle/>
          <a:p>
            <a:r>
              <a:rPr lang="en-US" dirty="0"/>
              <a:t>Turn and talk with your partner about . . .</a:t>
            </a:r>
          </a:p>
        </p:txBody>
      </p:sp>
    </p:spTree>
    <p:extLst>
      <p:ext uri="{BB962C8B-B14F-4D97-AF65-F5344CB8AC3E}">
        <p14:creationId xmlns:p14="http://schemas.microsoft.com/office/powerpoint/2010/main" val="42585601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F8F53FF-2E71-CD12-171D-1AE2D12E0C7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58502" y="2004688"/>
            <a:ext cx="2209800" cy="2032000"/>
          </a:xfrm>
          <a:prstGeom prst="rect">
            <a:avLst/>
          </a:prstGeom>
        </p:spPr>
      </p:pic>
      <p:sp>
        <p:nvSpPr>
          <p:cNvPr id="6" name="Text Placeholder 1">
            <a:extLst>
              <a:ext uri="{FF2B5EF4-FFF2-40B4-BE49-F238E27FC236}">
                <a16:creationId xmlns:a16="http://schemas.microsoft.com/office/drawing/2014/main" id="{26C468F0-1775-F5FA-A501-053584BD7029}"/>
              </a:ext>
            </a:extLst>
          </p:cNvPr>
          <p:cNvSpPr>
            <a:spLocks noGrp="1"/>
          </p:cNvSpPr>
          <p:nvPr>
            <p:ph type="body" sz="quarter" idx="10"/>
          </p:nvPr>
        </p:nvSpPr>
        <p:spPr>
          <a:xfrm>
            <a:off x="3008376" y="2423160"/>
            <a:ext cx="4696568" cy="1497012"/>
          </a:xfrm>
          <a:prstGeom prst="rect">
            <a:avLst/>
          </a:prstGeom>
        </p:spPr>
        <p:txBody>
          <a:bodyPr/>
          <a:lstStyle/>
          <a:p>
            <a:r>
              <a:rPr lang="en-US" sz="2800" dirty="0">
                <a:solidFill>
                  <a:srgbClr val="0084CA"/>
                </a:solidFill>
              </a:rPr>
              <a:t>REPEAT</a:t>
            </a:r>
          </a:p>
          <a:p>
            <a:r>
              <a:rPr lang="en-US" sz="2800" dirty="0"/>
              <a:t>Restate the idea to give everyone a chance to hear it, or hear it again.</a:t>
            </a:r>
          </a:p>
        </p:txBody>
      </p:sp>
    </p:spTree>
    <p:extLst>
      <p:ext uri="{BB962C8B-B14F-4D97-AF65-F5344CB8AC3E}">
        <p14:creationId xmlns:p14="http://schemas.microsoft.com/office/powerpoint/2010/main" val="35178975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02A7566-8AE9-904B-8BEB-5EB0E6FF9A3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58502" y="2004688"/>
            <a:ext cx="2209800" cy="2032000"/>
          </a:xfrm>
          <a:prstGeom prst="rect">
            <a:avLst/>
          </a:prstGeom>
        </p:spPr>
      </p:pic>
      <p:sp>
        <p:nvSpPr>
          <p:cNvPr id="6" name="Text Placeholder 1">
            <a:extLst>
              <a:ext uri="{FF2B5EF4-FFF2-40B4-BE49-F238E27FC236}">
                <a16:creationId xmlns:a16="http://schemas.microsoft.com/office/drawing/2014/main" id="{BDC691AB-829D-C18A-544D-51EE7CE15496}"/>
              </a:ext>
            </a:extLst>
          </p:cNvPr>
          <p:cNvSpPr>
            <a:spLocks noGrp="1"/>
          </p:cNvSpPr>
          <p:nvPr>
            <p:ph type="body" sz="quarter" idx="10"/>
          </p:nvPr>
        </p:nvSpPr>
        <p:spPr>
          <a:prstGeom prst="rect">
            <a:avLst/>
          </a:prstGeom>
        </p:spPr>
        <p:txBody>
          <a:bodyPr/>
          <a:lstStyle/>
          <a:p>
            <a:r>
              <a:rPr lang="en-US" sz="2800" dirty="0">
                <a:solidFill>
                  <a:srgbClr val="0084CA"/>
                </a:solidFill>
              </a:rPr>
              <a:t>REPHRASE</a:t>
            </a:r>
          </a:p>
          <a:p>
            <a:r>
              <a:rPr lang="en-US" sz="2800" dirty="0"/>
              <a:t>Restate the idea in your own words.</a:t>
            </a:r>
          </a:p>
        </p:txBody>
      </p:sp>
    </p:spTree>
    <p:extLst>
      <p:ext uri="{BB962C8B-B14F-4D97-AF65-F5344CB8AC3E}">
        <p14:creationId xmlns:p14="http://schemas.microsoft.com/office/powerpoint/2010/main" val="30890166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5FF515C-1627-9E4E-95A0-B108EE5D57F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58504" y="2004686"/>
            <a:ext cx="2209800" cy="2032000"/>
          </a:xfrm>
          <a:prstGeom prst="rect">
            <a:avLst/>
          </a:prstGeom>
        </p:spPr>
      </p:pic>
      <p:sp>
        <p:nvSpPr>
          <p:cNvPr id="6" name="Text Placeholder 1">
            <a:extLst>
              <a:ext uri="{FF2B5EF4-FFF2-40B4-BE49-F238E27FC236}">
                <a16:creationId xmlns:a16="http://schemas.microsoft.com/office/drawing/2014/main" id="{D98A373E-CDA0-77A6-3085-AFA505498C27}"/>
              </a:ext>
            </a:extLst>
          </p:cNvPr>
          <p:cNvSpPr>
            <a:spLocks noGrp="1"/>
          </p:cNvSpPr>
          <p:nvPr>
            <p:ph type="body" sz="quarter" idx="10"/>
          </p:nvPr>
        </p:nvSpPr>
        <p:spPr>
          <a:xfrm>
            <a:off x="3008376" y="2423160"/>
            <a:ext cx="5970732" cy="1497012"/>
          </a:xfrm>
          <a:prstGeom prst="rect">
            <a:avLst/>
          </a:prstGeom>
        </p:spPr>
        <p:txBody>
          <a:bodyPr/>
          <a:lstStyle/>
          <a:p>
            <a:r>
              <a:rPr lang="en-US" sz="2800" dirty="0">
                <a:solidFill>
                  <a:srgbClr val="0084CA"/>
                </a:solidFill>
              </a:rPr>
              <a:t>REWORD</a:t>
            </a:r>
          </a:p>
          <a:p>
            <a:r>
              <a:rPr lang="en-US" sz="2800" dirty="0"/>
              <a:t>Restate the idea using academic or mathematical language.</a:t>
            </a:r>
          </a:p>
        </p:txBody>
      </p:sp>
    </p:spTree>
    <p:extLst>
      <p:ext uri="{BB962C8B-B14F-4D97-AF65-F5344CB8AC3E}">
        <p14:creationId xmlns:p14="http://schemas.microsoft.com/office/powerpoint/2010/main" val="21639659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0C92D58-5F37-9B43-A2E0-E7944191700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18655" y="318389"/>
            <a:ext cx="2209800" cy="2032000"/>
          </a:xfrm>
          <a:prstGeom prst="rect">
            <a:avLst/>
          </a:prstGeom>
        </p:spPr>
      </p:pic>
      <p:sp>
        <p:nvSpPr>
          <p:cNvPr id="7" name="Text Placeholder 1">
            <a:extLst>
              <a:ext uri="{FF2B5EF4-FFF2-40B4-BE49-F238E27FC236}">
                <a16:creationId xmlns:a16="http://schemas.microsoft.com/office/drawing/2014/main" id="{2A3303C8-AD38-AC00-02CC-48D5BC09C7CA}"/>
              </a:ext>
            </a:extLst>
          </p:cNvPr>
          <p:cNvSpPr>
            <a:spLocks noGrp="1"/>
          </p:cNvSpPr>
          <p:nvPr>
            <p:ph type="body" sz="quarter" idx="10"/>
          </p:nvPr>
        </p:nvSpPr>
        <p:spPr>
          <a:xfrm>
            <a:off x="2963406" y="585883"/>
            <a:ext cx="5026351" cy="1497012"/>
          </a:xfrm>
          <a:prstGeom prst="rect">
            <a:avLst/>
          </a:prstGeom>
        </p:spPr>
        <p:txBody>
          <a:bodyPr/>
          <a:lstStyle/>
          <a:p>
            <a:r>
              <a:rPr lang="en-US" sz="2800" dirty="0">
                <a:solidFill>
                  <a:srgbClr val="0084CA"/>
                </a:solidFill>
              </a:rPr>
              <a:t>RECORD</a:t>
            </a:r>
          </a:p>
          <a:p>
            <a:r>
              <a:rPr lang="en-US" sz="2800" dirty="0"/>
              <a:t>Record ideas using words, numbers or pictures.</a:t>
            </a:r>
          </a:p>
        </p:txBody>
      </p:sp>
    </p:spTree>
    <p:extLst>
      <p:ext uri="{BB962C8B-B14F-4D97-AF65-F5344CB8AC3E}">
        <p14:creationId xmlns:p14="http://schemas.microsoft.com/office/powerpoint/2010/main" val="17679285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EA906EA-74F6-2A42-969A-EBA5BA57F5D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74481" y="1956482"/>
            <a:ext cx="2157984" cy="1946039"/>
          </a:xfrm>
          <a:prstGeom prst="rect">
            <a:avLst/>
          </a:prstGeom>
        </p:spPr>
      </p:pic>
      <p:sp>
        <p:nvSpPr>
          <p:cNvPr id="6" name="Text Placeholder 2">
            <a:extLst>
              <a:ext uri="{FF2B5EF4-FFF2-40B4-BE49-F238E27FC236}">
                <a16:creationId xmlns:a16="http://schemas.microsoft.com/office/drawing/2014/main" id="{2139DD38-E842-3BB4-932C-98A2CCD5DEDC}"/>
              </a:ext>
            </a:extLst>
          </p:cNvPr>
          <p:cNvSpPr>
            <a:spLocks noGrp="1"/>
          </p:cNvSpPr>
          <p:nvPr>
            <p:ph type="body" sz="quarter" idx="10"/>
          </p:nvPr>
        </p:nvSpPr>
        <p:spPr>
          <a:xfrm>
            <a:off x="3008376" y="2423160"/>
            <a:ext cx="6015703" cy="1497012"/>
          </a:xfrm>
          <a:prstGeom prst="rect">
            <a:avLst/>
          </a:prstGeom>
        </p:spPr>
        <p:txBody>
          <a:bodyPr anchor="ctr"/>
          <a:lstStyle/>
          <a:p>
            <a:pPr marL="0" indent="0">
              <a:buNone/>
            </a:pPr>
            <a:r>
              <a:rPr lang="en-US" sz="2400" b="1" dirty="0">
                <a:solidFill>
                  <a:srgbClr val="45B663"/>
                </a:solidFill>
              </a:rPr>
              <a:t>THREE READS</a:t>
            </a:r>
          </a:p>
          <a:p>
            <a:pPr marL="342900" indent="-342900">
              <a:buFont typeface="Arial" panose="020B0604020202020204" pitchFamily="34" charset="0"/>
              <a:buChar char="•"/>
            </a:pPr>
            <a:r>
              <a:rPr lang="en-US" sz="2400" b="1" dirty="0"/>
              <a:t>Read 1: </a:t>
            </a:r>
            <a:r>
              <a:rPr lang="en-US" sz="2400" b="0" dirty="0"/>
              <a:t>What is the problem about?</a:t>
            </a:r>
          </a:p>
          <a:p>
            <a:pPr marL="342900" indent="-342900">
              <a:buFont typeface="Arial" panose="020B0604020202020204" pitchFamily="34" charset="0"/>
              <a:buChar char="•"/>
            </a:pPr>
            <a:r>
              <a:rPr lang="en-US" sz="2400" b="1" dirty="0"/>
              <a:t>Read 2: </a:t>
            </a:r>
            <a:r>
              <a:rPr lang="en-US" sz="2400" b="0" dirty="0"/>
              <a:t>What are you trying to find out?</a:t>
            </a:r>
          </a:p>
          <a:p>
            <a:pPr marL="342900" indent="-342900">
              <a:buFont typeface="Arial" panose="020B0604020202020204" pitchFamily="34" charset="0"/>
              <a:buChar char="•"/>
            </a:pPr>
            <a:r>
              <a:rPr lang="en-US" sz="2400" b="1" dirty="0"/>
              <a:t>Read 3: </a:t>
            </a:r>
            <a:r>
              <a:rPr lang="en-US" sz="2400" b="0" dirty="0"/>
              <a:t>What information is important?</a:t>
            </a:r>
          </a:p>
        </p:txBody>
      </p:sp>
    </p:spTree>
    <p:extLst>
      <p:ext uri="{BB962C8B-B14F-4D97-AF65-F5344CB8AC3E}">
        <p14:creationId xmlns:p14="http://schemas.microsoft.com/office/powerpoint/2010/main" val="7143386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F8D281A-DF8D-3044-8636-E31CB0AC703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39774" y="1905878"/>
            <a:ext cx="1809750" cy="1981200"/>
          </a:xfrm>
          <a:prstGeom prst="rect">
            <a:avLst/>
          </a:prstGeom>
        </p:spPr>
      </p:pic>
      <p:sp>
        <p:nvSpPr>
          <p:cNvPr id="6" name="Text Placeholder 2">
            <a:extLst>
              <a:ext uri="{FF2B5EF4-FFF2-40B4-BE49-F238E27FC236}">
                <a16:creationId xmlns:a16="http://schemas.microsoft.com/office/drawing/2014/main" id="{AF2710CE-38C7-5537-4CE1-196851860458}"/>
              </a:ext>
            </a:extLst>
          </p:cNvPr>
          <p:cNvSpPr>
            <a:spLocks noGrp="1"/>
          </p:cNvSpPr>
          <p:nvPr>
            <p:ph type="body" sz="quarter" idx="10"/>
          </p:nvPr>
        </p:nvSpPr>
        <p:spPr>
          <a:xfrm>
            <a:off x="3008376" y="2423160"/>
            <a:ext cx="5925762" cy="1497012"/>
          </a:xfrm>
          <a:prstGeom prst="rect">
            <a:avLst/>
          </a:prstGeom>
        </p:spPr>
        <p:txBody>
          <a:bodyPr anchor="ctr"/>
          <a:lstStyle/>
          <a:p>
            <a:pPr marL="0" indent="0">
              <a:buNone/>
            </a:pPr>
            <a:r>
              <a:rPr lang="en-US" sz="2400" b="1" dirty="0">
                <a:solidFill>
                  <a:srgbClr val="45B663"/>
                </a:solidFill>
              </a:rPr>
              <a:t>CO-CRAFT QUESTIONS</a:t>
            </a:r>
          </a:p>
          <a:p>
            <a:pPr marL="342900" indent="-342900">
              <a:buFont typeface="Arial" panose="020B0604020202020204" pitchFamily="34" charset="0"/>
              <a:buChar char="•"/>
            </a:pPr>
            <a:r>
              <a:rPr lang="en-US" sz="2400" b="0" dirty="0"/>
              <a:t>What is the problem about?</a:t>
            </a:r>
          </a:p>
          <a:p>
            <a:pPr marL="342900" indent="-342900">
              <a:buFont typeface="Arial" panose="020B0604020202020204" pitchFamily="34" charset="0"/>
              <a:buChar char="•"/>
            </a:pPr>
            <a:r>
              <a:rPr lang="en-US" sz="2400" b="0" dirty="0"/>
              <a:t>What questions can you ask that</a:t>
            </a:r>
            <a:br>
              <a:rPr lang="en-US" sz="2400" b="0" dirty="0"/>
            </a:br>
            <a:r>
              <a:rPr lang="en-US" sz="2400" b="0" dirty="0"/>
              <a:t>mathematics can answer?</a:t>
            </a:r>
          </a:p>
        </p:txBody>
      </p:sp>
    </p:spTree>
    <p:extLst>
      <p:ext uri="{BB962C8B-B14F-4D97-AF65-F5344CB8AC3E}">
        <p14:creationId xmlns:p14="http://schemas.microsoft.com/office/powerpoint/2010/main" val="2660561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2DA8A78-D3C1-6149-99F4-E14D1F6AB97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0321" y="2095500"/>
            <a:ext cx="2514600" cy="1790700"/>
          </a:xfrm>
          <a:prstGeom prst="rect">
            <a:avLst/>
          </a:prstGeom>
        </p:spPr>
      </p:pic>
      <p:sp>
        <p:nvSpPr>
          <p:cNvPr id="6" name="Text Placeholder 2">
            <a:extLst>
              <a:ext uri="{FF2B5EF4-FFF2-40B4-BE49-F238E27FC236}">
                <a16:creationId xmlns:a16="http://schemas.microsoft.com/office/drawing/2014/main" id="{3E6CA520-1CE0-6093-7720-D2BC8AA00565}"/>
              </a:ext>
            </a:extLst>
          </p:cNvPr>
          <p:cNvSpPr txBox="1">
            <a:spLocks/>
          </p:cNvSpPr>
          <p:nvPr/>
        </p:nvSpPr>
        <p:spPr>
          <a:xfrm>
            <a:off x="3022818" y="2095500"/>
            <a:ext cx="4718050" cy="1790700"/>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rgbClr val="45B663"/>
                </a:solidFill>
                <a:effectLst/>
                <a:uLnTx/>
                <a:uFillTx/>
                <a:latin typeface="Arial" panose="020B0604020202020204" pitchFamily="34" charset="0"/>
                <a:ea typeface="+mn-ea"/>
                <a:cs typeface="Arial" panose="020B0604020202020204" pitchFamily="34" charset="0"/>
              </a:rPr>
              <a:t>NOTICE AND WONDER</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What do you notice?</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What do you wonder?</a:t>
            </a:r>
          </a:p>
        </p:txBody>
      </p:sp>
    </p:spTree>
    <p:extLst>
      <p:ext uri="{BB962C8B-B14F-4D97-AF65-F5344CB8AC3E}">
        <p14:creationId xmlns:p14="http://schemas.microsoft.com/office/powerpoint/2010/main" val="20231697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C12A55A-EC04-C645-8B22-3585E518EBD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31411" y="2095499"/>
            <a:ext cx="2326762" cy="1792751"/>
          </a:xfrm>
          <a:prstGeom prst="rect">
            <a:avLst/>
          </a:prstGeom>
        </p:spPr>
      </p:pic>
      <p:sp>
        <p:nvSpPr>
          <p:cNvPr id="7" name="Text Placeholder 2">
            <a:extLst>
              <a:ext uri="{FF2B5EF4-FFF2-40B4-BE49-F238E27FC236}">
                <a16:creationId xmlns:a16="http://schemas.microsoft.com/office/drawing/2014/main" id="{E061AD95-8524-2D62-CEB8-BC6C6CD2C3BB}"/>
              </a:ext>
            </a:extLst>
          </p:cNvPr>
          <p:cNvSpPr txBox="1">
            <a:spLocks/>
          </p:cNvSpPr>
          <p:nvPr/>
        </p:nvSpPr>
        <p:spPr>
          <a:xfrm>
            <a:off x="2953133" y="2095499"/>
            <a:ext cx="5449887" cy="1601861"/>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rgbClr val="45B663"/>
                </a:solidFill>
                <a:effectLst/>
                <a:uLnTx/>
                <a:uFillTx/>
                <a:latin typeface="Arial" panose="020B0604020202020204" pitchFamily="34" charset="0"/>
                <a:ea typeface="+mn-ea"/>
                <a:cs typeface="Arial" panose="020B0604020202020204" pitchFamily="34" charset="0"/>
              </a:rPr>
              <a:t>SAY IT ANOTHER WAY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How would you say this problem in your own words?</a:t>
            </a:r>
          </a:p>
        </p:txBody>
      </p:sp>
    </p:spTree>
    <p:extLst>
      <p:ext uri="{BB962C8B-B14F-4D97-AF65-F5344CB8AC3E}">
        <p14:creationId xmlns:p14="http://schemas.microsoft.com/office/powerpoint/2010/main" val="5109318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BC60323-FB87-6442-A491-CA5E20C7986A}"/>
              </a:ext>
            </a:extLst>
          </p:cNvPr>
          <p:cNvSpPr>
            <a:spLocks noGrp="1"/>
          </p:cNvSpPr>
          <p:nvPr>
            <p:ph type="body" sz="quarter" idx="20"/>
          </p:nvPr>
        </p:nvSpPr>
        <p:spPr/>
        <p:txBody>
          <a:bodyPr/>
          <a:lstStyle/>
          <a:p>
            <a:r>
              <a:rPr lang="en-US" dirty="0"/>
              <a:t>Model It</a:t>
            </a:r>
          </a:p>
        </p:txBody>
      </p:sp>
      <p:pic>
        <p:nvPicPr>
          <p:cNvPr id="13" name="Picture Placeholder 12" descr="one">
            <a:extLst>
              <a:ext uri="{FF2B5EF4-FFF2-40B4-BE49-F238E27FC236}">
                <a16:creationId xmlns:a16="http://schemas.microsoft.com/office/drawing/2014/main" id="{4F8DFDF1-995B-7046-9EA0-195F02C20867}"/>
              </a:ext>
            </a:extLst>
          </p:cNvPr>
          <p:cNvPicPr>
            <a:picLocks noGrp="1" noChangeAspect="1"/>
          </p:cNvPicPr>
          <p:nvPr>
            <p:ph type="pic" sz="quarter" idx="15"/>
          </p:nvPr>
        </p:nvPicPr>
        <p:blipFill>
          <a:blip r:embed="rId3" cstate="screen">
            <a:extLst>
              <a:ext uri="{28A0092B-C50C-407E-A947-70E740481C1C}">
                <a14:useLocalDpi xmlns:a14="http://schemas.microsoft.com/office/drawing/2010/main"/>
              </a:ext>
            </a:extLst>
          </a:blip>
          <a:srcRect/>
          <a:stretch>
            <a:fillRect/>
          </a:stretch>
        </p:blipFill>
        <p:spPr/>
      </p:pic>
      <p:sp>
        <p:nvSpPr>
          <p:cNvPr id="4" name="Content Placeholder 3">
            <a:extLst>
              <a:ext uri="{FF2B5EF4-FFF2-40B4-BE49-F238E27FC236}">
                <a16:creationId xmlns:a16="http://schemas.microsoft.com/office/drawing/2014/main" id="{533F0706-C6BD-CC4C-BE90-C2C76E84765D}"/>
              </a:ext>
            </a:extLst>
          </p:cNvPr>
          <p:cNvSpPr>
            <a:spLocks noGrp="1"/>
          </p:cNvSpPr>
          <p:nvPr>
            <p:ph sz="quarter" idx="10"/>
          </p:nvPr>
        </p:nvSpPr>
        <p:spPr/>
        <p:txBody>
          <a:bodyPr/>
          <a:lstStyle/>
          <a:p>
            <a:pPr>
              <a:spcBef>
                <a:spcPts val="1000"/>
              </a:spcBef>
            </a:pPr>
            <a:r>
              <a:rPr lang="en-US" dirty="0"/>
              <a:t>You have seen that a solution to a system of equations is represented on its graph as a point of intersection. The ordered pair for this point makes both equations true.</a:t>
            </a:r>
          </a:p>
          <a:p>
            <a:pPr marL="292100" indent="-292100">
              <a:spcBef>
                <a:spcPts val="1000"/>
              </a:spcBef>
            </a:pPr>
            <a:r>
              <a:rPr lang="en-US" b="1" dirty="0"/>
              <a:t>a. </a:t>
            </a:r>
            <a:r>
              <a:rPr lang="en-US" dirty="0"/>
              <a:t>Graph the system </a:t>
            </a:r>
            <a:r>
              <a:rPr lang="en-US" i="1" dirty="0"/>
              <a:t>y</a:t>
            </a:r>
            <a:r>
              <a:rPr lang="en-US" dirty="0"/>
              <a:t> = </a:t>
            </a:r>
            <a:r>
              <a:rPr lang="en-US" i="1" dirty="0"/>
              <a:t>x</a:t>
            </a:r>
            <a:r>
              <a:rPr lang="en-US" dirty="0"/>
              <a:t> + 2 and </a:t>
            </a:r>
            <a:r>
              <a:rPr lang="en-US" i="1" dirty="0"/>
              <a:t>y</a:t>
            </a:r>
            <a:r>
              <a:rPr lang="en-US" dirty="0"/>
              <a:t> = </a:t>
            </a:r>
            <a:r>
              <a:rPr lang="en-US" i="1" dirty="0"/>
              <a:t>x</a:t>
            </a:r>
            <a:r>
              <a:rPr lang="en-US" dirty="0"/>
              <a:t> – 1.</a:t>
            </a:r>
          </a:p>
          <a:p>
            <a:pPr>
              <a:spcBef>
                <a:spcPts val="1000"/>
              </a:spcBef>
            </a:pPr>
            <a:endParaRPr lang="en-US" dirty="0"/>
          </a:p>
        </p:txBody>
      </p:sp>
      <p:pic>
        <p:nvPicPr>
          <p:cNvPr id="14" name="Content Placeholder 13" descr="A coordinate plane. For more information, refer to page 275 in the Student Worktext.&#10;">
            <a:extLst>
              <a:ext uri="{FF2B5EF4-FFF2-40B4-BE49-F238E27FC236}">
                <a16:creationId xmlns:a16="http://schemas.microsoft.com/office/drawing/2014/main" id="{6C46935F-3309-2745-B063-89DD8E4AD3EA}"/>
              </a:ext>
            </a:extLst>
          </p:cNvPr>
          <p:cNvPicPr>
            <a:picLocks noGrp="1" noChangeAspect="1"/>
          </p:cNvPicPr>
          <p:nvPr>
            <p:ph sz="quarter" idx="16"/>
          </p:nvPr>
        </p:nvPicPr>
        <p:blipFill>
          <a:blip r:embed="rId4" cstate="screen">
            <a:extLst>
              <a:ext uri="{28A0092B-C50C-407E-A947-70E740481C1C}">
                <a14:useLocalDpi xmlns:a14="http://schemas.microsoft.com/office/drawing/2010/main"/>
              </a:ext>
            </a:extLst>
          </a:blip>
          <a:stretch>
            <a:fillRect/>
          </a:stretch>
        </p:blipFill>
        <p:spPr>
          <a:xfrm>
            <a:off x="6576060" y="1960472"/>
            <a:ext cx="2263140" cy="2308860"/>
          </a:xfrm>
          <a:prstGeom prst="rect">
            <a:avLst/>
          </a:prstGeom>
        </p:spPr>
      </p:pic>
      <p:sp>
        <p:nvSpPr>
          <p:cNvPr id="11" name="Content Placeholder 10">
            <a:extLst>
              <a:ext uri="{FF2B5EF4-FFF2-40B4-BE49-F238E27FC236}">
                <a16:creationId xmlns:a16="http://schemas.microsoft.com/office/drawing/2014/main" id="{ADBA98D7-1547-5C4D-9CDD-F5E207F16F7D}"/>
              </a:ext>
            </a:extLst>
          </p:cNvPr>
          <p:cNvSpPr>
            <a:spLocks noGrp="1"/>
          </p:cNvSpPr>
          <p:nvPr>
            <p:ph sz="quarter" idx="24"/>
          </p:nvPr>
        </p:nvSpPr>
        <p:spPr>
          <a:xfrm>
            <a:off x="665497" y="3517900"/>
            <a:ext cx="5486400" cy="914400"/>
          </a:xfrm>
        </p:spPr>
        <p:txBody>
          <a:bodyPr/>
          <a:lstStyle/>
          <a:p>
            <a:pPr marL="292100" indent="-292100"/>
            <a:r>
              <a:rPr lang="en-US" b="1" dirty="0"/>
              <a:t>b. </a:t>
            </a:r>
            <a:r>
              <a:rPr lang="en-US" dirty="0"/>
              <a:t>Does this system have a solution? </a:t>
            </a:r>
            <a:br>
              <a:rPr lang="en-US" dirty="0"/>
            </a:br>
            <a:r>
              <a:rPr lang="en-US" dirty="0"/>
              <a:t>How do you know?</a:t>
            </a:r>
          </a:p>
          <a:p>
            <a:endParaRPr lang="en-US" dirty="0"/>
          </a:p>
        </p:txBody>
      </p:sp>
      <p:sp>
        <p:nvSpPr>
          <p:cNvPr id="7" name="Text Placeholder 6">
            <a:extLst>
              <a:ext uri="{FF2B5EF4-FFF2-40B4-BE49-F238E27FC236}">
                <a16:creationId xmlns:a16="http://schemas.microsoft.com/office/drawing/2014/main" id="{BE43184A-825C-1946-97CC-58F82F70BCD3}"/>
              </a:ext>
            </a:extLst>
          </p:cNvPr>
          <p:cNvSpPr>
            <a:spLocks noGrp="1"/>
          </p:cNvSpPr>
          <p:nvPr>
            <p:ph type="body" sz="quarter" idx="17"/>
          </p:nvPr>
        </p:nvSpPr>
        <p:spPr/>
        <p:txBody>
          <a:bodyPr/>
          <a:lstStyle/>
          <a:p>
            <a:r>
              <a:rPr lang="en-US" dirty="0"/>
              <a:t>275</a:t>
            </a:r>
          </a:p>
        </p:txBody>
      </p:sp>
    </p:spTree>
    <p:extLst>
      <p:ext uri="{BB962C8B-B14F-4D97-AF65-F5344CB8AC3E}">
        <p14:creationId xmlns:p14="http://schemas.microsoft.com/office/powerpoint/2010/main" val="26077388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3E3BE06F-C7D3-DA49-8400-F85402CEDEFA}"/>
              </a:ext>
            </a:extLst>
          </p:cNvPr>
          <p:cNvSpPr>
            <a:spLocks noGrp="1"/>
          </p:cNvSpPr>
          <p:nvPr>
            <p:ph type="body" sz="quarter" idx="10"/>
          </p:nvPr>
        </p:nvSpPr>
        <p:spPr>
          <a:xfrm>
            <a:off x="371474" y="119063"/>
            <a:ext cx="4843463" cy="411162"/>
          </a:xfrm>
        </p:spPr>
        <p:txBody>
          <a:bodyPr/>
          <a:lstStyle/>
          <a:p>
            <a:r>
              <a:rPr lang="en-US" dirty="0">
                <a:latin typeface="Arial" panose="020B0604020202020204" pitchFamily="34" charset="0"/>
                <a:cs typeface="Arial" panose="020B0604020202020204" pitchFamily="34" charset="0"/>
              </a:rPr>
              <a:t>CONNECT TO CULTURE  </a:t>
            </a:r>
            <a:r>
              <a:rPr lang="en-US" sz="1800" dirty="0">
                <a:latin typeface="Arial" panose="020B0604020202020204" pitchFamily="34" charset="0"/>
                <a:cs typeface="Arial" panose="020B0604020202020204" pitchFamily="34" charset="0"/>
              </a:rPr>
              <a:t>Optional</a:t>
            </a:r>
          </a:p>
        </p:txBody>
      </p:sp>
      <p:sp>
        <p:nvSpPr>
          <p:cNvPr id="13" name="Content Placeholder 12">
            <a:extLst>
              <a:ext uri="{FF2B5EF4-FFF2-40B4-BE49-F238E27FC236}">
                <a16:creationId xmlns:a16="http://schemas.microsoft.com/office/drawing/2014/main" id="{E436DD48-CF6E-3646-BA4A-BE81A734C6A3}"/>
              </a:ext>
            </a:extLst>
          </p:cNvPr>
          <p:cNvSpPr>
            <a:spLocks noGrp="1"/>
          </p:cNvSpPr>
          <p:nvPr>
            <p:ph sz="quarter" idx="11"/>
          </p:nvPr>
        </p:nvSpPr>
        <p:spPr/>
        <p:txBody>
          <a:bodyPr/>
          <a:lstStyle/>
          <a:p>
            <a:r>
              <a:rPr lang="en-US" dirty="0"/>
              <a:t>The Appalachian National Scenic Trail is a marked hiking trail that extends from Maine to Georgia. The full trail passes through      14 states and is approximately 2,200 miles long, which is about 5,000,000 steps.</a:t>
            </a:r>
          </a:p>
          <a:p>
            <a:endParaRPr lang="en-US" dirty="0"/>
          </a:p>
          <a:p>
            <a:endParaRPr lang="en-US" dirty="0"/>
          </a:p>
          <a:p>
            <a:pPr marL="457200" indent="-457200">
              <a:buFont typeface="Arial" panose="020B0604020202020204" pitchFamily="34" charset="0"/>
              <a:buChar char="•"/>
            </a:pPr>
            <a:r>
              <a:rPr lang="en-US" dirty="0"/>
              <a:t>What do you think is the farthest distance you have hiked in a single day?</a:t>
            </a:r>
          </a:p>
        </p:txBody>
      </p:sp>
      <p:pic>
        <p:nvPicPr>
          <p:cNvPr id="2" name="Content Placeholder 10">
            <a:extLst>
              <a:ext uri="{FF2B5EF4-FFF2-40B4-BE49-F238E27FC236}">
                <a16:creationId xmlns:a16="http://schemas.microsoft.com/office/drawing/2014/main" id="{817F1C09-A435-CCD6-A37F-C9CEE1E632E8}"/>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408616" y="515559"/>
            <a:ext cx="2141415" cy="5713304"/>
          </a:xfrm>
          <a:prstGeom prst="rect">
            <a:avLst/>
          </a:prstGeom>
        </p:spPr>
      </p:pic>
    </p:spTree>
    <p:extLst>
      <p:ext uri="{BB962C8B-B14F-4D97-AF65-F5344CB8AC3E}">
        <p14:creationId xmlns:p14="http://schemas.microsoft.com/office/powerpoint/2010/main" val="32778023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5DFE2B-D19D-BE4B-BA13-F535471CA0D4}"/>
              </a:ext>
            </a:extLst>
          </p:cNvPr>
          <p:cNvSpPr>
            <a:spLocks noGrp="1"/>
          </p:cNvSpPr>
          <p:nvPr>
            <p:ph type="body" sz="quarter" idx="20"/>
          </p:nvPr>
        </p:nvSpPr>
        <p:spPr/>
        <p:txBody>
          <a:bodyPr/>
          <a:lstStyle/>
          <a:p>
            <a:r>
              <a:rPr lang="en-US"/>
              <a:t>Model It</a:t>
            </a:r>
          </a:p>
          <a:p>
            <a:endParaRPr lang="en-US" dirty="0"/>
          </a:p>
        </p:txBody>
      </p:sp>
      <p:pic>
        <p:nvPicPr>
          <p:cNvPr id="11" name="Picture Placeholder 10" descr="two">
            <a:extLst>
              <a:ext uri="{FF2B5EF4-FFF2-40B4-BE49-F238E27FC236}">
                <a16:creationId xmlns:a16="http://schemas.microsoft.com/office/drawing/2014/main" id="{B65F2C96-6AAA-DF4D-9C9A-84B84E8D1214}"/>
              </a:ext>
            </a:extLst>
          </p:cNvPr>
          <p:cNvPicPr>
            <a:picLocks noGrp="1" noChangeAspect="1"/>
          </p:cNvPicPr>
          <p:nvPr>
            <p:ph type="pic" sz="quarter" idx="15"/>
          </p:nvPr>
        </p:nvPicPr>
        <p:blipFill>
          <a:blip r:embed="rId3" cstate="screen">
            <a:extLst>
              <a:ext uri="{28A0092B-C50C-407E-A947-70E740481C1C}">
                <a14:useLocalDpi xmlns:a14="http://schemas.microsoft.com/office/drawing/2010/main"/>
              </a:ext>
            </a:extLst>
          </a:blip>
          <a:srcRect/>
          <a:stretch>
            <a:fillRect/>
          </a:stretch>
        </p:blipFill>
        <p:spPr/>
      </p:pic>
      <p:sp>
        <p:nvSpPr>
          <p:cNvPr id="4" name="Content Placeholder 3">
            <a:extLst>
              <a:ext uri="{FF2B5EF4-FFF2-40B4-BE49-F238E27FC236}">
                <a16:creationId xmlns:a16="http://schemas.microsoft.com/office/drawing/2014/main" id="{0045E6CE-5574-7441-AD62-3CC024926F79}"/>
              </a:ext>
            </a:extLst>
          </p:cNvPr>
          <p:cNvSpPr>
            <a:spLocks noGrp="1"/>
          </p:cNvSpPr>
          <p:nvPr>
            <p:ph sz="quarter" idx="10"/>
          </p:nvPr>
        </p:nvSpPr>
        <p:spPr>
          <a:xfrm>
            <a:off x="665496" y="579462"/>
            <a:ext cx="4114800" cy="1062052"/>
          </a:xfrm>
        </p:spPr>
        <p:txBody>
          <a:bodyPr/>
          <a:lstStyle/>
          <a:p>
            <a:pPr>
              <a:spcBef>
                <a:spcPts val="1000"/>
              </a:spcBef>
            </a:pPr>
            <a:r>
              <a:rPr lang="en-US" dirty="0"/>
              <a:t>Charlotte and Paloma both hike the same trail at the same rate. Charlotte starts to hike first. The graph shows each girl’s distance along the trail for the first </a:t>
            </a:r>
            <a:br>
              <a:rPr lang="en-US" dirty="0"/>
            </a:br>
            <a:r>
              <a:rPr lang="en-US" dirty="0"/>
              <a:t>40 minutes of Paloma’s hike.</a:t>
            </a:r>
          </a:p>
        </p:txBody>
      </p:sp>
      <p:pic>
        <p:nvPicPr>
          <p:cNvPr id="12" name="Content Placeholder 11" descr="A graph with the horizontal axis labeled Time in minutes and the vertical axis labeled Distance in meters. For more information, refer to page 275 in the Student Worktext.&#10;">
            <a:extLst>
              <a:ext uri="{FF2B5EF4-FFF2-40B4-BE49-F238E27FC236}">
                <a16:creationId xmlns:a16="http://schemas.microsoft.com/office/drawing/2014/main" id="{998F6BFD-0125-9947-BD43-D5CA89C0F91A}"/>
              </a:ext>
            </a:extLst>
          </p:cNvPr>
          <p:cNvPicPr>
            <a:picLocks noGrp="1" noChangeAspect="1"/>
          </p:cNvPicPr>
          <p:nvPr>
            <p:ph sz="quarter" idx="16"/>
          </p:nvPr>
        </p:nvPicPr>
        <p:blipFill>
          <a:blip r:embed="rId4" cstate="screen">
            <a:extLst>
              <a:ext uri="{28A0092B-C50C-407E-A947-70E740481C1C}">
                <a14:useLocalDpi xmlns:a14="http://schemas.microsoft.com/office/drawing/2010/main"/>
              </a:ext>
            </a:extLst>
          </a:blip>
          <a:stretch>
            <a:fillRect/>
          </a:stretch>
        </p:blipFill>
        <p:spPr>
          <a:xfrm>
            <a:off x="4572000" y="570623"/>
            <a:ext cx="2580005" cy="2623185"/>
          </a:xfrm>
          <a:prstGeom prst="rect">
            <a:avLst/>
          </a:prstGeom>
        </p:spPr>
      </p:pic>
      <p:pic>
        <p:nvPicPr>
          <p:cNvPr id="3" name="Content Placeholder 10">
            <a:extLst>
              <a:ext uri="{FF2B5EF4-FFF2-40B4-BE49-F238E27FC236}">
                <a16:creationId xmlns:a16="http://schemas.microsoft.com/office/drawing/2014/main" id="{16699B90-078E-BB36-4C56-D93B9E388E11}"/>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128752" y="624040"/>
            <a:ext cx="1811925" cy="4986215"/>
          </a:xfrm>
          <a:prstGeom prst="rect">
            <a:avLst/>
          </a:prstGeom>
        </p:spPr>
      </p:pic>
      <p:sp>
        <p:nvSpPr>
          <p:cNvPr id="15" name="Content Placeholder 5">
            <a:extLst>
              <a:ext uri="{FF2B5EF4-FFF2-40B4-BE49-F238E27FC236}">
                <a16:creationId xmlns:a16="http://schemas.microsoft.com/office/drawing/2014/main" id="{234BD5C1-6287-B343-9445-B6E71CF86512}"/>
              </a:ext>
            </a:extLst>
          </p:cNvPr>
          <p:cNvSpPr>
            <a:spLocks noGrp="1"/>
          </p:cNvSpPr>
          <p:nvPr>
            <p:ph sz="quarter" idx="22"/>
          </p:nvPr>
        </p:nvSpPr>
        <p:spPr>
          <a:xfrm>
            <a:off x="665495" y="2595488"/>
            <a:ext cx="3931920" cy="914400"/>
          </a:xfrm>
        </p:spPr>
        <p:txBody>
          <a:bodyPr/>
          <a:lstStyle/>
          <a:p>
            <a:pPr marL="290513" indent="-290513">
              <a:spcBef>
                <a:spcPts val="1000"/>
              </a:spcBef>
            </a:pPr>
            <a:r>
              <a:rPr lang="en-US" b="1" dirty="0"/>
              <a:t>a. </a:t>
            </a:r>
            <a:r>
              <a:rPr lang="en-US" dirty="0"/>
              <a:t>Does Paloma catch up to Charlotte? How do you know?</a:t>
            </a:r>
          </a:p>
        </p:txBody>
      </p:sp>
      <p:sp>
        <p:nvSpPr>
          <p:cNvPr id="16" name="Content Placeholder 6">
            <a:extLst>
              <a:ext uri="{FF2B5EF4-FFF2-40B4-BE49-F238E27FC236}">
                <a16:creationId xmlns:a16="http://schemas.microsoft.com/office/drawing/2014/main" id="{97F25B8D-DD4F-3A44-AFAA-0B0733DFEE0B}"/>
              </a:ext>
            </a:extLst>
          </p:cNvPr>
          <p:cNvSpPr>
            <a:spLocks noGrp="1"/>
          </p:cNvSpPr>
          <p:nvPr>
            <p:ph sz="quarter" idx="23"/>
          </p:nvPr>
        </p:nvSpPr>
        <p:spPr>
          <a:xfrm>
            <a:off x="665495" y="4322688"/>
            <a:ext cx="5486400" cy="914400"/>
          </a:xfrm>
        </p:spPr>
        <p:txBody>
          <a:bodyPr/>
          <a:lstStyle/>
          <a:p>
            <a:pPr marL="290513" indent="-290513">
              <a:spcBef>
                <a:spcPts val="1000"/>
              </a:spcBef>
              <a:tabLst>
                <a:tab pos="682625" algn="l"/>
              </a:tabLst>
            </a:pPr>
            <a:r>
              <a:rPr lang="en-US" b="1" dirty="0"/>
              <a:t>b. </a:t>
            </a:r>
            <a:r>
              <a:rPr lang="en-US" dirty="0"/>
              <a:t>Look at the system of equations. How can you tell by looking at the equations that the system has no solution?</a:t>
            </a:r>
          </a:p>
          <a:p>
            <a:pPr marL="290513" indent="-290513">
              <a:spcBef>
                <a:spcPts val="1000"/>
              </a:spcBef>
              <a:tabLst>
                <a:tab pos="682625" algn="l"/>
              </a:tabLst>
            </a:pPr>
            <a:r>
              <a:rPr lang="en-US" dirty="0"/>
              <a:t>		Paloma: </a:t>
            </a:r>
            <a:r>
              <a:rPr lang="en-US" i="1" dirty="0"/>
              <a:t>d</a:t>
            </a:r>
            <a:r>
              <a:rPr lang="en-US" dirty="0"/>
              <a:t> = 50</a:t>
            </a:r>
            <a:r>
              <a:rPr lang="en-US" i="1" dirty="0"/>
              <a:t>t</a:t>
            </a:r>
          </a:p>
          <a:p>
            <a:pPr marL="290513" indent="-290513">
              <a:spcBef>
                <a:spcPts val="1000"/>
              </a:spcBef>
              <a:tabLst>
                <a:tab pos="682625" algn="l"/>
              </a:tabLst>
            </a:pPr>
            <a:r>
              <a:rPr lang="en-US" dirty="0"/>
              <a:t>		Charlotte: </a:t>
            </a:r>
            <a:r>
              <a:rPr lang="en-US" i="1" dirty="0"/>
              <a:t>d</a:t>
            </a:r>
            <a:r>
              <a:rPr lang="en-US" dirty="0"/>
              <a:t> = 50</a:t>
            </a:r>
            <a:r>
              <a:rPr lang="en-US" i="1" dirty="0"/>
              <a:t>t</a:t>
            </a:r>
            <a:r>
              <a:rPr lang="en-US" dirty="0"/>
              <a:t> + 500</a:t>
            </a:r>
          </a:p>
        </p:txBody>
      </p:sp>
      <p:sp>
        <p:nvSpPr>
          <p:cNvPr id="9" name="Text Placeholder 8">
            <a:extLst>
              <a:ext uri="{FF2B5EF4-FFF2-40B4-BE49-F238E27FC236}">
                <a16:creationId xmlns:a16="http://schemas.microsoft.com/office/drawing/2014/main" id="{0504AFF2-35F6-6848-9B8F-50C36A92A88C}"/>
              </a:ext>
            </a:extLst>
          </p:cNvPr>
          <p:cNvSpPr>
            <a:spLocks noGrp="1"/>
          </p:cNvSpPr>
          <p:nvPr>
            <p:ph type="body" sz="quarter" idx="17"/>
          </p:nvPr>
        </p:nvSpPr>
        <p:spPr/>
        <p:txBody>
          <a:bodyPr/>
          <a:lstStyle/>
          <a:p>
            <a:r>
              <a:rPr lang="en-US"/>
              <a:t>275</a:t>
            </a:r>
            <a:endParaRPr lang="en-US" dirty="0"/>
          </a:p>
        </p:txBody>
      </p:sp>
    </p:spTree>
    <p:extLst>
      <p:ext uri="{BB962C8B-B14F-4D97-AF65-F5344CB8AC3E}">
        <p14:creationId xmlns:p14="http://schemas.microsoft.com/office/powerpoint/2010/main" val="1607671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descr="Discuss It">
            <a:extLst>
              <a:ext uri="{FF2B5EF4-FFF2-40B4-BE49-F238E27FC236}">
                <a16:creationId xmlns:a16="http://schemas.microsoft.com/office/drawing/2014/main" id="{008497B5-8EEC-CB49-9B0E-694AB1CFFE5D}"/>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
        <p:nvSpPr>
          <p:cNvPr id="10" name="Text Placeholder 9">
            <a:extLst>
              <a:ext uri="{FF2B5EF4-FFF2-40B4-BE49-F238E27FC236}">
                <a16:creationId xmlns:a16="http://schemas.microsoft.com/office/drawing/2014/main" id="{1A1B8F5E-6F4C-C740-A875-B8628858A06A}"/>
              </a:ext>
            </a:extLst>
          </p:cNvPr>
          <p:cNvSpPr>
            <a:spLocks noGrp="1"/>
          </p:cNvSpPr>
          <p:nvPr>
            <p:ph type="body" sz="quarter" idx="10"/>
          </p:nvPr>
        </p:nvSpPr>
        <p:spPr>
          <a:xfrm>
            <a:off x="2030390" y="2564874"/>
            <a:ext cx="4965700" cy="1980684"/>
          </a:xfrm>
        </p:spPr>
        <p:txBody>
          <a:bodyPr/>
          <a:lstStyle/>
          <a:p>
            <a:r>
              <a:rPr lang="en-US" b="1" i="1" dirty="0">
                <a:solidFill>
                  <a:srgbClr val="0071BD"/>
                </a:solidFill>
                <a:latin typeface="Arial" panose="020B0604020202020204"/>
              </a:rPr>
              <a:t>Ask:</a:t>
            </a:r>
            <a:r>
              <a:rPr lang="en-US" b="1" i="1" dirty="0">
                <a:solidFill>
                  <a:srgbClr val="17529D"/>
                </a:solidFill>
                <a:latin typeface="Arial" panose="020B0604020202020204"/>
              </a:rPr>
              <a:t> </a:t>
            </a:r>
            <a:r>
              <a:rPr lang="en-US" dirty="0"/>
              <a:t>How are the equations of the system in problem 1 like the equations of the system in problem 2?</a:t>
            </a:r>
          </a:p>
          <a:p>
            <a:pPr lvl="0">
              <a:lnSpc>
                <a:spcPct val="90000"/>
              </a:lnSpc>
            </a:pPr>
            <a:r>
              <a:rPr lang="en-US" b="1" i="1" dirty="0">
                <a:solidFill>
                  <a:srgbClr val="0071BD"/>
                </a:solidFill>
                <a:latin typeface="Arial" panose="020B0604020202020204"/>
              </a:rPr>
              <a:t>Share:</a:t>
            </a:r>
            <a:r>
              <a:rPr lang="en-US" b="1" i="1" dirty="0">
                <a:solidFill>
                  <a:srgbClr val="17529D"/>
                </a:solidFill>
                <a:latin typeface="Arial" panose="020B0604020202020204"/>
              </a:rPr>
              <a:t> </a:t>
            </a:r>
            <a:r>
              <a:rPr lang="en-US" dirty="0"/>
              <a:t>I can tell there is no</a:t>
            </a:r>
            <a:br>
              <a:rPr lang="en-US" dirty="0"/>
            </a:br>
            <a:r>
              <a:rPr lang="en-US" dirty="0"/>
              <a:t>solution if . . .</a:t>
            </a:r>
            <a:endParaRPr lang="en-US" dirty="0">
              <a:solidFill>
                <a:srgbClr val="000000"/>
              </a:solidFill>
              <a:latin typeface="Arial" panose="020B0604020202020204"/>
            </a:endParaRPr>
          </a:p>
        </p:txBody>
      </p:sp>
      <p:sp>
        <p:nvSpPr>
          <p:cNvPr id="12" name="Text Placeholder 11">
            <a:extLst>
              <a:ext uri="{FF2B5EF4-FFF2-40B4-BE49-F238E27FC236}">
                <a16:creationId xmlns:a16="http://schemas.microsoft.com/office/drawing/2014/main" id="{F87091D1-C26A-5B40-BC14-E5CA88E391B2}"/>
              </a:ext>
            </a:extLst>
          </p:cNvPr>
          <p:cNvSpPr>
            <a:spLocks noGrp="1"/>
          </p:cNvSpPr>
          <p:nvPr>
            <p:ph type="body" sz="quarter" idx="16"/>
          </p:nvPr>
        </p:nvSpPr>
        <p:spPr/>
        <p:txBody>
          <a:bodyPr/>
          <a:lstStyle/>
          <a:p>
            <a:r>
              <a:rPr lang="en-US" dirty="0"/>
              <a:t>275</a:t>
            </a:r>
          </a:p>
        </p:txBody>
      </p:sp>
    </p:spTree>
    <p:extLst>
      <p:ext uri="{BB962C8B-B14F-4D97-AF65-F5344CB8AC3E}">
        <p14:creationId xmlns:p14="http://schemas.microsoft.com/office/powerpoint/2010/main" val="39248613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290F18C1-BD46-F74C-9E61-B05883CED530}"/>
              </a:ext>
            </a:extLst>
          </p:cNvPr>
          <p:cNvSpPr>
            <a:spLocks noGrp="1"/>
          </p:cNvSpPr>
          <p:nvPr>
            <p:ph type="body" sz="quarter" idx="20"/>
          </p:nvPr>
        </p:nvSpPr>
        <p:spPr/>
        <p:txBody>
          <a:bodyPr/>
          <a:lstStyle/>
          <a:p>
            <a:r>
              <a:rPr lang="en-US" dirty="0"/>
              <a:t>Model It</a:t>
            </a:r>
          </a:p>
          <a:p>
            <a:endParaRPr lang="en-US" dirty="0"/>
          </a:p>
          <a:p>
            <a:endParaRPr lang="en-US" dirty="0"/>
          </a:p>
        </p:txBody>
      </p:sp>
      <p:pic>
        <p:nvPicPr>
          <p:cNvPr id="17" name="Picture Placeholder 16" descr="three">
            <a:extLst>
              <a:ext uri="{FF2B5EF4-FFF2-40B4-BE49-F238E27FC236}">
                <a16:creationId xmlns:a16="http://schemas.microsoft.com/office/drawing/2014/main" id="{F7F895AF-FC43-7240-A16E-35670ACA7341}"/>
              </a:ext>
            </a:extLst>
          </p:cNvPr>
          <p:cNvPicPr>
            <a:picLocks noGrp="1" noChangeAspect="1"/>
          </p:cNvPicPr>
          <p:nvPr>
            <p:ph type="pic" sz="quarter" idx="15"/>
          </p:nvPr>
        </p:nvPicPr>
        <p:blipFill>
          <a:blip r:embed="rId3" cstate="screen">
            <a:extLst>
              <a:ext uri="{28A0092B-C50C-407E-A947-70E740481C1C}">
                <a14:useLocalDpi xmlns:a14="http://schemas.microsoft.com/office/drawing/2010/main"/>
              </a:ext>
            </a:extLst>
          </a:blip>
          <a:srcRect/>
          <a:stretch>
            <a:fillRect/>
          </a:stretch>
        </p:blipFill>
        <p:spPr/>
      </p:pic>
      <p:sp>
        <p:nvSpPr>
          <p:cNvPr id="8" name="Content Placeholder 7">
            <a:extLst>
              <a:ext uri="{FF2B5EF4-FFF2-40B4-BE49-F238E27FC236}">
                <a16:creationId xmlns:a16="http://schemas.microsoft.com/office/drawing/2014/main" id="{EB21FC94-5D7D-0A40-A979-950F0D2869B7}"/>
              </a:ext>
            </a:extLst>
          </p:cNvPr>
          <p:cNvSpPr>
            <a:spLocks noGrp="1"/>
          </p:cNvSpPr>
          <p:nvPr>
            <p:ph sz="quarter" idx="10"/>
          </p:nvPr>
        </p:nvSpPr>
        <p:spPr>
          <a:xfrm>
            <a:off x="665497" y="579462"/>
            <a:ext cx="5486400" cy="400110"/>
          </a:xfrm>
        </p:spPr>
        <p:txBody>
          <a:bodyPr>
            <a:spAutoFit/>
          </a:bodyPr>
          <a:lstStyle/>
          <a:p>
            <a:pPr>
              <a:spcBef>
                <a:spcPts val="1000"/>
              </a:spcBef>
            </a:pPr>
            <a:r>
              <a:rPr lang="en-US" dirty="0"/>
              <a:t>The graph of the equation </a:t>
            </a:r>
            <a:r>
              <a:rPr lang="en-US" i="1" dirty="0"/>
              <a:t>y</a:t>
            </a:r>
            <a:r>
              <a:rPr lang="en-US" dirty="0"/>
              <a:t> – 1 = 2</a:t>
            </a:r>
            <a:r>
              <a:rPr lang="en-US" i="1" dirty="0"/>
              <a:t>x</a:t>
            </a:r>
            <a:r>
              <a:rPr lang="en-US" dirty="0"/>
              <a:t> is shown.</a:t>
            </a:r>
          </a:p>
        </p:txBody>
      </p:sp>
      <p:pic>
        <p:nvPicPr>
          <p:cNvPr id="18" name="Content Placeholder 17" descr="A coordinate plane with a blue line. For more information, refer to page 276 in the Student Worktext.&#10;">
            <a:extLst>
              <a:ext uri="{FF2B5EF4-FFF2-40B4-BE49-F238E27FC236}">
                <a16:creationId xmlns:a16="http://schemas.microsoft.com/office/drawing/2014/main" id="{DE865A8C-E51D-7E4C-B8E3-A1CCE833BF07}"/>
              </a:ext>
            </a:extLst>
          </p:cNvPr>
          <p:cNvPicPr>
            <a:picLocks noGrp="1" noChangeAspect="1"/>
          </p:cNvPicPr>
          <p:nvPr>
            <p:ph sz="quarter" idx="16"/>
          </p:nvPr>
        </p:nvPicPr>
        <p:blipFill>
          <a:blip r:embed="rId4"/>
          <a:stretch>
            <a:fillRect/>
          </a:stretch>
        </p:blipFill>
        <p:spPr>
          <a:xfrm>
            <a:off x="6674539" y="494467"/>
            <a:ext cx="2247900" cy="2324100"/>
          </a:xfrm>
          <a:prstGeom prst="rect">
            <a:avLst/>
          </a:prstGeom>
        </p:spPr>
      </p:pic>
      <p:sp>
        <p:nvSpPr>
          <p:cNvPr id="7" name="Content Placeholder 5">
            <a:extLst>
              <a:ext uri="{FF2B5EF4-FFF2-40B4-BE49-F238E27FC236}">
                <a16:creationId xmlns:a16="http://schemas.microsoft.com/office/drawing/2014/main" id="{719ECD40-E98A-AE46-B7C6-815F94E803F2}"/>
              </a:ext>
            </a:extLst>
          </p:cNvPr>
          <p:cNvSpPr>
            <a:spLocks noGrp="1"/>
          </p:cNvSpPr>
          <p:nvPr>
            <p:ph sz="quarter" idx="22"/>
          </p:nvPr>
        </p:nvSpPr>
        <p:spPr>
          <a:xfrm>
            <a:off x="665497" y="1020072"/>
            <a:ext cx="5486400" cy="914400"/>
          </a:xfrm>
        </p:spPr>
        <p:txBody>
          <a:bodyPr/>
          <a:lstStyle/>
          <a:p>
            <a:pPr marL="295275" indent="-295275">
              <a:spcBef>
                <a:spcPts val="1000"/>
              </a:spcBef>
            </a:pPr>
            <a:r>
              <a:rPr lang="en-US" b="1" dirty="0"/>
              <a:t>a. </a:t>
            </a:r>
            <a:r>
              <a:rPr lang="en-US" dirty="0"/>
              <a:t>Graph the equation </a:t>
            </a:r>
            <a:r>
              <a:rPr lang="en-US" i="1" dirty="0"/>
              <a:t>y</a:t>
            </a:r>
            <a:r>
              <a:rPr lang="en-US" dirty="0"/>
              <a:t> = 2</a:t>
            </a:r>
            <a:r>
              <a:rPr lang="en-US" i="1" dirty="0"/>
              <a:t>x</a:t>
            </a:r>
            <a:r>
              <a:rPr lang="en-US" dirty="0"/>
              <a:t> + 1 in the same coordinate plane to represent a system.</a:t>
            </a:r>
          </a:p>
          <a:p>
            <a:pPr marL="295275" indent="-295275">
              <a:spcBef>
                <a:spcPts val="1000"/>
              </a:spcBef>
            </a:pPr>
            <a:endParaRPr lang="en-US" dirty="0"/>
          </a:p>
          <a:p>
            <a:pPr marL="460375" indent="-460375">
              <a:spcBef>
                <a:spcPts val="1000"/>
              </a:spcBef>
            </a:pPr>
            <a:r>
              <a:rPr lang="en-US" b="1" dirty="0"/>
              <a:t>b. </a:t>
            </a:r>
            <a:r>
              <a:rPr lang="en-US" dirty="0"/>
              <a:t>At which point(s) do the two lines intersect?</a:t>
            </a:r>
          </a:p>
          <a:p>
            <a:pPr marL="460375" indent="-460375">
              <a:spcBef>
                <a:spcPts val="1000"/>
              </a:spcBef>
            </a:pPr>
            <a:endParaRPr lang="en-US" dirty="0"/>
          </a:p>
          <a:p>
            <a:pPr marL="460375" indent="-460375">
              <a:spcBef>
                <a:spcPts val="1000"/>
              </a:spcBef>
            </a:pPr>
            <a:endParaRPr lang="en-US" dirty="0"/>
          </a:p>
          <a:p>
            <a:pPr marL="295275" indent="-295275">
              <a:spcBef>
                <a:spcPts val="1000"/>
              </a:spcBef>
            </a:pPr>
            <a:r>
              <a:rPr lang="en-US" b="1" dirty="0"/>
              <a:t>c. </a:t>
            </a:r>
            <a:r>
              <a:rPr lang="en-US" dirty="0"/>
              <a:t>How many ordered pairs are solutions of the system? Explain.</a:t>
            </a:r>
          </a:p>
          <a:p>
            <a:pPr>
              <a:spcBef>
                <a:spcPts val="1000"/>
              </a:spcBef>
            </a:pPr>
            <a:endParaRPr lang="en-US" dirty="0"/>
          </a:p>
        </p:txBody>
      </p:sp>
      <p:sp>
        <p:nvSpPr>
          <p:cNvPr id="11" name="Text Placeholder 10">
            <a:extLst>
              <a:ext uri="{FF2B5EF4-FFF2-40B4-BE49-F238E27FC236}">
                <a16:creationId xmlns:a16="http://schemas.microsoft.com/office/drawing/2014/main" id="{C60EC3A5-B69C-0E47-BE33-3D47CE4C3C78}"/>
              </a:ext>
            </a:extLst>
          </p:cNvPr>
          <p:cNvSpPr>
            <a:spLocks noGrp="1"/>
          </p:cNvSpPr>
          <p:nvPr>
            <p:ph type="body" sz="quarter" idx="17"/>
          </p:nvPr>
        </p:nvSpPr>
        <p:spPr>
          <a:xfrm>
            <a:off x="413149" y="6578018"/>
            <a:ext cx="640080" cy="307975"/>
          </a:xfrm>
        </p:spPr>
        <p:txBody>
          <a:bodyPr/>
          <a:lstStyle/>
          <a:p>
            <a:r>
              <a:rPr lang="en-US" dirty="0"/>
              <a:t>276</a:t>
            </a:r>
          </a:p>
        </p:txBody>
      </p:sp>
    </p:spTree>
    <p:extLst>
      <p:ext uri="{BB962C8B-B14F-4D97-AF65-F5344CB8AC3E}">
        <p14:creationId xmlns:p14="http://schemas.microsoft.com/office/powerpoint/2010/main" val="12637154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descr="Discuss It">
            <a:extLst>
              <a:ext uri="{FF2B5EF4-FFF2-40B4-BE49-F238E27FC236}">
                <a16:creationId xmlns:a16="http://schemas.microsoft.com/office/drawing/2014/main" id="{C4AB02D1-0D9C-DF40-B80E-06301AA0C30F}"/>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
        <p:nvSpPr>
          <p:cNvPr id="10" name="Text Placeholder 9">
            <a:extLst>
              <a:ext uri="{FF2B5EF4-FFF2-40B4-BE49-F238E27FC236}">
                <a16:creationId xmlns:a16="http://schemas.microsoft.com/office/drawing/2014/main" id="{143A0BB2-5E9E-124B-93EA-A3C8BF41BDCC}"/>
              </a:ext>
            </a:extLst>
          </p:cNvPr>
          <p:cNvSpPr>
            <a:spLocks noGrp="1"/>
          </p:cNvSpPr>
          <p:nvPr>
            <p:ph type="body" sz="quarter" idx="10"/>
          </p:nvPr>
        </p:nvSpPr>
        <p:spPr>
          <a:xfrm>
            <a:off x="2030390" y="2190304"/>
            <a:ext cx="4965700" cy="2729825"/>
          </a:xfrm>
        </p:spPr>
        <p:txBody>
          <a:bodyPr/>
          <a:lstStyle/>
          <a:p>
            <a:r>
              <a:rPr lang="en-US" b="1" i="1" dirty="0">
                <a:solidFill>
                  <a:srgbClr val="0071BD"/>
                </a:solidFill>
                <a:latin typeface="Arial" panose="020B0604020202020204"/>
              </a:rPr>
              <a:t>Ask:</a:t>
            </a:r>
            <a:r>
              <a:rPr lang="en-US" b="1" i="1" dirty="0">
                <a:solidFill>
                  <a:srgbClr val="17529D"/>
                </a:solidFill>
                <a:latin typeface="Arial" panose="020B0604020202020204"/>
              </a:rPr>
              <a:t> </a:t>
            </a:r>
            <a:r>
              <a:rPr lang="en-US" dirty="0"/>
              <a:t>Suppose Charlotte and Paloma start at the same time in problem 2. Why would the system representing this context have infinitely many solutions? </a:t>
            </a:r>
          </a:p>
          <a:p>
            <a:r>
              <a:rPr lang="en-US" b="1" i="1" dirty="0">
                <a:solidFill>
                  <a:srgbClr val="0071BD"/>
                </a:solidFill>
                <a:latin typeface="Arial" panose="020B0604020202020204"/>
              </a:rPr>
              <a:t>Share:</a:t>
            </a:r>
            <a:r>
              <a:rPr lang="en-US" b="1" i="1" dirty="0">
                <a:solidFill>
                  <a:srgbClr val="17529D"/>
                </a:solidFill>
                <a:latin typeface="Arial" panose="020B0604020202020204"/>
              </a:rPr>
              <a:t> </a:t>
            </a:r>
            <a:r>
              <a:rPr lang="en-US" dirty="0"/>
              <a:t>I can tell there are infinitely many solutions if . . .</a:t>
            </a:r>
            <a:endParaRPr lang="en-US" dirty="0">
              <a:solidFill>
                <a:srgbClr val="000000"/>
              </a:solidFill>
              <a:latin typeface="Arial" panose="020B0604020202020204"/>
            </a:endParaRPr>
          </a:p>
        </p:txBody>
      </p:sp>
      <p:sp>
        <p:nvSpPr>
          <p:cNvPr id="12" name="Text Placeholder 11">
            <a:extLst>
              <a:ext uri="{FF2B5EF4-FFF2-40B4-BE49-F238E27FC236}">
                <a16:creationId xmlns:a16="http://schemas.microsoft.com/office/drawing/2014/main" id="{CFED7762-6288-1640-BE05-BE7A32542A1A}"/>
              </a:ext>
            </a:extLst>
          </p:cNvPr>
          <p:cNvSpPr>
            <a:spLocks noGrp="1"/>
          </p:cNvSpPr>
          <p:nvPr>
            <p:ph type="body" sz="quarter" idx="16"/>
          </p:nvPr>
        </p:nvSpPr>
        <p:spPr/>
        <p:txBody>
          <a:bodyPr/>
          <a:lstStyle/>
          <a:p>
            <a:r>
              <a:rPr lang="en-US" dirty="0"/>
              <a:t>276</a:t>
            </a:r>
          </a:p>
        </p:txBody>
      </p:sp>
    </p:spTree>
    <p:extLst>
      <p:ext uri="{BB962C8B-B14F-4D97-AF65-F5344CB8AC3E}">
        <p14:creationId xmlns:p14="http://schemas.microsoft.com/office/powerpoint/2010/main" val="3890478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6" descr="Connect It">
            <a:extLst>
              <a:ext uri="{FF2B5EF4-FFF2-40B4-BE49-F238E27FC236}">
                <a16:creationId xmlns:a16="http://schemas.microsoft.com/office/drawing/2014/main" id="{0C8B6F12-7FF0-304D-BAA0-9DC2B9662B0A}"/>
              </a:ext>
            </a:extLst>
          </p:cNvPr>
          <p:cNvPicPr>
            <a:picLocks noGrp="1" noChangeAspect="1"/>
          </p:cNvPicPr>
          <p:nvPr>
            <p:ph type="pic" sz="quarter" idx="14"/>
          </p:nvPr>
        </p:nvPicPr>
        <p:blipFill>
          <a:blip r:embed="rId3" cstate="screen">
            <a:extLst>
              <a:ext uri="{28A0092B-C50C-407E-A947-70E740481C1C}">
                <a14:useLocalDpi xmlns:a14="http://schemas.microsoft.com/office/drawing/2010/main"/>
              </a:ext>
            </a:extLst>
          </a:blip>
          <a:srcRect/>
          <a:stretch>
            <a:fillRect/>
          </a:stretch>
        </p:blipFill>
        <p:spPr/>
      </p:pic>
      <p:pic>
        <p:nvPicPr>
          <p:cNvPr id="19" name="Picture Placeholder 18" descr="four">
            <a:extLst>
              <a:ext uri="{FF2B5EF4-FFF2-40B4-BE49-F238E27FC236}">
                <a16:creationId xmlns:a16="http://schemas.microsoft.com/office/drawing/2014/main" id="{E959497E-C2A3-5D46-B7BB-88D5D76D3A00}"/>
              </a:ext>
            </a:extLst>
          </p:cNvPr>
          <p:cNvPicPr>
            <a:picLocks noGrp="1" noChangeAspect="1"/>
          </p:cNvPicPr>
          <p:nvPr>
            <p:ph type="pic" sz="quarter" idx="15"/>
          </p:nvPr>
        </p:nvPicPr>
        <p:blipFill>
          <a:blip r:embed="rId4" cstate="screen">
            <a:extLst>
              <a:ext uri="{28A0092B-C50C-407E-A947-70E740481C1C}">
                <a14:useLocalDpi xmlns:a14="http://schemas.microsoft.com/office/drawing/2010/main"/>
              </a:ext>
            </a:extLst>
          </a:blip>
          <a:srcRect/>
          <a:stretch>
            <a:fillRect/>
          </a:stretch>
        </p:blipFill>
        <p:spPr/>
      </p:pic>
      <p:sp>
        <p:nvSpPr>
          <p:cNvPr id="10" name="Content Placeholder 9">
            <a:extLst>
              <a:ext uri="{FF2B5EF4-FFF2-40B4-BE49-F238E27FC236}">
                <a16:creationId xmlns:a16="http://schemas.microsoft.com/office/drawing/2014/main" id="{B26001D8-D659-A243-BC4B-5BF8DED933C1}"/>
              </a:ext>
            </a:extLst>
          </p:cNvPr>
          <p:cNvSpPr>
            <a:spLocks noGrp="1"/>
          </p:cNvSpPr>
          <p:nvPr>
            <p:ph sz="quarter" idx="10"/>
          </p:nvPr>
        </p:nvSpPr>
        <p:spPr/>
        <p:txBody>
          <a:bodyPr/>
          <a:lstStyle/>
          <a:p>
            <a:r>
              <a:rPr lang="en-US" dirty="0"/>
              <a:t>Look at problems 1–3. In each system of equations, both lines have the same slope. Can two lines with the same slope ever intersect at exactly one point? Explain.</a:t>
            </a:r>
          </a:p>
          <a:p>
            <a:endParaRPr lang="en-US" dirty="0"/>
          </a:p>
        </p:txBody>
      </p:sp>
      <p:sp>
        <p:nvSpPr>
          <p:cNvPr id="15" name="Text Placeholder 14">
            <a:extLst>
              <a:ext uri="{FF2B5EF4-FFF2-40B4-BE49-F238E27FC236}">
                <a16:creationId xmlns:a16="http://schemas.microsoft.com/office/drawing/2014/main" id="{D66BDD0F-671B-E644-BAD3-3D93A7095810}"/>
              </a:ext>
            </a:extLst>
          </p:cNvPr>
          <p:cNvSpPr>
            <a:spLocks noGrp="1"/>
          </p:cNvSpPr>
          <p:nvPr>
            <p:ph type="body" sz="quarter" idx="24"/>
          </p:nvPr>
        </p:nvSpPr>
        <p:spPr/>
        <p:txBody>
          <a:bodyPr/>
          <a:lstStyle/>
          <a:p>
            <a:r>
              <a:rPr lang="en-US" dirty="0"/>
              <a:t>276</a:t>
            </a:r>
          </a:p>
        </p:txBody>
      </p:sp>
    </p:spTree>
    <p:extLst>
      <p:ext uri="{BB962C8B-B14F-4D97-AF65-F5344CB8AC3E}">
        <p14:creationId xmlns:p14="http://schemas.microsoft.com/office/powerpoint/2010/main" val="319188833"/>
      </p:ext>
    </p:extLst>
  </p:cSld>
  <p:clrMapOvr>
    <a:masterClrMapping/>
  </p:clrMapOvr>
</p:sld>
</file>

<file path=ppt/theme/theme1.xml><?xml version="1.0" encoding="utf-8"?>
<a:theme xmlns:a="http://schemas.openxmlformats.org/drawingml/2006/main" name="Title-Slides">
  <a:themeElements>
    <a:clrScheme name="Ready Math">
      <a:dk1>
        <a:srgbClr val="000000"/>
      </a:dk1>
      <a:lt1>
        <a:srgbClr val="FFFFFF"/>
      </a:lt1>
      <a:dk2>
        <a:srgbClr val="17529D"/>
      </a:dk2>
      <a:lt2>
        <a:srgbClr val="E7E6E6"/>
      </a:lt2>
      <a:accent1>
        <a:srgbClr val="0071BC"/>
      </a:accent1>
      <a:accent2>
        <a:srgbClr val="CB027A"/>
      </a:accent2>
      <a:accent3>
        <a:srgbClr val="008239"/>
      </a:accent3>
      <a:accent4>
        <a:srgbClr val="6D005E"/>
      </a:accent4>
      <a:accent5>
        <a:srgbClr val="4572C3"/>
      </a:accent5>
      <a:accent6>
        <a:srgbClr val="EB5102"/>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tart Slides">
  <a:themeElements>
    <a:clrScheme name="Ready Math">
      <a:dk1>
        <a:srgbClr val="000000"/>
      </a:dk1>
      <a:lt1>
        <a:srgbClr val="FFFFFF"/>
      </a:lt1>
      <a:dk2>
        <a:srgbClr val="17529D"/>
      </a:dk2>
      <a:lt2>
        <a:srgbClr val="E7E6E6"/>
      </a:lt2>
      <a:accent1>
        <a:srgbClr val="0071BC"/>
      </a:accent1>
      <a:accent2>
        <a:srgbClr val="CB027A"/>
      </a:accent2>
      <a:accent3>
        <a:srgbClr val="008239"/>
      </a:accent3>
      <a:accent4>
        <a:srgbClr val="6D005E"/>
      </a:accent4>
      <a:accent5>
        <a:srgbClr val="4572C3"/>
      </a:accent5>
      <a:accent6>
        <a:srgbClr val="EB5102"/>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Develop Slides">
  <a:themeElements>
    <a:clrScheme name="RCM">
      <a:dk1>
        <a:srgbClr val="000000"/>
      </a:dk1>
      <a:lt1>
        <a:srgbClr val="FFFFFF"/>
      </a:lt1>
      <a:dk2>
        <a:srgbClr val="44546A"/>
      </a:dk2>
      <a:lt2>
        <a:srgbClr val="E7E6E6"/>
      </a:lt2>
      <a:accent1>
        <a:srgbClr val="A6A6A6"/>
      </a:accent1>
      <a:accent2>
        <a:srgbClr val="2D5786"/>
      </a:accent2>
      <a:accent3>
        <a:srgbClr val="5D9C42"/>
      </a:accent3>
      <a:accent4>
        <a:srgbClr val="0E64B4"/>
      </a:accent4>
      <a:accent5>
        <a:srgbClr val="E1E9F5"/>
      </a:accent5>
      <a:accent6>
        <a:srgbClr val="CDE7D4"/>
      </a:accent6>
      <a:hlink>
        <a:srgbClr val="F9D8BF"/>
      </a:hlink>
      <a:folHlink>
        <a:srgbClr val="F4CEC3"/>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Model Its">
  <a:themeElements>
    <a:clrScheme name="RCM">
      <a:dk1>
        <a:srgbClr val="000000"/>
      </a:dk1>
      <a:lt1>
        <a:srgbClr val="FFFFFF"/>
      </a:lt1>
      <a:dk2>
        <a:srgbClr val="44546A"/>
      </a:dk2>
      <a:lt2>
        <a:srgbClr val="E7E6E6"/>
      </a:lt2>
      <a:accent1>
        <a:srgbClr val="A6A6A6"/>
      </a:accent1>
      <a:accent2>
        <a:srgbClr val="2D5786"/>
      </a:accent2>
      <a:accent3>
        <a:srgbClr val="5D9C42"/>
      </a:accent3>
      <a:accent4>
        <a:srgbClr val="0E64B4"/>
      </a:accent4>
      <a:accent5>
        <a:srgbClr val="E1E9F5"/>
      </a:accent5>
      <a:accent6>
        <a:srgbClr val="CDE7D4"/>
      </a:accent6>
      <a:hlink>
        <a:srgbClr val="F9D8BF"/>
      </a:hlink>
      <a:folHlink>
        <a:srgbClr val="F4CEC3"/>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onnect to Culture">
  <a:themeElements>
    <a:clrScheme name="Ready Math">
      <a:dk1>
        <a:srgbClr val="000000"/>
      </a:dk1>
      <a:lt1>
        <a:srgbClr val="FFFFFF"/>
      </a:lt1>
      <a:dk2>
        <a:srgbClr val="17529D"/>
      </a:dk2>
      <a:lt2>
        <a:srgbClr val="E7E6E6"/>
      </a:lt2>
      <a:accent1>
        <a:srgbClr val="0071BC"/>
      </a:accent1>
      <a:accent2>
        <a:srgbClr val="CB027A"/>
      </a:accent2>
      <a:accent3>
        <a:srgbClr val="008239"/>
      </a:accent3>
      <a:accent4>
        <a:srgbClr val="6D005E"/>
      </a:accent4>
      <a:accent5>
        <a:srgbClr val="4572C3"/>
      </a:accent5>
      <a:accent6>
        <a:srgbClr val="EB5102"/>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Practice Slides">
  <a:themeElements>
    <a:clrScheme name="RCM">
      <a:dk1>
        <a:srgbClr val="000000"/>
      </a:dk1>
      <a:lt1>
        <a:srgbClr val="FFFFFF"/>
      </a:lt1>
      <a:dk2>
        <a:srgbClr val="44546A"/>
      </a:dk2>
      <a:lt2>
        <a:srgbClr val="E7E6E6"/>
      </a:lt2>
      <a:accent1>
        <a:srgbClr val="A6A6A6"/>
      </a:accent1>
      <a:accent2>
        <a:srgbClr val="2D5786"/>
      </a:accent2>
      <a:accent3>
        <a:srgbClr val="5D9C42"/>
      </a:accent3>
      <a:accent4>
        <a:srgbClr val="0E64B4"/>
      </a:accent4>
      <a:accent5>
        <a:srgbClr val="E1E9F5"/>
      </a:accent5>
      <a:accent6>
        <a:srgbClr val="CDE7D4"/>
      </a:accent6>
      <a:hlink>
        <a:srgbClr val="F9D8BF"/>
      </a:hlink>
      <a:folHlink>
        <a:srgbClr val="F4CEC3"/>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Appendix">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F1459B73A0067488B239B2E6963E3CD" ma:contentTypeVersion="19" ma:contentTypeDescription="Create a new document." ma:contentTypeScope="" ma:versionID="6d5c03cdf98e3a5ed4cc5fb44d4f7fc1">
  <xsd:schema xmlns:xsd="http://www.w3.org/2001/XMLSchema" xmlns:xs="http://www.w3.org/2001/XMLSchema" xmlns:p="http://schemas.microsoft.com/office/2006/metadata/properties" xmlns:ns1="http://schemas.microsoft.com/sharepoint/v3" xmlns:ns2="cc621c4b-eaca-4bd6-8859-1c1ea05972c6" xmlns:ns3="031d766f-b14e-4c0e-af7a-21ee3738300f" targetNamespace="http://schemas.microsoft.com/office/2006/metadata/properties" ma:root="true" ma:fieldsID="41ff884c7141779798b915c4ccc1e364" ns1:_="" ns2:_="" ns3:_="">
    <xsd:import namespace="http://schemas.microsoft.com/sharepoint/v3"/>
    <xsd:import namespace="cc621c4b-eaca-4bd6-8859-1c1ea05972c6"/>
    <xsd:import namespace="031d766f-b14e-4c0e-af7a-21ee3738300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LengthInSeconds" minOccurs="0"/>
                <xsd:element ref="ns1:_ip_UnifiedCompliancePolicyProperties" minOccurs="0"/>
                <xsd:element ref="ns1:_ip_UnifiedCompliancePolicyUIAction" minOccurs="0"/>
                <xsd:element ref="ns3:TaxCatchAll"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c621c4b-eaca-4bd6-8859-1c1ea05972c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3ddc6715-9392-4c7b-b038-9c308e5b143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31d766f-b14e-4c0e-af7a-21ee3738300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259a07e1-635c-4dc3-af17-f8dfbdb3d077}" ma:internalName="TaxCatchAll" ma:showField="CatchAllData" ma:web="031d766f-b14e-4c0e-af7a-21ee3738300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031d766f-b14e-4c0e-af7a-21ee3738300f" xsi:nil="true"/>
    <lcf76f155ced4ddcb4097134ff3c332f xmlns="cc621c4b-eaca-4bd6-8859-1c1ea05972c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E15E77D-10C0-46D6-80BE-C24706CFF18F}">
  <ds:schemaRefs>
    <ds:schemaRef ds:uri="http://schemas.microsoft.com/sharepoint/v3/contenttype/forms"/>
  </ds:schemaRefs>
</ds:datastoreItem>
</file>

<file path=customXml/itemProps2.xml><?xml version="1.0" encoding="utf-8"?>
<ds:datastoreItem xmlns:ds="http://schemas.openxmlformats.org/officeDocument/2006/customXml" ds:itemID="{0906F326-D9AA-4973-955A-5BEEC40441A9}">
  <ds:schemaRefs>
    <ds:schemaRef ds:uri="031d766f-b14e-4c0e-af7a-21ee3738300f"/>
    <ds:schemaRef ds:uri="cc621c4b-eaca-4bd6-8859-1c1ea05972c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E831CA6-C77B-4385-AB0E-ECE5C454CB55}">
  <ds:schemaRefs>
    <ds:schemaRef ds:uri="http://schemas.microsoft.com/office/infopath/2007/PartnerControls"/>
    <ds:schemaRef ds:uri="http://www.w3.org/XML/1998/namespace"/>
    <ds:schemaRef ds:uri="cc621c4b-eaca-4bd6-8859-1c1ea05972c6"/>
    <ds:schemaRef ds:uri="http://schemas.microsoft.com/office/2006/metadata/properties"/>
    <ds:schemaRef ds:uri="http://schemas.microsoft.com/sharepoint/v3"/>
    <ds:schemaRef ds:uri="http://schemas.openxmlformats.org/package/2006/metadata/core-properties"/>
    <ds:schemaRef ds:uri="http://purl.org/dc/terms/"/>
    <ds:schemaRef ds:uri="http://schemas.microsoft.com/office/2006/documentManagement/types"/>
    <ds:schemaRef ds:uri="031d766f-b14e-4c0e-af7a-21ee3738300f"/>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Office Theme</Template>
  <TotalTime>261</TotalTime>
  <Words>2184</Words>
  <Application>Microsoft Macintosh PowerPoint</Application>
  <PresentationFormat>On-screen Show (4:3)</PresentationFormat>
  <Paragraphs>252</Paragraphs>
  <Slides>28</Slides>
  <Notes>21</Notes>
  <HiddenSlides>0</HiddenSlides>
  <MMClips>0</MMClips>
  <ScaleCrop>false</ScaleCrop>
  <HeadingPairs>
    <vt:vector size="6" baseType="variant">
      <vt:variant>
        <vt:lpstr>Fonts Used</vt:lpstr>
      </vt:variant>
      <vt:variant>
        <vt:i4>4</vt:i4>
      </vt:variant>
      <vt:variant>
        <vt:lpstr>Theme</vt:lpstr>
      </vt:variant>
      <vt:variant>
        <vt:i4>7</vt:i4>
      </vt:variant>
      <vt:variant>
        <vt:lpstr>Slide Titles</vt:lpstr>
      </vt:variant>
      <vt:variant>
        <vt:i4>28</vt:i4>
      </vt:variant>
    </vt:vector>
  </HeadingPairs>
  <TitlesOfParts>
    <vt:vector size="39" baseType="lpstr">
      <vt:lpstr>Arial</vt:lpstr>
      <vt:lpstr>Calibri</vt:lpstr>
      <vt:lpstr>Calibri Light</vt:lpstr>
      <vt:lpstr>Helvetica</vt:lpstr>
      <vt:lpstr>Title-Slides</vt:lpstr>
      <vt:lpstr>Start Slides</vt:lpstr>
      <vt:lpstr>Develop Slides</vt:lpstr>
      <vt:lpstr>Model Its</vt:lpstr>
      <vt:lpstr>Connect to Culture</vt:lpstr>
      <vt:lpstr>Practice Slides</vt:lpstr>
      <vt:lpstr>Appendix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Linda Yu</dc:creator>
  <cp:lastModifiedBy>Juri Kawamura</cp:lastModifiedBy>
  <cp:revision>81</cp:revision>
  <dcterms:created xsi:type="dcterms:W3CDTF">2020-04-30T18:18:26Z</dcterms:created>
  <dcterms:modified xsi:type="dcterms:W3CDTF">2022-09-08T16:26:03Z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0x010100CF1459B73A0067488B239B2E6963E3CD</vt:lpwstr>
  </property>
  <property fmtid="{D5CDD505-2E9C-101B-9397-08002B2CF9AE}" pid="3" name="MediaServiceImageTags">
    <vt:lpwstr/>
  </property>
</Properties>
</file>