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theme/theme6.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7.xml" ContentType="application/vnd.openxmlformats-officedocument.theme+xml"/>
  <Override PartName="/ppt/slideLayouts/slideLayout45.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4" r:id="rId4"/>
    <p:sldMasterId id="2147483848" r:id="rId5"/>
    <p:sldMasterId id="2147483790" r:id="rId6"/>
    <p:sldMasterId id="2147483875" r:id="rId7"/>
    <p:sldMasterId id="2147483896" r:id="rId8"/>
    <p:sldMasterId id="2147483842" r:id="rId9"/>
    <p:sldMasterId id="2147483764" r:id="rId10"/>
    <p:sldMasterId id="2147483904" r:id="rId11"/>
  </p:sldMasterIdLst>
  <p:notesMasterIdLst>
    <p:notesMasterId r:id="rId45"/>
  </p:notesMasterIdLst>
  <p:handoutMasterIdLst>
    <p:handoutMasterId r:id="rId46"/>
  </p:handout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337" r:id="rId35"/>
    <p:sldId id="338" r:id="rId36"/>
    <p:sldId id="339" r:id="rId37"/>
    <p:sldId id="340" r:id="rId38"/>
    <p:sldId id="341" r:id="rId39"/>
    <p:sldId id="342" r:id="rId40"/>
    <p:sldId id="343" r:id="rId41"/>
    <p:sldId id="344" r:id="rId42"/>
    <p:sldId id="345" r:id="rId43"/>
    <p:sldId id="346"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BC9C804-68E1-A44A-BACF-85C9BAF2EDC6}">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Lst>
        </p14:section>
        <p14:section name="Appendix" id="{30F3AB3C-2534-3E48-9EC6-CD0316CE131F}">
          <p14:sldIdLst>
            <p14:sldId id="337"/>
            <p14:sldId id="338"/>
            <p14:sldId id="339"/>
            <p14:sldId id="340"/>
            <p14:sldId id="341"/>
            <p14:sldId id="342"/>
            <p14:sldId id="343"/>
            <p14:sldId id="344"/>
            <p14:sldId id="345"/>
            <p14:sldId id="346"/>
          </p14:sldIdLst>
        </p14:section>
      </p14:sectionLst>
    </p:ext>
    <p:ext uri="{EFAFB233-063F-42B5-8137-9DF3F51BA10A}">
      <p15:sldGuideLst xmlns:p15="http://schemas.microsoft.com/office/powerpoint/2012/main">
        <p15:guide id="1" orient="horz" pos="768" userDrawn="1">
          <p15:clr>
            <a:srgbClr val="A4A3A4"/>
          </p15:clr>
        </p15:guide>
        <p15:guide id="2" pos="1111" userDrawn="1">
          <p15:clr>
            <a:srgbClr val="A4A3A4"/>
          </p15:clr>
        </p15:guide>
        <p15:guide id="3" pos="5496" userDrawn="1">
          <p15:clr>
            <a:srgbClr val="A4A3A4"/>
          </p15:clr>
        </p15:guide>
        <p15:guide id="4" pos="480" userDrawn="1">
          <p15:clr>
            <a:srgbClr val="A4A3A4"/>
          </p15:clr>
        </p15:guide>
        <p15:guide id="5" pos="264" userDrawn="1">
          <p15:clr>
            <a:srgbClr val="A4A3A4"/>
          </p15:clr>
        </p15:guide>
        <p15:guide id="6" orient="horz" pos="4032" userDrawn="1">
          <p15:clr>
            <a:srgbClr val="A4A3A4"/>
          </p15:clr>
        </p15:guide>
        <p15:guide id="7"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Yu" initials="LY" lastIdx="1" clrIdx="0">
    <p:extLst>
      <p:ext uri="{19B8F6BF-5375-455C-9EA6-DF929625EA0E}">
        <p15:presenceInfo xmlns:p15="http://schemas.microsoft.com/office/powerpoint/2012/main" userId="S::lyu@cainc.com::01e79e55-0cab-4297-9b04-02ad0f348e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007A"/>
    <a:srgbClr val="E67325"/>
    <a:srgbClr val="0071BC"/>
    <a:srgbClr val="FFFEF0"/>
    <a:srgbClr val="388ACA"/>
    <a:srgbClr val="EC500E"/>
    <a:srgbClr val="16529D"/>
    <a:srgbClr val="18558E"/>
    <a:srgbClr val="A4C0E4"/>
    <a:srgbClr val="B6D4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1DA629-EAE6-7D4F-8FBE-254244E31E1E}" v="8" dt="2022-07-28T11:51:38.0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9" autoAdjust="0"/>
    <p:restoredTop sz="77234" autoAdjust="0"/>
  </p:normalViewPr>
  <p:slideViewPr>
    <p:cSldViewPr snapToGrid="0">
      <p:cViewPr>
        <p:scale>
          <a:sx n="92" d="100"/>
          <a:sy n="92" d="100"/>
        </p:scale>
        <p:origin x="1480" y="448"/>
      </p:cViewPr>
      <p:guideLst>
        <p:guide orient="horz" pos="768"/>
        <p:guide pos="1111"/>
        <p:guide pos="5496"/>
        <p:guide pos="480"/>
        <p:guide pos="264"/>
        <p:guide orient="horz" pos="4032"/>
        <p:guide orient="horz" pos="2160"/>
      </p:guideLst>
    </p:cSldViewPr>
  </p:slideViewPr>
  <p:notesTextViewPr>
    <p:cViewPr>
      <p:scale>
        <a:sx n="125" d="100"/>
        <a:sy n="125" d="100"/>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slide" Target="slides/slide33.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presProps" Target="presProps.xml"/><Relationship Id="rId8" Type="http://schemas.openxmlformats.org/officeDocument/2006/relationships/slideMaster" Target="slideMasters/slideMaster5.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handoutMaster" Target="handoutMasters/handoutMaster1.xml"/><Relationship Id="rId20" Type="http://schemas.openxmlformats.org/officeDocument/2006/relationships/slide" Target="slides/slide9.xml"/><Relationship Id="rId41" Type="http://schemas.openxmlformats.org/officeDocument/2006/relationships/slide" Target="slides/slide30.xml"/><Relationship Id="rId1" Type="http://schemas.openxmlformats.org/officeDocument/2006/relationships/customXml" Target="../customXml/item1.xml"/><Relationship Id="rId6"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F51EE92-3D16-1D4A-A0E6-0287CA59B9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en-US"/>
          </a:p>
        </p:txBody>
      </p:sp>
      <p:sp>
        <p:nvSpPr>
          <p:cNvPr id="4" name="Footer Placeholder 3">
            <a:extLst>
              <a:ext uri="{FF2B5EF4-FFF2-40B4-BE49-F238E27FC236}">
                <a16:creationId xmlns:a16="http://schemas.microsoft.com/office/drawing/2014/main" id="{E741CFF7-E91C-374B-8D37-C953C710BE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CE84300-D1B9-FC48-A1C9-2FF86D3EE62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DE8747-8E87-DB4C-A513-230A2B5D8DD8}" type="slidenum">
              <a:rPr lang="en-US" smtClean="0"/>
              <a:t>‹#›</a:t>
            </a:fld>
            <a:endParaRPr lang="en-US"/>
          </a:p>
        </p:txBody>
      </p:sp>
    </p:spTree>
    <p:extLst>
      <p:ext uri="{BB962C8B-B14F-4D97-AF65-F5344CB8AC3E}">
        <p14:creationId xmlns:p14="http://schemas.microsoft.com/office/powerpoint/2010/main" val="356106850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681064-F962-A14C-9936-35D1D2D1163F}" type="slidenum">
              <a:rPr lang="en-US" smtClean="0"/>
              <a:t>‹#›</a:t>
            </a:fld>
            <a:endParaRPr lang="en-US"/>
          </a:p>
        </p:txBody>
      </p:sp>
    </p:spTree>
    <p:extLst>
      <p:ext uri="{BB962C8B-B14F-4D97-AF65-F5344CB8AC3E}">
        <p14:creationId xmlns:p14="http://schemas.microsoft.com/office/powerpoint/2010/main" val="204401864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Purpose</a:t>
            </a:r>
          </a:p>
          <a:p>
            <a:pPr marL="171450" indent="-171450">
              <a:buFont typeface="Arial" panose="020B0604020202020204" pitchFamily="34" charset="0"/>
              <a:buChar char="•"/>
            </a:pPr>
            <a:r>
              <a:rPr lang="en-US" sz="1200" b="1" kern="1200" dirty="0">
                <a:solidFill>
                  <a:schemeClr val="tx1"/>
                </a:solidFill>
                <a:effectLst/>
                <a:latin typeface="Calibri" panose="020F0502020204030204" pitchFamily="34" charset="0"/>
                <a:ea typeface="+mn-ea"/>
                <a:cs typeface="Calibri" panose="020F0502020204030204" pitchFamily="34" charset="0"/>
              </a:rPr>
              <a:t>Develop </a:t>
            </a:r>
            <a:r>
              <a:rPr lang="en-US" sz="1200" b="0" kern="1200" dirty="0">
                <a:solidFill>
                  <a:schemeClr val="tx1"/>
                </a:solidFill>
                <a:effectLst/>
                <a:latin typeface="Calibri" panose="020F0502020204030204" pitchFamily="34" charset="0"/>
                <a:ea typeface="+mn-ea"/>
                <a:cs typeface="Calibri" panose="020F0502020204030204" pitchFamily="34" charset="0"/>
              </a:rPr>
              <a:t>strategies for writing and solving equations of the form </a:t>
            </a:r>
            <a:r>
              <a:rPr lang="en-US" sz="1200" b="0" i="1" kern="1200" dirty="0">
                <a:solidFill>
                  <a:schemeClr val="tx1"/>
                </a:solidFill>
                <a:effectLst/>
                <a:latin typeface="Calibri" panose="020F0502020204030204" pitchFamily="34" charset="0"/>
                <a:ea typeface="+mn-ea"/>
                <a:cs typeface="Calibri" panose="020F0502020204030204" pitchFamily="34" charset="0"/>
              </a:rPr>
              <a:t>px</a:t>
            </a:r>
            <a:r>
              <a:rPr lang="en-US" sz="1200" b="0" kern="1200" dirty="0">
                <a:solidFill>
                  <a:schemeClr val="tx1"/>
                </a:solidFill>
                <a:effectLst/>
                <a:latin typeface="Calibri" panose="020F0502020204030204" pitchFamily="34" charset="0"/>
                <a:ea typeface="+mn-ea"/>
                <a:cs typeface="Calibri" panose="020F0502020204030204" pitchFamily="34" charset="0"/>
              </a:rPr>
              <a:t> + </a:t>
            </a:r>
            <a:r>
              <a:rPr lang="en-US" sz="1200" b="0" i="1" kern="1200" dirty="0">
                <a:solidFill>
                  <a:schemeClr val="tx1"/>
                </a:solidFill>
                <a:effectLst/>
                <a:latin typeface="Calibri" panose="020F0502020204030204" pitchFamily="34" charset="0"/>
                <a:ea typeface="+mn-ea"/>
                <a:cs typeface="Calibri" panose="020F0502020204030204" pitchFamily="34" charset="0"/>
              </a:rPr>
              <a:t>q</a:t>
            </a:r>
            <a:r>
              <a:rPr lang="en-US" sz="1200" b="0" kern="1200" dirty="0">
                <a:solidFill>
                  <a:schemeClr val="tx1"/>
                </a:solidFill>
                <a:effectLst/>
                <a:latin typeface="Calibri" panose="020F0502020204030204" pitchFamily="34" charset="0"/>
                <a:ea typeface="+mn-ea"/>
                <a:cs typeface="Calibri" panose="020F0502020204030204" pitchFamily="34" charset="0"/>
              </a:rPr>
              <a:t> = </a:t>
            </a:r>
            <a:r>
              <a:rPr lang="en-US" sz="1200" b="0" i="1" kern="1200" dirty="0">
                <a:solidFill>
                  <a:schemeClr val="tx1"/>
                </a:solidFill>
                <a:effectLst/>
                <a:latin typeface="Calibri" panose="020F0502020204030204" pitchFamily="34" charset="0"/>
                <a:ea typeface="+mn-ea"/>
                <a:cs typeface="Calibri" panose="020F0502020204030204" pitchFamily="34" charset="0"/>
              </a:rPr>
              <a:t>r</a:t>
            </a:r>
            <a:r>
              <a:rPr lang="en-US" sz="1200" b="0" kern="1200" dirty="0">
                <a:solidFill>
                  <a:schemeClr val="tx1"/>
                </a:solidFill>
                <a:effectLst/>
                <a:latin typeface="Calibri" panose="020F0502020204030204" pitchFamily="34" charset="0"/>
                <a:ea typeface="+mn-ea"/>
                <a:cs typeface="Calibri" panose="020F0502020204030204" pitchFamily="34" charset="0"/>
              </a:rPr>
              <a:t>.</a:t>
            </a:r>
          </a:p>
          <a:p>
            <a:pPr marL="171450" indent="-171450">
              <a:buFont typeface="Arial" panose="020B0604020202020204" pitchFamily="34" charset="0"/>
              <a:buChar char="•"/>
            </a:pPr>
            <a:r>
              <a:rPr lang="en-US" sz="1200" b="1" kern="1200" dirty="0">
                <a:solidFill>
                  <a:schemeClr val="tx1"/>
                </a:solidFill>
                <a:effectLst/>
                <a:latin typeface="Calibri" panose="020F0502020204030204" pitchFamily="34" charset="0"/>
                <a:ea typeface="+mn-ea"/>
                <a:cs typeface="Calibri" panose="020F0502020204030204" pitchFamily="34" charset="0"/>
              </a:rPr>
              <a:t>Recognize</a:t>
            </a:r>
            <a:r>
              <a:rPr lang="en-US" sz="1200" b="0" kern="1200" dirty="0">
                <a:solidFill>
                  <a:schemeClr val="tx1"/>
                </a:solidFill>
                <a:effectLst/>
                <a:latin typeface="Calibri" panose="020F0502020204030204" pitchFamily="34" charset="0"/>
                <a:ea typeface="+mn-ea"/>
                <a:cs typeface="Calibri" panose="020F0502020204030204" pitchFamily="34" charset="0"/>
              </a:rPr>
              <a:t> that the numbers in equations of the form </a:t>
            </a:r>
            <a:r>
              <a:rPr lang="en-US" sz="1200" b="0" i="1" kern="1200" dirty="0">
                <a:solidFill>
                  <a:schemeClr val="tx1"/>
                </a:solidFill>
                <a:effectLst/>
                <a:latin typeface="Calibri" panose="020F0502020204030204" pitchFamily="34" charset="0"/>
                <a:ea typeface="+mn-ea"/>
                <a:cs typeface="Calibri" panose="020F0502020204030204" pitchFamily="34" charset="0"/>
              </a:rPr>
              <a:t>px</a:t>
            </a:r>
            <a:r>
              <a:rPr lang="en-US" sz="1200" b="0" kern="1200" dirty="0">
                <a:solidFill>
                  <a:schemeClr val="tx1"/>
                </a:solidFill>
                <a:effectLst/>
                <a:latin typeface="Calibri" panose="020F0502020204030204" pitchFamily="34" charset="0"/>
                <a:ea typeface="+mn-ea"/>
                <a:cs typeface="Calibri" panose="020F0502020204030204" pitchFamily="34" charset="0"/>
              </a:rPr>
              <a:t> + </a:t>
            </a:r>
            <a:r>
              <a:rPr lang="en-US" sz="1200" b="0" i="1" kern="1200" dirty="0">
                <a:solidFill>
                  <a:schemeClr val="tx1"/>
                </a:solidFill>
                <a:effectLst/>
                <a:latin typeface="Calibri" panose="020F0502020204030204" pitchFamily="34" charset="0"/>
                <a:ea typeface="+mn-ea"/>
                <a:cs typeface="Calibri" panose="020F0502020204030204" pitchFamily="34" charset="0"/>
              </a:rPr>
              <a:t>q</a:t>
            </a:r>
            <a:r>
              <a:rPr lang="en-US" sz="1200" b="0" kern="1200" dirty="0">
                <a:solidFill>
                  <a:schemeClr val="tx1"/>
                </a:solidFill>
                <a:effectLst/>
                <a:latin typeface="Calibri" panose="020F0502020204030204" pitchFamily="34" charset="0"/>
                <a:ea typeface="+mn-ea"/>
                <a:cs typeface="Calibri" panose="020F0502020204030204" pitchFamily="34" charset="0"/>
              </a:rPr>
              <a:t> = </a:t>
            </a:r>
            <a:r>
              <a:rPr lang="en-US" sz="1200" b="0" i="1" kern="1200" dirty="0">
                <a:solidFill>
                  <a:schemeClr val="tx1"/>
                </a:solidFill>
                <a:effectLst/>
                <a:latin typeface="Calibri" panose="020F0502020204030204" pitchFamily="34" charset="0"/>
                <a:ea typeface="+mn-ea"/>
                <a:cs typeface="Calibri" panose="020F0502020204030204" pitchFamily="34" charset="0"/>
              </a:rPr>
              <a:t>r</a:t>
            </a:r>
            <a:r>
              <a:rPr lang="en-US" sz="1200" b="0" kern="1200" dirty="0">
                <a:solidFill>
                  <a:schemeClr val="tx1"/>
                </a:solidFill>
                <a:effectLst/>
                <a:latin typeface="Calibri" panose="020F0502020204030204" pitchFamily="34" charset="0"/>
                <a:ea typeface="+mn-ea"/>
                <a:cs typeface="Calibri" panose="020F0502020204030204" pitchFamily="34" charset="0"/>
              </a:rPr>
              <a:t> can influence the strategy used to solve the equation. </a:t>
            </a:r>
          </a:p>
          <a:p>
            <a:endParaRPr lang="en-US" sz="1200" b="1"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Error Alert </a:t>
            </a:r>
            <a:r>
              <a:rPr lang="en-US" sz="1200" kern="1200" dirty="0">
                <a:solidFill>
                  <a:schemeClr val="tx1"/>
                </a:solidFill>
                <a:effectLst/>
                <a:latin typeface="Calibri" panose="020F0502020204030204" pitchFamily="34" charset="0"/>
                <a:ea typeface="+mn-ea"/>
                <a:cs typeface="Calibri" panose="020F0502020204030204" pitchFamily="34" charset="0"/>
              </a:rPr>
              <a:t>In this lesson, watch for students who:</a:t>
            </a:r>
          </a:p>
          <a:p>
            <a:pPr marL="171450" indent="-171450">
              <a:buFont typeface="Arial" panose="020B0604020202020204" pitchFamily="34" charset="0"/>
              <a:buChar char="•"/>
            </a:pPr>
            <a:r>
              <a:rPr lang="en-US" sz="1200" kern="1200" dirty="0">
                <a:solidFill>
                  <a:schemeClr val="tx1"/>
                </a:solidFill>
                <a:effectLst/>
                <a:latin typeface="Calibri" panose="020F0502020204030204" pitchFamily="34" charset="0"/>
                <a:ea typeface="+mn-ea"/>
                <a:cs typeface="Calibri" panose="020F0502020204030204" pitchFamily="34" charset="0"/>
              </a:rPr>
              <a:t>incorrectly combine signed numbers.</a:t>
            </a:r>
          </a:p>
          <a:p>
            <a:pPr marL="171450" indent="-171450">
              <a:buFont typeface="Arial" panose="020B0604020202020204" pitchFamily="34" charset="0"/>
              <a:buChar char="•"/>
            </a:pPr>
            <a:r>
              <a:rPr lang="en-US" sz="1200" kern="1200" dirty="0">
                <a:solidFill>
                  <a:schemeClr val="tx1"/>
                </a:solidFill>
                <a:effectLst/>
                <a:latin typeface="Calibri" panose="020F0502020204030204" pitchFamily="34" charset="0"/>
                <a:ea typeface="+mn-ea"/>
                <a:cs typeface="Calibri" panose="020F0502020204030204" pitchFamily="34" charset="0"/>
              </a:rPr>
              <a:t>miscalculate rational numbers.</a:t>
            </a:r>
          </a:p>
          <a:p>
            <a:pPr marL="171450" indent="-171450">
              <a:buFont typeface="Arial" panose="020B0604020202020204" pitchFamily="34" charset="0"/>
              <a:buChar char="•"/>
            </a:pPr>
            <a:r>
              <a:rPr lang="en-US" sz="1200" kern="1200" dirty="0">
                <a:solidFill>
                  <a:schemeClr val="tx1"/>
                </a:solidFill>
                <a:effectLst/>
                <a:latin typeface="Calibri" panose="020F0502020204030204" pitchFamily="34" charset="0"/>
                <a:ea typeface="+mn-ea"/>
                <a:cs typeface="Calibri" panose="020F0502020204030204" pitchFamily="34" charset="0"/>
              </a:rPr>
              <a:t>incorrectly apply the inverse operation while isolating the variable.</a:t>
            </a:r>
          </a:p>
          <a:p>
            <a:pPr marL="171450" indent="-171450">
              <a:buFont typeface="Arial" panose="020B0604020202020204" pitchFamily="34" charset="0"/>
              <a:buChar char="•"/>
            </a:pPr>
            <a:r>
              <a:rPr lang="en-US" sz="1200" kern="1200" dirty="0">
                <a:solidFill>
                  <a:schemeClr val="tx1"/>
                </a:solidFill>
                <a:effectLst/>
                <a:latin typeface="Calibri" panose="020F0502020204030204" pitchFamily="34" charset="0"/>
                <a:ea typeface="+mn-ea"/>
                <a:cs typeface="Calibri" panose="020F0502020204030204" pitchFamily="34" charset="0"/>
              </a:rPr>
              <a:t>misinterpret a real-world situation when writing an equation.</a:t>
            </a:r>
          </a:p>
          <a:p>
            <a:pPr marL="171450" indent="-171450">
              <a:buFont typeface="Arial" panose="020B0604020202020204" pitchFamily="34" charset="0"/>
              <a:buChar char="•"/>
            </a:pPr>
            <a:r>
              <a:rPr lang="en-US" sz="1200" kern="1200" dirty="0">
                <a:solidFill>
                  <a:schemeClr val="tx1"/>
                </a:solidFill>
                <a:effectLst/>
                <a:latin typeface="Calibri" panose="020F0502020204030204" pitchFamily="34" charset="0"/>
                <a:ea typeface="+mn-ea"/>
                <a:cs typeface="Calibri" panose="020F0502020204030204" pitchFamily="34" charset="0"/>
              </a:rPr>
              <a:t>misidentify or misrepresent an unknown quantity.</a:t>
            </a:r>
          </a:p>
        </p:txBody>
      </p:sp>
      <p:sp>
        <p:nvSpPr>
          <p:cNvPr id="4" name="Slide Number Placeholder 3"/>
          <p:cNvSpPr>
            <a:spLocks noGrp="1"/>
          </p:cNvSpPr>
          <p:nvPr>
            <p:ph type="sldNum" sz="quarter" idx="5"/>
          </p:nvPr>
        </p:nvSpPr>
        <p:spPr/>
        <p:txBody>
          <a:bodyPr/>
          <a:lstStyle/>
          <a:p>
            <a:fld id="{F8681064-F962-A14C-9936-35D1D2D1163F}" type="slidenum">
              <a:rPr lang="en-US" smtClean="0"/>
              <a:t>1</a:t>
            </a:fld>
            <a:endParaRPr lang="en-US"/>
          </a:p>
        </p:txBody>
      </p:sp>
      <p:sp>
        <p:nvSpPr>
          <p:cNvPr id="5" name="Date Placeholder 4">
            <a:extLst>
              <a:ext uri="{FF2B5EF4-FFF2-40B4-BE49-F238E27FC236}">
                <a16:creationId xmlns:a16="http://schemas.microsoft.com/office/drawing/2014/main" id="{3B5593D5-8A1B-554A-84AB-2F36DE6968A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6534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For the model using subtraction, </a:t>
            </a:r>
            <a:r>
              <a:rPr lang="en-US" sz="1200" b="0" kern="1200" dirty="0">
                <a:solidFill>
                  <a:schemeClr val="tx1"/>
                </a:solidFill>
                <a:effectLst/>
                <a:latin typeface="Calibri" panose="020F0502020204030204" pitchFamily="34" charset="0"/>
                <a:ea typeface="+mn-ea"/>
                <a:cs typeface="Calibri" panose="020F0502020204030204" pitchFamily="34" charset="0"/>
              </a:rPr>
              <a:t>prompt students to justify the steps.</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b="0" i="1" kern="1200" dirty="0">
                <a:solidFill>
                  <a:schemeClr val="tx1"/>
                </a:solidFill>
                <a:effectLst/>
                <a:latin typeface="Calibri" panose="020F0502020204030204" pitchFamily="34" charset="0"/>
                <a:ea typeface="+mn-ea"/>
                <a:cs typeface="Calibri" panose="020F0502020204030204" pitchFamily="34" charset="0"/>
              </a:rPr>
              <a:t>To use this method, how do you know what operation and number to use?</a:t>
            </a:r>
          </a:p>
        </p:txBody>
      </p:sp>
      <p:sp>
        <p:nvSpPr>
          <p:cNvPr id="4" name="Slide Number Placeholder 3"/>
          <p:cNvSpPr>
            <a:spLocks noGrp="1"/>
          </p:cNvSpPr>
          <p:nvPr>
            <p:ph type="sldNum" sz="quarter" idx="5"/>
          </p:nvPr>
        </p:nvSpPr>
        <p:spPr/>
        <p:txBody>
          <a:bodyPr/>
          <a:lstStyle/>
          <a:p>
            <a:fld id="{F8681064-F962-A14C-9936-35D1D2D1163F}" type="slidenum">
              <a:rPr lang="en-US" smtClean="0"/>
              <a:t>10</a:t>
            </a:fld>
            <a:endParaRPr lang="en-US"/>
          </a:p>
        </p:txBody>
      </p:sp>
      <p:sp>
        <p:nvSpPr>
          <p:cNvPr id="5" name="Date Placeholder 4">
            <a:extLst>
              <a:ext uri="{FF2B5EF4-FFF2-40B4-BE49-F238E27FC236}">
                <a16:creationId xmlns:a16="http://schemas.microsoft.com/office/drawing/2014/main" id="{5F46F042-9E73-6842-9B3B-C285019C131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940915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For the model using division, </a:t>
            </a:r>
            <a:r>
              <a:rPr lang="en-US" sz="1200" b="0" kern="1200" dirty="0">
                <a:solidFill>
                  <a:schemeClr val="tx1"/>
                </a:solidFill>
                <a:effectLst/>
                <a:latin typeface="Calibri" panose="020F0502020204030204" pitchFamily="34" charset="0"/>
                <a:ea typeface="+mn-ea"/>
                <a:cs typeface="Calibri" panose="020F0502020204030204" pitchFamily="34" charset="0"/>
              </a:rPr>
              <a:t>prompt students to justify the steps.</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b="0" i="1" kern="1200" dirty="0">
                <a:solidFill>
                  <a:schemeClr val="tx1"/>
                </a:solidFill>
                <a:effectLst/>
                <a:latin typeface="Calibri" panose="020F0502020204030204" pitchFamily="34" charset="0"/>
                <a:ea typeface="+mn-ea"/>
                <a:cs typeface="Calibri" panose="020F0502020204030204" pitchFamily="34" charset="0"/>
              </a:rPr>
              <a:t>Why were both 5x and 15 divided by 5?</a:t>
            </a:r>
          </a:p>
        </p:txBody>
      </p:sp>
      <p:sp>
        <p:nvSpPr>
          <p:cNvPr id="4" name="Slide Number Placeholder 3"/>
          <p:cNvSpPr>
            <a:spLocks noGrp="1"/>
          </p:cNvSpPr>
          <p:nvPr>
            <p:ph type="sldNum" sz="quarter" idx="5"/>
          </p:nvPr>
        </p:nvSpPr>
        <p:spPr/>
        <p:txBody>
          <a:bodyPr/>
          <a:lstStyle/>
          <a:p>
            <a:fld id="{F8681064-F962-A14C-9936-35D1D2D1163F}" type="slidenum">
              <a:rPr lang="en-US" smtClean="0"/>
              <a:t>11</a:t>
            </a:fld>
            <a:endParaRPr lang="en-US"/>
          </a:p>
        </p:txBody>
      </p:sp>
      <p:sp>
        <p:nvSpPr>
          <p:cNvPr id="5" name="Date Placeholder 4">
            <a:extLst>
              <a:ext uri="{FF2B5EF4-FFF2-40B4-BE49-F238E27FC236}">
                <a16:creationId xmlns:a16="http://schemas.microsoft.com/office/drawing/2014/main" id="{CD9DCAB7-487E-0547-9A4D-4EC7394B56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0344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Monitor and Confirm Understanding </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Solving the equation shows that </a:t>
            </a:r>
            <a:r>
              <a:rPr lang="en-US" sz="1200" b="0" i="1" kern="1200" dirty="0">
                <a:solidFill>
                  <a:schemeClr val="tx1"/>
                </a:solidFill>
                <a:effectLst/>
                <a:latin typeface="Calibri" panose="020F0502020204030204" pitchFamily="34" charset="0"/>
                <a:ea typeface="+mn-ea"/>
                <a:cs typeface="Calibri" panose="020F0502020204030204" pitchFamily="34" charset="0"/>
              </a:rPr>
              <a:t>x</a:t>
            </a:r>
            <a:r>
              <a:rPr lang="en-US" sz="1200" b="0" kern="1200" dirty="0">
                <a:solidFill>
                  <a:schemeClr val="tx1"/>
                </a:solidFill>
                <a:effectLst/>
                <a:latin typeface="Calibri" panose="020F0502020204030204" pitchFamily="34" charset="0"/>
                <a:ea typeface="+mn-ea"/>
                <a:cs typeface="Calibri" panose="020F0502020204030204" pitchFamily="34" charset="0"/>
              </a:rPr>
              <a:t> = 27. This is the number of bricks in the chimney. The arch has 4 times as many bricks, or 108.</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The bar is divided into 3 sections. The </a:t>
            </a:r>
            <a:r>
              <a:rPr lang="en-US" sz="1200" b="0" i="1" kern="1200" dirty="0">
                <a:solidFill>
                  <a:schemeClr val="tx1"/>
                </a:solidFill>
                <a:effectLst/>
                <a:latin typeface="Calibri" panose="020F0502020204030204" pitchFamily="34" charset="0"/>
                <a:ea typeface="+mn-ea"/>
                <a:cs typeface="Calibri" panose="020F0502020204030204" pitchFamily="34" charset="0"/>
              </a:rPr>
              <a:t>x</a:t>
            </a:r>
            <a:r>
              <a:rPr lang="en-US" sz="1200" b="0" kern="1200" dirty="0">
                <a:solidFill>
                  <a:schemeClr val="tx1"/>
                </a:solidFill>
                <a:effectLst/>
                <a:latin typeface="Calibri" panose="020F0502020204030204" pitchFamily="34" charset="0"/>
                <a:ea typeface="+mn-ea"/>
                <a:cs typeface="Calibri" panose="020F0502020204030204" pitchFamily="34" charset="0"/>
              </a:rPr>
              <a:t>-section represents the number of bricks in the chimney, the 4</a:t>
            </a:r>
            <a:r>
              <a:rPr lang="en-US" sz="1200" b="0" i="1" kern="1200" dirty="0">
                <a:solidFill>
                  <a:schemeClr val="tx1"/>
                </a:solidFill>
                <a:effectLst/>
                <a:latin typeface="Calibri" panose="020F0502020204030204" pitchFamily="34" charset="0"/>
                <a:ea typeface="+mn-ea"/>
                <a:cs typeface="Calibri" panose="020F0502020204030204" pitchFamily="34" charset="0"/>
              </a:rPr>
              <a:t>x</a:t>
            </a:r>
            <a:r>
              <a:rPr lang="en-US" sz="1200" b="0" kern="1200" dirty="0">
                <a:solidFill>
                  <a:schemeClr val="tx1"/>
                </a:solidFill>
                <a:effectLst/>
                <a:latin typeface="Calibri" panose="020F0502020204030204" pitchFamily="34" charset="0"/>
                <a:ea typeface="+mn-ea"/>
                <a:cs typeface="Calibri" panose="020F0502020204030204" pitchFamily="34" charset="0"/>
              </a:rPr>
              <a:t>-section the number of bricks in the arch, and the 15-section the number of bricks saved.</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After subtracting 15, the equation shows a product equal to 135. Division is needed to undo the multiplication.</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Students should recognize that all the terms on both sides of the equation must be divided by 5 to maintain equality.</a:t>
            </a:r>
          </a:p>
        </p:txBody>
      </p:sp>
      <p:sp>
        <p:nvSpPr>
          <p:cNvPr id="4" name="Slide Number Placeholder 3"/>
          <p:cNvSpPr>
            <a:spLocks noGrp="1"/>
          </p:cNvSpPr>
          <p:nvPr>
            <p:ph type="sldNum" sz="quarter" idx="5"/>
          </p:nvPr>
        </p:nvSpPr>
        <p:spPr/>
        <p:txBody>
          <a:bodyPr/>
          <a:lstStyle/>
          <a:p>
            <a:fld id="{F8681064-F962-A14C-9936-35D1D2D1163F}" type="slidenum">
              <a:rPr lang="en-US" smtClean="0"/>
              <a:t>12</a:t>
            </a:fld>
            <a:endParaRPr lang="en-US"/>
          </a:p>
        </p:txBody>
      </p:sp>
      <p:sp>
        <p:nvSpPr>
          <p:cNvPr id="5" name="Date Placeholder 4">
            <a:extLst>
              <a:ext uri="{FF2B5EF4-FFF2-40B4-BE49-F238E27FC236}">
                <a16:creationId xmlns:a16="http://schemas.microsoft.com/office/drawing/2014/main" id="{9161434B-9921-DE4D-B5F6-316BCA51C4A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64566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Problem 5</a:t>
            </a:r>
          </a:p>
          <a:p>
            <a:r>
              <a:rPr lang="en-US" sz="1200" b="0" kern="1200" dirty="0">
                <a:solidFill>
                  <a:schemeClr val="tx1"/>
                </a:solidFill>
                <a:effectLst/>
                <a:latin typeface="Calibri" panose="020F0502020204030204" pitchFamily="34" charset="0"/>
                <a:ea typeface="+mn-ea"/>
                <a:cs typeface="Calibri" panose="020F0502020204030204" pitchFamily="34" charset="0"/>
              </a:rPr>
              <a:t>Look for the idea that the equation includes multiplication and addition. The inverse operations of division and subtraction can be used to solve the equation and can be done in either order as long as you divide all of the terms on both sides of the equation.</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ASK</a:t>
            </a:r>
            <a:r>
              <a:rPr lang="en-US" sz="1200" b="0" kern="1200" dirty="0">
                <a:solidFill>
                  <a:schemeClr val="tx1"/>
                </a:solidFill>
                <a:effectLst/>
                <a:latin typeface="Calibri" panose="020F0502020204030204" pitchFamily="34" charset="0"/>
                <a:ea typeface="+mn-ea"/>
                <a:cs typeface="Calibri" panose="020F0502020204030204" pitchFamily="34" charset="0"/>
              </a:rPr>
              <a:t> </a:t>
            </a:r>
            <a:r>
              <a:rPr lang="en-US" sz="1200" b="0" i="1" kern="1200" dirty="0">
                <a:solidFill>
                  <a:schemeClr val="tx1"/>
                </a:solidFill>
                <a:effectLst/>
                <a:latin typeface="Calibri" panose="020F0502020204030204" pitchFamily="34" charset="0"/>
                <a:ea typeface="+mn-ea"/>
                <a:cs typeface="Calibri" panose="020F0502020204030204" pitchFamily="34" charset="0"/>
              </a:rPr>
              <a:t>What goal do the methods shown in the second and third Model Its have in common? How does the first step in each method help?</a:t>
            </a:r>
          </a:p>
          <a:p>
            <a:endParaRPr lang="en-US" sz="1200" b="0" i="1"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LISTEN FOR </a:t>
            </a:r>
            <a:r>
              <a:rPr lang="en-US" sz="1200" b="0" kern="1200" dirty="0">
                <a:solidFill>
                  <a:schemeClr val="tx1"/>
                </a:solidFill>
                <a:effectLst/>
                <a:latin typeface="Calibri" panose="020F0502020204030204" pitchFamily="34" charset="0"/>
                <a:ea typeface="+mn-ea"/>
                <a:cs typeface="Calibri" panose="020F0502020204030204" pitchFamily="34" charset="0"/>
              </a:rPr>
              <a:t>Both methods are working to isolate </a:t>
            </a:r>
            <a:r>
              <a:rPr lang="en-US" sz="1200" b="0" i="1" kern="1200" dirty="0">
                <a:solidFill>
                  <a:schemeClr val="tx1"/>
                </a:solidFill>
                <a:effectLst/>
                <a:latin typeface="Calibri" panose="020F0502020204030204" pitchFamily="34" charset="0"/>
                <a:ea typeface="+mn-ea"/>
                <a:cs typeface="Calibri" panose="020F0502020204030204" pitchFamily="34" charset="0"/>
              </a:rPr>
              <a:t>x</a:t>
            </a:r>
            <a:r>
              <a:rPr lang="en-US" sz="1200" b="0" kern="1200" dirty="0">
                <a:solidFill>
                  <a:schemeClr val="tx1"/>
                </a:solidFill>
                <a:effectLst/>
                <a:latin typeface="Calibri" panose="020F0502020204030204" pitchFamily="34" charset="0"/>
                <a:ea typeface="+mn-ea"/>
                <a:cs typeface="Calibri" panose="020F0502020204030204" pitchFamily="34" charset="0"/>
              </a:rPr>
              <a:t> on one side of the equation. The first method isolates the </a:t>
            </a:r>
            <a:r>
              <a:rPr lang="en-US" sz="1200" b="0" i="1" kern="1200" dirty="0">
                <a:solidFill>
                  <a:schemeClr val="tx1"/>
                </a:solidFill>
                <a:effectLst/>
                <a:latin typeface="Calibri" panose="020F0502020204030204" pitchFamily="34" charset="0"/>
                <a:ea typeface="+mn-ea"/>
                <a:cs typeface="Calibri" panose="020F0502020204030204" pitchFamily="34" charset="0"/>
              </a:rPr>
              <a:t>x</a:t>
            </a:r>
            <a:r>
              <a:rPr lang="en-US" sz="1200" b="0" kern="1200" dirty="0">
                <a:solidFill>
                  <a:schemeClr val="tx1"/>
                </a:solidFill>
                <a:effectLst/>
                <a:latin typeface="Calibri" panose="020F0502020204030204" pitchFamily="34" charset="0"/>
                <a:ea typeface="+mn-ea"/>
                <a:cs typeface="Calibri" panose="020F0502020204030204" pitchFamily="34" charset="0"/>
              </a:rPr>
              <a:t>-term. The second method makes the coefficient of </a:t>
            </a:r>
            <a:r>
              <a:rPr lang="en-US" sz="1200" b="0" i="1" kern="1200" dirty="0">
                <a:solidFill>
                  <a:schemeClr val="tx1"/>
                </a:solidFill>
                <a:effectLst/>
                <a:latin typeface="Calibri" panose="020F0502020204030204" pitchFamily="34" charset="0"/>
                <a:ea typeface="+mn-ea"/>
                <a:cs typeface="Calibri" panose="020F0502020204030204" pitchFamily="34" charset="0"/>
              </a:rPr>
              <a:t>x</a:t>
            </a:r>
            <a:r>
              <a:rPr lang="en-US" sz="1200" b="0" kern="1200" dirty="0">
                <a:solidFill>
                  <a:schemeClr val="tx1"/>
                </a:solidFill>
                <a:effectLst/>
                <a:latin typeface="Calibri" panose="020F0502020204030204" pitchFamily="34" charset="0"/>
                <a:ea typeface="+mn-ea"/>
                <a:cs typeface="Calibri" panose="020F0502020204030204" pitchFamily="34" charset="0"/>
              </a:rPr>
              <a:t> equal to 1.</a:t>
            </a:r>
          </a:p>
          <a:p>
            <a:endParaRPr lang="en-US" sz="1200" b="1" kern="1200" dirty="0">
              <a:solidFill>
                <a:schemeClr val="tx1"/>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Calibri" panose="020F0502020204030204" pitchFamily="34" charset="0"/>
                <a:ea typeface="+mn-ea"/>
                <a:cs typeface="Calibri" panose="020F0502020204030204" pitchFamily="34" charset="0"/>
              </a:rPr>
              <a:t>Problem 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latin typeface="Calibri" panose="020F0502020204030204" pitchFamily="34" charset="0"/>
                <a:cs typeface="Calibri" panose="020F0502020204030204" pitchFamily="34" charset="0"/>
              </a:rPr>
              <a:t>Encourage students to generalize from their earlier work on the second and third Model 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solidFill>
                <a:schemeClr val="tx1"/>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Calibri" panose="020F0502020204030204" pitchFamily="34" charset="0"/>
                <a:cs typeface="Calibri" panose="020F0502020204030204" pitchFamily="34" charset="0"/>
              </a:rPr>
              <a:t>ASK</a:t>
            </a:r>
            <a:r>
              <a:rPr lang="en-US" b="0" dirty="0">
                <a:solidFill>
                  <a:schemeClr val="tx1"/>
                </a:solidFill>
                <a:latin typeface="Calibri" panose="020F0502020204030204" pitchFamily="34" charset="0"/>
                <a:cs typeface="Calibri" panose="020F0502020204030204" pitchFamily="34" charset="0"/>
              </a:rPr>
              <a:t> </a:t>
            </a:r>
            <a:r>
              <a:rPr lang="en-US" b="0" i="1" dirty="0">
                <a:solidFill>
                  <a:schemeClr val="tx1"/>
                </a:solidFill>
                <a:latin typeface="Calibri" panose="020F0502020204030204" pitchFamily="34" charset="0"/>
                <a:cs typeface="Calibri" panose="020F0502020204030204" pitchFamily="34" charset="0"/>
              </a:rPr>
              <a:t>What operations could you choose to use for your first step?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1" dirty="0">
              <a:solidFill>
                <a:schemeClr val="tx1"/>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latin typeface="Calibri" panose="020F0502020204030204" pitchFamily="34" charset="0"/>
                <a:cs typeface="Calibri" panose="020F0502020204030204" pitchFamily="34" charset="0"/>
              </a:rPr>
              <a:t>LISTEN FOR </a:t>
            </a:r>
            <a:r>
              <a:rPr lang="en-US" b="0" dirty="0">
                <a:solidFill>
                  <a:schemeClr val="tx1"/>
                </a:solidFill>
                <a:latin typeface="Calibri" panose="020F0502020204030204" pitchFamily="34" charset="0"/>
                <a:cs typeface="Calibri" panose="020F0502020204030204" pitchFamily="34" charset="0"/>
              </a:rPr>
              <a:t>I could start by subtracting by 12 or by dividing all the terms by 2.</a:t>
            </a:r>
          </a:p>
        </p:txBody>
      </p:sp>
      <p:sp>
        <p:nvSpPr>
          <p:cNvPr id="4" name="Slide Number Placeholder 3"/>
          <p:cNvSpPr>
            <a:spLocks noGrp="1"/>
          </p:cNvSpPr>
          <p:nvPr>
            <p:ph type="sldNum" sz="quarter" idx="5"/>
          </p:nvPr>
        </p:nvSpPr>
        <p:spPr/>
        <p:txBody>
          <a:bodyPr/>
          <a:lstStyle/>
          <a:p>
            <a:fld id="{F8681064-F962-A14C-9936-35D1D2D1163F}" type="slidenum">
              <a:rPr lang="en-US" smtClean="0"/>
              <a:t>13</a:t>
            </a:fld>
            <a:endParaRPr lang="en-US"/>
          </a:p>
        </p:txBody>
      </p:sp>
      <p:sp>
        <p:nvSpPr>
          <p:cNvPr id="5" name="Date Placeholder 4">
            <a:extLst>
              <a:ext uri="{FF2B5EF4-FFF2-40B4-BE49-F238E27FC236}">
                <a16:creationId xmlns:a16="http://schemas.microsoft.com/office/drawing/2014/main" id="{44543161-D985-CC46-B1CD-07084761C58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833855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Calibri" panose="020F0502020204030204" pitchFamily="34" charset="0"/>
                <a:ea typeface="+mn-ea"/>
                <a:cs typeface="Calibri" panose="020F0502020204030204" pitchFamily="34" charset="0"/>
              </a:rPr>
              <a:t>Have all students focus on the strategies used to solve the Try It. If time allows, have students discuss their ideas with a partner.</a:t>
            </a:r>
          </a:p>
        </p:txBody>
      </p:sp>
      <p:sp>
        <p:nvSpPr>
          <p:cNvPr id="4" name="Slide Number Placeholder 3"/>
          <p:cNvSpPr>
            <a:spLocks noGrp="1"/>
          </p:cNvSpPr>
          <p:nvPr>
            <p:ph type="sldNum" sz="quarter" idx="5"/>
          </p:nvPr>
        </p:nvSpPr>
        <p:spPr/>
        <p:txBody>
          <a:bodyPr/>
          <a:lstStyle/>
          <a:p>
            <a:fld id="{F8681064-F962-A14C-9936-35D1D2D1163F}" type="slidenum">
              <a:rPr lang="en-US" smtClean="0"/>
              <a:t>14</a:t>
            </a:fld>
            <a:endParaRPr lang="en-US"/>
          </a:p>
        </p:txBody>
      </p:sp>
      <p:sp>
        <p:nvSpPr>
          <p:cNvPr id="5" name="Date Placeholder 4">
            <a:extLst>
              <a:ext uri="{FF2B5EF4-FFF2-40B4-BE49-F238E27FC236}">
                <a16:creationId xmlns:a16="http://schemas.microsoft.com/office/drawing/2014/main" id="{F95DAC53-6563-BB4B-86F3-4AEE91259BD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31874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15</a:t>
            </a:fld>
            <a:endParaRPr lang="en-US"/>
          </a:p>
        </p:txBody>
      </p:sp>
      <p:sp>
        <p:nvSpPr>
          <p:cNvPr id="5" name="Date Placeholder 4">
            <a:extLst>
              <a:ext uri="{FF2B5EF4-FFF2-40B4-BE49-F238E27FC236}">
                <a16:creationId xmlns:a16="http://schemas.microsoft.com/office/drawing/2014/main" id="{C3FC9EA4-4268-4E40-B782-6DE01DA4F64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80103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16</a:t>
            </a:fld>
            <a:endParaRPr lang="en-US"/>
          </a:p>
        </p:txBody>
      </p:sp>
      <p:sp>
        <p:nvSpPr>
          <p:cNvPr id="5" name="Date Placeholder 4">
            <a:extLst>
              <a:ext uri="{FF2B5EF4-FFF2-40B4-BE49-F238E27FC236}">
                <a16:creationId xmlns:a16="http://schemas.microsoft.com/office/drawing/2014/main" id="{86F9E514-9C85-C14F-905C-A1991695DF4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385507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Calibri" panose="020F0502020204030204" pitchFamily="34" charset="0"/>
                <a:ea typeface="+mn-ea"/>
                <a:cs typeface="Calibri" panose="020F0502020204030204" pitchFamily="34" charset="0"/>
              </a:rPr>
              <a:t>Students’ solutions should show an understanding of:</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Calibri" panose="020F0502020204030204" pitchFamily="34" charset="0"/>
                <a:ea typeface="+mn-ea"/>
                <a:cs typeface="Calibri" panose="020F0502020204030204" pitchFamily="34" charset="0"/>
              </a:rPr>
              <a:t>using a coefficient of 6 with a variable to represent the cost of the 6 pencils.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Calibri" panose="020F0502020204030204" pitchFamily="34" charset="0"/>
                <a:ea typeface="+mn-ea"/>
                <a:cs typeface="Calibri" panose="020F0502020204030204" pitchFamily="34" charset="0"/>
              </a:rPr>
              <a:t>adding the cost of the sketchbook to express the total cost.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Calibri" panose="020F0502020204030204" pitchFamily="34" charset="0"/>
                <a:ea typeface="+mn-ea"/>
                <a:cs typeface="Calibri" panose="020F0502020204030204" pitchFamily="34" charset="0"/>
              </a:rPr>
              <a:t>using division and subtraction to solve the equation.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Calibri" panose="020F0502020204030204" pitchFamily="34" charset="0"/>
                <a:ea typeface="+mn-ea"/>
                <a:cs typeface="Calibri" panose="020F0502020204030204" pitchFamily="34" charset="0"/>
              </a:rPr>
              <a:t>Error Alert </a:t>
            </a:r>
            <a:r>
              <a:rPr lang="en-US" sz="1200" b="0" kern="1200" dirty="0">
                <a:solidFill>
                  <a:schemeClr val="tx1"/>
                </a:solidFill>
                <a:effectLst/>
                <a:latin typeface="Calibri" panose="020F0502020204030204" pitchFamily="34" charset="0"/>
                <a:ea typeface="+mn-ea"/>
                <a:cs typeface="Calibri" panose="020F0502020204030204" pitchFamily="34" charset="0"/>
              </a:rPr>
              <a:t>If students use division as a first step in solving the equation, but neglect to divide both terms in the sum, then ask the student to check the solution by substituting into the original equation. It will not make the equation a true statement. Next, have the student justify each step of the solution with a property of operations or equality. This should help the student see which step led to the error, decide how to correct it, and connect division to the distributive property.</a:t>
            </a:r>
          </a:p>
        </p:txBody>
      </p:sp>
      <p:sp>
        <p:nvSpPr>
          <p:cNvPr id="4" name="Slide Number Placeholder 3"/>
          <p:cNvSpPr>
            <a:spLocks noGrp="1"/>
          </p:cNvSpPr>
          <p:nvPr>
            <p:ph type="sldNum" sz="quarter" idx="5"/>
          </p:nvPr>
        </p:nvSpPr>
        <p:spPr/>
        <p:txBody>
          <a:bodyPr/>
          <a:lstStyle/>
          <a:p>
            <a:fld id="{F8681064-F962-A14C-9936-35D1D2D1163F}" type="slidenum">
              <a:rPr lang="en-US" smtClean="0"/>
              <a:t>17</a:t>
            </a:fld>
            <a:endParaRPr lang="en-US"/>
          </a:p>
        </p:txBody>
      </p:sp>
      <p:sp>
        <p:nvSpPr>
          <p:cNvPr id="5" name="Date Placeholder 4">
            <a:extLst>
              <a:ext uri="{FF2B5EF4-FFF2-40B4-BE49-F238E27FC236}">
                <a16:creationId xmlns:a16="http://schemas.microsoft.com/office/drawing/2014/main" id="{3DAFDAD1-A9F1-7C49-A815-F322631CEAC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19310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18</a:t>
            </a:fld>
            <a:endParaRPr lang="en-US"/>
          </a:p>
        </p:txBody>
      </p:sp>
      <p:sp>
        <p:nvSpPr>
          <p:cNvPr id="5" name="Date Placeholder 4">
            <a:extLst>
              <a:ext uri="{FF2B5EF4-FFF2-40B4-BE49-F238E27FC236}">
                <a16:creationId xmlns:a16="http://schemas.microsoft.com/office/drawing/2014/main" id="{00BD2CB9-C4B3-DA4E-A899-C836CF49D8D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67679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19</a:t>
            </a:fld>
            <a:endParaRPr lang="en-US"/>
          </a:p>
        </p:txBody>
      </p:sp>
      <p:sp>
        <p:nvSpPr>
          <p:cNvPr id="5" name="Date Placeholder 4">
            <a:extLst>
              <a:ext uri="{FF2B5EF4-FFF2-40B4-BE49-F238E27FC236}">
                <a16:creationId xmlns:a16="http://schemas.microsoft.com/office/drawing/2014/main" id="{EE9390E1-83A1-4B4F-B814-B8B92361E27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08787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START </a:t>
            </a:r>
            <a:r>
              <a:rPr lang="en-US" sz="1200" kern="1200" dirty="0">
                <a:solidFill>
                  <a:schemeClr val="tx1"/>
                </a:solidFill>
                <a:effectLst/>
                <a:latin typeface="Calibri" panose="020F0502020204030204" pitchFamily="34" charset="0"/>
                <a:ea typeface="+mn-ea"/>
                <a:cs typeface="Calibri" panose="020F0502020204030204" pitchFamily="34" charset="0"/>
              </a:rPr>
              <a:t>(Teacher’s Guide page 359) </a:t>
            </a:r>
          </a:p>
          <a:p>
            <a:endParaRPr lang="en-US" sz="1200"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WHY? </a:t>
            </a:r>
            <a:r>
              <a:rPr lang="en-US" sz="1200" kern="1200" dirty="0">
                <a:solidFill>
                  <a:schemeClr val="tx1"/>
                </a:solidFill>
                <a:effectLst/>
                <a:latin typeface="Calibri" panose="020F0502020204030204" pitchFamily="34" charset="0"/>
                <a:ea typeface="+mn-ea"/>
                <a:cs typeface="Calibri" panose="020F0502020204030204" pitchFamily="34" charset="0"/>
              </a:rPr>
              <a:t>Support students’ ability compare the structure of algebraic expressions.</a:t>
            </a:r>
          </a:p>
          <a:p>
            <a:endParaRPr lang="en-US" sz="1200" kern="1200" dirty="0">
              <a:solidFill>
                <a:schemeClr val="tx1"/>
              </a:solidFill>
              <a:effectLst/>
              <a:latin typeface="Calibri" panose="020F0502020204030204" pitchFamily="34" charset="0"/>
              <a:ea typeface="+mn-ea"/>
              <a:cs typeface="Calibri" panose="020F0502020204030204" pitchFamily="34" charset="0"/>
            </a:endParaRPr>
          </a:p>
          <a:p>
            <a:r>
              <a:rPr lang="en-US" sz="1200" kern="1200" dirty="0">
                <a:solidFill>
                  <a:schemeClr val="tx1"/>
                </a:solidFill>
                <a:effectLst/>
                <a:latin typeface="Calibri" panose="020F0502020204030204" pitchFamily="34" charset="0"/>
                <a:ea typeface="+mn-ea"/>
                <a:cs typeface="Calibri" panose="020F0502020204030204" pitchFamily="34" charset="0"/>
              </a:rPr>
              <a:t>Consider providing a sentence starter to help students express their thinking: </a:t>
            </a:r>
          </a:p>
          <a:p>
            <a:pPr marL="171450" indent="-171450">
              <a:buFont typeface="Arial" panose="020B0604020202020204" pitchFamily="34" charset="0"/>
              <a:buChar char="•"/>
            </a:pPr>
            <a:r>
              <a:rPr lang="en-US" sz="1200" i="1" kern="1200" dirty="0">
                <a:solidFill>
                  <a:schemeClr val="tx1"/>
                </a:solidFill>
                <a:effectLst/>
                <a:latin typeface="Calibri" panose="020F0502020204030204" pitchFamily="34" charset="0"/>
                <a:ea typeface="+mn-ea"/>
                <a:cs typeface="Calibri" panose="020F0502020204030204" pitchFamily="34" charset="0"/>
              </a:rPr>
              <a:t>_______ does not belong because _______. </a:t>
            </a:r>
            <a:endParaRPr lang="en-US" sz="1200" kern="1200" dirty="0">
              <a:solidFill>
                <a:schemeClr val="tx1"/>
              </a:solidFill>
              <a:effectLst/>
              <a:latin typeface="Calibri" panose="020F0502020204030204" pitchFamily="34" charset="0"/>
              <a:ea typeface="+mn-ea"/>
              <a:cs typeface="Calibri" panose="020F0502020204030204" pitchFamily="34" charset="0"/>
            </a:endParaRPr>
          </a:p>
          <a:p>
            <a:br>
              <a:rPr lang="en-US" sz="1200" kern="1200" dirty="0">
                <a:solidFill>
                  <a:schemeClr val="tx1"/>
                </a:solidFill>
                <a:effectLst/>
                <a:latin typeface="Calibri" panose="020F0502020204030204" pitchFamily="34" charset="0"/>
                <a:ea typeface="+mn-ea"/>
                <a:cs typeface="Calibri" panose="020F0502020204030204" pitchFamily="34" charset="0"/>
              </a:rPr>
            </a:br>
            <a:endParaRPr lang="en-US" sz="1200"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Possible Solutions </a:t>
            </a:r>
          </a:p>
          <a:p>
            <a:r>
              <a:rPr lang="en-US" sz="1200" kern="1200" dirty="0">
                <a:solidFill>
                  <a:schemeClr val="tx1"/>
                </a:solidFill>
                <a:effectLst/>
                <a:latin typeface="Calibri" panose="020F0502020204030204" pitchFamily="34" charset="0"/>
                <a:ea typeface="+mn-ea"/>
                <a:cs typeface="Calibri" panose="020F0502020204030204" pitchFamily="34" charset="0"/>
              </a:rPr>
              <a:t>A uses the same number twice.</a:t>
            </a:r>
          </a:p>
          <a:p>
            <a:r>
              <a:rPr lang="en-US" sz="1200" kern="1200" dirty="0">
                <a:solidFill>
                  <a:schemeClr val="tx1"/>
                </a:solidFill>
                <a:effectLst/>
                <a:latin typeface="Calibri" panose="020F0502020204030204" pitchFamily="34" charset="0"/>
                <a:ea typeface="+mn-ea"/>
                <a:cs typeface="Calibri" panose="020F0502020204030204" pitchFamily="34" charset="0"/>
              </a:rPr>
              <a:t>B uses a different variable.</a:t>
            </a:r>
          </a:p>
          <a:p>
            <a:r>
              <a:rPr lang="en-US" sz="1200" kern="1200" dirty="0">
                <a:solidFill>
                  <a:schemeClr val="tx1"/>
                </a:solidFill>
                <a:effectLst/>
                <a:latin typeface="Calibri" panose="020F0502020204030204" pitchFamily="34" charset="0"/>
                <a:ea typeface="+mn-ea"/>
                <a:cs typeface="Calibri" panose="020F0502020204030204" pitchFamily="34" charset="0"/>
              </a:rPr>
              <a:t>C will need parentheses to write algebraically.</a:t>
            </a:r>
          </a:p>
          <a:p>
            <a:r>
              <a:rPr lang="en-US" sz="1200" kern="1200" dirty="0">
                <a:solidFill>
                  <a:schemeClr val="tx1"/>
                </a:solidFill>
                <a:effectLst/>
                <a:latin typeface="Calibri" panose="020F0502020204030204" pitchFamily="34" charset="0"/>
                <a:ea typeface="+mn-ea"/>
                <a:cs typeface="Calibri" panose="020F0502020204030204" pitchFamily="34" charset="0"/>
              </a:rPr>
              <a:t>D can be expressed as a single term.</a:t>
            </a:r>
          </a:p>
          <a:p>
            <a:endParaRPr lang="en-US" dirty="0">
              <a:solidFill>
                <a:schemeClr val="tx1"/>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F8681064-F962-A14C-9936-35D1D2D1163F}" type="slidenum">
              <a:rPr lang="en-US" smtClean="0"/>
              <a:t>2</a:t>
            </a:fld>
            <a:endParaRPr lang="en-US"/>
          </a:p>
        </p:txBody>
      </p:sp>
      <p:sp>
        <p:nvSpPr>
          <p:cNvPr id="5" name="Date Placeholder 4">
            <a:extLst>
              <a:ext uri="{FF2B5EF4-FFF2-40B4-BE49-F238E27FC236}">
                <a16:creationId xmlns:a16="http://schemas.microsoft.com/office/drawing/2014/main" id="{DAE51341-8BA9-D642-999F-0D0FFCE7461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808068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20</a:t>
            </a:fld>
            <a:endParaRPr lang="en-US"/>
          </a:p>
        </p:txBody>
      </p:sp>
      <p:sp>
        <p:nvSpPr>
          <p:cNvPr id="5" name="Date Placeholder 4">
            <a:extLst>
              <a:ext uri="{FF2B5EF4-FFF2-40B4-BE49-F238E27FC236}">
                <a16:creationId xmlns:a16="http://schemas.microsoft.com/office/drawing/2014/main" id="{C9835B29-D3C3-1B43-8276-DBD3971AFD5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643702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21</a:t>
            </a:fld>
            <a:endParaRPr lang="en-US"/>
          </a:p>
        </p:txBody>
      </p:sp>
      <p:sp>
        <p:nvSpPr>
          <p:cNvPr id="5" name="Date Placeholder 4">
            <a:extLst>
              <a:ext uri="{FF2B5EF4-FFF2-40B4-BE49-F238E27FC236}">
                <a16:creationId xmlns:a16="http://schemas.microsoft.com/office/drawing/2014/main" id="{6DDE10AF-2DA9-8C41-9259-6B53757C42F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330269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22</a:t>
            </a:fld>
            <a:endParaRPr lang="en-US"/>
          </a:p>
        </p:txBody>
      </p:sp>
      <p:sp>
        <p:nvSpPr>
          <p:cNvPr id="5" name="Date Placeholder 4">
            <a:extLst>
              <a:ext uri="{FF2B5EF4-FFF2-40B4-BE49-F238E27FC236}">
                <a16:creationId xmlns:a16="http://schemas.microsoft.com/office/drawing/2014/main" id="{E3245FE9-12DD-414E-9267-A2A30E10268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22417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23</a:t>
            </a:fld>
            <a:endParaRPr lang="en-US"/>
          </a:p>
        </p:txBody>
      </p:sp>
      <p:sp>
        <p:nvSpPr>
          <p:cNvPr id="5" name="Date Placeholder 4">
            <a:extLst>
              <a:ext uri="{FF2B5EF4-FFF2-40B4-BE49-F238E27FC236}">
                <a16:creationId xmlns:a16="http://schemas.microsoft.com/office/drawing/2014/main" id="{555C4F84-EEC5-604F-B5AB-FC9B1A3490A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920400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Individual Think Time </a:t>
            </a:r>
            <a:r>
              <a:rPr lang="en-US" b="0">
                <a:latin typeface="Arial" panose="020B0604020202020204" pitchFamily="34" charset="0"/>
                <a:cs typeface="Arial" panose="020B0604020202020204" pitchFamily="34" charset="0"/>
              </a:rPr>
              <a:t>(10 seconds to 2 minutes)</a:t>
            </a:r>
          </a:p>
          <a:p>
            <a:endParaRPr lang="en-US" b="0" i="0">
              <a:latin typeface="Arial" panose="020B0604020202020204" pitchFamily="34" charset="0"/>
              <a:cs typeface="Arial" panose="020B0604020202020204" pitchFamily="34" charset="0"/>
            </a:endParaRPr>
          </a:p>
          <a:p>
            <a:r>
              <a:rPr lang="en-US" b="0" i="0">
                <a:latin typeface="Arial" panose="020B0604020202020204" pitchFamily="34" charset="0"/>
                <a:cs typeface="Arial" panose="020B0604020202020204" pitchFamily="34" charset="0"/>
              </a:rPr>
              <a:t>Provide students a short time to think about a question or problem before discussing with a partner, a small group, or the whole class.</a:t>
            </a:r>
          </a:p>
          <a:p>
            <a:endParaRPr lang="en-US" b="0" i="0">
              <a:latin typeface="Arial" panose="020B0604020202020204" pitchFamily="34" charset="0"/>
              <a:cs typeface="Arial" panose="020B0604020202020204" pitchFamily="34" charset="0"/>
            </a:endParaRPr>
          </a:p>
          <a:p>
            <a:endParaRPr lang="en-US" b="0"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Three Reads</a:t>
            </a:r>
            <a:endParaRPr lang="en-US" b="0" i="0">
              <a:latin typeface="Arial" panose="020B0604020202020204" pitchFamily="34" charset="0"/>
              <a:cs typeface="Arial" panose="020B0604020202020204" pitchFamily="34" charset="0"/>
            </a:endParaRPr>
          </a:p>
          <a:p>
            <a:r>
              <a:rPr lang="en-US">
                <a:effectLst/>
                <a:latin typeface="Helvetica" pitchFamily="2" charset="0"/>
              </a:rPr>
              <a:t>After each read, provide students with think time to read the question and consider their answer.</a:t>
            </a:r>
          </a:p>
          <a:p>
            <a:endParaRPr lang="en-US" b="1"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Connect It</a:t>
            </a:r>
          </a:p>
          <a:p>
            <a:r>
              <a:rPr lang="en-US">
                <a:effectLst/>
                <a:latin typeface="Helvetica" pitchFamily="2" charset="0"/>
              </a:rPr>
              <a:t>Give students think time before discussing as a class.</a:t>
            </a:r>
            <a:endParaRPr lang="en-US" b="1" i="0">
              <a:latin typeface="Arial" panose="020B0604020202020204" pitchFamily="34" charset="0"/>
              <a:cs typeface="Arial" panose="020B0604020202020204" pitchFamily="34" charset="0"/>
            </a:endParaRPr>
          </a:p>
          <a:p>
            <a:endParaRPr lang="en-US" b="1"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Facilitate Whole Class Discussion</a:t>
            </a:r>
          </a:p>
          <a:p>
            <a:r>
              <a:rPr lang="en-US" sz="1200" kern="1200">
                <a:solidFill>
                  <a:schemeClr val="tx1"/>
                </a:solidFill>
                <a:effectLst/>
                <a:latin typeface="Arial" panose="020B0604020202020204" pitchFamily="34" charset="0"/>
                <a:ea typeface="+mn-ea"/>
                <a:cs typeface="Arial" panose="020B0604020202020204" pitchFamily="34" charset="0"/>
              </a:rPr>
              <a:t>After each strategy, allow individual think time for students to process the ideas.</a:t>
            </a:r>
          </a:p>
          <a:p>
            <a:endParaRPr lang="en-US" b="0" i="0">
              <a:latin typeface="Arial" panose="020B0604020202020204" pitchFamily="34" charset="0"/>
              <a:cs typeface="Arial" panose="020B0604020202020204" pitchFamily="34" charset="0"/>
            </a:endParaRPr>
          </a:p>
          <a:p>
            <a:endParaRPr lang="en-US" b="0" i="0">
              <a:latin typeface="Arial" panose="020B0604020202020204" pitchFamily="34" charset="0"/>
              <a:cs typeface="Arial" panose="020B0604020202020204" pitchFamily="34" charset="0"/>
            </a:endParaRPr>
          </a:p>
          <a:p>
            <a:r>
              <a:rPr lang="en-US" b="1" i="0">
                <a:latin typeface="Arial" panose="020B0604020202020204" pitchFamily="34" charset="0"/>
                <a:cs typeface="Arial" panose="020B0604020202020204" pitchFamily="34" charset="0"/>
              </a:rPr>
              <a:t>Understand lessons</a:t>
            </a:r>
          </a:p>
          <a:p>
            <a:r>
              <a:rPr lang="en-US" b="1" i="0">
                <a:latin typeface="Arial" panose="020B0604020202020204" pitchFamily="34" charset="0"/>
                <a:cs typeface="Arial" panose="020B0604020202020204" pitchFamily="34" charset="0"/>
              </a:rPr>
              <a:t>Model It</a:t>
            </a:r>
          </a:p>
          <a:p>
            <a:r>
              <a:rPr lang="en-US">
                <a:effectLst/>
                <a:latin typeface="Helvetica" pitchFamily="2" charset="0"/>
              </a:rPr>
              <a:t>Read the problem and allow students plenty of think time to determine their answer.</a:t>
            </a:r>
          </a:p>
          <a:p>
            <a:endParaRPr lang="en-US" b="0" i="0">
              <a:latin typeface="Arial" panose="020B0604020202020204" pitchFamily="34" charset="0"/>
              <a:cs typeface="Arial" panose="020B0604020202020204" pitchFamily="34" charset="0"/>
            </a:endParaRPr>
          </a:p>
          <a:p>
            <a:endParaRPr lang="en-US" b="0" i="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B494C54-1BFF-BA41-8834-98552D05262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55526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panose="020B0604020202020204" pitchFamily="34" charset="0"/>
                <a:cs typeface="Arial" panose="020B0604020202020204" pitchFamily="34" charset="0"/>
              </a:rPr>
              <a:t>Turn and Talk </a:t>
            </a:r>
            <a:r>
              <a:rPr lang="en-US" b="0">
                <a:latin typeface="Arial" panose="020B0604020202020204" pitchFamily="34" charset="0"/>
                <a:cs typeface="Arial" panose="020B0604020202020204" pitchFamily="34" charset="0"/>
              </a:rPr>
              <a:t>(30 seconds to 1 minute)</a:t>
            </a:r>
            <a:endParaRPr lang="en-US" b="0" i="0">
              <a:latin typeface="Arial" panose="020B0604020202020204" pitchFamily="34" charset="0"/>
              <a:cs typeface="Arial" panose="020B0604020202020204" pitchFamily="34" charset="0"/>
            </a:endParaRPr>
          </a:p>
          <a:p>
            <a:endParaRPr lang="en-US" b="0">
              <a:latin typeface="Arial" panose="020B0604020202020204" pitchFamily="34" charset="0"/>
              <a:cs typeface="Arial" panose="020B0604020202020204" pitchFamily="34" charset="0"/>
            </a:endParaRPr>
          </a:p>
          <a:p>
            <a:r>
              <a:rPr lang="en-US" b="0">
                <a:latin typeface="Arial" panose="020B0604020202020204" pitchFamily="34" charset="0"/>
                <a:cs typeface="Arial" panose="020B0604020202020204" pitchFamily="34" charset="0"/>
              </a:rPr>
              <a:t>Give students a purpose, prompt, or product so that they know what to talk about and why.</a:t>
            </a:r>
          </a:p>
          <a:p>
            <a:endParaRPr lang="en-US" b="0" i="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B494C54-1BFF-BA41-8834-98552D05262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87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latin typeface="Arial" panose="020B0604020202020204" pitchFamily="34" charset="0"/>
                <a:cs typeface="Arial" panose="020B0604020202020204" pitchFamily="34" charset="0"/>
              </a:rPr>
              <a:t>Four Rs: </a:t>
            </a:r>
            <a:r>
              <a:rPr lang="en-US" b="1" dirty="0">
                <a:latin typeface="Arial" panose="020B0604020202020204" pitchFamily="34" charset="0"/>
                <a:cs typeface="Arial" panose="020B0604020202020204" pitchFamily="34" charset="0"/>
              </a:rPr>
              <a:t>Repeat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Use one or a combination the Four Rs to support students in processing information and to facilitate classroom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91829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latin typeface="Arial" panose="020B0604020202020204" pitchFamily="34" charset="0"/>
                <a:cs typeface="Arial" panose="020B0604020202020204" pitchFamily="34" charset="0"/>
              </a:rPr>
              <a:t>Four Rs: Rephrase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Use one or a combination the Four Rs to support students in processing information and to facilitate classroom discussion.</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0662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latin typeface="Arial" panose="020B0604020202020204" pitchFamily="34" charset="0"/>
                <a:cs typeface="Arial" panose="020B0604020202020204" pitchFamily="34" charset="0"/>
              </a:rPr>
              <a:t>Four Rs: Reword</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Use one or a combination the Four Rs to support students in processing information and to facilitate classroom discussion.</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19725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latin typeface="Arial" panose="020B0604020202020204" pitchFamily="34" charset="0"/>
                <a:cs typeface="Arial" panose="020B0604020202020204" pitchFamily="34" charset="0"/>
              </a:rPr>
              <a:t>Four Rs: Record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Arial" panose="020B0604020202020204" pitchFamily="34" charset="0"/>
                <a:ea typeface="+mn-ea"/>
                <a:cs typeface="Arial" panose="020B0604020202020204" pitchFamily="34" charset="0"/>
              </a:rPr>
              <a:t>Record </a:t>
            </a:r>
            <a:r>
              <a:rPr lang="en-US" sz="1200" kern="1200" dirty="0">
                <a:solidFill>
                  <a:schemeClr val="tx1"/>
                </a:solidFill>
                <a:effectLst/>
                <a:latin typeface="Arial" panose="020B0604020202020204" pitchFamily="34" charset="0"/>
                <a:ea typeface="+mn-ea"/>
                <a:cs typeface="Arial" panose="020B0604020202020204" pitchFamily="34" charset="0"/>
              </a:rPr>
              <a:t>students’ ideas for reference.</a:t>
            </a:r>
            <a:r>
              <a:rPr lang="en-US" dirty="0">
                <a:effectLst/>
                <a:latin typeface="Arial" panose="020B0604020202020204" pitchFamily="34" charset="0"/>
                <a:cs typeface="Arial" panose="020B0604020202020204" pitchFamily="34" charset="0"/>
              </a:rPr>
              <a:t> Use words, numbers, or pictures.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2395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Connect to Culture </a:t>
            </a:r>
            <a:r>
              <a:rPr lang="en-US" sz="1200" kern="1200" dirty="0">
                <a:solidFill>
                  <a:schemeClr val="tx1"/>
                </a:solidFill>
                <a:effectLst/>
                <a:latin typeface="Calibri" panose="020F0502020204030204" pitchFamily="34" charset="0"/>
                <a:ea typeface="+mn-ea"/>
                <a:cs typeface="Calibri" panose="020F0502020204030204" pitchFamily="34" charset="0"/>
              </a:rPr>
              <a:t>(Teacher’s Guide page 353c) </a:t>
            </a:r>
          </a:p>
          <a:p>
            <a:r>
              <a:rPr lang="en-US" sz="1200" kern="1200" dirty="0">
                <a:solidFill>
                  <a:schemeClr val="tx1"/>
                </a:solidFill>
                <a:effectLst/>
                <a:latin typeface="Calibri" panose="020F0502020204030204" pitchFamily="34" charset="0"/>
                <a:ea typeface="+mn-ea"/>
                <a:cs typeface="Calibri" panose="020F0502020204030204" pitchFamily="34" charset="0"/>
              </a:rPr>
              <a:t>Engage students in sharing what they know about the context before you add the information given here. </a:t>
            </a:r>
          </a:p>
          <a:p>
            <a:endParaRPr lang="en-US" dirty="0">
              <a:solidFill>
                <a:schemeClr val="tx1"/>
              </a:solidFill>
              <a:latin typeface="Calibri" panose="020F0502020204030204" pitchFamily="34" charset="0"/>
              <a:cs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Calibri" panose="020F0502020204030204" pitchFamily="34" charset="0"/>
                <a:ea typeface="+mn-ea"/>
                <a:cs typeface="Calibri" panose="020F0502020204030204" pitchFamily="34" charset="0"/>
              </a:rPr>
              <a:t>A lot of what you see on the stage of a play or in a movie may look real but is actually fake. Houses and other buildings are usually just a façade with nothing behind them. Lots of things, from walls and furniture to rocks and trees, are made of </a:t>
            </a:r>
            <a:r>
              <a:rPr lang="en-US" sz="1200" kern="1200" dirty="0" err="1">
                <a:solidFill>
                  <a:schemeClr val="tx1"/>
                </a:solidFill>
                <a:effectLst/>
                <a:latin typeface="Calibri" panose="020F0502020204030204" pitchFamily="34" charset="0"/>
                <a:ea typeface="+mn-ea"/>
                <a:cs typeface="Calibri" panose="020F0502020204030204" pitchFamily="34" charset="0"/>
              </a:rPr>
              <a:t>styrofoam</a:t>
            </a:r>
            <a:r>
              <a:rPr lang="en-US" sz="1200" kern="1200" dirty="0">
                <a:solidFill>
                  <a:schemeClr val="tx1"/>
                </a:solidFill>
                <a:effectLst/>
                <a:latin typeface="Calibri" panose="020F0502020204030204" pitchFamily="34" charset="0"/>
                <a:ea typeface="+mn-ea"/>
                <a:cs typeface="Calibri" panose="020F0502020204030204" pitchFamily="34" charset="0"/>
              </a:rPr>
              <a:t>. Canned frosting is used in place of ice cream as it does not melt as quickly. Windows are sometimes made of sheets of sugar candy. That way if someone falls through a window, it shatters like glass but does not have sharp or dangerous pieces. Ask for a show of hands of students who have seen a play performed at a theater, acted in a play at school or elsewhere, and/or worked behind the scenes on a play, maybe on props or scenery!</a:t>
            </a:r>
          </a:p>
        </p:txBody>
      </p:sp>
      <p:sp>
        <p:nvSpPr>
          <p:cNvPr id="4" name="Slide Number Placeholder 3"/>
          <p:cNvSpPr>
            <a:spLocks noGrp="1"/>
          </p:cNvSpPr>
          <p:nvPr>
            <p:ph type="sldNum" sz="quarter" idx="5"/>
          </p:nvPr>
        </p:nvSpPr>
        <p:spPr/>
        <p:txBody>
          <a:bodyPr/>
          <a:lstStyle/>
          <a:p>
            <a:fld id="{F8681064-F962-A14C-9936-35D1D2D1163F}" type="slidenum">
              <a:rPr lang="en-US" smtClean="0"/>
              <a:t>3</a:t>
            </a:fld>
            <a:endParaRPr lang="en-US"/>
          </a:p>
        </p:txBody>
      </p:sp>
      <p:sp>
        <p:nvSpPr>
          <p:cNvPr id="5" name="Date Placeholder 4">
            <a:extLst>
              <a:ext uri="{FF2B5EF4-FFF2-40B4-BE49-F238E27FC236}">
                <a16:creationId xmlns:a16="http://schemas.microsoft.com/office/drawing/2014/main" id="{D646912B-3BD5-0A44-8EC1-DB15395EAB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936068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00564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5432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Arial" panose="020B0604020202020204" pitchFamily="34" charset="0"/>
              <a:ea typeface="+mn-ea"/>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29378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Arial" panose="020B0604020202020204" pitchFamily="34" charset="0"/>
              <a:ea typeface="+mn-ea"/>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7D4C587-B12A-D046-8792-1B6D634D41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3095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Three Reads</a:t>
            </a:r>
          </a:p>
          <a:p>
            <a:r>
              <a:rPr lang="en-US" sz="1200" b="0" kern="1200" dirty="0">
                <a:solidFill>
                  <a:schemeClr val="tx1"/>
                </a:solidFill>
                <a:effectLst/>
                <a:latin typeface="Calibri" panose="020F0502020204030204" pitchFamily="34" charset="0"/>
                <a:ea typeface="+mn-ea"/>
                <a:cs typeface="Calibri" panose="020F0502020204030204" pitchFamily="34" charset="0"/>
              </a:rPr>
              <a:t>Read the problem and ask: </a:t>
            </a:r>
            <a:r>
              <a:rPr lang="en-US" sz="1200" b="0" i="1" kern="1200" dirty="0">
                <a:solidFill>
                  <a:schemeClr val="tx1"/>
                </a:solidFill>
                <a:effectLst/>
                <a:latin typeface="Calibri" panose="020F0502020204030204" pitchFamily="34" charset="0"/>
                <a:ea typeface="+mn-ea"/>
                <a:cs typeface="Calibri" panose="020F0502020204030204" pitchFamily="34" charset="0"/>
              </a:rPr>
              <a:t>What is the problem about? </a:t>
            </a:r>
            <a:r>
              <a:rPr lang="en-US" sz="1200" b="0" kern="1200" dirty="0">
                <a:solidFill>
                  <a:schemeClr val="tx1"/>
                </a:solidFill>
                <a:effectLst/>
                <a:latin typeface="Calibri" panose="020F0502020204030204" pitchFamily="34" charset="0"/>
                <a:ea typeface="+mn-ea"/>
                <a:cs typeface="Calibri" panose="020F0502020204030204" pitchFamily="34" charset="0"/>
              </a:rPr>
              <a:t>After the second read ask: </a:t>
            </a:r>
            <a:r>
              <a:rPr lang="en-US" sz="1200" b="0" i="1" kern="1200" dirty="0">
                <a:solidFill>
                  <a:schemeClr val="tx1"/>
                </a:solidFill>
                <a:effectLst/>
                <a:latin typeface="Calibri" panose="020F0502020204030204" pitchFamily="34" charset="0"/>
                <a:ea typeface="+mn-ea"/>
                <a:cs typeface="Calibri" panose="020F0502020204030204" pitchFamily="34" charset="0"/>
              </a:rPr>
              <a:t>What are you trying to find out? </a:t>
            </a:r>
            <a:r>
              <a:rPr lang="en-US" sz="1200" b="0" kern="1200" dirty="0">
                <a:solidFill>
                  <a:schemeClr val="tx1"/>
                </a:solidFill>
                <a:effectLst/>
                <a:latin typeface="Calibri" panose="020F0502020204030204" pitchFamily="34" charset="0"/>
                <a:ea typeface="+mn-ea"/>
                <a:cs typeface="Calibri" panose="020F0502020204030204" pitchFamily="34" charset="0"/>
              </a:rPr>
              <a:t>After the third read, ask: </a:t>
            </a:r>
            <a:r>
              <a:rPr lang="en-US" sz="1200" b="0" i="1" kern="1200" dirty="0">
                <a:solidFill>
                  <a:schemeClr val="tx1"/>
                </a:solidFill>
                <a:effectLst/>
                <a:latin typeface="Calibri" panose="020F0502020204030204" pitchFamily="34" charset="0"/>
                <a:ea typeface="+mn-ea"/>
                <a:cs typeface="Calibri" panose="020F0502020204030204" pitchFamily="34" charset="0"/>
              </a:rPr>
              <a:t>What are the important quantities and relationships in the problem? </a:t>
            </a:r>
            <a:r>
              <a:rPr lang="en-US" sz="1200" b="0" kern="1200" dirty="0">
                <a:solidFill>
                  <a:schemeClr val="tx1"/>
                </a:solidFill>
                <a:effectLst/>
                <a:latin typeface="Calibri" panose="020F0502020204030204" pitchFamily="34" charset="0"/>
                <a:ea typeface="+mn-ea"/>
                <a:cs typeface="Calibri" panose="020F0502020204030204" pitchFamily="34" charset="0"/>
              </a:rPr>
              <a:t>Ensure students notice all three different uses for the bricks.</a:t>
            </a:r>
          </a:p>
        </p:txBody>
      </p:sp>
      <p:sp>
        <p:nvSpPr>
          <p:cNvPr id="4" name="Slide Number Placeholder 3"/>
          <p:cNvSpPr>
            <a:spLocks noGrp="1"/>
          </p:cNvSpPr>
          <p:nvPr>
            <p:ph type="sldNum" sz="quarter" idx="5"/>
          </p:nvPr>
        </p:nvSpPr>
        <p:spPr/>
        <p:txBody>
          <a:bodyPr/>
          <a:lstStyle/>
          <a:p>
            <a:fld id="{F8681064-F962-A14C-9936-35D1D2D1163F}" type="slidenum">
              <a:rPr lang="en-US" smtClean="0"/>
              <a:t>4</a:t>
            </a:fld>
            <a:endParaRPr lang="en-US"/>
          </a:p>
        </p:txBody>
      </p:sp>
      <p:sp>
        <p:nvSpPr>
          <p:cNvPr id="5" name="Date Placeholder 4">
            <a:extLst>
              <a:ext uri="{FF2B5EF4-FFF2-40B4-BE49-F238E27FC236}">
                <a16:creationId xmlns:a16="http://schemas.microsoft.com/office/drawing/2014/main" id="{EE5B160A-F062-3A47-B654-9387639A2D4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108266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681064-F962-A14C-9936-35D1D2D1163F}" type="slidenum">
              <a:rPr lang="en-US" smtClean="0"/>
              <a:t>5</a:t>
            </a:fld>
            <a:endParaRPr lang="en-US"/>
          </a:p>
        </p:txBody>
      </p:sp>
      <p:sp>
        <p:nvSpPr>
          <p:cNvPr id="5" name="Date Placeholder 4">
            <a:extLst>
              <a:ext uri="{FF2B5EF4-FFF2-40B4-BE49-F238E27FC236}">
                <a16:creationId xmlns:a16="http://schemas.microsoft.com/office/drawing/2014/main" id="{5D245132-26D0-4643-A4E5-0C20A127110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84882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681064-F962-A14C-9936-35D1D2D1163F}" type="slidenum">
              <a:rPr lang="en-US" smtClean="0"/>
              <a:t>6</a:t>
            </a:fld>
            <a:endParaRPr lang="en-US"/>
          </a:p>
        </p:txBody>
      </p:sp>
      <p:sp>
        <p:nvSpPr>
          <p:cNvPr id="5" name="Date Placeholder 4">
            <a:extLst>
              <a:ext uri="{FF2B5EF4-FFF2-40B4-BE49-F238E27FC236}">
                <a16:creationId xmlns:a16="http://schemas.microsoft.com/office/drawing/2014/main" id="{22941E6D-1730-7A4A-9587-89C6679E4BD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63514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Calibri" panose="020F0502020204030204" pitchFamily="34" charset="0"/>
                <a:ea typeface="+mn-ea"/>
                <a:cs typeface="Calibri" panose="020F0502020204030204" pitchFamily="34" charset="0"/>
              </a:rPr>
              <a:t>After students work on Try It, have them explain their work and respond to Discuss It with a partner.</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r>
              <a:rPr lang="en-US" sz="1200" b="0" kern="1200" dirty="0">
                <a:solidFill>
                  <a:schemeClr val="tx1"/>
                </a:solidFill>
                <a:effectLst/>
                <a:latin typeface="Calibri" panose="020F0502020204030204" pitchFamily="34" charset="0"/>
                <a:ea typeface="+mn-ea"/>
                <a:cs typeface="Calibri" panose="020F0502020204030204" pitchFamily="34" charset="0"/>
              </a:rPr>
              <a:t>To support students in extending the conversation, prompt them to discuss:</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the relationship between the three different groups of bricks.</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Error Alert </a:t>
            </a:r>
            <a:r>
              <a:rPr lang="en-US" sz="1200" b="0" kern="1200" dirty="0">
                <a:solidFill>
                  <a:schemeClr val="tx1"/>
                </a:solidFill>
                <a:effectLst/>
                <a:latin typeface="Calibri" panose="020F0502020204030204" pitchFamily="34" charset="0"/>
                <a:ea typeface="+mn-ea"/>
                <a:cs typeface="Calibri" panose="020F0502020204030204" pitchFamily="34" charset="0"/>
              </a:rPr>
              <a:t>Listen for students who divide 135 bricks by 4, or who divide 150 bricks by 5, to calculate the number of bricks used for the chimney. As students share their strategies, have them explain how their model shows the number of bricks for the chimney, for the arch, and those saved. Then have partners check one another’s work by describing how the 150 bricks are split among the three different uses.</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Select and Sequence Student Strategies</a:t>
            </a:r>
          </a:p>
          <a:p>
            <a:r>
              <a:rPr lang="en-US" sz="1200" b="0" kern="1200" dirty="0">
                <a:solidFill>
                  <a:schemeClr val="tx1"/>
                </a:solidFill>
                <a:effectLst/>
                <a:latin typeface="Calibri" panose="020F0502020204030204" pitchFamily="34" charset="0"/>
                <a:ea typeface="+mn-ea"/>
                <a:cs typeface="Calibri" panose="020F0502020204030204" pitchFamily="34" charset="0"/>
              </a:rPr>
              <a:t>Select 2–3 samples that represent the range of student thinking in your classroom. Here is one possible order:</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drawing pictures of the bricks and grouping to find specific numbers for each purpose</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using a visual model, such as a bar diagram, to represent and solve for the unknown quantity</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using arithmetic methods</a:t>
            </a:r>
          </a:p>
          <a:p>
            <a:pPr marL="171450" indent="-171450">
              <a:buFont typeface="Arial" panose="020B0604020202020204" pitchFamily="34" charset="0"/>
              <a:buChar char="•"/>
            </a:pPr>
            <a:r>
              <a:rPr lang="en-US" sz="1200" b="0" kern="1200" dirty="0">
                <a:solidFill>
                  <a:schemeClr val="tx1"/>
                </a:solidFill>
                <a:effectLst/>
                <a:latin typeface="Calibri" panose="020F0502020204030204" pitchFamily="34" charset="0"/>
                <a:ea typeface="+mn-ea"/>
                <a:cs typeface="Calibri" panose="020F0502020204030204" pitchFamily="34" charset="0"/>
              </a:rPr>
              <a:t>representing and solving algebraically by assigning a variable to the unknown quantity</a:t>
            </a:r>
          </a:p>
        </p:txBody>
      </p:sp>
      <p:sp>
        <p:nvSpPr>
          <p:cNvPr id="4" name="Slide Number Placeholder 3"/>
          <p:cNvSpPr>
            <a:spLocks noGrp="1"/>
          </p:cNvSpPr>
          <p:nvPr>
            <p:ph type="sldNum" sz="quarter" idx="5"/>
          </p:nvPr>
        </p:nvSpPr>
        <p:spPr/>
        <p:txBody>
          <a:bodyPr/>
          <a:lstStyle/>
          <a:p>
            <a:fld id="{F8681064-F962-A14C-9936-35D1D2D1163F}" type="slidenum">
              <a:rPr lang="en-US" smtClean="0"/>
              <a:t>7</a:t>
            </a:fld>
            <a:endParaRPr lang="en-US"/>
          </a:p>
        </p:txBody>
      </p:sp>
      <p:sp>
        <p:nvSpPr>
          <p:cNvPr id="5" name="Date Placeholder 4">
            <a:extLst>
              <a:ext uri="{FF2B5EF4-FFF2-40B4-BE49-F238E27FC236}">
                <a16:creationId xmlns:a16="http://schemas.microsoft.com/office/drawing/2014/main" id="{3B2C56EE-2148-D547-91B9-8732933B75B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09618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Calibri" panose="020F0502020204030204" pitchFamily="34" charset="0"/>
                <a:ea typeface="+mn-ea"/>
                <a:cs typeface="Calibri" panose="020F0502020204030204" pitchFamily="34" charset="0"/>
              </a:rPr>
              <a:t>Call on students to share selected strategies. As students present, call on others to repeat or rephrase key ideas so that everyone is engaged and hears the ideas more than once.</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r>
              <a:rPr lang="en-US" sz="1200" b="0" kern="1200" dirty="0">
                <a:solidFill>
                  <a:schemeClr val="tx1"/>
                </a:solidFill>
                <a:effectLst/>
                <a:latin typeface="Calibri" panose="020F0502020204030204" pitchFamily="34" charset="0"/>
                <a:ea typeface="+mn-ea"/>
                <a:cs typeface="Calibri" panose="020F0502020204030204" pitchFamily="34" charset="0"/>
              </a:rPr>
              <a:t>Guide students to </a:t>
            </a:r>
            <a:r>
              <a:rPr lang="en-US" sz="1200" b="1" kern="1200" dirty="0">
                <a:solidFill>
                  <a:schemeClr val="tx1"/>
                </a:solidFill>
                <a:effectLst/>
                <a:latin typeface="Calibri" panose="020F0502020204030204" pitchFamily="34" charset="0"/>
                <a:ea typeface="+mn-ea"/>
                <a:cs typeface="Calibri" panose="020F0502020204030204" pitchFamily="34" charset="0"/>
              </a:rPr>
              <a:t>Compare and Connect </a:t>
            </a:r>
            <a:r>
              <a:rPr lang="en-US" sz="1200" b="0" kern="1200" dirty="0">
                <a:solidFill>
                  <a:schemeClr val="tx1"/>
                </a:solidFill>
                <a:effectLst/>
                <a:latin typeface="Calibri" panose="020F0502020204030204" pitchFamily="34" charset="0"/>
                <a:ea typeface="+mn-ea"/>
                <a:cs typeface="Calibri" panose="020F0502020204030204" pitchFamily="34" charset="0"/>
              </a:rPr>
              <a:t>the representations. During the class discussion, remind students to provide reasons to explain how they know the solutions are correct.</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ASK</a:t>
            </a:r>
            <a:r>
              <a:rPr lang="en-US" sz="1200" b="0" kern="1200" dirty="0">
                <a:solidFill>
                  <a:schemeClr val="tx1"/>
                </a:solidFill>
                <a:effectLst/>
                <a:latin typeface="Calibri" panose="020F0502020204030204" pitchFamily="34" charset="0"/>
                <a:ea typeface="+mn-ea"/>
                <a:cs typeface="Calibri" panose="020F0502020204030204" pitchFamily="34" charset="0"/>
              </a:rPr>
              <a:t> </a:t>
            </a:r>
            <a:r>
              <a:rPr lang="en-US" sz="1200" b="0" i="1" kern="1200" dirty="0">
                <a:solidFill>
                  <a:schemeClr val="tx1"/>
                </a:solidFill>
                <a:effectLst/>
                <a:latin typeface="Calibri" panose="020F0502020204030204" pitchFamily="34" charset="0"/>
                <a:ea typeface="+mn-ea"/>
                <a:cs typeface="Calibri" panose="020F0502020204030204" pitchFamily="34" charset="0"/>
              </a:rPr>
              <a:t>What number do you divide the number of bricks used by? Why?</a:t>
            </a:r>
          </a:p>
          <a:p>
            <a:endParaRPr lang="en-US" sz="1200" b="0" i="1" kern="1200" dirty="0">
              <a:solidFill>
                <a:schemeClr val="tx1"/>
              </a:solidFill>
              <a:effectLst/>
              <a:latin typeface="Calibri" panose="020F0502020204030204" pitchFamily="34" charset="0"/>
              <a:ea typeface="+mn-ea"/>
              <a:cs typeface="Calibri" panose="020F0502020204030204" pitchFamily="34" charset="0"/>
            </a:endParaRPr>
          </a:p>
          <a:p>
            <a:r>
              <a:rPr lang="en-US" sz="1200" b="1" kern="1200" dirty="0">
                <a:solidFill>
                  <a:schemeClr val="tx1"/>
                </a:solidFill>
                <a:effectLst/>
                <a:latin typeface="Calibri" panose="020F0502020204030204" pitchFamily="34" charset="0"/>
                <a:ea typeface="+mn-ea"/>
                <a:cs typeface="Calibri" panose="020F0502020204030204" pitchFamily="34" charset="0"/>
              </a:rPr>
              <a:t>LISTEN FOR </a:t>
            </a:r>
            <a:r>
              <a:rPr lang="en-US" sz="1200" b="0" kern="1200" dirty="0">
                <a:solidFill>
                  <a:schemeClr val="tx1"/>
                </a:solidFill>
                <a:effectLst/>
                <a:latin typeface="Calibri" panose="020F0502020204030204" pitchFamily="34" charset="0"/>
                <a:ea typeface="+mn-ea"/>
                <a:cs typeface="Calibri" panose="020F0502020204030204" pitchFamily="34" charset="0"/>
              </a:rPr>
              <a:t>For every 1 brick in the chimney there are 4 in the arch, so you need to divide the number of bricks used by 5.</a:t>
            </a:r>
          </a:p>
        </p:txBody>
      </p:sp>
      <p:sp>
        <p:nvSpPr>
          <p:cNvPr id="4" name="Slide Number Placeholder 3"/>
          <p:cNvSpPr>
            <a:spLocks noGrp="1"/>
          </p:cNvSpPr>
          <p:nvPr>
            <p:ph type="sldNum" sz="quarter" idx="5"/>
          </p:nvPr>
        </p:nvSpPr>
        <p:spPr/>
        <p:txBody>
          <a:bodyPr/>
          <a:lstStyle/>
          <a:p>
            <a:fld id="{F8681064-F962-A14C-9936-35D1D2D1163F}" type="slidenum">
              <a:rPr lang="en-US" smtClean="0"/>
              <a:t>8</a:t>
            </a:fld>
            <a:endParaRPr lang="en-US"/>
          </a:p>
        </p:txBody>
      </p:sp>
      <p:sp>
        <p:nvSpPr>
          <p:cNvPr id="5" name="Date Placeholder 4">
            <a:extLst>
              <a:ext uri="{FF2B5EF4-FFF2-40B4-BE49-F238E27FC236}">
                <a16:creationId xmlns:a16="http://schemas.microsoft.com/office/drawing/2014/main" id="{BAF1FF5A-E9B3-884D-AC43-B79733269C8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37975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Calibri" panose="020F0502020204030204" pitchFamily="34" charset="0"/>
                <a:ea typeface="+mn-ea"/>
                <a:cs typeface="Calibri" panose="020F0502020204030204" pitchFamily="34" charset="0"/>
              </a:rPr>
              <a:t>For the bar model, </a:t>
            </a:r>
            <a:r>
              <a:rPr lang="en-US" sz="1200" b="0" kern="1200" dirty="0">
                <a:solidFill>
                  <a:schemeClr val="tx1"/>
                </a:solidFill>
                <a:effectLst/>
                <a:latin typeface="Calibri" panose="020F0502020204030204" pitchFamily="34" charset="0"/>
                <a:ea typeface="+mn-ea"/>
                <a:cs typeface="Calibri" panose="020F0502020204030204" pitchFamily="34" charset="0"/>
              </a:rPr>
              <a:t>prompt students to explain how the relationships in the problem are modeled.</a:t>
            </a:r>
          </a:p>
          <a:p>
            <a:endParaRPr lang="en-US" sz="1200" b="0" kern="1200" dirty="0">
              <a:solidFill>
                <a:schemeClr val="tx1"/>
              </a:solidFill>
              <a:effectLst/>
              <a:latin typeface="Calibri" panose="020F0502020204030204" pitchFamily="34" charset="0"/>
              <a:ea typeface="+mn-ea"/>
              <a:cs typeface="Calibri" panose="020F0502020204030204" pitchFamily="34" charset="0"/>
            </a:endParaRPr>
          </a:p>
          <a:p>
            <a:pPr marL="171450" indent="-171450">
              <a:buFont typeface="Arial" panose="020B0604020202020204" pitchFamily="34" charset="0"/>
              <a:buChar char="•"/>
            </a:pPr>
            <a:r>
              <a:rPr lang="en-US" sz="1200" b="0" i="1" kern="1200" dirty="0">
                <a:solidFill>
                  <a:schemeClr val="tx1"/>
                </a:solidFill>
                <a:effectLst/>
                <a:latin typeface="Calibri" panose="020F0502020204030204" pitchFamily="34" charset="0"/>
                <a:ea typeface="+mn-ea"/>
                <a:cs typeface="Calibri" panose="020F0502020204030204" pitchFamily="34" charset="0"/>
              </a:rPr>
              <a:t>How are the numbers 150, 4, and 15 from the problem shown in the model?</a:t>
            </a:r>
          </a:p>
        </p:txBody>
      </p:sp>
      <p:sp>
        <p:nvSpPr>
          <p:cNvPr id="4" name="Slide Number Placeholder 3"/>
          <p:cNvSpPr>
            <a:spLocks noGrp="1"/>
          </p:cNvSpPr>
          <p:nvPr>
            <p:ph type="sldNum" sz="quarter" idx="5"/>
          </p:nvPr>
        </p:nvSpPr>
        <p:spPr/>
        <p:txBody>
          <a:bodyPr/>
          <a:lstStyle/>
          <a:p>
            <a:fld id="{F8681064-F962-A14C-9936-35D1D2D1163F}" type="slidenum">
              <a:rPr lang="en-US" smtClean="0"/>
              <a:t>9</a:t>
            </a:fld>
            <a:endParaRPr lang="en-US"/>
          </a:p>
        </p:txBody>
      </p:sp>
      <p:sp>
        <p:nvSpPr>
          <p:cNvPr id="5" name="Date Placeholder 4">
            <a:extLst>
              <a:ext uri="{FF2B5EF4-FFF2-40B4-BE49-F238E27FC236}">
                <a16:creationId xmlns:a16="http://schemas.microsoft.com/office/drawing/2014/main" id="{549A3471-65A4-244B-8EE9-B9897F6BC25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03742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rategy &gt; Explor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ADB7258-DDF4-D54C-A346-430ACD89D031}"/>
              </a:ext>
            </a:extLst>
          </p:cNvPr>
          <p:cNvSpPr>
            <a:spLocks noGrp="1"/>
          </p:cNvSpPr>
          <p:nvPr>
            <p:ph type="body" sz="quarter" idx="10" hasCustomPrompt="1"/>
          </p:nvPr>
        </p:nvSpPr>
        <p:spPr>
          <a:xfrm>
            <a:off x="369906" y="91807"/>
            <a:ext cx="2849562" cy="341632"/>
          </a:xfrm>
          <a:prstGeom prst="rect">
            <a:avLst/>
          </a:prstGeom>
        </p:spPr>
        <p:txBody>
          <a:bodyPr wrap="square">
            <a:spAutoFit/>
          </a:bodyPr>
          <a:lstStyle>
            <a:lvl1pPr marL="0" indent="0">
              <a:buNone/>
              <a:defRPr lang="en-US" sz="1800" b="0" dirty="0">
                <a:latin typeface="Arial" panose="020B0604020202020204" pitchFamily="34" charset="0"/>
                <a:cs typeface="Arial" panose="020B0604020202020204" pitchFamily="34" charset="0"/>
              </a:defRPr>
            </a:lvl1pPr>
          </a:lstStyle>
          <a:p>
            <a:pPr marL="228600" lvl="0" indent="-228600"/>
            <a:r>
              <a:rPr lang="en-US" dirty="0"/>
              <a:t>SESSION &lt;x&gt;</a:t>
            </a:r>
          </a:p>
        </p:txBody>
      </p:sp>
      <p:sp>
        <p:nvSpPr>
          <p:cNvPr id="6" name="Text Placeholder 5">
            <a:extLst>
              <a:ext uri="{FF2B5EF4-FFF2-40B4-BE49-F238E27FC236}">
                <a16:creationId xmlns:a16="http://schemas.microsoft.com/office/drawing/2014/main" id="{216853F8-F9A6-E299-5C6B-356CDAD73876}"/>
              </a:ext>
            </a:extLst>
          </p:cNvPr>
          <p:cNvSpPr>
            <a:spLocks noGrp="1"/>
          </p:cNvSpPr>
          <p:nvPr>
            <p:ph type="body" sz="quarter" idx="18" hasCustomPrompt="1"/>
          </p:nvPr>
        </p:nvSpPr>
        <p:spPr>
          <a:xfrm>
            <a:off x="369907" y="482158"/>
            <a:ext cx="1495108" cy="424732"/>
          </a:xfrm>
        </p:spPr>
        <p:txBody>
          <a:bodyPr>
            <a:noAutofit/>
          </a:bodyPr>
          <a:lstStyle>
            <a:lvl1pPr marL="0" indent="0">
              <a:buNone/>
              <a:defRPr sz="2400" b="1">
                <a:solidFill>
                  <a:srgbClr val="17529D"/>
                </a:solidFill>
                <a:latin typeface="+mj-lt"/>
              </a:defRPr>
            </a:lvl1pPr>
            <a:lvl2pPr>
              <a:defRPr sz="2400">
                <a:latin typeface="+mj-lt"/>
              </a:defRPr>
            </a:lvl2pPr>
            <a:lvl3pPr>
              <a:defRPr sz="2400">
                <a:latin typeface="+mj-lt"/>
              </a:defRPr>
            </a:lvl3pPr>
            <a:lvl4pPr>
              <a:defRPr sz="2400">
                <a:latin typeface="+mj-lt"/>
              </a:defRPr>
            </a:lvl4pPr>
            <a:lvl5pPr>
              <a:defRPr sz="2400">
                <a:latin typeface="+mj-lt"/>
              </a:defRPr>
            </a:lvl5pPr>
          </a:lstStyle>
          <a:p>
            <a:pPr lvl="0"/>
            <a:r>
              <a:rPr lang="en-US" dirty="0"/>
              <a:t>&lt;Explore&gt;</a:t>
            </a:r>
          </a:p>
        </p:txBody>
      </p:sp>
      <p:sp>
        <p:nvSpPr>
          <p:cNvPr id="24" name="Text Placeholder 15">
            <a:extLst>
              <a:ext uri="{FF2B5EF4-FFF2-40B4-BE49-F238E27FC236}">
                <a16:creationId xmlns:a16="http://schemas.microsoft.com/office/drawing/2014/main" id="{27C7DA48-094E-CB47-A18F-3A44BAE98737}"/>
              </a:ext>
            </a:extLst>
          </p:cNvPr>
          <p:cNvSpPr>
            <a:spLocks noGrp="1"/>
          </p:cNvSpPr>
          <p:nvPr>
            <p:ph type="body" sz="quarter" idx="14" hasCustomPrompt="1"/>
          </p:nvPr>
        </p:nvSpPr>
        <p:spPr>
          <a:xfrm>
            <a:off x="1686560" y="488828"/>
            <a:ext cx="6990482" cy="424732"/>
          </a:xfrm>
          <a:prstGeom prst="rect">
            <a:avLst/>
          </a:prstGeom>
        </p:spPr>
        <p:txBody>
          <a:bodyPr wrap="square">
            <a:spAutoFit/>
          </a:bodyPr>
          <a:lstStyle>
            <a:lvl1pPr marL="0" indent="0">
              <a:buNone/>
              <a:defRPr sz="2400" b="0">
                <a:solidFill>
                  <a:schemeClr val="tx1"/>
                </a:solidFill>
                <a:latin typeface="Arial" panose="020B0604020202020204" pitchFamily="34" charset="0"/>
                <a:cs typeface="Arial" panose="020B0604020202020204" pitchFamily="34" charset="0"/>
              </a:defRPr>
            </a:lvl1pPr>
          </a:lstStyle>
          <a:p>
            <a:pPr lvl="0"/>
            <a:r>
              <a:rPr lang="en-US" dirty="0"/>
              <a:t>&lt;Session Title&gt;</a:t>
            </a:r>
          </a:p>
        </p:txBody>
      </p:sp>
      <p:sp>
        <p:nvSpPr>
          <p:cNvPr id="7" name="Text Placeholder 6">
            <a:extLst>
              <a:ext uri="{FF2B5EF4-FFF2-40B4-BE49-F238E27FC236}">
                <a16:creationId xmlns:a16="http://schemas.microsoft.com/office/drawing/2014/main" id="{E75539B1-D676-1743-ACFB-23CDCB974800}"/>
              </a:ext>
            </a:extLst>
          </p:cNvPr>
          <p:cNvSpPr>
            <a:spLocks noGrp="1"/>
          </p:cNvSpPr>
          <p:nvPr>
            <p:ph type="body" sz="quarter" idx="16" hasCustomPrompt="1"/>
          </p:nvPr>
        </p:nvSpPr>
        <p:spPr>
          <a:xfrm>
            <a:off x="1758524" y="2240225"/>
            <a:ext cx="5486400" cy="1180836"/>
          </a:xfrm>
          <a:prstGeom prst="rect">
            <a:avLst/>
          </a:prstGeom>
          <a:noFill/>
          <a:ln w="38100">
            <a:solidFill>
              <a:schemeClr val="accent1"/>
            </a:solidFill>
          </a:ln>
        </p:spPr>
        <p:txBody>
          <a:bodyPr wrap="square" lIns="274320" tIns="274320" rIns="274320" bIns="274320" rtlCol="0">
            <a:spAutoFit/>
          </a:bodyPr>
          <a:lstStyle>
            <a:lvl1pPr marL="502920" indent="0">
              <a:buNone/>
              <a:defRPr lang="en-US" sz="1800" b="1" i="0" dirty="0">
                <a:latin typeface="Arial" panose="020B0604020202020204" pitchFamily="34" charset="0"/>
                <a:cs typeface="Arial" panose="020B0604020202020204" pitchFamily="34" charset="0"/>
              </a:defRPr>
            </a:lvl1pPr>
          </a:lstStyle>
          <a:p>
            <a:pPr marL="731520" lvl="0" defTabSz="457200"/>
            <a:r>
              <a:rPr lang="en-US" dirty="0"/>
              <a:t>Learning Target</a:t>
            </a:r>
          </a:p>
          <a:p>
            <a:pPr marL="731520" lvl="0" defTabSz="457200"/>
            <a:r>
              <a:rPr lang="en-US" dirty="0"/>
              <a:t>&lt;text&gt;</a:t>
            </a:r>
          </a:p>
        </p:txBody>
      </p:sp>
      <p:sp>
        <p:nvSpPr>
          <p:cNvPr id="25" name="Text Placeholder 15">
            <a:extLst>
              <a:ext uri="{FF2B5EF4-FFF2-40B4-BE49-F238E27FC236}">
                <a16:creationId xmlns:a16="http://schemas.microsoft.com/office/drawing/2014/main" id="{C2BC77B7-E54B-A241-ACAC-9CD29F9E4280}"/>
              </a:ext>
            </a:extLst>
          </p:cNvPr>
          <p:cNvSpPr>
            <a:spLocks noGrp="1"/>
          </p:cNvSpPr>
          <p:nvPr>
            <p:ph type="body" sz="quarter" idx="15" hasCustomPrompt="1"/>
          </p:nvPr>
        </p:nvSpPr>
        <p:spPr>
          <a:xfrm>
            <a:off x="369906" y="6312322"/>
            <a:ext cx="5989330" cy="341632"/>
          </a:xfrm>
          <a:prstGeom prst="rect">
            <a:avLst/>
          </a:prstGeom>
        </p:spPr>
        <p:txBody>
          <a:bodyPr wrap="square">
            <a:spAutoFit/>
          </a:bodyPr>
          <a:lstStyle>
            <a:lvl1pPr marL="0" indent="0">
              <a:buNone/>
              <a:defRPr sz="1800" b="0">
                <a:solidFill>
                  <a:schemeClr val="tx1"/>
                </a:solidFill>
                <a:latin typeface="Arial" panose="020B0604020202020204" pitchFamily="34" charset="0"/>
                <a:cs typeface="Arial" panose="020B0604020202020204" pitchFamily="34" charset="0"/>
              </a:defRPr>
            </a:lvl1pPr>
          </a:lstStyle>
          <a:p>
            <a:pPr lvl="0"/>
            <a:r>
              <a:rPr lang="en-US" dirty="0"/>
              <a:t>LESSON &lt;X&gt; • &lt;Lesson Title&gt;</a:t>
            </a:r>
          </a:p>
        </p:txBody>
      </p:sp>
      <p:pic>
        <p:nvPicPr>
          <p:cNvPr id="11" name="Picture 10">
            <a:extLst>
              <a:ext uri="{FF2B5EF4-FFF2-40B4-BE49-F238E27FC236}">
                <a16:creationId xmlns:a16="http://schemas.microsoft.com/office/drawing/2014/main" id="{92889487-2E6A-7BE0-C895-B216F007DAF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873349" y="2363445"/>
            <a:ext cx="558800" cy="558800"/>
          </a:xfrm>
          <a:prstGeom prst="rect">
            <a:avLst/>
          </a:prstGeom>
        </p:spPr>
      </p:pic>
      <p:sp>
        <p:nvSpPr>
          <p:cNvPr id="2" name="TextBox 1">
            <a:extLst>
              <a:ext uri="{FF2B5EF4-FFF2-40B4-BE49-F238E27FC236}">
                <a16:creationId xmlns:a16="http://schemas.microsoft.com/office/drawing/2014/main" id="{BE3C024C-80C6-01E2-CC19-6C18E8C08CA1}"/>
              </a:ext>
            </a:extLst>
          </p:cNvPr>
          <p:cNvSpPr txBox="1"/>
          <p:nvPr userDrawn="1"/>
        </p:nvSpPr>
        <p:spPr>
          <a:xfrm>
            <a:off x="6359236" y="6473066"/>
            <a:ext cx="2784762" cy="384934"/>
          </a:xfrm>
          <a:prstGeom prst="rect">
            <a:avLst/>
          </a:prstGeom>
          <a:noFill/>
        </p:spPr>
        <p:txBody>
          <a:bodyPr wrap="square" lIns="0" rIns="228600" rtlCol="0" anchor="ctr">
            <a:noAutofit/>
          </a:bodyPr>
          <a:lstStyle/>
          <a:p>
            <a:pPr marL="0" indent="0" algn="r">
              <a:tabLst/>
            </a:pPr>
            <a:r>
              <a:rPr lang="en-US" sz="700" dirty="0">
                <a:latin typeface="Arial" panose="020B0604020202020204" pitchFamily="34" charset="0"/>
                <a:cs typeface="Arial" panose="020B0604020202020204" pitchFamily="34" charset="0"/>
              </a:rPr>
              <a:t>© Curriculum Associates, LLC. All rights reserved. </a:t>
            </a:r>
          </a:p>
          <a:p>
            <a:pPr algn="r"/>
            <a:r>
              <a:rPr lang="en-US" sz="700" dirty="0">
                <a:latin typeface="Arial" panose="020B0604020202020204" pitchFamily="34" charset="0"/>
                <a:cs typeface="Arial" panose="020B0604020202020204" pitchFamily="34" charset="0"/>
              </a:rPr>
              <a:t>Subject to CA’s Terms of Use for Teacher Toolbox Materials.</a:t>
            </a:r>
          </a:p>
        </p:txBody>
      </p:sp>
    </p:spTree>
    <p:extLst>
      <p:ext uri="{BB962C8B-B14F-4D97-AF65-F5344CB8AC3E}">
        <p14:creationId xmlns:p14="http://schemas.microsoft.com/office/powerpoint/2010/main" val="1201386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rt-2QuadGrid-IntroText">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2A3CE5F5-3F10-A44E-9DDF-5A2ADFD6E8F0}"/>
              </a:ext>
            </a:extLst>
          </p:cNvPr>
          <p:cNvSpPr>
            <a:spLocks noGrp="1"/>
          </p:cNvSpPr>
          <p:nvPr>
            <p:ph type="body" sz="quarter" idx="17"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24" name="Content Placeholder 23">
            <a:extLst>
              <a:ext uri="{FF2B5EF4-FFF2-40B4-BE49-F238E27FC236}">
                <a16:creationId xmlns:a16="http://schemas.microsoft.com/office/drawing/2014/main" id="{2C8C66B2-1203-A140-870B-8739641F9070}"/>
              </a:ext>
            </a:extLst>
          </p:cNvPr>
          <p:cNvSpPr>
            <a:spLocks noGrp="1"/>
          </p:cNvSpPr>
          <p:nvPr>
            <p:ph sz="quarter" idx="16" hasCustomPrompt="1"/>
          </p:nvPr>
        </p:nvSpPr>
        <p:spPr>
          <a:xfrm>
            <a:off x="393700" y="1704665"/>
            <a:ext cx="7448550" cy="733425"/>
          </a:xfrm>
          <a:prstGeom prst="rect">
            <a:avLst/>
          </a:prstGeom>
        </p:spPr>
        <p:txBody>
          <a:bodyPr/>
          <a:lstStyle>
            <a:lvl1pPr marL="0" indent="0">
              <a:buNone/>
              <a:defRPr sz="2800"/>
            </a:lvl1pPr>
          </a:lstStyle>
          <a:p>
            <a:pPr lvl="0"/>
            <a:r>
              <a:rPr lang="en-US"/>
              <a:t>&lt;Intro Text, Up to two lines&gt;</a:t>
            </a:r>
          </a:p>
        </p:txBody>
      </p:sp>
      <p:sp>
        <p:nvSpPr>
          <p:cNvPr id="13" name="Text Placeholder 3">
            <a:extLst>
              <a:ext uri="{FF2B5EF4-FFF2-40B4-BE49-F238E27FC236}">
                <a16:creationId xmlns:a16="http://schemas.microsoft.com/office/drawing/2014/main" id="{51E3570F-C3C5-FB44-9C96-612EEEAA6924}"/>
              </a:ext>
            </a:extLst>
          </p:cNvPr>
          <p:cNvSpPr>
            <a:spLocks noGrp="1"/>
          </p:cNvSpPr>
          <p:nvPr>
            <p:ph type="body" sz="quarter" idx="18" hasCustomPrompt="1"/>
          </p:nvPr>
        </p:nvSpPr>
        <p:spPr>
          <a:xfrm>
            <a:off x="384772" y="2615454"/>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85449" y="2615454"/>
            <a:ext cx="3651159" cy="3132863"/>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4" name="Text Placeholder 3">
            <a:extLst>
              <a:ext uri="{FF2B5EF4-FFF2-40B4-BE49-F238E27FC236}">
                <a16:creationId xmlns:a16="http://schemas.microsoft.com/office/drawing/2014/main" id="{B9FB053C-F9CB-D049-BDF0-7A317222D886}"/>
              </a:ext>
            </a:extLst>
          </p:cNvPr>
          <p:cNvSpPr>
            <a:spLocks noGrp="1"/>
          </p:cNvSpPr>
          <p:nvPr>
            <p:ph type="body" sz="quarter" idx="19" hasCustomPrompt="1"/>
          </p:nvPr>
        </p:nvSpPr>
        <p:spPr>
          <a:xfrm>
            <a:off x="7521381" y="2615454"/>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1768" y="2615455"/>
            <a:ext cx="3651159" cy="3132863"/>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2553686"/>
            <a:ext cx="0" cy="3287233"/>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383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rt - A | S | N">
    <p:spTree>
      <p:nvGrpSpPr>
        <p:cNvPr id="1" name=""/>
        <p:cNvGrpSpPr/>
        <p:nvPr/>
      </p:nvGrpSpPr>
      <p:grpSpPr>
        <a:xfrm>
          <a:off x="0" y="0"/>
          <a:ext cx="0" cy="0"/>
          <a:chOff x="0" y="0"/>
          <a:chExt cx="0" cy="0"/>
        </a:xfrm>
      </p:grpSpPr>
      <p:sp>
        <p:nvSpPr>
          <p:cNvPr id="17" name="Text Placeholder 8">
            <a:extLst>
              <a:ext uri="{FF2B5EF4-FFF2-40B4-BE49-F238E27FC236}">
                <a16:creationId xmlns:a16="http://schemas.microsoft.com/office/drawing/2014/main" id="{35C7F1A1-6047-6644-BC0E-BFF3F72CF4C2}"/>
              </a:ext>
            </a:extLst>
          </p:cNvPr>
          <p:cNvSpPr>
            <a:spLocks noGrp="1"/>
          </p:cNvSpPr>
          <p:nvPr>
            <p:ph type="body" sz="quarter" idx="12"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22" name="Text Placeholder 5">
            <a:extLst>
              <a:ext uri="{FF2B5EF4-FFF2-40B4-BE49-F238E27FC236}">
                <a16:creationId xmlns:a16="http://schemas.microsoft.com/office/drawing/2014/main" id="{2903AC58-1B62-964F-806E-6155ADA853B5}"/>
              </a:ext>
            </a:extLst>
          </p:cNvPr>
          <p:cNvSpPr>
            <a:spLocks noGrp="1"/>
          </p:cNvSpPr>
          <p:nvPr>
            <p:ph type="body" sz="quarter" idx="23" hasCustomPrompt="1"/>
          </p:nvPr>
        </p:nvSpPr>
        <p:spPr>
          <a:xfrm>
            <a:off x="319088" y="1004727"/>
            <a:ext cx="6785770" cy="549247"/>
          </a:xfrm>
          <a:prstGeom prst="rect">
            <a:avLst/>
          </a:prstGeom>
        </p:spPr>
        <p:txBody>
          <a:bodyPr/>
          <a:lstStyle>
            <a:lvl1pPr marL="0" indent="0">
              <a:buNone/>
              <a:defRPr sz="3600" b="1">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&lt;Always, Sometimes, Never&gt;</a:t>
            </a:r>
          </a:p>
        </p:txBody>
      </p:sp>
      <p:sp>
        <p:nvSpPr>
          <p:cNvPr id="18" name="Text Placeholder 3">
            <a:extLst>
              <a:ext uri="{FF2B5EF4-FFF2-40B4-BE49-F238E27FC236}">
                <a16:creationId xmlns:a16="http://schemas.microsoft.com/office/drawing/2014/main" id="{C530693F-9642-5D43-95A4-589073723990}"/>
              </a:ext>
            </a:extLst>
          </p:cNvPr>
          <p:cNvSpPr>
            <a:spLocks noGrp="1"/>
          </p:cNvSpPr>
          <p:nvPr>
            <p:ph type="body" sz="quarter" idx="19" hasCustomPrompt="1"/>
          </p:nvPr>
        </p:nvSpPr>
        <p:spPr>
          <a:xfrm>
            <a:off x="454673" y="1934216"/>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10" name="Text Placeholder 5">
            <a:extLst>
              <a:ext uri="{FF2B5EF4-FFF2-40B4-BE49-F238E27FC236}">
                <a16:creationId xmlns:a16="http://schemas.microsoft.com/office/drawing/2014/main" id="{3F206C5B-CF32-6447-BFC7-FB23EF7C9FE1}"/>
              </a:ext>
            </a:extLst>
          </p:cNvPr>
          <p:cNvSpPr>
            <a:spLocks noGrp="1"/>
          </p:cNvSpPr>
          <p:nvPr>
            <p:ph type="body" sz="quarter" idx="16" hasCustomPrompt="1"/>
          </p:nvPr>
        </p:nvSpPr>
        <p:spPr>
          <a:xfrm>
            <a:off x="1133566" y="1873523"/>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1</a:t>
            </a:r>
          </a:p>
        </p:txBody>
      </p:sp>
      <p:sp>
        <p:nvSpPr>
          <p:cNvPr id="19" name="Text Placeholder 3">
            <a:extLst>
              <a:ext uri="{FF2B5EF4-FFF2-40B4-BE49-F238E27FC236}">
                <a16:creationId xmlns:a16="http://schemas.microsoft.com/office/drawing/2014/main" id="{6E65BD02-EE73-4641-B550-DB6695D9CF90}"/>
              </a:ext>
            </a:extLst>
          </p:cNvPr>
          <p:cNvSpPr>
            <a:spLocks noGrp="1"/>
          </p:cNvSpPr>
          <p:nvPr>
            <p:ph type="body" sz="quarter" idx="20" hasCustomPrompt="1"/>
          </p:nvPr>
        </p:nvSpPr>
        <p:spPr>
          <a:xfrm>
            <a:off x="454672" y="2673254"/>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11" name="Text Placeholder 5">
            <a:extLst>
              <a:ext uri="{FF2B5EF4-FFF2-40B4-BE49-F238E27FC236}">
                <a16:creationId xmlns:a16="http://schemas.microsoft.com/office/drawing/2014/main" id="{3EDA0076-71FB-CD49-B28B-2AC10B35AED4}"/>
              </a:ext>
            </a:extLst>
          </p:cNvPr>
          <p:cNvSpPr>
            <a:spLocks noGrp="1"/>
          </p:cNvSpPr>
          <p:nvPr>
            <p:ph type="body" sz="quarter" idx="17" hasCustomPrompt="1"/>
          </p:nvPr>
        </p:nvSpPr>
        <p:spPr>
          <a:xfrm>
            <a:off x="1133566" y="2592817"/>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2</a:t>
            </a:r>
          </a:p>
        </p:txBody>
      </p:sp>
      <p:sp>
        <p:nvSpPr>
          <p:cNvPr id="20" name="Text Placeholder 3">
            <a:extLst>
              <a:ext uri="{FF2B5EF4-FFF2-40B4-BE49-F238E27FC236}">
                <a16:creationId xmlns:a16="http://schemas.microsoft.com/office/drawing/2014/main" id="{4826F289-105C-D048-B0CB-C287E723C75C}"/>
              </a:ext>
            </a:extLst>
          </p:cNvPr>
          <p:cNvSpPr>
            <a:spLocks noGrp="1"/>
          </p:cNvSpPr>
          <p:nvPr>
            <p:ph type="body" sz="quarter" idx="21" hasCustomPrompt="1"/>
          </p:nvPr>
        </p:nvSpPr>
        <p:spPr>
          <a:xfrm>
            <a:off x="473699" y="3361295"/>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6" name="Text Placeholder 5">
            <a:extLst>
              <a:ext uri="{FF2B5EF4-FFF2-40B4-BE49-F238E27FC236}">
                <a16:creationId xmlns:a16="http://schemas.microsoft.com/office/drawing/2014/main" id="{5FEF3EC3-AF0F-5E41-9FE8-F23F2D46809A}"/>
              </a:ext>
            </a:extLst>
          </p:cNvPr>
          <p:cNvSpPr>
            <a:spLocks noGrp="1"/>
          </p:cNvSpPr>
          <p:nvPr>
            <p:ph type="body" sz="quarter" idx="10" hasCustomPrompt="1"/>
          </p:nvPr>
        </p:nvSpPr>
        <p:spPr>
          <a:xfrm>
            <a:off x="1133566" y="3316264"/>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3</a:t>
            </a:r>
          </a:p>
        </p:txBody>
      </p:sp>
      <p:sp>
        <p:nvSpPr>
          <p:cNvPr id="21" name="Text Placeholder 3">
            <a:extLst>
              <a:ext uri="{FF2B5EF4-FFF2-40B4-BE49-F238E27FC236}">
                <a16:creationId xmlns:a16="http://schemas.microsoft.com/office/drawing/2014/main" id="{5BA1A75B-A184-8044-845A-2FF2313180F5}"/>
              </a:ext>
            </a:extLst>
          </p:cNvPr>
          <p:cNvSpPr>
            <a:spLocks noGrp="1"/>
          </p:cNvSpPr>
          <p:nvPr>
            <p:ph type="body" sz="quarter" idx="22" hasCustomPrompt="1"/>
          </p:nvPr>
        </p:nvSpPr>
        <p:spPr>
          <a:xfrm>
            <a:off x="498741" y="4129295"/>
            <a:ext cx="320869" cy="346583"/>
          </a:xfrm>
          <a:prstGeom prst="rect">
            <a:avLst/>
          </a:prstGeom>
        </p:spPr>
        <p:txBody>
          <a:bodyPr anchor="ctr" anchorCtr="0"/>
          <a:lstStyle>
            <a:lvl1pPr marL="0" indent="0" algn="ctr">
              <a:buNone/>
              <a:defRPr sz="2800" b="1">
                <a:solidFill>
                  <a:srgbClr val="0071BD"/>
                </a:solidFill>
              </a:defRPr>
            </a:lvl1pPr>
          </a:lstStyle>
          <a:p>
            <a:pPr lvl="0"/>
            <a:r>
              <a:rPr lang="en-US"/>
              <a:t>X</a:t>
            </a:r>
          </a:p>
        </p:txBody>
      </p:sp>
      <p:sp>
        <p:nvSpPr>
          <p:cNvPr id="12" name="Text Placeholder 5">
            <a:extLst>
              <a:ext uri="{FF2B5EF4-FFF2-40B4-BE49-F238E27FC236}">
                <a16:creationId xmlns:a16="http://schemas.microsoft.com/office/drawing/2014/main" id="{82504148-10E2-CC4C-9558-2517F1467B27}"/>
              </a:ext>
            </a:extLst>
          </p:cNvPr>
          <p:cNvSpPr>
            <a:spLocks noGrp="1"/>
          </p:cNvSpPr>
          <p:nvPr>
            <p:ph type="body" sz="quarter" idx="18" hasCustomPrompt="1"/>
          </p:nvPr>
        </p:nvSpPr>
        <p:spPr>
          <a:xfrm>
            <a:off x="1133566" y="4077834"/>
            <a:ext cx="6785770" cy="549247"/>
          </a:xfrm>
          <a:prstGeom prst="rect">
            <a:avLst/>
          </a:prstGeom>
        </p:spPr>
        <p:txBody>
          <a:bodyPr/>
          <a:lstStyle>
            <a:lvl1pPr marL="0" indent="0">
              <a:buNone/>
              <a:defRPr sz="2800" b="0">
                <a:solidFill>
                  <a:schemeClr val="tx1"/>
                </a:solidFill>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Choice 4</a:t>
            </a:r>
          </a:p>
        </p:txBody>
      </p:sp>
    </p:spTree>
    <p:extLst>
      <p:ext uri="{BB962C8B-B14F-4D97-AF65-F5344CB8AC3E}">
        <p14:creationId xmlns:p14="http://schemas.microsoft.com/office/powerpoint/2010/main" val="3515272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art - Refin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FF27731C-5800-A647-885A-F09DE5C3B4BC}"/>
              </a:ext>
            </a:extLst>
          </p:cNvPr>
          <p:cNvSpPr>
            <a:spLocks noGrp="1"/>
          </p:cNvSpPr>
          <p:nvPr>
            <p:ph type="body" sz="quarter" idx="12"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6" name="Text Placeholder 5">
            <a:extLst>
              <a:ext uri="{FF2B5EF4-FFF2-40B4-BE49-F238E27FC236}">
                <a16:creationId xmlns:a16="http://schemas.microsoft.com/office/drawing/2014/main" id="{5FEF3EC3-AF0F-5E41-9FE8-F23F2D46809A}"/>
              </a:ext>
            </a:extLst>
          </p:cNvPr>
          <p:cNvSpPr>
            <a:spLocks noGrp="1"/>
          </p:cNvSpPr>
          <p:nvPr>
            <p:ph type="body" sz="quarter" idx="10"/>
          </p:nvPr>
        </p:nvSpPr>
        <p:spPr>
          <a:xfrm>
            <a:off x="319518" y="1060408"/>
            <a:ext cx="5486400" cy="4780512"/>
          </a:xfrm>
          <a:prstGeom prst="rect">
            <a:avLst/>
          </a:prstGeom>
        </p:spPr>
        <p:txBody>
          <a:bodyPr/>
          <a:lstStyle>
            <a:lvl1pPr marL="0" indent="0">
              <a:buNone/>
              <a:defRPr sz="2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endParaRPr lang="en-US"/>
          </a:p>
        </p:txBody>
      </p:sp>
      <p:sp>
        <p:nvSpPr>
          <p:cNvPr id="3" name="Content Placeholder 2">
            <a:extLst>
              <a:ext uri="{FF2B5EF4-FFF2-40B4-BE49-F238E27FC236}">
                <a16:creationId xmlns:a16="http://schemas.microsoft.com/office/drawing/2014/main" id="{BEDD28AB-CDCD-7F31-916A-B3ABF0F41660}"/>
              </a:ext>
            </a:extLst>
          </p:cNvPr>
          <p:cNvSpPr>
            <a:spLocks noGrp="1"/>
          </p:cNvSpPr>
          <p:nvPr>
            <p:ph sz="quarter" idx="13" hasCustomPrompt="1"/>
          </p:nvPr>
        </p:nvSpPr>
        <p:spPr>
          <a:xfrm>
            <a:off x="6015038" y="1060450"/>
            <a:ext cx="2692400" cy="1814513"/>
          </a:xfrm>
          <a:prstGeom prst="rect">
            <a:avLst/>
          </a:prstGeom>
        </p:spPr>
        <p:txBody>
          <a:bodyPr/>
          <a:lstStyle>
            <a:lvl1pPr marL="0" indent="0">
              <a:buNone/>
              <a:defRPr sz="2000"/>
            </a:lvl1pPr>
          </a:lstStyle>
          <a:p>
            <a:pPr lvl="0"/>
            <a:r>
              <a:rPr lang="en-US"/>
              <a:t>&lt;image or text&gt;</a:t>
            </a:r>
          </a:p>
        </p:txBody>
      </p:sp>
    </p:spTree>
    <p:extLst>
      <p:ext uri="{BB962C8B-B14F-4D97-AF65-F5344CB8AC3E}">
        <p14:creationId xmlns:p14="http://schemas.microsoft.com/office/powerpoint/2010/main" val="3410846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y It_Notice and Wonder 1">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B3170D16-E0DB-424D-B8B1-8D4CDEEADAB7}"/>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F885A1C7-D927-89EC-FE91-5C9166A6CD84}"/>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234545" y="5041900"/>
            <a:ext cx="2668155"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notice and wonder questions&gt;</a:t>
            </a:r>
          </a:p>
        </p:txBody>
      </p:sp>
      <p:sp>
        <p:nvSpPr>
          <p:cNvPr id="4" name="Text Placeholder 3">
            <a:extLst>
              <a:ext uri="{FF2B5EF4-FFF2-40B4-BE49-F238E27FC236}">
                <a16:creationId xmlns:a16="http://schemas.microsoft.com/office/drawing/2014/main" id="{3D7F2735-C43E-E8F7-68E5-FA00D968ECE4}"/>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4058751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y It_Notice and Wonder 2">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B3170D16-E0DB-424D-B8B1-8D4CDEEADAB7}"/>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5" name="Text Placeholder 8">
            <a:extLst>
              <a:ext uri="{FF2B5EF4-FFF2-40B4-BE49-F238E27FC236}">
                <a16:creationId xmlns:a16="http://schemas.microsoft.com/office/drawing/2014/main" id="{ED1BBA73-21E3-4A4B-A412-EEAFA5D56540}"/>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1" name="Text Placeholder 2">
            <a:extLst>
              <a:ext uri="{FF2B5EF4-FFF2-40B4-BE49-F238E27FC236}">
                <a16:creationId xmlns:a16="http://schemas.microsoft.com/office/drawing/2014/main" id="{D025913B-FF33-0C49-A8CE-D4D31601898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F885A1C7-D927-89EC-FE91-5C9166A6CD84}"/>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234545" y="5041900"/>
            <a:ext cx="2668155"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notice and wonder questions&gt;</a:t>
            </a:r>
          </a:p>
        </p:txBody>
      </p:sp>
      <p:sp>
        <p:nvSpPr>
          <p:cNvPr id="4" name="Text Placeholder 3">
            <a:extLst>
              <a:ext uri="{FF2B5EF4-FFF2-40B4-BE49-F238E27FC236}">
                <a16:creationId xmlns:a16="http://schemas.microsoft.com/office/drawing/2014/main" id="{3D7F2735-C43E-E8F7-68E5-FA00D968ECE4}"/>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2081449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ry It_Three Reads All Questions">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D48766C9-62C3-C2DA-B1D1-483CFEED44EF}"/>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2" name="Text Placeholder 8">
            <a:extLst>
              <a:ext uri="{FF2B5EF4-FFF2-40B4-BE49-F238E27FC236}">
                <a16:creationId xmlns:a16="http://schemas.microsoft.com/office/drawing/2014/main" id="{C170F451-0533-7F5E-DB1E-C83AFB6CD93A}"/>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3" name="Text Placeholder 2">
            <a:extLst>
              <a:ext uri="{FF2B5EF4-FFF2-40B4-BE49-F238E27FC236}">
                <a16:creationId xmlns:a16="http://schemas.microsoft.com/office/drawing/2014/main" id="{E1A92DCA-1C95-7112-61F4-EE41F155D3F6}"/>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48F0E8D9-C625-1948-866C-06C5CB96D11E}"/>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309755" y="5041900"/>
            <a:ext cx="3592946"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all Three Reads questions&gt;</a:t>
            </a:r>
          </a:p>
        </p:txBody>
      </p:sp>
      <p:sp>
        <p:nvSpPr>
          <p:cNvPr id="7" name="Text Placeholder 3">
            <a:extLst>
              <a:ext uri="{FF2B5EF4-FFF2-40B4-BE49-F238E27FC236}">
                <a16:creationId xmlns:a16="http://schemas.microsoft.com/office/drawing/2014/main" id="{3F901E10-045A-65A0-1B08-2AB36F51CD37}"/>
              </a:ext>
            </a:extLst>
          </p:cNvPr>
          <p:cNvSpPr>
            <a:spLocks noGrp="1"/>
          </p:cNvSpPr>
          <p:nvPr>
            <p:ph type="body" sz="quarter" idx="16" hasCustomPrompt="1"/>
          </p:nvPr>
        </p:nvSpPr>
        <p:spPr>
          <a:xfrm>
            <a:off x="413149" y="6563277"/>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4247567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ry It_Co-Craft Questions 1">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393A7F13-4B64-1533-4E68-6409163EE4A7}"/>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2" name="Text Placeholder 8">
            <a:extLst>
              <a:ext uri="{FF2B5EF4-FFF2-40B4-BE49-F238E27FC236}">
                <a16:creationId xmlns:a16="http://schemas.microsoft.com/office/drawing/2014/main" id="{7BF21862-1217-0CF1-5999-E9C58B567C1F}"/>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3" name="Text Placeholder 2">
            <a:extLst>
              <a:ext uri="{FF2B5EF4-FFF2-40B4-BE49-F238E27FC236}">
                <a16:creationId xmlns:a16="http://schemas.microsoft.com/office/drawing/2014/main" id="{F848B14E-489D-E916-185D-A8715DD1A6E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C39D4926-39AB-4CF4-61E8-ADCD39981F99}"/>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309755" y="5041900"/>
            <a:ext cx="3592946"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Co-Craft questions text&gt;</a:t>
            </a:r>
          </a:p>
        </p:txBody>
      </p:sp>
      <p:sp>
        <p:nvSpPr>
          <p:cNvPr id="7" name="Text Placeholder 3">
            <a:extLst>
              <a:ext uri="{FF2B5EF4-FFF2-40B4-BE49-F238E27FC236}">
                <a16:creationId xmlns:a16="http://schemas.microsoft.com/office/drawing/2014/main" id="{A42A5C64-3FAB-6B5D-7A54-B50EE56F4E2C}"/>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1430016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ry It_Co-Craft Questions 2">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393A7F13-4B64-1533-4E68-6409163EE4A7}"/>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2" name="Text Placeholder 8">
            <a:extLst>
              <a:ext uri="{FF2B5EF4-FFF2-40B4-BE49-F238E27FC236}">
                <a16:creationId xmlns:a16="http://schemas.microsoft.com/office/drawing/2014/main" id="{7BF21862-1217-0CF1-5999-E9C58B567C1F}"/>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3" name="Text Placeholder 2">
            <a:extLst>
              <a:ext uri="{FF2B5EF4-FFF2-40B4-BE49-F238E27FC236}">
                <a16:creationId xmlns:a16="http://schemas.microsoft.com/office/drawing/2014/main" id="{F848B14E-489D-E916-185D-A8715DD1A6E8}"/>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C39D4926-39AB-4CF4-61E8-ADCD39981F99}"/>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6156959" y="5041900"/>
            <a:ext cx="2745741"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Co-Craft questions text&gt;</a:t>
            </a:r>
          </a:p>
        </p:txBody>
      </p:sp>
      <p:sp>
        <p:nvSpPr>
          <p:cNvPr id="7" name="Text Placeholder 3">
            <a:extLst>
              <a:ext uri="{FF2B5EF4-FFF2-40B4-BE49-F238E27FC236}">
                <a16:creationId xmlns:a16="http://schemas.microsoft.com/office/drawing/2014/main" id="{A42A5C64-3FAB-6B5D-7A54-B50EE56F4E2C}"/>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42461715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ry It_Say It Another Way 1">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4D04DAE5-B506-63C8-6BA5-00DB23953C38}"/>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0" name="Text Placeholder 8">
            <a:extLst>
              <a:ext uri="{FF2B5EF4-FFF2-40B4-BE49-F238E27FC236}">
                <a16:creationId xmlns:a16="http://schemas.microsoft.com/office/drawing/2014/main" id="{7EE6F8B6-1718-6C64-252E-399A8CA2C2E1}"/>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2" name="Text Placeholder 2">
            <a:extLst>
              <a:ext uri="{FF2B5EF4-FFF2-40B4-BE49-F238E27FC236}">
                <a16:creationId xmlns:a16="http://schemas.microsoft.com/office/drawing/2014/main" id="{6C85B8E1-C498-86E2-C656-6415C10D4084}"/>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06DB00F4-D5DA-33E2-CB75-D2386703E5F1}"/>
              </a:ext>
            </a:extLst>
          </p:cNvPr>
          <p:cNvSpPr>
            <a:spLocks noGrp="1"/>
          </p:cNvSpPr>
          <p:nvPr>
            <p:ph sz="quarter" idx="15" hasCustomPrompt="1"/>
          </p:nvPr>
        </p:nvSpPr>
        <p:spPr>
          <a:xfrm>
            <a:off x="413148" y="2501783"/>
            <a:ext cx="5486400" cy="9144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683827" y="5041900"/>
            <a:ext cx="3218874"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Say It Another Way question&gt;</a:t>
            </a:r>
          </a:p>
        </p:txBody>
      </p:sp>
      <p:sp>
        <p:nvSpPr>
          <p:cNvPr id="7" name="Text Placeholder 3">
            <a:extLst>
              <a:ext uri="{FF2B5EF4-FFF2-40B4-BE49-F238E27FC236}">
                <a16:creationId xmlns:a16="http://schemas.microsoft.com/office/drawing/2014/main" id="{67FA4D6A-7D0C-5F77-03AF-1B5EE1CDA3B5}"/>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36509073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y It_Say It Another Way 2">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4D04DAE5-B506-63C8-6BA5-00DB23953C38}"/>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0" name="Text Placeholder 8">
            <a:extLst>
              <a:ext uri="{FF2B5EF4-FFF2-40B4-BE49-F238E27FC236}">
                <a16:creationId xmlns:a16="http://schemas.microsoft.com/office/drawing/2014/main" id="{7EE6F8B6-1718-6C64-252E-399A8CA2C2E1}"/>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2" name="Text Placeholder 2">
            <a:extLst>
              <a:ext uri="{FF2B5EF4-FFF2-40B4-BE49-F238E27FC236}">
                <a16:creationId xmlns:a16="http://schemas.microsoft.com/office/drawing/2014/main" id="{6C85B8E1-C498-86E2-C656-6415C10D4084}"/>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06DB00F4-D5DA-33E2-CB75-D2386703E5F1}"/>
              </a:ext>
            </a:extLst>
          </p:cNvPr>
          <p:cNvSpPr>
            <a:spLocks noGrp="1"/>
          </p:cNvSpPr>
          <p:nvPr>
            <p:ph sz="quarter" idx="15" hasCustomPrompt="1"/>
          </p:nvPr>
        </p:nvSpPr>
        <p:spPr>
          <a:xfrm>
            <a:off x="413148" y="2501783"/>
            <a:ext cx="5486400" cy="9144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stStyle>
          <a:p>
            <a:pPr lvl="0"/>
            <a:r>
              <a:rPr lang="en-US"/>
              <a:t>&lt;image or text&gt;</a:t>
            </a:r>
          </a:p>
        </p:txBody>
      </p:sp>
      <p:sp>
        <p:nvSpPr>
          <p:cNvPr id="2" name="Content Placeholder 2">
            <a:extLst>
              <a:ext uri="{FF2B5EF4-FFF2-40B4-BE49-F238E27FC236}">
                <a16:creationId xmlns:a16="http://schemas.microsoft.com/office/drawing/2014/main" id="{5F6A9AC4-290C-6E00-3CEF-4F5E8D1A7572}"/>
              </a:ext>
            </a:extLst>
          </p:cNvPr>
          <p:cNvSpPr>
            <a:spLocks noGrp="1"/>
          </p:cNvSpPr>
          <p:nvPr>
            <p:ph sz="quarter" idx="11" hasCustomPrompt="1"/>
          </p:nvPr>
        </p:nvSpPr>
        <p:spPr>
          <a:xfrm>
            <a:off x="6157731" y="5041900"/>
            <a:ext cx="2744969"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Say It Another Way question&gt;</a:t>
            </a:r>
          </a:p>
        </p:txBody>
      </p:sp>
      <p:sp>
        <p:nvSpPr>
          <p:cNvPr id="7" name="Text Placeholder 3">
            <a:extLst>
              <a:ext uri="{FF2B5EF4-FFF2-40B4-BE49-F238E27FC236}">
                <a16:creationId xmlns:a16="http://schemas.microsoft.com/office/drawing/2014/main" id="{67FA4D6A-7D0C-5F77-03AF-1B5EE1CDA3B5}"/>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1393410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rategy &gt; Develop">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ADB7258-DDF4-D54C-A346-430ACD89D031}"/>
              </a:ext>
            </a:extLst>
          </p:cNvPr>
          <p:cNvSpPr>
            <a:spLocks noGrp="1"/>
          </p:cNvSpPr>
          <p:nvPr>
            <p:ph type="body" sz="quarter" idx="10" hasCustomPrompt="1"/>
          </p:nvPr>
        </p:nvSpPr>
        <p:spPr>
          <a:xfrm>
            <a:off x="369906" y="91807"/>
            <a:ext cx="2849562" cy="341632"/>
          </a:xfrm>
          <a:prstGeom prst="rect">
            <a:avLst/>
          </a:prstGeom>
        </p:spPr>
        <p:txBody>
          <a:bodyPr wrap="square">
            <a:spAutoFit/>
          </a:bodyPr>
          <a:lstStyle>
            <a:lvl1pPr marL="0" indent="0">
              <a:buNone/>
              <a:defRPr lang="en-US" sz="1800" b="0" dirty="0">
                <a:latin typeface="Arial" panose="020B0604020202020204" pitchFamily="34" charset="0"/>
                <a:cs typeface="Arial" panose="020B0604020202020204" pitchFamily="34" charset="0"/>
              </a:defRPr>
            </a:lvl1pPr>
          </a:lstStyle>
          <a:p>
            <a:pPr marL="228600" lvl="0" indent="-228600"/>
            <a:r>
              <a:rPr lang="en-US" dirty="0"/>
              <a:t>SESSION &lt;x&gt;</a:t>
            </a:r>
          </a:p>
        </p:txBody>
      </p:sp>
      <p:sp>
        <p:nvSpPr>
          <p:cNvPr id="6" name="Text Placeholder 5">
            <a:extLst>
              <a:ext uri="{FF2B5EF4-FFF2-40B4-BE49-F238E27FC236}">
                <a16:creationId xmlns:a16="http://schemas.microsoft.com/office/drawing/2014/main" id="{216853F8-F9A6-E299-5C6B-356CDAD73876}"/>
              </a:ext>
            </a:extLst>
          </p:cNvPr>
          <p:cNvSpPr>
            <a:spLocks noGrp="1"/>
          </p:cNvSpPr>
          <p:nvPr>
            <p:ph type="body" sz="quarter" idx="18" hasCustomPrompt="1"/>
          </p:nvPr>
        </p:nvSpPr>
        <p:spPr>
          <a:xfrm>
            <a:off x="369907" y="482158"/>
            <a:ext cx="1495108" cy="424732"/>
          </a:xfrm>
        </p:spPr>
        <p:txBody>
          <a:bodyPr>
            <a:noAutofit/>
          </a:bodyPr>
          <a:lstStyle>
            <a:lvl1pPr marL="0" indent="0">
              <a:buNone/>
              <a:defRPr sz="2400" b="1">
                <a:solidFill>
                  <a:srgbClr val="17529D"/>
                </a:solidFill>
                <a:latin typeface="+mj-lt"/>
              </a:defRPr>
            </a:lvl1pPr>
            <a:lvl2pPr>
              <a:defRPr sz="2400">
                <a:latin typeface="+mj-lt"/>
              </a:defRPr>
            </a:lvl2pPr>
            <a:lvl3pPr>
              <a:defRPr sz="2400">
                <a:latin typeface="+mj-lt"/>
              </a:defRPr>
            </a:lvl3pPr>
            <a:lvl4pPr>
              <a:defRPr sz="2400">
                <a:latin typeface="+mj-lt"/>
              </a:defRPr>
            </a:lvl4pPr>
            <a:lvl5pPr>
              <a:defRPr sz="2400">
                <a:latin typeface="+mj-lt"/>
              </a:defRPr>
            </a:lvl5pPr>
          </a:lstStyle>
          <a:p>
            <a:pPr lvl="0"/>
            <a:r>
              <a:rPr lang="en-US" dirty="0"/>
              <a:t>&lt;Develop&gt;</a:t>
            </a:r>
          </a:p>
        </p:txBody>
      </p:sp>
      <p:sp>
        <p:nvSpPr>
          <p:cNvPr id="24" name="Text Placeholder 15">
            <a:extLst>
              <a:ext uri="{FF2B5EF4-FFF2-40B4-BE49-F238E27FC236}">
                <a16:creationId xmlns:a16="http://schemas.microsoft.com/office/drawing/2014/main" id="{27C7DA48-094E-CB47-A18F-3A44BAE98737}"/>
              </a:ext>
            </a:extLst>
          </p:cNvPr>
          <p:cNvSpPr>
            <a:spLocks noGrp="1"/>
          </p:cNvSpPr>
          <p:nvPr>
            <p:ph type="body" sz="quarter" idx="14" hasCustomPrompt="1"/>
          </p:nvPr>
        </p:nvSpPr>
        <p:spPr>
          <a:xfrm>
            <a:off x="1686560" y="487330"/>
            <a:ext cx="6990482" cy="424732"/>
          </a:xfrm>
          <a:prstGeom prst="rect">
            <a:avLst/>
          </a:prstGeom>
        </p:spPr>
        <p:txBody>
          <a:bodyPr wrap="square">
            <a:spAutoFit/>
          </a:bodyPr>
          <a:lstStyle>
            <a:lvl1pPr marL="0" indent="0">
              <a:buNone/>
              <a:defRPr sz="2400" b="0">
                <a:solidFill>
                  <a:schemeClr val="tx1"/>
                </a:solidFill>
                <a:latin typeface="Arial" panose="020B0604020202020204" pitchFamily="34" charset="0"/>
                <a:cs typeface="Arial" panose="020B0604020202020204" pitchFamily="34" charset="0"/>
              </a:defRPr>
            </a:lvl1pPr>
          </a:lstStyle>
          <a:p>
            <a:pPr lvl="0"/>
            <a:r>
              <a:rPr lang="en-US" dirty="0"/>
              <a:t>&lt;Session Title&gt;</a:t>
            </a:r>
          </a:p>
        </p:txBody>
      </p:sp>
      <p:sp>
        <p:nvSpPr>
          <p:cNvPr id="8" name="Text Placeholder 6">
            <a:extLst>
              <a:ext uri="{FF2B5EF4-FFF2-40B4-BE49-F238E27FC236}">
                <a16:creationId xmlns:a16="http://schemas.microsoft.com/office/drawing/2014/main" id="{A7DA6B2D-5F8A-D170-6877-3BE337596A91}"/>
              </a:ext>
            </a:extLst>
          </p:cNvPr>
          <p:cNvSpPr>
            <a:spLocks noGrp="1"/>
          </p:cNvSpPr>
          <p:nvPr>
            <p:ph type="body" sz="quarter" idx="16" hasCustomPrompt="1"/>
          </p:nvPr>
        </p:nvSpPr>
        <p:spPr>
          <a:xfrm>
            <a:off x="1755648" y="2240280"/>
            <a:ext cx="5486400" cy="1180836"/>
          </a:xfrm>
          <a:prstGeom prst="rect">
            <a:avLst/>
          </a:prstGeom>
          <a:noFill/>
          <a:ln w="38100">
            <a:solidFill>
              <a:schemeClr val="accent1"/>
            </a:solidFill>
          </a:ln>
        </p:spPr>
        <p:txBody>
          <a:bodyPr wrap="square" lIns="274320" tIns="274320" rIns="274320" bIns="274320" rtlCol="0">
            <a:spAutoFit/>
          </a:bodyPr>
          <a:lstStyle>
            <a:lvl1pPr marL="502920" indent="0">
              <a:buNone/>
              <a:defRPr lang="en-US" sz="1800" b="1" i="0" dirty="0">
                <a:latin typeface="Arial" panose="020B0604020202020204" pitchFamily="34" charset="0"/>
                <a:cs typeface="Arial" panose="020B0604020202020204" pitchFamily="34" charset="0"/>
              </a:defRPr>
            </a:lvl1pPr>
          </a:lstStyle>
          <a:p>
            <a:pPr marL="731520" lvl="0" defTabSz="457200"/>
            <a:r>
              <a:rPr lang="en-US" dirty="0"/>
              <a:t>Learning Target</a:t>
            </a:r>
          </a:p>
          <a:p>
            <a:pPr marL="731520" lvl="0" defTabSz="457200"/>
            <a:r>
              <a:rPr lang="en-US" dirty="0"/>
              <a:t>&lt;text&gt;</a:t>
            </a:r>
          </a:p>
        </p:txBody>
      </p:sp>
      <p:pic>
        <p:nvPicPr>
          <p:cNvPr id="9" name="Picture 8">
            <a:extLst>
              <a:ext uri="{FF2B5EF4-FFF2-40B4-BE49-F238E27FC236}">
                <a16:creationId xmlns:a16="http://schemas.microsoft.com/office/drawing/2014/main" id="{280A0D61-B81A-0FB3-6511-688B225D2DED}"/>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873349" y="2363445"/>
            <a:ext cx="558800" cy="558800"/>
          </a:xfrm>
          <a:prstGeom prst="rect">
            <a:avLst/>
          </a:prstGeom>
        </p:spPr>
      </p:pic>
      <p:sp>
        <p:nvSpPr>
          <p:cNvPr id="2" name="Text Placeholder 15">
            <a:extLst>
              <a:ext uri="{FF2B5EF4-FFF2-40B4-BE49-F238E27FC236}">
                <a16:creationId xmlns:a16="http://schemas.microsoft.com/office/drawing/2014/main" id="{1A38E1AD-27A9-AD1B-F385-69F1A1DD5624}"/>
              </a:ext>
            </a:extLst>
          </p:cNvPr>
          <p:cNvSpPr>
            <a:spLocks noGrp="1"/>
          </p:cNvSpPr>
          <p:nvPr>
            <p:ph type="body" sz="quarter" idx="15" hasCustomPrompt="1"/>
          </p:nvPr>
        </p:nvSpPr>
        <p:spPr>
          <a:xfrm>
            <a:off x="369906" y="6312322"/>
            <a:ext cx="5989330" cy="341632"/>
          </a:xfrm>
          <a:prstGeom prst="rect">
            <a:avLst/>
          </a:prstGeom>
        </p:spPr>
        <p:txBody>
          <a:bodyPr wrap="square">
            <a:spAutoFit/>
          </a:bodyPr>
          <a:lstStyle>
            <a:lvl1pPr marL="0" indent="0">
              <a:buNone/>
              <a:defRPr sz="1800" b="0">
                <a:solidFill>
                  <a:schemeClr val="tx1"/>
                </a:solidFill>
                <a:latin typeface="Arial" panose="020B0604020202020204" pitchFamily="34" charset="0"/>
                <a:cs typeface="Arial" panose="020B0604020202020204" pitchFamily="34" charset="0"/>
              </a:defRPr>
            </a:lvl1pPr>
          </a:lstStyle>
          <a:p>
            <a:pPr lvl="0"/>
            <a:r>
              <a:rPr lang="en-US" dirty="0"/>
              <a:t>LESSON &lt;X&gt; • &lt;Lesson Title&gt;</a:t>
            </a:r>
          </a:p>
        </p:txBody>
      </p:sp>
      <p:sp>
        <p:nvSpPr>
          <p:cNvPr id="3" name="TextBox 2">
            <a:extLst>
              <a:ext uri="{FF2B5EF4-FFF2-40B4-BE49-F238E27FC236}">
                <a16:creationId xmlns:a16="http://schemas.microsoft.com/office/drawing/2014/main" id="{6EF224D1-DA25-86A0-C19C-653E82E9A1CA}"/>
              </a:ext>
            </a:extLst>
          </p:cNvPr>
          <p:cNvSpPr txBox="1"/>
          <p:nvPr userDrawn="1"/>
        </p:nvSpPr>
        <p:spPr>
          <a:xfrm>
            <a:off x="6359236" y="6473066"/>
            <a:ext cx="2784762" cy="384934"/>
          </a:xfrm>
          <a:prstGeom prst="rect">
            <a:avLst/>
          </a:prstGeom>
          <a:noFill/>
        </p:spPr>
        <p:txBody>
          <a:bodyPr wrap="square" lIns="0" rIns="228600" rtlCol="0" anchor="ctr">
            <a:noAutofit/>
          </a:bodyPr>
          <a:lstStyle/>
          <a:p>
            <a:pPr marL="0" indent="0" algn="r">
              <a:tabLst/>
            </a:pPr>
            <a:r>
              <a:rPr lang="en-US" sz="700" dirty="0">
                <a:latin typeface="Arial" panose="020B0604020202020204" pitchFamily="34" charset="0"/>
                <a:cs typeface="Arial" panose="020B0604020202020204" pitchFamily="34" charset="0"/>
              </a:rPr>
              <a:t>© Curriculum Associates, LLC. All rights reserved. </a:t>
            </a:r>
          </a:p>
          <a:p>
            <a:pPr algn="r"/>
            <a:r>
              <a:rPr lang="en-US" sz="700" dirty="0">
                <a:latin typeface="Arial" panose="020B0604020202020204" pitchFamily="34" charset="0"/>
                <a:cs typeface="Arial" panose="020B0604020202020204" pitchFamily="34" charset="0"/>
              </a:rPr>
              <a:t>Subject to CA’s Terms of Use for Teacher Toolbox Materials.</a:t>
            </a:r>
          </a:p>
        </p:txBody>
      </p:sp>
    </p:spTree>
    <p:extLst>
      <p:ext uri="{BB962C8B-B14F-4D97-AF65-F5344CB8AC3E}">
        <p14:creationId xmlns:p14="http://schemas.microsoft.com/office/powerpoint/2010/main" val="3234077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ry It_Blank">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278D8E1-AB1B-56F7-3B23-921BC7329757}"/>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8" name="Text Placeholder 8">
            <a:extLst>
              <a:ext uri="{FF2B5EF4-FFF2-40B4-BE49-F238E27FC236}">
                <a16:creationId xmlns:a16="http://schemas.microsoft.com/office/drawing/2014/main" id="{492D5E3C-380F-6306-2FA0-BE0A3515E7ED}"/>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0" name="Text Placeholder 2">
            <a:extLst>
              <a:ext uri="{FF2B5EF4-FFF2-40B4-BE49-F238E27FC236}">
                <a16:creationId xmlns:a16="http://schemas.microsoft.com/office/drawing/2014/main" id="{8396EF97-4578-21BE-3047-DCE8FC60F34C}"/>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9" name="Content Placeholder 8">
            <a:extLst>
              <a:ext uri="{FF2B5EF4-FFF2-40B4-BE49-F238E27FC236}">
                <a16:creationId xmlns:a16="http://schemas.microsoft.com/office/drawing/2014/main" id="{F009E5E4-4C51-AC67-C347-1AB4FE826F1F}"/>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6" name="Text Placeholder 3">
            <a:extLst>
              <a:ext uri="{FF2B5EF4-FFF2-40B4-BE49-F238E27FC236}">
                <a16:creationId xmlns:a16="http://schemas.microsoft.com/office/drawing/2014/main" id="{FA1B587D-7EC2-9074-C528-6431BB56C882}"/>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40151054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ry It_Three Reads_1">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6768870A-AE69-0753-2DE9-E67D22F8DE3B}"/>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2" name="Text Placeholder 8">
            <a:extLst>
              <a:ext uri="{FF2B5EF4-FFF2-40B4-BE49-F238E27FC236}">
                <a16:creationId xmlns:a16="http://schemas.microsoft.com/office/drawing/2014/main" id="{27462047-5A7A-9C03-03A7-07A84D8191CE}"/>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3" name="Text Placeholder 2">
            <a:extLst>
              <a:ext uri="{FF2B5EF4-FFF2-40B4-BE49-F238E27FC236}">
                <a16:creationId xmlns:a16="http://schemas.microsoft.com/office/drawing/2014/main" id="{677CACD3-0B31-721E-8003-06E4B42837E2}"/>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9D62C2A7-DD7E-5B16-A1BA-855A7CC61E26}"/>
              </a:ext>
            </a:extLst>
          </p:cNvPr>
          <p:cNvSpPr>
            <a:spLocks noGrp="1"/>
          </p:cNvSpPr>
          <p:nvPr>
            <p:ph sz="quarter" idx="15" hasCustomPrompt="1"/>
          </p:nvPr>
        </p:nvSpPr>
        <p:spPr>
          <a:xfrm>
            <a:off x="413148" y="2501783"/>
            <a:ext cx="5486400" cy="9144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&lt;image or text&gt;</a:t>
            </a:r>
          </a:p>
          <a:p>
            <a:pPr lvl="0"/>
            <a:endParaRPr lang="en-US"/>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683827" y="5041900"/>
            <a:ext cx="3218874"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Three Reads question 1&gt;</a:t>
            </a:r>
          </a:p>
        </p:txBody>
      </p:sp>
      <p:sp>
        <p:nvSpPr>
          <p:cNvPr id="7" name="Text Placeholder 3">
            <a:extLst>
              <a:ext uri="{FF2B5EF4-FFF2-40B4-BE49-F238E27FC236}">
                <a16:creationId xmlns:a16="http://schemas.microsoft.com/office/drawing/2014/main" id="{2A33DB21-A99C-0215-1483-8728EAA8E7F5}"/>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4155091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ry It_Three Reads_2">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C3BA90F9-2F59-78AE-AD6A-D77E27BFD3FE}"/>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2" name="Text Placeholder 8">
            <a:extLst>
              <a:ext uri="{FF2B5EF4-FFF2-40B4-BE49-F238E27FC236}">
                <a16:creationId xmlns:a16="http://schemas.microsoft.com/office/drawing/2014/main" id="{5607FCF1-265C-DF6B-3E57-61BA87294AEC}"/>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sense of the problem&gt;</a:t>
            </a:r>
          </a:p>
        </p:txBody>
      </p:sp>
      <p:sp>
        <p:nvSpPr>
          <p:cNvPr id="13" name="Text Placeholder 2">
            <a:extLst>
              <a:ext uri="{FF2B5EF4-FFF2-40B4-BE49-F238E27FC236}">
                <a16:creationId xmlns:a16="http://schemas.microsoft.com/office/drawing/2014/main" id="{AE9C667A-0477-D9D1-11C4-0A0D8C94723C}"/>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8B9D43B1-A978-9C30-FEFF-65099F119B15}"/>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Content Placeholder 2">
            <a:extLst>
              <a:ext uri="{FF2B5EF4-FFF2-40B4-BE49-F238E27FC236}">
                <a16:creationId xmlns:a16="http://schemas.microsoft.com/office/drawing/2014/main" id="{B9B0F92F-1C01-1346-8DF2-3F8FBC1F1B75}"/>
              </a:ext>
            </a:extLst>
          </p:cNvPr>
          <p:cNvSpPr>
            <a:spLocks noGrp="1"/>
          </p:cNvSpPr>
          <p:nvPr>
            <p:ph sz="quarter" idx="11" hasCustomPrompt="1"/>
          </p:nvPr>
        </p:nvSpPr>
        <p:spPr>
          <a:xfrm>
            <a:off x="5361709" y="5041900"/>
            <a:ext cx="3540992" cy="1261872"/>
          </a:xfrm>
          <a:prstGeom prst="rect">
            <a:avLst/>
          </a:prstGeom>
        </p:spPr>
        <p:txBody>
          <a:bodyPr lIns="91440" anchor="b" anchorCtr="0">
            <a:noAutofit/>
          </a:bodyPr>
          <a:lstStyle>
            <a:lvl1pPr marL="174625" indent="-174625">
              <a:spcBef>
                <a:spcPts val="0"/>
              </a:spcBef>
              <a:buSzPct val="75000"/>
              <a:buFont typeface="Arial" panose="020B0604020202020204" pitchFamily="34" charset="0"/>
              <a:buChar char="•"/>
              <a:tabLst/>
              <a:defRPr sz="1800">
                <a:latin typeface="Arial" panose="020B0604020202020204" pitchFamily="34" charset="0"/>
                <a:cs typeface="Arial" panose="020B0604020202020204" pitchFamily="34" charset="0"/>
              </a:defRPr>
            </a:lvl1pPr>
          </a:lstStyle>
          <a:p>
            <a:pPr lvl="0"/>
            <a:r>
              <a:rPr lang="en-US"/>
              <a:t>&lt;insert Three Reads questions 1 and 2&gt;</a:t>
            </a:r>
          </a:p>
        </p:txBody>
      </p:sp>
      <p:sp>
        <p:nvSpPr>
          <p:cNvPr id="7" name="Text Placeholder 3">
            <a:extLst>
              <a:ext uri="{FF2B5EF4-FFF2-40B4-BE49-F238E27FC236}">
                <a16:creationId xmlns:a16="http://schemas.microsoft.com/office/drawing/2014/main" id="{18311684-E0B6-2CBA-129A-02D62429ECC4}"/>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10264037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ry It_Toolkit">
    <p:spTree>
      <p:nvGrpSpPr>
        <p:cNvPr id="1" name=""/>
        <p:cNvGrpSpPr/>
        <p:nvPr/>
      </p:nvGrpSpPr>
      <p:grpSpPr>
        <a:xfrm>
          <a:off x="0" y="0"/>
          <a:ext cx="0" cy="0"/>
          <a:chOff x="0" y="0"/>
          <a:chExt cx="0" cy="0"/>
        </a:xfrm>
      </p:grpSpPr>
      <p:sp>
        <p:nvSpPr>
          <p:cNvPr id="9" name="Picture Placeholder 6">
            <a:extLst>
              <a:ext uri="{FF2B5EF4-FFF2-40B4-BE49-F238E27FC236}">
                <a16:creationId xmlns:a16="http://schemas.microsoft.com/office/drawing/2014/main" id="{BE8BF982-6D5E-5B9D-ACEC-957EB39B3442}"/>
              </a:ext>
            </a:extLst>
          </p:cNvPr>
          <p:cNvSpPr>
            <a:spLocks noGrp="1"/>
          </p:cNvSpPr>
          <p:nvPr>
            <p:ph type="pic" sz="quarter" idx="13" hasCustomPrompt="1"/>
          </p:nvPr>
        </p:nvSpPr>
        <p:spPr>
          <a:xfrm>
            <a:off x="270496" y="-8988"/>
            <a:ext cx="1291604" cy="743419"/>
          </a:xfrm>
          <a:prstGeom prst="rect">
            <a:avLst/>
          </a:prstGeom>
        </p:spPr>
        <p:txBody>
          <a:bodyPr>
            <a:noAutofit/>
          </a:bodyPr>
          <a:lstStyle>
            <a:lvl1pPr marL="0" indent="0">
              <a:buNone/>
              <a:defRPr sz="2400"/>
            </a:lvl1pPr>
          </a:lstStyle>
          <a:p>
            <a:r>
              <a:rPr lang="en-US"/>
              <a:t>Try It</a:t>
            </a:r>
          </a:p>
        </p:txBody>
      </p:sp>
      <p:sp>
        <p:nvSpPr>
          <p:cNvPr id="13" name="Text Placeholder 8">
            <a:extLst>
              <a:ext uri="{FF2B5EF4-FFF2-40B4-BE49-F238E27FC236}">
                <a16:creationId xmlns:a16="http://schemas.microsoft.com/office/drawing/2014/main" id="{0BD1F8AE-58A7-FBAA-1B13-DC6236786485}"/>
              </a:ext>
            </a:extLst>
          </p:cNvPr>
          <p:cNvSpPr>
            <a:spLocks noGrp="1"/>
          </p:cNvSpPr>
          <p:nvPr>
            <p:ph type="body" sz="quarter" idx="12" hasCustomPrompt="1"/>
          </p:nvPr>
        </p:nvSpPr>
        <p:spPr>
          <a:xfrm>
            <a:off x="1651566" y="-36409"/>
            <a:ext cx="7600989"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dirty="0"/>
              <a:t>&lt;Solve and support your thinking&gt;</a:t>
            </a:r>
          </a:p>
        </p:txBody>
      </p:sp>
      <p:sp>
        <p:nvSpPr>
          <p:cNvPr id="14" name="Text Placeholder 2">
            <a:extLst>
              <a:ext uri="{FF2B5EF4-FFF2-40B4-BE49-F238E27FC236}">
                <a16:creationId xmlns:a16="http://schemas.microsoft.com/office/drawing/2014/main" id="{689A960E-1C0B-D86B-7B27-D18D55656B81}"/>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8A13260D-BD35-EC7A-06FA-D83ACC578ED2}"/>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Content Placeholder 2">
            <a:extLst>
              <a:ext uri="{FF2B5EF4-FFF2-40B4-BE49-F238E27FC236}">
                <a16:creationId xmlns:a16="http://schemas.microsoft.com/office/drawing/2014/main" id="{BB68E794-7A53-9844-8FF6-E5C9AA400E52}"/>
              </a:ext>
            </a:extLst>
          </p:cNvPr>
          <p:cNvSpPr>
            <a:spLocks noGrp="1"/>
          </p:cNvSpPr>
          <p:nvPr>
            <p:ph sz="quarter" idx="14" hasCustomPrompt="1"/>
          </p:nvPr>
        </p:nvSpPr>
        <p:spPr>
          <a:xfrm>
            <a:off x="753220" y="5160008"/>
            <a:ext cx="5486400" cy="1261872"/>
          </a:xfrm>
          <a:prstGeom prst="rect">
            <a:avLst/>
          </a:prstGeom>
        </p:spPr>
        <p:txBody>
          <a:bodyPr lIns="91440" anchor="b" anchorCtr="0">
            <a:noAutofit/>
          </a:bodyPr>
          <a:lstStyle>
            <a:lvl1pPr marL="0" indent="0">
              <a:lnSpc>
                <a:spcPct val="100000"/>
              </a:lnSpc>
              <a:spcBef>
                <a:spcPts val="0"/>
              </a:spcBef>
              <a:buSzPct val="75000"/>
              <a:buFont typeface="Arial" panose="020B0604020202020204" pitchFamily="34" charset="0"/>
              <a:buNone/>
              <a:tabLst/>
              <a:defRPr sz="1800" b="0">
                <a:latin typeface="Arial" panose="020B0604020202020204" pitchFamily="34" charset="0"/>
                <a:cs typeface="Arial" panose="020B0604020202020204" pitchFamily="34" charset="0"/>
              </a:defRPr>
            </a:lvl1pPr>
          </a:lstStyle>
          <a:p>
            <a:pPr lvl="0"/>
            <a:r>
              <a:rPr lang="en-US"/>
              <a:t>&lt;insert Math Toolkit header, then list toolkit items&gt;</a:t>
            </a:r>
          </a:p>
        </p:txBody>
      </p:sp>
      <p:sp>
        <p:nvSpPr>
          <p:cNvPr id="8" name="Text Placeholder 3">
            <a:extLst>
              <a:ext uri="{FF2B5EF4-FFF2-40B4-BE49-F238E27FC236}">
                <a16:creationId xmlns:a16="http://schemas.microsoft.com/office/drawing/2014/main" id="{08164276-2E85-5028-C41E-D38D97F27FBB}"/>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pic>
        <p:nvPicPr>
          <p:cNvPr id="4" name="Picture 3">
            <a:extLst>
              <a:ext uri="{FF2B5EF4-FFF2-40B4-BE49-F238E27FC236}">
                <a16:creationId xmlns:a16="http://schemas.microsoft.com/office/drawing/2014/main" id="{46514DBE-B8BD-9AD9-D65E-785CE522187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6778" y="5787038"/>
            <a:ext cx="555266" cy="661233"/>
          </a:xfrm>
          <a:prstGeom prst="rect">
            <a:avLst/>
          </a:prstGeom>
        </p:spPr>
      </p:pic>
    </p:spTree>
    <p:extLst>
      <p:ext uri="{BB962C8B-B14F-4D97-AF65-F5344CB8AC3E}">
        <p14:creationId xmlns:p14="http://schemas.microsoft.com/office/powerpoint/2010/main" val="40023414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scuss It_Share your thinking with a partner">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8C7FFE7-091A-4B12-44AC-1BBD0F2D3C76}"/>
              </a:ext>
            </a:extLst>
          </p:cNvPr>
          <p:cNvSpPr>
            <a:spLocks noGrp="1"/>
          </p:cNvSpPr>
          <p:nvPr>
            <p:ph type="pic" sz="quarter" idx="13" hasCustomPrompt="1"/>
          </p:nvPr>
        </p:nvSpPr>
        <p:spPr>
          <a:xfrm>
            <a:off x="257795" y="107556"/>
            <a:ext cx="1420325" cy="572720"/>
          </a:xfrm>
          <a:prstGeom prst="rect">
            <a:avLst/>
          </a:prstGeom>
        </p:spPr>
        <p:txBody>
          <a:bodyPr>
            <a:noAutofit/>
          </a:bodyPr>
          <a:lstStyle>
            <a:lvl1pPr marL="0" indent="0">
              <a:buNone/>
              <a:defRPr sz="2400"/>
            </a:lvl1pPr>
          </a:lstStyle>
          <a:p>
            <a:r>
              <a:rPr lang="en-US" dirty="0"/>
              <a:t>Discuss It</a:t>
            </a:r>
          </a:p>
        </p:txBody>
      </p:sp>
      <p:sp>
        <p:nvSpPr>
          <p:cNvPr id="14" name="Text Placeholder 8">
            <a:extLst>
              <a:ext uri="{FF2B5EF4-FFF2-40B4-BE49-F238E27FC236}">
                <a16:creationId xmlns:a16="http://schemas.microsoft.com/office/drawing/2014/main" id="{7165AAA3-1090-B947-9588-780D8F454B26}"/>
              </a:ext>
            </a:extLst>
          </p:cNvPr>
          <p:cNvSpPr>
            <a:spLocks noGrp="1"/>
          </p:cNvSpPr>
          <p:nvPr>
            <p:ph type="body" sz="quarter" idx="12" hasCustomPrompt="1"/>
          </p:nvPr>
        </p:nvSpPr>
        <p:spPr>
          <a:xfrm>
            <a:off x="1678121" y="-19444"/>
            <a:ext cx="5670238"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&lt;Share your thinking with a partner&gt;</a:t>
            </a:r>
          </a:p>
        </p:txBody>
      </p:sp>
      <p:sp>
        <p:nvSpPr>
          <p:cNvPr id="10" name="Text Placeholder 3">
            <a:extLst>
              <a:ext uri="{FF2B5EF4-FFF2-40B4-BE49-F238E27FC236}">
                <a16:creationId xmlns:a16="http://schemas.microsoft.com/office/drawing/2014/main" id="{44BDE623-C060-E048-BA97-FA5A1EE430F0}"/>
              </a:ext>
            </a:extLst>
          </p:cNvPr>
          <p:cNvSpPr>
            <a:spLocks noGrp="1"/>
          </p:cNvSpPr>
          <p:nvPr>
            <p:ph type="body" sz="quarter" idx="10" hasCustomPrompt="1"/>
          </p:nvPr>
        </p:nvSpPr>
        <p:spPr>
          <a:xfrm>
            <a:off x="2030390" y="3282801"/>
            <a:ext cx="4965700" cy="544830"/>
          </a:xfrm>
          <a:prstGeom prst="roundRect">
            <a:avLst/>
          </a:prstGeom>
          <a:noFill/>
          <a:ln w="50800">
            <a:solidFill>
              <a:srgbClr val="E67325"/>
            </a:solidFill>
          </a:ln>
        </p:spPr>
        <p:txBody>
          <a:bodyPr wrap="square" lIns="182880" tIns="91440" rIns="182880" bIns="91440" anchor="ctr" anchorCtr="0">
            <a:spAutoFit/>
          </a:bodyPr>
          <a:lstStyle>
            <a:lvl1pPr marL="0" indent="0">
              <a:lnSpc>
                <a:spcPct val="100000"/>
              </a:lnSpc>
              <a:buNone/>
              <a:defRPr sz="2000" b="0" i="0">
                <a:solidFill>
                  <a:schemeClr val="tx1"/>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&lt;Click to add text&gt;</a:t>
            </a:r>
          </a:p>
        </p:txBody>
      </p:sp>
      <p:sp>
        <p:nvSpPr>
          <p:cNvPr id="5" name="Text Placeholder 3">
            <a:extLst>
              <a:ext uri="{FF2B5EF4-FFF2-40B4-BE49-F238E27FC236}">
                <a16:creationId xmlns:a16="http://schemas.microsoft.com/office/drawing/2014/main" id="{D284E0E8-D0F0-5AC6-812D-488F53E4E061}"/>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12734232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scuss It_Compare Class Strategi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0C3AB9E8-D5B1-7CE3-C4A9-783426D70EB1}"/>
              </a:ext>
            </a:extLst>
          </p:cNvPr>
          <p:cNvSpPr>
            <a:spLocks noGrp="1"/>
          </p:cNvSpPr>
          <p:nvPr>
            <p:ph type="pic" sz="quarter" idx="13" hasCustomPrompt="1"/>
          </p:nvPr>
        </p:nvSpPr>
        <p:spPr>
          <a:xfrm>
            <a:off x="257795" y="107556"/>
            <a:ext cx="1420325" cy="572720"/>
          </a:xfrm>
          <a:prstGeom prst="rect">
            <a:avLst/>
          </a:prstGeom>
        </p:spPr>
        <p:txBody>
          <a:bodyPr>
            <a:noAutofit/>
          </a:bodyPr>
          <a:lstStyle>
            <a:lvl1pPr marL="0" indent="0">
              <a:buNone/>
              <a:defRPr sz="2400"/>
            </a:lvl1pPr>
          </a:lstStyle>
          <a:p>
            <a:r>
              <a:rPr lang="en-US" dirty="0"/>
              <a:t>Discuss It</a:t>
            </a:r>
          </a:p>
        </p:txBody>
      </p:sp>
      <p:sp>
        <p:nvSpPr>
          <p:cNvPr id="8" name="Text Placeholder 8">
            <a:extLst>
              <a:ext uri="{FF2B5EF4-FFF2-40B4-BE49-F238E27FC236}">
                <a16:creationId xmlns:a16="http://schemas.microsoft.com/office/drawing/2014/main" id="{889606AE-7FFB-5321-8FEC-26E1EFE0AD7A}"/>
              </a:ext>
            </a:extLst>
          </p:cNvPr>
          <p:cNvSpPr>
            <a:spLocks noGrp="1"/>
          </p:cNvSpPr>
          <p:nvPr>
            <p:ph type="body" sz="quarter" idx="12" hasCustomPrompt="1"/>
          </p:nvPr>
        </p:nvSpPr>
        <p:spPr>
          <a:xfrm>
            <a:off x="1678121" y="-19444"/>
            <a:ext cx="5670238"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dirty="0"/>
              <a:t>&lt;Compare class strategies&gt;</a:t>
            </a:r>
          </a:p>
        </p:txBody>
      </p:sp>
      <p:sp>
        <p:nvSpPr>
          <p:cNvPr id="12" name="Text Placeholder 2">
            <a:extLst>
              <a:ext uri="{FF2B5EF4-FFF2-40B4-BE49-F238E27FC236}">
                <a16:creationId xmlns:a16="http://schemas.microsoft.com/office/drawing/2014/main" id="{0F0CD5FD-99ED-164D-31D0-5F70F9399984}"/>
              </a:ext>
            </a:extLst>
          </p:cNvPr>
          <p:cNvSpPr>
            <a:spLocks noGrp="1"/>
          </p:cNvSpPr>
          <p:nvPr>
            <p:ph type="body" sz="quarter" idx="10" hasCustomPrompt="1"/>
          </p:nvPr>
        </p:nvSpPr>
        <p:spPr>
          <a:xfrm>
            <a:off x="413148" y="1146175"/>
            <a:ext cx="5486400" cy="969264"/>
          </a:xfrm>
          <a:prstGeom prst="rect">
            <a:avLst/>
          </a:prstGeom>
        </p:spPr>
        <p:txBody>
          <a:bodyPr>
            <a:noAutofit/>
          </a:bodyPr>
          <a:lstStyle>
            <a:lvl1pPr marL="0" indent="0">
              <a:lnSpc>
                <a:spcPct val="100000"/>
              </a:lnSpc>
              <a:spcBef>
                <a:spcPts val="0"/>
              </a:spcBef>
              <a:buNone/>
              <a:defRPr sz="2000" b="0">
                <a:solidFill>
                  <a:schemeClr val="tx1"/>
                </a:solidFill>
                <a:latin typeface="Arial" panose="020B0604020202020204" pitchFamily="34" charset="0"/>
                <a:cs typeface="Arial" panose="020B0604020202020204" pitchFamily="34" charset="0"/>
              </a:defRPr>
            </a:lvl1pPr>
          </a:lstStyle>
          <a:p>
            <a:pPr lvl="0"/>
            <a:r>
              <a:rPr lang="en-US"/>
              <a:t>&lt;replace text&gt;</a:t>
            </a:r>
          </a:p>
        </p:txBody>
      </p:sp>
      <p:sp>
        <p:nvSpPr>
          <p:cNvPr id="10" name="Content Placeholder 8">
            <a:extLst>
              <a:ext uri="{FF2B5EF4-FFF2-40B4-BE49-F238E27FC236}">
                <a16:creationId xmlns:a16="http://schemas.microsoft.com/office/drawing/2014/main" id="{33E57DDB-82D6-2C68-E061-6147AC361A89}"/>
              </a:ext>
            </a:extLst>
          </p:cNvPr>
          <p:cNvSpPr>
            <a:spLocks noGrp="1"/>
          </p:cNvSpPr>
          <p:nvPr>
            <p:ph sz="quarter" idx="15" hasCustomPrompt="1"/>
          </p:nvPr>
        </p:nvSpPr>
        <p:spPr>
          <a:xfrm>
            <a:off x="413148" y="2501783"/>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6" name="Text Placeholder 3">
            <a:extLst>
              <a:ext uri="{FF2B5EF4-FFF2-40B4-BE49-F238E27FC236}">
                <a16:creationId xmlns:a16="http://schemas.microsoft.com/office/drawing/2014/main" id="{CF666C02-EC08-A6D0-F584-2F98B61F92EC}"/>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18757375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nect It_Make Connections">
    <p:spTree>
      <p:nvGrpSpPr>
        <p:cNvPr id="1" name=""/>
        <p:cNvGrpSpPr/>
        <p:nvPr/>
      </p:nvGrpSpPr>
      <p:grpSpPr>
        <a:xfrm>
          <a:off x="0" y="0"/>
          <a:ext cx="0" cy="0"/>
          <a:chOff x="0" y="0"/>
          <a:chExt cx="0" cy="0"/>
        </a:xfrm>
      </p:grpSpPr>
      <p:sp>
        <p:nvSpPr>
          <p:cNvPr id="19" name="Picture Placeholder 6">
            <a:extLst>
              <a:ext uri="{FF2B5EF4-FFF2-40B4-BE49-F238E27FC236}">
                <a16:creationId xmlns:a16="http://schemas.microsoft.com/office/drawing/2014/main" id="{22088BEF-32C3-B0A6-80EF-AA44F9B67C47}"/>
              </a:ext>
            </a:extLst>
          </p:cNvPr>
          <p:cNvSpPr>
            <a:spLocks noGrp="1"/>
          </p:cNvSpPr>
          <p:nvPr>
            <p:ph type="pic" sz="quarter" idx="14" hasCustomPrompt="1"/>
          </p:nvPr>
        </p:nvSpPr>
        <p:spPr>
          <a:xfrm>
            <a:off x="187692" y="142234"/>
            <a:ext cx="1695649" cy="542228"/>
          </a:xfrm>
          <a:prstGeom prst="rect">
            <a:avLst/>
          </a:prstGeom>
        </p:spPr>
        <p:txBody>
          <a:bodyPr>
            <a:noAutofit/>
          </a:bodyPr>
          <a:lstStyle>
            <a:lvl1pPr marL="0" indent="0">
              <a:buNone/>
              <a:defRPr sz="2400"/>
            </a:lvl1pPr>
          </a:lstStyle>
          <a:p>
            <a:r>
              <a:rPr lang="en-US" dirty="0"/>
              <a:t>Connect It</a:t>
            </a:r>
          </a:p>
        </p:txBody>
      </p:sp>
      <p:sp>
        <p:nvSpPr>
          <p:cNvPr id="20" name="Text Placeholder 8">
            <a:extLst>
              <a:ext uri="{FF2B5EF4-FFF2-40B4-BE49-F238E27FC236}">
                <a16:creationId xmlns:a16="http://schemas.microsoft.com/office/drawing/2014/main" id="{C1754C8F-B9A1-F877-F592-63A7005A18D7}"/>
              </a:ext>
            </a:extLst>
          </p:cNvPr>
          <p:cNvSpPr>
            <a:spLocks noGrp="1"/>
          </p:cNvSpPr>
          <p:nvPr>
            <p:ph type="body" sz="quarter" idx="13" hasCustomPrompt="1"/>
          </p:nvPr>
        </p:nvSpPr>
        <p:spPr>
          <a:xfrm>
            <a:off x="18833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&lt;Make connections and explain your thinking&gt;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5"/>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Picture Placeholder 6">
            <a:extLst>
              <a:ext uri="{FF2B5EF4-FFF2-40B4-BE49-F238E27FC236}">
                <a16:creationId xmlns:a16="http://schemas.microsoft.com/office/drawing/2014/main" id="{88B08822-C292-513A-092C-F2CECD07BABC}"/>
              </a:ext>
            </a:extLst>
          </p:cNvPr>
          <p:cNvSpPr>
            <a:spLocks noGrp="1"/>
          </p:cNvSpPr>
          <p:nvPr>
            <p:ph type="pic" sz="quarter" idx="16" hasCustomPrompt="1"/>
          </p:nvPr>
        </p:nvSpPr>
        <p:spPr>
          <a:xfrm>
            <a:off x="187693" y="2172789"/>
            <a:ext cx="393700" cy="368300"/>
          </a:xfrm>
          <a:prstGeom prst="rect">
            <a:avLst/>
          </a:prstGeom>
        </p:spPr>
        <p:txBody>
          <a:bodyPr>
            <a:noAutofit/>
          </a:bodyPr>
          <a:lstStyle>
            <a:lvl1pPr marL="0" indent="0">
              <a:buNone/>
              <a:defRPr sz="2400"/>
            </a:lvl1pPr>
          </a:lstStyle>
          <a:p>
            <a:r>
              <a:rPr lang="en-US"/>
              <a:t>#</a:t>
            </a:r>
          </a:p>
        </p:txBody>
      </p:sp>
      <p:sp>
        <p:nvSpPr>
          <p:cNvPr id="10" name="Content Placeholder 3">
            <a:extLst>
              <a:ext uri="{FF2B5EF4-FFF2-40B4-BE49-F238E27FC236}">
                <a16:creationId xmlns:a16="http://schemas.microsoft.com/office/drawing/2014/main" id="{05D7445F-3E42-A5C8-5BE0-E4A5D43C1AD1}"/>
              </a:ext>
            </a:extLst>
          </p:cNvPr>
          <p:cNvSpPr>
            <a:spLocks noGrp="1"/>
          </p:cNvSpPr>
          <p:nvPr>
            <p:ph sz="quarter" idx="17" hasCustomPrompt="1"/>
          </p:nvPr>
        </p:nvSpPr>
        <p:spPr>
          <a:xfrm>
            <a:off x="665497" y="2181771"/>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1" name="Picture Placeholder 6">
            <a:extLst>
              <a:ext uri="{FF2B5EF4-FFF2-40B4-BE49-F238E27FC236}">
                <a16:creationId xmlns:a16="http://schemas.microsoft.com/office/drawing/2014/main" id="{3EA9D9C1-5FF8-58D0-A67D-3FB6DFF791AD}"/>
              </a:ext>
            </a:extLst>
          </p:cNvPr>
          <p:cNvSpPr>
            <a:spLocks noGrp="1"/>
          </p:cNvSpPr>
          <p:nvPr>
            <p:ph type="pic" sz="quarter" idx="18" hasCustomPrompt="1"/>
          </p:nvPr>
        </p:nvSpPr>
        <p:spPr>
          <a:xfrm>
            <a:off x="187693" y="3421213"/>
            <a:ext cx="393700" cy="368300"/>
          </a:xfrm>
          <a:prstGeom prst="rect">
            <a:avLst/>
          </a:prstGeo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EF348437-29D2-E8B9-0C16-4F215887D196}"/>
              </a:ext>
            </a:extLst>
          </p:cNvPr>
          <p:cNvSpPr>
            <a:spLocks noGrp="1"/>
          </p:cNvSpPr>
          <p:nvPr>
            <p:ph sz="quarter" idx="19" hasCustomPrompt="1"/>
          </p:nvPr>
        </p:nvSpPr>
        <p:spPr>
          <a:xfrm>
            <a:off x="665497" y="3430195"/>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3" name="Picture Placeholder 6">
            <a:extLst>
              <a:ext uri="{FF2B5EF4-FFF2-40B4-BE49-F238E27FC236}">
                <a16:creationId xmlns:a16="http://schemas.microsoft.com/office/drawing/2014/main" id="{396694F2-6C7A-D151-BF86-2F74C92A4DE6}"/>
              </a:ext>
            </a:extLst>
          </p:cNvPr>
          <p:cNvSpPr>
            <a:spLocks noGrp="1"/>
          </p:cNvSpPr>
          <p:nvPr>
            <p:ph type="pic" sz="quarter" idx="20" hasCustomPrompt="1"/>
          </p:nvPr>
        </p:nvSpPr>
        <p:spPr>
          <a:xfrm>
            <a:off x="187693" y="4660655"/>
            <a:ext cx="393700" cy="368300"/>
          </a:xfrm>
          <a:prstGeom prst="rect">
            <a:avLst/>
          </a:prstGeom>
        </p:spPr>
        <p:txBody>
          <a:bodyPr>
            <a:noAutofit/>
          </a:bodyPr>
          <a:lstStyle>
            <a:lvl1pPr marL="0" indent="0">
              <a:buNone/>
              <a:defRPr sz="2400"/>
            </a:lvl1pPr>
          </a:lstStyle>
          <a:p>
            <a:r>
              <a:rPr lang="en-US"/>
              <a:t>#</a:t>
            </a:r>
          </a:p>
        </p:txBody>
      </p:sp>
      <p:sp>
        <p:nvSpPr>
          <p:cNvPr id="14" name="Content Placeholder 3">
            <a:extLst>
              <a:ext uri="{FF2B5EF4-FFF2-40B4-BE49-F238E27FC236}">
                <a16:creationId xmlns:a16="http://schemas.microsoft.com/office/drawing/2014/main" id="{EA060885-5381-2F01-2359-63081CD1B5AC}"/>
              </a:ext>
            </a:extLst>
          </p:cNvPr>
          <p:cNvSpPr>
            <a:spLocks noGrp="1"/>
          </p:cNvSpPr>
          <p:nvPr>
            <p:ph sz="quarter" idx="21" hasCustomPrompt="1"/>
          </p:nvPr>
        </p:nvSpPr>
        <p:spPr>
          <a:xfrm>
            <a:off x="665497" y="4669637"/>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6" name="Picture Placeholder 6">
            <a:extLst>
              <a:ext uri="{FF2B5EF4-FFF2-40B4-BE49-F238E27FC236}">
                <a16:creationId xmlns:a16="http://schemas.microsoft.com/office/drawing/2014/main" id="{5825A53F-1729-F9CA-CA24-8D700625988F}"/>
              </a:ext>
            </a:extLst>
          </p:cNvPr>
          <p:cNvSpPr>
            <a:spLocks noGrp="1"/>
          </p:cNvSpPr>
          <p:nvPr>
            <p:ph type="pic" sz="quarter" idx="22" hasCustomPrompt="1"/>
          </p:nvPr>
        </p:nvSpPr>
        <p:spPr>
          <a:xfrm>
            <a:off x="187693" y="5906879"/>
            <a:ext cx="393700" cy="368300"/>
          </a:xfrm>
          <a:prstGeom prst="rect">
            <a:avLst/>
          </a:prstGeom>
        </p:spPr>
        <p:txBody>
          <a:bodyPr>
            <a:noAutofit/>
          </a:bodyPr>
          <a:lstStyle>
            <a:lvl1pPr marL="0" indent="0">
              <a:buNone/>
              <a:defRPr sz="2400"/>
            </a:lvl1pPr>
          </a:lstStyle>
          <a:p>
            <a:r>
              <a:rPr lang="en-US"/>
              <a:t>#</a:t>
            </a:r>
          </a:p>
        </p:txBody>
      </p:sp>
      <p:sp>
        <p:nvSpPr>
          <p:cNvPr id="17" name="Content Placeholder 3">
            <a:extLst>
              <a:ext uri="{FF2B5EF4-FFF2-40B4-BE49-F238E27FC236}">
                <a16:creationId xmlns:a16="http://schemas.microsoft.com/office/drawing/2014/main" id="{31E582BC-86CA-3B19-AE9E-091D44508528}"/>
              </a:ext>
            </a:extLst>
          </p:cNvPr>
          <p:cNvSpPr>
            <a:spLocks noGrp="1"/>
          </p:cNvSpPr>
          <p:nvPr>
            <p:ph sz="quarter" idx="23" hasCustomPrompt="1"/>
          </p:nvPr>
        </p:nvSpPr>
        <p:spPr>
          <a:xfrm>
            <a:off x="665497" y="5915861"/>
            <a:ext cx="5486400" cy="84663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Text Placeholder 3">
            <a:extLst>
              <a:ext uri="{FF2B5EF4-FFF2-40B4-BE49-F238E27FC236}">
                <a16:creationId xmlns:a16="http://schemas.microsoft.com/office/drawing/2014/main" id="{A17F993B-EFD5-0C99-D702-52865E1D252E}"/>
              </a:ext>
            </a:extLst>
          </p:cNvPr>
          <p:cNvSpPr>
            <a:spLocks noGrp="1"/>
          </p:cNvSpPr>
          <p:nvPr>
            <p:ph type="body" sz="quarter" idx="24"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896606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nect It_Reflect on what you have learned">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C939C557-A09E-E093-D402-861FAC86949D}"/>
              </a:ext>
            </a:extLst>
          </p:cNvPr>
          <p:cNvSpPr>
            <a:spLocks noGrp="1"/>
          </p:cNvSpPr>
          <p:nvPr>
            <p:ph type="pic" sz="quarter" idx="15" hasCustomPrompt="1"/>
          </p:nvPr>
        </p:nvSpPr>
        <p:spPr>
          <a:xfrm>
            <a:off x="187692" y="938463"/>
            <a:ext cx="407340" cy="379349"/>
          </a:xfrm>
          <a:prstGeom prst="rect">
            <a:avLst/>
          </a:prstGeo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60E8E42E-B576-B472-F7D1-6483C6707F12}"/>
              </a:ext>
            </a:extLst>
          </p:cNvPr>
          <p:cNvSpPr>
            <a:spLocks noGrp="1"/>
          </p:cNvSpPr>
          <p:nvPr>
            <p:ph sz="quarter" idx="10" hasCustomPrompt="1"/>
          </p:nvPr>
        </p:nvSpPr>
        <p:spPr>
          <a:xfrm>
            <a:off x="665497" y="942856"/>
            <a:ext cx="5486400" cy="1650759"/>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3" name="Content Placeholder 8">
            <a:extLst>
              <a:ext uri="{FF2B5EF4-FFF2-40B4-BE49-F238E27FC236}">
                <a16:creationId xmlns:a16="http://schemas.microsoft.com/office/drawing/2014/main" id="{BC101897-7147-6831-9AC6-36076733D1D9}"/>
              </a:ext>
            </a:extLst>
          </p:cNvPr>
          <p:cNvSpPr>
            <a:spLocks noGrp="1"/>
          </p:cNvSpPr>
          <p:nvPr>
            <p:ph sz="quarter" idx="17" hasCustomPrompt="1"/>
          </p:nvPr>
        </p:nvSpPr>
        <p:spPr>
          <a:xfrm>
            <a:off x="665497" y="2791049"/>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Text Placeholder 3">
            <a:extLst>
              <a:ext uri="{FF2B5EF4-FFF2-40B4-BE49-F238E27FC236}">
                <a16:creationId xmlns:a16="http://schemas.microsoft.com/office/drawing/2014/main" id="{B294F537-473C-9B2E-423D-830A0CD2EA35}"/>
              </a:ext>
            </a:extLst>
          </p:cNvPr>
          <p:cNvSpPr>
            <a:spLocks noGrp="1"/>
          </p:cNvSpPr>
          <p:nvPr>
            <p:ph type="body" sz="quarter" idx="1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
        <p:nvSpPr>
          <p:cNvPr id="9" name="Picture Placeholder 6">
            <a:extLst>
              <a:ext uri="{FF2B5EF4-FFF2-40B4-BE49-F238E27FC236}">
                <a16:creationId xmlns:a16="http://schemas.microsoft.com/office/drawing/2014/main" id="{DFB4B79E-A465-9176-54E3-A8DD38673D05}"/>
              </a:ext>
            </a:extLst>
          </p:cNvPr>
          <p:cNvSpPr>
            <a:spLocks noGrp="1"/>
          </p:cNvSpPr>
          <p:nvPr>
            <p:ph type="pic" sz="quarter" idx="14" hasCustomPrompt="1"/>
          </p:nvPr>
        </p:nvSpPr>
        <p:spPr>
          <a:xfrm>
            <a:off x="187692" y="142234"/>
            <a:ext cx="1695649" cy="542228"/>
          </a:xfrm>
          <a:prstGeom prst="rect">
            <a:avLst/>
          </a:prstGeom>
        </p:spPr>
        <p:txBody>
          <a:bodyPr>
            <a:noAutofit/>
          </a:bodyPr>
          <a:lstStyle>
            <a:lvl1pPr marL="0" indent="0">
              <a:buNone/>
              <a:defRPr sz="2400"/>
            </a:lvl1pPr>
          </a:lstStyle>
          <a:p>
            <a:r>
              <a:rPr lang="en-US" dirty="0"/>
              <a:t>Connect It</a:t>
            </a:r>
          </a:p>
        </p:txBody>
      </p:sp>
      <p:sp>
        <p:nvSpPr>
          <p:cNvPr id="14" name="Text Placeholder 8">
            <a:extLst>
              <a:ext uri="{FF2B5EF4-FFF2-40B4-BE49-F238E27FC236}">
                <a16:creationId xmlns:a16="http://schemas.microsoft.com/office/drawing/2014/main" id="{7FC82D2D-26AE-6228-F566-363738B19F1A}"/>
              </a:ext>
            </a:extLst>
          </p:cNvPr>
          <p:cNvSpPr>
            <a:spLocks noGrp="1"/>
          </p:cNvSpPr>
          <p:nvPr>
            <p:ph type="body" sz="quarter" idx="13" hasCustomPrompt="1"/>
          </p:nvPr>
        </p:nvSpPr>
        <p:spPr>
          <a:xfrm>
            <a:off x="1883341" y="35542"/>
            <a:ext cx="6221557" cy="699720"/>
          </a:xfrm>
          <a:prstGeom prst="rect">
            <a:avLst/>
          </a:prstGeom>
        </p:spPr>
        <p:txBody>
          <a:bodyPr anchor="ctr" anchorCtr="0">
            <a:norm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dirty="0"/>
              <a:t>&lt;Reflect on what you have learned&gt;</a:t>
            </a:r>
          </a:p>
        </p:txBody>
      </p:sp>
    </p:spTree>
    <p:extLst>
      <p:ext uri="{BB962C8B-B14F-4D97-AF65-F5344CB8AC3E}">
        <p14:creationId xmlns:p14="http://schemas.microsoft.com/office/powerpoint/2010/main" val="721184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lose: Exit Ticket">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5F5C591F-A630-6B47-B313-CC48F0CD64F9}"/>
              </a:ext>
            </a:extLst>
          </p:cNvPr>
          <p:cNvSpPr>
            <a:spLocks noGrp="1"/>
          </p:cNvSpPr>
          <p:nvPr>
            <p:ph type="body" sz="quarter" idx="12" hasCustomPrompt="1"/>
          </p:nvPr>
        </p:nvSpPr>
        <p:spPr>
          <a:xfrm>
            <a:off x="228600" y="-3687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&lt;Close: Exit Ticket&gt;</a:t>
            </a:r>
          </a:p>
        </p:txBody>
      </p:sp>
      <p:sp>
        <p:nvSpPr>
          <p:cNvPr id="12" name="Picture Placeholder 6">
            <a:extLst>
              <a:ext uri="{FF2B5EF4-FFF2-40B4-BE49-F238E27FC236}">
                <a16:creationId xmlns:a16="http://schemas.microsoft.com/office/drawing/2014/main" id="{014D4D48-6787-9443-A146-1A53F84FCF7A}"/>
              </a:ext>
            </a:extLst>
          </p:cNvPr>
          <p:cNvSpPr>
            <a:spLocks noGrp="1"/>
          </p:cNvSpPr>
          <p:nvPr>
            <p:ph type="pic" sz="quarter" idx="15" hasCustomPrompt="1"/>
          </p:nvPr>
        </p:nvSpPr>
        <p:spPr>
          <a:xfrm>
            <a:off x="187692" y="938463"/>
            <a:ext cx="407340" cy="379349"/>
          </a:xfrm>
          <a:prstGeom prst="rect">
            <a:avLst/>
          </a:prstGeom>
        </p:spPr>
        <p:txBody>
          <a:bodyPr>
            <a:noAutofit/>
          </a:bodyPr>
          <a:lstStyle>
            <a:lvl1pPr marL="0" indent="0">
              <a:buNone/>
              <a:defRPr sz="2400"/>
            </a:lvl1pPr>
          </a:lstStyle>
          <a:p>
            <a:r>
              <a:rPr lang="en-US" dirty="0"/>
              <a:t>#</a:t>
            </a:r>
          </a:p>
        </p:txBody>
      </p:sp>
      <p:sp>
        <p:nvSpPr>
          <p:cNvPr id="11" name="Content Placeholder 3">
            <a:extLst>
              <a:ext uri="{FF2B5EF4-FFF2-40B4-BE49-F238E27FC236}">
                <a16:creationId xmlns:a16="http://schemas.microsoft.com/office/drawing/2014/main" id="{E10A5628-7AEA-3944-94D3-3643A6A0C24C}"/>
              </a:ext>
            </a:extLst>
          </p:cNvPr>
          <p:cNvSpPr>
            <a:spLocks noGrp="1"/>
          </p:cNvSpPr>
          <p:nvPr>
            <p:ph sz="quarter" idx="10" hasCustomPrompt="1"/>
          </p:nvPr>
        </p:nvSpPr>
        <p:spPr>
          <a:xfrm>
            <a:off x="665497" y="947445"/>
            <a:ext cx="5486400" cy="5037137"/>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6" name="Text Placeholder 3">
            <a:extLst>
              <a:ext uri="{FF2B5EF4-FFF2-40B4-BE49-F238E27FC236}">
                <a16:creationId xmlns:a16="http://schemas.microsoft.com/office/drawing/2014/main" id="{71F0300B-D690-8A54-4446-6A2596AB2C90}"/>
              </a:ext>
            </a:extLst>
          </p:cNvPr>
          <p:cNvSpPr>
            <a:spLocks noGrp="1"/>
          </p:cNvSpPr>
          <p:nvPr>
            <p:ph type="body" sz="quarter" idx="1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16222616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lose: Exit Ticket_Multiple Choice">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5F5C591F-A630-6B47-B313-CC48F0CD64F9}"/>
              </a:ext>
            </a:extLst>
          </p:cNvPr>
          <p:cNvSpPr>
            <a:spLocks noGrp="1"/>
          </p:cNvSpPr>
          <p:nvPr>
            <p:ph type="body" sz="quarter" idx="12" hasCustomPrompt="1"/>
          </p:nvPr>
        </p:nvSpPr>
        <p:spPr>
          <a:xfrm>
            <a:off x="228600" y="-3687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&lt;Close: Exit Ticket&gt;</a:t>
            </a:r>
          </a:p>
        </p:txBody>
      </p:sp>
      <p:sp>
        <p:nvSpPr>
          <p:cNvPr id="12" name="Picture Placeholder 6">
            <a:extLst>
              <a:ext uri="{FF2B5EF4-FFF2-40B4-BE49-F238E27FC236}">
                <a16:creationId xmlns:a16="http://schemas.microsoft.com/office/drawing/2014/main" id="{014D4D48-6787-9443-A146-1A53F84FCF7A}"/>
              </a:ext>
            </a:extLst>
          </p:cNvPr>
          <p:cNvSpPr>
            <a:spLocks noGrp="1"/>
          </p:cNvSpPr>
          <p:nvPr>
            <p:ph type="pic" sz="quarter" idx="15" hasCustomPrompt="1"/>
          </p:nvPr>
        </p:nvSpPr>
        <p:spPr>
          <a:xfrm>
            <a:off x="187692" y="938463"/>
            <a:ext cx="407340" cy="379349"/>
          </a:xfrm>
          <a:prstGeom prst="rect">
            <a:avLst/>
          </a:prstGeom>
        </p:spPr>
        <p:txBody>
          <a:bodyPr>
            <a:noAutofit/>
          </a:bodyPr>
          <a:lstStyle>
            <a:lvl1pPr marL="0" indent="0">
              <a:buNone/>
              <a:defRPr sz="2400"/>
            </a:lvl1pPr>
          </a:lstStyle>
          <a:p>
            <a:r>
              <a:rPr lang="en-US" dirty="0"/>
              <a:t>#</a:t>
            </a:r>
          </a:p>
        </p:txBody>
      </p:sp>
      <p:sp>
        <p:nvSpPr>
          <p:cNvPr id="2" name="Content Placeholder 3">
            <a:extLst>
              <a:ext uri="{FF2B5EF4-FFF2-40B4-BE49-F238E27FC236}">
                <a16:creationId xmlns:a16="http://schemas.microsoft.com/office/drawing/2014/main" id="{34DC0EFA-9701-4F21-D540-81812BAAF65E}"/>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3" name="Content Placeholder 8">
            <a:extLst>
              <a:ext uri="{FF2B5EF4-FFF2-40B4-BE49-F238E27FC236}">
                <a16:creationId xmlns:a16="http://schemas.microsoft.com/office/drawing/2014/main" id="{985FE89C-00B4-78FB-DB9B-162246BD088C}"/>
              </a:ext>
            </a:extLst>
          </p:cNvPr>
          <p:cNvSpPr>
            <a:spLocks noGrp="1"/>
          </p:cNvSpPr>
          <p:nvPr>
            <p:ph sz="quarter" idx="26" hasCustomPrompt="1"/>
          </p:nvPr>
        </p:nvSpPr>
        <p:spPr>
          <a:xfrm>
            <a:off x="6400801" y="947446"/>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4" name="Text Placeholder 2">
            <a:extLst>
              <a:ext uri="{FF2B5EF4-FFF2-40B4-BE49-F238E27FC236}">
                <a16:creationId xmlns:a16="http://schemas.microsoft.com/office/drawing/2014/main" id="{C75E8260-949B-B619-E912-99FF895CC057}"/>
              </a:ext>
            </a:extLst>
          </p:cNvPr>
          <p:cNvSpPr>
            <a:spLocks noGrp="1"/>
          </p:cNvSpPr>
          <p:nvPr>
            <p:ph type="body" sz="quarter" idx="30" hasCustomPrompt="1"/>
          </p:nvPr>
        </p:nvSpPr>
        <p:spPr>
          <a:xfrm>
            <a:off x="665938" y="2759750"/>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5" name="Text Placeholder 29">
            <a:extLst>
              <a:ext uri="{FF2B5EF4-FFF2-40B4-BE49-F238E27FC236}">
                <a16:creationId xmlns:a16="http://schemas.microsoft.com/office/drawing/2014/main" id="{387D1C17-F2BD-D145-8648-47F0ACCDB623}"/>
              </a:ext>
            </a:extLst>
          </p:cNvPr>
          <p:cNvSpPr>
            <a:spLocks noGrp="1"/>
          </p:cNvSpPr>
          <p:nvPr>
            <p:ph type="body" sz="quarter" idx="20" hasCustomPrompt="1"/>
          </p:nvPr>
        </p:nvSpPr>
        <p:spPr>
          <a:xfrm>
            <a:off x="1112838" y="268608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A&gt;</a:t>
            </a:r>
          </a:p>
        </p:txBody>
      </p:sp>
      <p:sp>
        <p:nvSpPr>
          <p:cNvPr id="7" name="Text Placeholder 2">
            <a:extLst>
              <a:ext uri="{FF2B5EF4-FFF2-40B4-BE49-F238E27FC236}">
                <a16:creationId xmlns:a16="http://schemas.microsoft.com/office/drawing/2014/main" id="{1F46A81E-F077-83EF-A787-3BC92FD069EA}"/>
              </a:ext>
            </a:extLst>
          </p:cNvPr>
          <p:cNvSpPr>
            <a:spLocks noGrp="1"/>
          </p:cNvSpPr>
          <p:nvPr>
            <p:ph type="body" sz="quarter" idx="31" hasCustomPrompt="1"/>
          </p:nvPr>
        </p:nvSpPr>
        <p:spPr>
          <a:xfrm>
            <a:off x="662377" y="3265381"/>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8" name="Text Placeholder 29">
            <a:extLst>
              <a:ext uri="{FF2B5EF4-FFF2-40B4-BE49-F238E27FC236}">
                <a16:creationId xmlns:a16="http://schemas.microsoft.com/office/drawing/2014/main" id="{4574023E-9389-A1DB-714D-8D856B84CB5D}"/>
              </a:ext>
            </a:extLst>
          </p:cNvPr>
          <p:cNvSpPr>
            <a:spLocks noGrp="1"/>
          </p:cNvSpPr>
          <p:nvPr>
            <p:ph type="body" sz="quarter" idx="21" hasCustomPrompt="1"/>
          </p:nvPr>
        </p:nvSpPr>
        <p:spPr>
          <a:xfrm>
            <a:off x="1112838" y="3193216"/>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B&gt;</a:t>
            </a:r>
          </a:p>
        </p:txBody>
      </p:sp>
      <p:sp>
        <p:nvSpPr>
          <p:cNvPr id="9" name="Text Placeholder 2">
            <a:extLst>
              <a:ext uri="{FF2B5EF4-FFF2-40B4-BE49-F238E27FC236}">
                <a16:creationId xmlns:a16="http://schemas.microsoft.com/office/drawing/2014/main" id="{20A726DC-D658-B271-CE76-025CAF90A04F}"/>
              </a:ext>
            </a:extLst>
          </p:cNvPr>
          <p:cNvSpPr>
            <a:spLocks noGrp="1"/>
          </p:cNvSpPr>
          <p:nvPr>
            <p:ph type="body" sz="quarter" idx="32" hasCustomPrompt="1"/>
          </p:nvPr>
        </p:nvSpPr>
        <p:spPr>
          <a:xfrm>
            <a:off x="662377" y="3779467"/>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3" name="Text Placeholder 29">
            <a:extLst>
              <a:ext uri="{FF2B5EF4-FFF2-40B4-BE49-F238E27FC236}">
                <a16:creationId xmlns:a16="http://schemas.microsoft.com/office/drawing/2014/main" id="{F5EC45C8-FA16-A5ED-4BAE-97FD8F5A4C23}"/>
              </a:ext>
            </a:extLst>
          </p:cNvPr>
          <p:cNvSpPr>
            <a:spLocks noGrp="1"/>
          </p:cNvSpPr>
          <p:nvPr>
            <p:ph type="body" sz="quarter" idx="22" hasCustomPrompt="1"/>
          </p:nvPr>
        </p:nvSpPr>
        <p:spPr>
          <a:xfrm>
            <a:off x="1112838" y="3706075"/>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C&gt;</a:t>
            </a:r>
          </a:p>
        </p:txBody>
      </p:sp>
      <p:sp>
        <p:nvSpPr>
          <p:cNvPr id="14" name="Text Placeholder 2">
            <a:extLst>
              <a:ext uri="{FF2B5EF4-FFF2-40B4-BE49-F238E27FC236}">
                <a16:creationId xmlns:a16="http://schemas.microsoft.com/office/drawing/2014/main" id="{F53EFCE4-0AA3-34AE-0E6F-AA50B056B6DC}"/>
              </a:ext>
            </a:extLst>
          </p:cNvPr>
          <p:cNvSpPr>
            <a:spLocks noGrp="1"/>
          </p:cNvSpPr>
          <p:nvPr>
            <p:ph type="body" sz="quarter" idx="33" hasCustomPrompt="1"/>
          </p:nvPr>
        </p:nvSpPr>
        <p:spPr>
          <a:xfrm>
            <a:off x="662377" y="431198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5" name="Text Placeholder 29">
            <a:extLst>
              <a:ext uri="{FF2B5EF4-FFF2-40B4-BE49-F238E27FC236}">
                <a16:creationId xmlns:a16="http://schemas.microsoft.com/office/drawing/2014/main" id="{2A297165-1A69-30D9-3229-E18258B2FFBA}"/>
              </a:ext>
            </a:extLst>
          </p:cNvPr>
          <p:cNvSpPr>
            <a:spLocks noGrp="1"/>
          </p:cNvSpPr>
          <p:nvPr>
            <p:ph type="body" sz="quarter" idx="23" hasCustomPrompt="1"/>
          </p:nvPr>
        </p:nvSpPr>
        <p:spPr>
          <a:xfrm>
            <a:off x="1112838" y="424725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D&gt;</a:t>
            </a:r>
          </a:p>
        </p:txBody>
      </p:sp>
      <p:sp>
        <p:nvSpPr>
          <p:cNvPr id="16" name="Text Placeholder 2">
            <a:extLst>
              <a:ext uri="{FF2B5EF4-FFF2-40B4-BE49-F238E27FC236}">
                <a16:creationId xmlns:a16="http://schemas.microsoft.com/office/drawing/2014/main" id="{74823DAF-AFA9-86BF-4432-DA3D18ABF448}"/>
              </a:ext>
            </a:extLst>
          </p:cNvPr>
          <p:cNvSpPr>
            <a:spLocks noGrp="1"/>
          </p:cNvSpPr>
          <p:nvPr>
            <p:ph type="body" sz="quarter" idx="34" hasCustomPrompt="1"/>
          </p:nvPr>
        </p:nvSpPr>
        <p:spPr>
          <a:xfrm>
            <a:off x="662376" y="485412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7" name="Text Placeholder 29">
            <a:extLst>
              <a:ext uri="{FF2B5EF4-FFF2-40B4-BE49-F238E27FC236}">
                <a16:creationId xmlns:a16="http://schemas.microsoft.com/office/drawing/2014/main" id="{8D4070D2-98BE-21A4-CA2D-7B71ED6FF6BD}"/>
              </a:ext>
            </a:extLst>
          </p:cNvPr>
          <p:cNvSpPr>
            <a:spLocks noGrp="1"/>
          </p:cNvSpPr>
          <p:nvPr>
            <p:ph type="body" sz="quarter" idx="25" hasCustomPrompt="1"/>
          </p:nvPr>
        </p:nvSpPr>
        <p:spPr>
          <a:xfrm>
            <a:off x="1112838" y="4789238"/>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E&gt;</a:t>
            </a:r>
          </a:p>
        </p:txBody>
      </p:sp>
      <p:sp>
        <p:nvSpPr>
          <p:cNvPr id="6" name="Text Placeholder 3">
            <a:extLst>
              <a:ext uri="{FF2B5EF4-FFF2-40B4-BE49-F238E27FC236}">
                <a16:creationId xmlns:a16="http://schemas.microsoft.com/office/drawing/2014/main" id="{71F0300B-D690-8A54-4446-6A2596AB2C90}"/>
              </a:ext>
            </a:extLst>
          </p:cNvPr>
          <p:cNvSpPr>
            <a:spLocks noGrp="1"/>
          </p:cNvSpPr>
          <p:nvPr>
            <p:ph type="body" sz="quarter" idx="1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2745560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rategy &gt; Refin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ADB7258-DDF4-D54C-A346-430ACD89D031}"/>
              </a:ext>
            </a:extLst>
          </p:cNvPr>
          <p:cNvSpPr>
            <a:spLocks noGrp="1"/>
          </p:cNvSpPr>
          <p:nvPr>
            <p:ph type="body" sz="quarter" idx="10" hasCustomPrompt="1"/>
          </p:nvPr>
        </p:nvSpPr>
        <p:spPr>
          <a:xfrm>
            <a:off x="369906" y="91807"/>
            <a:ext cx="2849562" cy="341632"/>
          </a:xfrm>
          <a:prstGeom prst="rect">
            <a:avLst/>
          </a:prstGeom>
        </p:spPr>
        <p:txBody>
          <a:bodyPr wrap="square">
            <a:spAutoFit/>
          </a:bodyPr>
          <a:lstStyle>
            <a:lvl1pPr marL="0" indent="0">
              <a:buNone/>
              <a:defRPr lang="en-US" sz="1800" b="0" dirty="0">
                <a:latin typeface="Arial" panose="020B0604020202020204" pitchFamily="34" charset="0"/>
                <a:cs typeface="Arial" panose="020B0604020202020204" pitchFamily="34" charset="0"/>
              </a:defRPr>
            </a:lvl1pPr>
          </a:lstStyle>
          <a:p>
            <a:pPr marL="228600" lvl="0" indent="-228600"/>
            <a:r>
              <a:rPr lang="en-US"/>
              <a:t>SESSION </a:t>
            </a:r>
            <a:r>
              <a:rPr lang="en-US" dirty="0"/>
              <a:t>&lt;x&gt;</a:t>
            </a:r>
          </a:p>
        </p:txBody>
      </p:sp>
      <p:sp>
        <p:nvSpPr>
          <p:cNvPr id="6" name="Text Placeholder 5">
            <a:extLst>
              <a:ext uri="{FF2B5EF4-FFF2-40B4-BE49-F238E27FC236}">
                <a16:creationId xmlns:a16="http://schemas.microsoft.com/office/drawing/2014/main" id="{216853F8-F9A6-E299-5C6B-356CDAD73876}"/>
              </a:ext>
            </a:extLst>
          </p:cNvPr>
          <p:cNvSpPr>
            <a:spLocks noGrp="1"/>
          </p:cNvSpPr>
          <p:nvPr>
            <p:ph type="body" sz="quarter" idx="18" hasCustomPrompt="1"/>
          </p:nvPr>
        </p:nvSpPr>
        <p:spPr>
          <a:xfrm>
            <a:off x="369907" y="482158"/>
            <a:ext cx="1495108" cy="424732"/>
          </a:xfrm>
        </p:spPr>
        <p:txBody>
          <a:bodyPr>
            <a:noAutofit/>
          </a:bodyPr>
          <a:lstStyle>
            <a:lvl1pPr marL="0" indent="0">
              <a:buNone/>
              <a:defRPr sz="2400" b="1">
                <a:solidFill>
                  <a:srgbClr val="17529D"/>
                </a:solidFill>
                <a:latin typeface="+mj-lt"/>
              </a:defRPr>
            </a:lvl1pPr>
            <a:lvl2pPr>
              <a:defRPr sz="2400">
                <a:latin typeface="+mj-lt"/>
              </a:defRPr>
            </a:lvl2pPr>
            <a:lvl3pPr>
              <a:defRPr sz="2400">
                <a:latin typeface="+mj-lt"/>
              </a:defRPr>
            </a:lvl3pPr>
            <a:lvl4pPr>
              <a:defRPr sz="2400">
                <a:latin typeface="+mj-lt"/>
              </a:defRPr>
            </a:lvl4pPr>
            <a:lvl5pPr>
              <a:defRPr sz="2400">
                <a:latin typeface="+mj-lt"/>
              </a:defRPr>
            </a:lvl5pPr>
          </a:lstStyle>
          <a:p>
            <a:pPr lvl="0"/>
            <a:r>
              <a:rPr lang="en-US" dirty="0"/>
              <a:t>&lt;Refine&gt;</a:t>
            </a:r>
          </a:p>
        </p:txBody>
      </p:sp>
      <p:sp>
        <p:nvSpPr>
          <p:cNvPr id="24" name="Text Placeholder 15">
            <a:extLst>
              <a:ext uri="{FF2B5EF4-FFF2-40B4-BE49-F238E27FC236}">
                <a16:creationId xmlns:a16="http://schemas.microsoft.com/office/drawing/2014/main" id="{27C7DA48-094E-CB47-A18F-3A44BAE98737}"/>
              </a:ext>
            </a:extLst>
          </p:cNvPr>
          <p:cNvSpPr>
            <a:spLocks noGrp="1"/>
          </p:cNvSpPr>
          <p:nvPr>
            <p:ph type="body" sz="quarter" idx="14" hasCustomPrompt="1"/>
          </p:nvPr>
        </p:nvSpPr>
        <p:spPr>
          <a:xfrm>
            <a:off x="1686560" y="487330"/>
            <a:ext cx="6990482" cy="424732"/>
          </a:xfrm>
          <a:prstGeom prst="rect">
            <a:avLst/>
          </a:prstGeom>
        </p:spPr>
        <p:txBody>
          <a:bodyPr wrap="square">
            <a:spAutoFit/>
          </a:bodyPr>
          <a:lstStyle>
            <a:lvl1pPr marL="0" indent="0">
              <a:buNone/>
              <a:defRPr sz="2400" b="0">
                <a:solidFill>
                  <a:schemeClr val="tx1"/>
                </a:solidFill>
                <a:latin typeface="Arial" panose="020B0604020202020204" pitchFamily="34" charset="0"/>
                <a:cs typeface="Arial" panose="020B0604020202020204" pitchFamily="34" charset="0"/>
              </a:defRPr>
            </a:lvl1pPr>
          </a:lstStyle>
          <a:p>
            <a:pPr lvl="0"/>
            <a:r>
              <a:rPr lang="en-US" dirty="0"/>
              <a:t>&lt;Session Title&gt;</a:t>
            </a:r>
          </a:p>
        </p:txBody>
      </p:sp>
      <p:sp>
        <p:nvSpPr>
          <p:cNvPr id="8" name="Text Placeholder 6">
            <a:extLst>
              <a:ext uri="{FF2B5EF4-FFF2-40B4-BE49-F238E27FC236}">
                <a16:creationId xmlns:a16="http://schemas.microsoft.com/office/drawing/2014/main" id="{A83541D2-FE53-A257-4FFF-9818E30E3661}"/>
              </a:ext>
            </a:extLst>
          </p:cNvPr>
          <p:cNvSpPr>
            <a:spLocks noGrp="1"/>
          </p:cNvSpPr>
          <p:nvPr>
            <p:ph type="body" sz="quarter" idx="16" hasCustomPrompt="1"/>
          </p:nvPr>
        </p:nvSpPr>
        <p:spPr>
          <a:xfrm>
            <a:off x="1755648" y="2240225"/>
            <a:ext cx="5486400" cy="1180836"/>
          </a:xfrm>
          <a:prstGeom prst="rect">
            <a:avLst/>
          </a:prstGeom>
          <a:noFill/>
          <a:ln w="38100">
            <a:solidFill>
              <a:schemeClr val="accent1"/>
            </a:solidFill>
          </a:ln>
        </p:spPr>
        <p:txBody>
          <a:bodyPr wrap="square" lIns="274320" tIns="274320" rIns="274320" bIns="274320" rtlCol="0">
            <a:spAutoFit/>
          </a:bodyPr>
          <a:lstStyle>
            <a:lvl1pPr marL="502920" indent="0">
              <a:buNone/>
              <a:defRPr lang="en-US" sz="1800" b="1" i="0" dirty="0">
                <a:latin typeface="Arial" panose="020B0604020202020204" pitchFamily="34" charset="0"/>
                <a:cs typeface="Arial" panose="020B0604020202020204" pitchFamily="34" charset="0"/>
              </a:defRPr>
            </a:lvl1pPr>
          </a:lstStyle>
          <a:p>
            <a:pPr marL="731520" lvl="0" defTabSz="457200"/>
            <a:r>
              <a:rPr lang="en-US" dirty="0"/>
              <a:t>Learning Target</a:t>
            </a:r>
          </a:p>
          <a:p>
            <a:pPr marL="731520" lvl="0" defTabSz="457200"/>
            <a:r>
              <a:rPr lang="en-US" dirty="0"/>
              <a:t>&lt;text&gt;</a:t>
            </a:r>
          </a:p>
        </p:txBody>
      </p:sp>
      <p:pic>
        <p:nvPicPr>
          <p:cNvPr id="9" name="Picture 8">
            <a:extLst>
              <a:ext uri="{FF2B5EF4-FFF2-40B4-BE49-F238E27FC236}">
                <a16:creationId xmlns:a16="http://schemas.microsoft.com/office/drawing/2014/main" id="{B420FCC3-2E68-8070-EDBD-2A4868E1D71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873349" y="2363445"/>
            <a:ext cx="558800" cy="558800"/>
          </a:xfrm>
          <a:prstGeom prst="rect">
            <a:avLst/>
          </a:prstGeom>
        </p:spPr>
      </p:pic>
      <p:sp>
        <p:nvSpPr>
          <p:cNvPr id="2" name="Text Placeholder 15">
            <a:extLst>
              <a:ext uri="{FF2B5EF4-FFF2-40B4-BE49-F238E27FC236}">
                <a16:creationId xmlns:a16="http://schemas.microsoft.com/office/drawing/2014/main" id="{B6DAE74A-40FA-1046-FAAD-7F4D378FE533}"/>
              </a:ext>
            </a:extLst>
          </p:cNvPr>
          <p:cNvSpPr>
            <a:spLocks noGrp="1"/>
          </p:cNvSpPr>
          <p:nvPr>
            <p:ph type="body" sz="quarter" idx="15" hasCustomPrompt="1"/>
          </p:nvPr>
        </p:nvSpPr>
        <p:spPr>
          <a:xfrm>
            <a:off x="369906" y="6312322"/>
            <a:ext cx="5989330" cy="341632"/>
          </a:xfrm>
          <a:prstGeom prst="rect">
            <a:avLst/>
          </a:prstGeom>
        </p:spPr>
        <p:txBody>
          <a:bodyPr wrap="square">
            <a:spAutoFit/>
          </a:bodyPr>
          <a:lstStyle>
            <a:lvl1pPr marL="0" indent="0">
              <a:buNone/>
              <a:defRPr sz="1800" b="0">
                <a:solidFill>
                  <a:schemeClr val="tx1"/>
                </a:solidFill>
                <a:latin typeface="Arial" panose="020B0604020202020204" pitchFamily="34" charset="0"/>
                <a:cs typeface="Arial" panose="020B0604020202020204" pitchFamily="34" charset="0"/>
              </a:defRPr>
            </a:lvl1pPr>
          </a:lstStyle>
          <a:p>
            <a:pPr lvl="0"/>
            <a:r>
              <a:rPr lang="en-US" dirty="0"/>
              <a:t>LESSON &lt;X&gt; • &lt;Lesson Title&gt;</a:t>
            </a:r>
          </a:p>
        </p:txBody>
      </p:sp>
      <p:sp>
        <p:nvSpPr>
          <p:cNvPr id="3" name="TextBox 2">
            <a:extLst>
              <a:ext uri="{FF2B5EF4-FFF2-40B4-BE49-F238E27FC236}">
                <a16:creationId xmlns:a16="http://schemas.microsoft.com/office/drawing/2014/main" id="{D672E492-D760-6229-8D2C-DF345FDCD97F}"/>
              </a:ext>
            </a:extLst>
          </p:cNvPr>
          <p:cNvSpPr txBox="1"/>
          <p:nvPr userDrawn="1"/>
        </p:nvSpPr>
        <p:spPr>
          <a:xfrm>
            <a:off x="6359236" y="6473066"/>
            <a:ext cx="2784762" cy="384934"/>
          </a:xfrm>
          <a:prstGeom prst="rect">
            <a:avLst/>
          </a:prstGeom>
          <a:noFill/>
        </p:spPr>
        <p:txBody>
          <a:bodyPr wrap="square" lIns="0" rIns="228600" rtlCol="0" anchor="ctr">
            <a:noAutofit/>
          </a:bodyPr>
          <a:lstStyle/>
          <a:p>
            <a:pPr marL="0" indent="0" algn="r">
              <a:tabLst/>
            </a:pPr>
            <a:r>
              <a:rPr lang="en-US" sz="700" dirty="0">
                <a:latin typeface="Arial" panose="020B0604020202020204" pitchFamily="34" charset="0"/>
                <a:cs typeface="Arial" panose="020B0604020202020204" pitchFamily="34" charset="0"/>
              </a:rPr>
              <a:t>© Curriculum Associates, LLC. All rights reserved. </a:t>
            </a:r>
          </a:p>
          <a:p>
            <a:pPr algn="r"/>
            <a:r>
              <a:rPr lang="en-US" sz="700" dirty="0">
                <a:latin typeface="Arial" panose="020B0604020202020204" pitchFamily="34" charset="0"/>
                <a:cs typeface="Arial" panose="020B0604020202020204" pitchFamily="34" charset="0"/>
              </a:rPr>
              <a:t>Subject to CA’s Terms of Use for Teacher Toolbox Materials.</a:t>
            </a:r>
          </a:p>
        </p:txBody>
      </p:sp>
    </p:spTree>
    <p:extLst>
      <p:ext uri="{BB962C8B-B14F-4D97-AF65-F5344CB8AC3E}">
        <p14:creationId xmlns:p14="http://schemas.microsoft.com/office/powerpoint/2010/main" val="11080839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odel I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44780A2-63AC-A1D9-86A4-44FC190293A3}"/>
              </a:ext>
            </a:extLst>
          </p:cNvPr>
          <p:cNvSpPr>
            <a:spLocks noGrp="1"/>
          </p:cNvSpPr>
          <p:nvPr>
            <p:ph type="body" sz="quarter" idx="20"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&lt;Model It&gt;</a:t>
            </a:r>
            <a:endParaRPr lang="en-US" dirty="0"/>
          </a:p>
        </p:txBody>
      </p:sp>
      <p:sp>
        <p:nvSpPr>
          <p:cNvPr id="13" name="Text Placeholder 12">
            <a:extLst>
              <a:ext uri="{FF2B5EF4-FFF2-40B4-BE49-F238E27FC236}">
                <a16:creationId xmlns:a16="http://schemas.microsoft.com/office/drawing/2014/main" id="{4D7ECA93-2EBA-CB49-2D8B-2E6CCCF0662E}"/>
              </a:ext>
            </a:extLst>
          </p:cNvPr>
          <p:cNvSpPr>
            <a:spLocks noGrp="1"/>
          </p:cNvSpPr>
          <p:nvPr>
            <p:ph type="body" sz="quarter" idx="21" hasCustomPrompt="1"/>
          </p:nvPr>
        </p:nvSpPr>
        <p:spPr>
          <a:xfrm>
            <a:off x="6273817" y="80553"/>
            <a:ext cx="2870183"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&lt;Compare strategies&gt;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Content Placeholder 8">
            <a:extLst>
              <a:ext uri="{FF2B5EF4-FFF2-40B4-BE49-F238E27FC236}">
                <a16:creationId xmlns:a16="http://schemas.microsoft.com/office/drawing/2014/main" id="{DA8A25F1-1D5B-E1F7-AE00-F38461052586}"/>
              </a:ext>
            </a:extLst>
          </p:cNvPr>
          <p:cNvSpPr>
            <a:spLocks noGrp="1"/>
          </p:cNvSpPr>
          <p:nvPr>
            <p:ph sz="quarter" idx="15" hasCustomPrompt="1"/>
          </p:nvPr>
        </p:nvSpPr>
        <p:spPr>
          <a:xfrm>
            <a:off x="665497" y="2693820"/>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0" name="Content Placeholder 8">
            <a:extLst>
              <a:ext uri="{FF2B5EF4-FFF2-40B4-BE49-F238E27FC236}">
                <a16:creationId xmlns:a16="http://schemas.microsoft.com/office/drawing/2014/main" id="{00E6B41B-3886-791D-AEE3-6004BF57AA90}"/>
              </a:ext>
            </a:extLst>
          </p:cNvPr>
          <p:cNvSpPr>
            <a:spLocks noGrp="1"/>
          </p:cNvSpPr>
          <p:nvPr>
            <p:ph sz="quarter" idx="16" hasCustomPrompt="1"/>
          </p:nvPr>
        </p:nvSpPr>
        <p:spPr>
          <a:xfrm>
            <a:off x="665497" y="3721399"/>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8AD27142-0791-1211-25F3-39E24757AB30}"/>
              </a:ext>
            </a:extLst>
          </p:cNvPr>
          <p:cNvSpPr>
            <a:spLocks noGrp="1"/>
          </p:cNvSpPr>
          <p:nvPr>
            <p:ph sz="quarter" idx="17" hasCustomPrompt="1"/>
          </p:nvPr>
        </p:nvSpPr>
        <p:spPr>
          <a:xfrm>
            <a:off x="665497" y="4762551"/>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4A33FDDD-B686-B05D-C3F9-7D1F33A2B959}"/>
              </a:ext>
            </a:extLst>
          </p:cNvPr>
          <p:cNvSpPr>
            <a:spLocks noGrp="1"/>
          </p:cNvSpPr>
          <p:nvPr>
            <p:ph sz="quarter" idx="18" hasCustomPrompt="1"/>
          </p:nvPr>
        </p:nvSpPr>
        <p:spPr>
          <a:xfrm>
            <a:off x="665497" y="5803703"/>
            <a:ext cx="5486400" cy="67812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DA7094B2-274F-599D-8BFF-EED4E7469081}"/>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187952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cture It">
    <p:spTree>
      <p:nvGrpSpPr>
        <p:cNvPr id="1" name=""/>
        <p:cNvGrpSpPr/>
        <p:nvPr/>
      </p:nvGrpSpPr>
      <p:grpSpPr>
        <a:xfrm>
          <a:off x="0" y="0"/>
          <a:ext cx="0" cy="0"/>
          <a:chOff x="0" y="0"/>
          <a:chExt cx="0" cy="0"/>
        </a:xfrm>
      </p:grpSpPr>
      <p:sp>
        <p:nvSpPr>
          <p:cNvPr id="13" name="Text Placeholder 2">
            <a:extLst>
              <a:ext uri="{FF2B5EF4-FFF2-40B4-BE49-F238E27FC236}">
                <a16:creationId xmlns:a16="http://schemas.microsoft.com/office/drawing/2014/main" id="{1E1F9D25-CAC8-B2F0-152D-94297C877C4D}"/>
              </a:ext>
            </a:extLst>
          </p:cNvPr>
          <p:cNvSpPr>
            <a:spLocks noGrp="1"/>
          </p:cNvSpPr>
          <p:nvPr>
            <p:ph type="body" sz="quarter" idx="20" hasCustomPrompt="1"/>
          </p:nvPr>
        </p:nvSpPr>
        <p:spPr>
          <a:xfrm>
            <a:off x="413149" y="90713"/>
            <a:ext cx="149693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&lt;Picture It&gt;</a:t>
            </a:r>
            <a:endParaRPr lang="en-US" dirty="0"/>
          </a:p>
        </p:txBody>
      </p:sp>
      <p:sp>
        <p:nvSpPr>
          <p:cNvPr id="14" name="Text Placeholder 12">
            <a:extLst>
              <a:ext uri="{FF2B5EF4-FFF2-40B4-BE49-F238E27FC236}">
                <a16:creationId xmlns:a16="http://schemas.microsoft.com/office/drawing/2014/main" id="{84110CF0-A530-7002-DED8-7B789B5E4F3F}"/>
              </a:ext>
            </a:extLst>
          </p:cNvPr>
          <p:cNvSpPr>
            <a:spLocks noGrp="1"/>
          </p:cNvSpPr>
          <p:nvPr>
            <p:ph type="body" sz="quarter" idx="21" hasCustomPrompt="1"/>
          </p:nvPr>
        </p:nvSpPr>
        <p:spPr>
          <a:xfrm>
            <a:off x="6273817" y="80553"/>
            <a:ext cx="2870183"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&lt;Compare strategies&gt;</a:t>
            </a:r>
          </a:p>
        </p:txBody>
      </p:sp>
      <p:sp>
        <p:nvSpPr>
          <p:cNvPr id="9" name="Content Placeholder 3">
            <a:extLst>
              <a:ext uri="{FF2B5EF4-FFF2-40B4-BE49-F238E27FC236}">
                <a16:creationId xmlns:a16="http://schemas.microsoft.com/office/drawing/2014/main" id="{1FC909FE-031F-5F03-510C-9FC44E638342}"/>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86A83A0D-1C23-99AC-9EF6-BEA168622572}"/>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7C197434-11B1-7D60-3A6F-EEFABD219F4B}"/>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32F8B874-E322-7A02-276F-488D4AF8696D}"/>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62CF201B-74A9-5B76-9CAB-19C94E14C40C}"/>
              </a:ext>
            </a:extLst>
          </p:cNvPr>
          <p:cNvSpPr>
            <a:spLocks noGrp="1"/>
          </p:cNvSpPr>
          <p:nvPr>
            <p:ph sz="quarter" idx="18" hasCustomPrompt="1"/>
          </p:nvPr>
        </p:nvSpPr>
        <p:spPr>
          <a:xfrm>
            <a:off x="665497" y="5999389"/>
            <a:ext cx="5486400" cy="44771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E92935C5-0DF9-3D54-9A0B-1F5CA057DC8A}"/>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7495451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olve It">
    <p:spTree>
      <p:nvGrpSpPr>
        <p:cNvPr id="1" name=""/>
        <p:cNvGrpSpPr/>
        <p:nvPr/>
      </p:nvGrpSpPr>
      <p:grpSpPr>
        <a:xfrm>
          <a:off x="0" y="0"/>
          <a:ext cx="0" cy="0"/>
          <a:chOff x="0" y="0"/>
          <a:chExt cx="0" cy="0"/>
        </a:xfrm>
      </p:grpSpPr>
      <p:sp>
        <p:nvSpPr>
          <p:cNvPr id="13" name="Text Placeholder 2">
            <a:extLst>
              <a:ext uri="{FF2B5EF4-FFF2-40B4-BE49-F238E27FC236}">
                <a16:creationId xmlns:a16="http://schemas.microsoft.com/office/drawing/2014/main" id="{31EA8D49-E502-A948-EB0D-BD6CFE180E99}"/>
              </a:ext>
            </a:extLst>
          </p:cNvPr>
          <p:cNvSpPr>
            <a:spLocks noGrp="1"/>
          </p:cNvSpPr>
          <p:nvPr>
            <p:ph type="body" sz="quarter" idx="20"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&lt;Solve It&gt;</a:t>
            </a:r>
            <a:endParaRPr lang="en-US" dirty="0"/>
          </a:p>
        </p:txBody>
      </p:sp>
      <p:sp>
        <p:nvSpPr>
          <p:cNvPr id="14" name="Text Placeholder 12">
            <a:extLst>
              <a:ext uri="{FF2B5EF4-FFF2-40B4-BE49-F238E27FC236}">
                <a16:creationId xmlns:a16="http://schemas.microsoft.com/office/drawing/2014/main" id="{A2EA801F-01BE-79B2-5FBD-D7AA20122125}"/>
              </a:ext>
            </a:extLst>
          </p:cNvPr>
          <p:cNvSpPr>
            <a:spLocks noGrp="1"/>
          </p:cNvSpPr>
          <p:nvPr>
            <p:ph type="body" sz="quarter" idx="21" hasCustomPrompt="1"/>
          </p:nvPr>
        </p:nvSpPr>
        <p:spPr>
          <a:xfrm>
            <a:off x="6273817" y="80553"/>
            <a:ext cx="2870183"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&lt;Compare strategies&gt;</a:t>
            </a:r>
          </a:p>
        </p:txBody>
      </p:sp>
      <p:sp>
        <p:nvSpPr>
          <p:cNvPr id="9" name="Content Placeholder 3">
            <a:extLst>
              <a:ext uri="{FF2B5EF4-FFF2-40B4-BE49-F238E27FC236}">
                <a16:creationId xmlns:a16="http://schemas.microsoft.com/office/drawing/2014/main" id="{9B49DA94-3BE3-0C06-81D2-45410881A2A8}"/>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433FF5DB-700E-6785-F912-F7E5E995D091}"/>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0545FDF1-3EDA-E15B-FE74-00109A6B1E76}"/>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EB242719-F07C-D070-AFF1-E0DBD1C7899F}"/>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B089E9F3-CE76-D2AB-E27A-54AFA6509E99}"/>
              </a:ext>
            </a:extLst>
          </p:cNvPr>
          <p:cNvSpPr>
            <a:spLocks noGrp="1"/>
          </p:cNvSpPr>
          <p:nvPr>
            <p:ph sz="quarter" idx="18" hasCustomPrompt="1"/>
          </p:nvPr>
        </p:nvSpPr>
        <p:spPr>
          <a:xfrm>
            <a:off x="665497" y="5999389"/>
            <a:ext cx="5486400" cy="494008"/>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D4848B47-2B27-7504-2DA8-143CF91368AC}"/>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41797180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Analyze It">
    <p:spTree>
      <p:nvGrpSpPr>
        <p:cNvPr id="1" name=""/>
        <p:cNvGrpSpPr/>
        <p:nvPr/>
      </p:nvGrpSpPr>
      <p:grpSpPr>
        <a:xfrm>
          <a:off x="0" y="0"/>
          <a:ext cx="0" cy="0"/>
          <a:chOff x="0" y="0"/>
          <a:chExt cx="0" cy="0"/>
        </a:xfrm>
      </p:grpSpPr>
      <p:sp>
        <p:nvSpPr>
          <p:cNvPr id="13" name="Text Placeholder 2">
            <a:extLst>
              <a:ext uri="{FF2B5EF4-FFF2-40B4-BE49-F238E27FC236}">
                <a16:creationId xmlns:a16="http://schemas.microsoft.com/office/drawing/2014/main" id="{8D9F3B42-1E9A-BB60-16EF-383417DEBCD3}"/>
              </a:ext>
            </a:extLst>
          </p:cNvPr>
          <p:cNvSpPr>
            <a:spLocks noGrp="1"/>
          </p:cNvSpPr>
          <p:nvPr>
            <p:ph type="body" sz="quarter" idx="20" hasCustomPrompt="1"/>
          </p:nvPr>
        </p:nvSpPr>
        <p:spPr>
          <a:xfrm>
            <a:off x="413149" y="90713"/>
            <a:ext cx="154773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&lt;Analyze It&gt;</a:t>
            </a:r>
            <a:endParaRPr lang="en-US" dirty="0"/>
          </a:p>
        </p:txBody>
      </p:sp>
      <p:sp>
        <p:nvSpPr>
          <p:cNvPr id="14" name="Text Placeholder 12">
            <a:extLst>
              <a:ext uri="{FF2B5EF4-FFF2-40B4-BE49-F238E27FC236}">
                <a16:creationId xmlns:a16="http://schemas.microsoft.com/office/drawing/2014/main" id="{35428F93-A89E-0F88-1344-F79E12C26906}"/>
              </a:ext>
            </a:extLst>
          </p:cNvPr>
          <p:cNvSpPr>
            <a:spLocks noGrp="1"/>
          </p:cNvSpPr>
          <p:nvPr>
            <p:ph type="body" sz="quarter" idx="21" hasCustomPrompt="1"/>
          </p:nvPr>
        </p:nvSpPr>
        <p:spPr>
          <a:xfrm>
            <a:off x="6273817" y="80553"/>
            <a:ext cx="2870183"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&lt;Compare strategies&gt;</a:t>
            </a:r>
          </a:p>
        </p:txBody>
      </p:sp>
      <p:sp>
        <p:nvSpPr>
          <p:cNvPr id="9" name="Content Placeholder 3">
            <a:extLst>
              <a:ext uri="{FF2B5EF4-FFF2-40B4-BE49-F238E27FC236}">
                <a16:creationId xmlns:a16="http://schemas.microsoft.com/office/drawing/2014/main" id="{9B49DA94-3BE3-0C06-81D2-45410881A2A8}"/>
              </a:ext>
            </a:extLst>
          </p:cNvPr>
          <p:cNvSpPr>
            <a:spLocks noGrp="1"/>
          </p:cNvSpPr>
          <p:nvPr>
            <p:ph sz="quarter" idx="10" hasCustomPrompt="1"/>
          </p:nvPr>
        </p:nvSpPr>
        <p:spPr>
          <a:xfrm>
            <a:off x="665497" y="942857"/>
            <a:ext cx="5486400" cy="1637784"/>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0" name="Content Placeholder 8">
            <a:extLst>
              <a:ext uri="{FF2B5EF4-FFF2-40B4-BE49-F238E27FC236}">
                <a16:creationId xmlns:a16="http://schemas.microsoft.com/office/drawing/2014/main" id="{433FF5DB-700E-6785-F912-F7E5E995D091}"/>
              </a:ext>
            </a:extLst>
          </p:cNvPr>
          <p:cNvSpPr>
            <a:spLocks noGrp="1"/>
          </p:cNvSpPr>
          <p:nvPr>
            <p:ph sz="quarter" idx="15" hasCustomPrompt="1"/>
          </p:nvPr>
        </p:nvSpPr>
        <p:spPr>
          <a:xfrm>
            <a:off x="665497" y="2749528"/>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Content Placeholder 8">
            <a:extLst>
              <a:ext uri="{FF2B5EF4-FFF2-40B4-BE49-F238E27FC236}">
                <a16:creationId xmlns:a16="http://schemas.microsoft.com/office/drawing/2014/main" id="{0545FDF1-3EDA-E15B-FE74-00109A6B1E76}"/>
              </a:ext>
            </a:extLst>
          </p:cNvPr>
          <p:cNvSpPr>
            <a:spLocks noGrp="1"/>
          </p:cNvSpPr>
          <p:nvPr>
            <p:ph sz="quarter" idx="16" hasCustomPrompt="1"/>
          </p:nvPr>
        </p:nvSpPr>
        <p:spPr>
          <a:xfrm>
            <a:off x="665497" y="3832815"/>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Content Placeholder 8">
            <a:extLst>
              <a:ext uri="{FF2B5EF4-FFF2-40B4-BE49-F238E27FC236}">
                <a16:creationId xmlns:a16="http://schemas.microsoft.com/office/drawing/2014/main" id="{EB242719-F07C-D070-AFF1-E0DBD1C7899F}"/>
              </a:ext>
            </a:extLst>
          </p:cNvPr>
          <p:cNvSpPr>
            <a:spLocks noGrp="1"/>
          </p:cNvSpPr>
          <p:nvPr>
            <p:ph sz="quarter" idx="17" hasCustomPrompt="1"/>
          </p:nvPr>
        </p:nvSpPr>
        <p:spPr>
          <a:xfrm>
            <a:off x="665497" y="4916102"/>
            <a:ext cx="5486400"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8" name="Content Placeholder 8">
            <a:extLst>
              <a:ext uri="{FF2B5EF4-FFF2-40B4-BE49-F238E27FC236}">
                <a16:creationId xmlns:a16="http://schemas.microsoft.com/office/drawing/2014/main" id="{B089E9F3-CE76-D2AB-E27A-54AFA6509E99}"/>
              </a:ext>
            </a:extLst>
          </p:cNvPr>
          <p:cNvSpPr>
            <a:spLocks noGrp="1"/>
          </p:cNvSpPr>
          <p:nvPr>
            <p:ph sz="quarter" idx="18" hasCustomPrompt="1"/>
          </p:nvPr>
        </p:nvSpPr>
        <p:spPr>
          <a:xfrm>
            <a:off x="665497" y="5999389"/>
            <a:ext cx="5486400" cy="494008"/>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2" name="Text Placeholder 3">
            <a:extLst>
              <a:ext uri="{FF2B5EF4-FFF2-40B4-BE49-F238E27FC236}">
                <a16:creationId xmlns:a16="http://schemas.microsoft.com/office/drawing/2014/main" id="{D4848B47-2B27-7504-2DA8-143CF91368AC}"/>
              </a:ext>
            </a:extLst>
          </p:cNvPr>
          <p:cNvSpPr>
            <a:spLocks noGrp="1"/>
          </p:cNvSpPr>
          <p:nvPr>
            <p:ph type="body" sz="quarter" idx="1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9267415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pply It_Apply your thinking to a new problem">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96D04AFC-2EC7-F263-5F90-87C59869C333}"/>
              </a:ext>
            </a:extLst>
          </p:cNvPr>
          <p:cNvSpPr>
            <a:spLocks noGrp="1"/>
          </p:cNvSpPr>
          <p:nvPr>
            <p:ph type="body" sz="quarter" idx="20"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&lt;Apply It&gt;</a:t>
            </a:r>
            <a:endParaRPr lang="en-US" dirty="0"/>
          </a:p>
        </p:txBody>
      </p:sp>
      <p:sp>
        <p:nvSpPr>
          <p:cNvPr id="8" name="Text Placeholder 12">
            <a:extLst>
              <a:ext uri="{FF2B5EF4-FFF2-40B4-BE49-F238E27FC236}">
                <a16:creationId xmlns:a16="http://schemas.microsoft.com/office/drawing/2014/main" id="{2FE48BCB-C483-7BDC-3905-7A4F8D4BE957}"/>
              </a:ext>
            </a:extLst>
          </p:cNvPr>
          <p:cNvSpPr>
            <a:spLocks noGrp="1"/>
          </p:cNvSpPr>
          <p:nvPr>
            <p:ph type="body" sz="quarter" idx="21" hasCustomPrompt="1"/>
          </p:nvPr>
        </p:nvSpPr>
        <p:spPr>
          <a:xfrm>
            <a:off x="3921761" y="90713"/>
            <a:ext cx="5323840"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&lt;Apply your thinking to a new problem&gt;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264405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9" name="Content Placeholder 8">
            <a:extLst>
              <a:ext uri="{FF2B5EF4-FFF2-40B4-BE49-F238E27FC236}">
                <a16:creationId xmlns:a16="http://schemas.microsoft.com/office/drawing/2014/main" id="{196FABD3-E921-5DEA-FE22-A21A563FAE6F}"/>
              </a:ext>
            </a:extLst>
          </p:cNvPr>
          <p:cNvSpPr>
            <a:spLocks noGrp="1"/>
          </p:cNvSpPr>
          <p:nvPr>
            <p:ph sz="quarter" idx="16" hasCustomPrompt="1"/>
          </p:nvPr>
        </p:nvSpPr>
        <p:spPr>
          <a:xfrm>
            <a:off x="665497" y="3803683"/>
            <a:ext cx="5629064"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7" name="Text Placeholder 3">
            <a:extLst>
              <a:ext uri="{FF2B5EF4-FFF2-40B4-BE49-F238E27FC236}">
                <a16:creationId xmlns:a16="http://schemas.microsoft.com/office/drawing/2014/main" id="{578B24C5-5DDB-CF9C-519B-AEFCE617A683}"/>
              </a:ext>
            </a:extLst>
          </p:cNvPr>
          <p:cNvSpPr>
            <a:spLocks noGrp="1"/>
          </p:cNvSpPr>
          <p:nvPr>
            <p:ph type="body" sz="quarter" idx="1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
        <p:nvSpPr>
          <p:cNvPr id="10" name="Content Placeholder 8">
            <a:extLst>
              <a:ext uri="{FF2B5EF4-FFF2-40B4-BE49-F238E27FC236}">
                <a16:creationId xmlns:a16="http://schemas.microsoft.com/office/drawing/2014/main" id="{6496D07A-D907-0688-1FF5-CD435B34F12A}"/>
              </a:ext>
            </a:extLst>
          </p:cNvPr>
          <p:cNvSpPr>
            <a:spLocks noGrp="1"/>
          </p:cNvSpPr>
          <p:nvPr>
            <p:ph sz="quarter" idx="22" hasCustomPrompt="1"/>
          </p:nvPr>
        </p:nvSpPr>
        <p:spPr>
          <a:xfrm>
            <a:off x="665497" y="4996154"/>
            <a:ext cx="5629064"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Tree>
    <p:extLst>
      <p:ext uri="{BB962C8B-B14F-4D97-AF65-F5344CB8AC3E}">
        <p14:creationId xmlns:p14="http://schemas.microsoft.com/office/powerpoint/2010/main" val="20209922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pply It_Multiple Choice/Select A-E">
    <p:spTree>
      <p:nvGrpSpPr>
        <p:cNvPr id="1" name=""/>
        <p:cNvGrpSpPr/>
        <p:nvPr/>
      </p:nvGrpSpPr>
      <p:grpSpPr>
        <a:xfrm>
          <a:off x="0" y="0"/>
          <a:ext cx="0" cy="0"/>
          <a:chOff x="0" y="0"/>
          <a:chExt cx="0" cy="0"/>
        </a:xfrm>
      </p:grpSpPr>
      <p:sp>
        <p:nvSpPr>
          <p:cNvPr id="21" name="Text Placeholder 2">
            <a:extLst>
              <a:ext uri="{FF2B5EF4-FFF2-40B4-BE49-F238E27FC236}">
                <a16:creationId xmlns:a16="http://schemas.microsoft.com/office/drawing/2014/main" id="{72DB3A93-D6CB-17BE-F2C5-E1183BEDDF8F}"/>
              </a:ext>
            </a:extLst>
          </p:cNvPr>
          <p:cNvSpPr>
            <a:spLocks noGrp="1"/>
          </p:cNvSpPr>
          <p:nvPr>
            <p:ph type="body" sz="quarter" idx="28"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&lt;Apply It&gt;</a:t>
            </a:r>
            <a:endParaRPr lang="en-US" dirty="0"/>
          </a:p>
        </p:txBody>
      </p:sp>
      <p:sp>
        <p:nvSpPr>
          <p:cNvPr id="22" name="Text Placeholder 12">
            <a:extLst>
              <a:ext uri="{FF2B5EF4-FFF2-40B4-BE49-F238E27FC236}">
                <a16:creationId xmlns:a16="http://schemas.microsoft.com/office/drawing/2014/main" id="{0DBAF96C-A969-7208-417C-1A452F0E5B8D}"/>
              </a:ext>
            </a:extLst>
          </p:cNvPr>
          <p:cNvSpPr>
            <a:spLocks noGrp="1"/>
          </p:cNvSpPr>
          <p:nvPr>
            <p:ph type="body" sz="quarter" idx="29" hasCustomPrompt="1"/>
          </p:nvPr>
        </p:nvSpPr>
        <p:spPr>
          <a:xfrm>
            <a:off x="3921761" y="90713"/>
            <a:ext cx="5323840"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&lt;Apply your thinking to a new problem&gt;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0" name="Content Placeholder 8">
            <a:extLst>
              <a:ext uri="{FF2B5EF4-FFF2-40B4-BE49-F238E27FC236}">
                <a16:creationId xmlns:a16="http://schemas.microsoft.com/office/drawing/2014/main" id="{2522473C-5583-8E62-E2DF-305E16879B9A}"/>
              </a:ext>
            </a:extLst>
          </p:cNvPr>
          <p:cNvSpPr>
            <a:spLocks noGrp="1"/>
          </p:cNvSpPr>
          <p:nvPr>
            <p:ph sz="quarter" idx="26" hasCustomPrompt="1"/>
          </p:nvPr>
        </p:nvSpPr>
        <p:spPr>
          <a:xfrm>
            <a:off x="6400801" y="947446"/>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3" name="Text Placeholder 2">
            <a:extLst>
              <a:ext uri="{FF2B5EF4-FFF2-40B4-BE49-F238E27FC236}">
                <a16:creationId xmlns:a16="http://schemas.microsoft.com/office/drawing/2014/main" id="{DB3212F3-BD98-094E-283F-968DA566E732}"/>
              </a:ext>
            </a:extLst>
          </p:cNvPr>
          <p:cNvSpPr>
            <a:spLocks noGrp="1"/>
          </p:cNvSpPr>
          <p:nvPr>
            <p:ph type="body" sz="quarter" idx="30" hasCustomPrompt="1"/>
          </p:nvPr>
        </p:nvSpPr>
        <p:spPr>
          <a:xfrm>
            <a:off x="665938" y="2759750"/>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0" name="Text Placeholder 29">
            <a:extLst>
              <a:ext uri="{FF2B5EF4-FFF2-40B4-BE49-F238E27FC236}">
                <a16:creationId xmlns:a16="http://schemas.microsoft.com/office/drawing/2014/main" id="{EA9D7706-CF74-52B2-4ABC-A2F27C3D5198}"/>
              </a:ext>
            </a:extLst>
          </p:cNvPr>
          <p:cNvSpPr>
            <a:spLocks noGrp="1"/>
          </p:cNvSpPr>
          <p:nvPr>
            <p:ph type="body" sz="quarter" idx="20" hasCustomPrompt="1"/>
          </p:nvPr>
        </p:nvSpPr>
        <p:spPr>
          <a:xfrm>
            <a:off x="1112838" y="268608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A&gt;</a:t>
            </a:r>
          </a:p>
        </p:txBody>
      </p:sp>
      <p:sp>
        <p:nvSpPr>
          <p:cNvPr id="25" name="Text Placeholder 2">
            <a:extLst>
              <a:ext uri="{FF2B5EF4-FFF2-40B4-BE49-F238E27FC236}">
                <a16:creationId xmlns:a16="http://schemas.microsoft.com/office/drawing/2014/main" id="{1AB5439B-AF80-35E4-F04C-F022CDCB2E05}"/>
              </a:ext>
            </a:extLst>
          </p:cNvPr>
          <p:cNvSpPr>
            <a:spLocks noGrp="1"/>
          </p:cNvSpPr>
          <p:nvPr>
            <p:ph type="body" sz="quarter" idx="31" hasCustomPrompt="1"/>
          </p:nvPr>
        </p:nvSpPr>
        <p:spPr>
          <a:xfrm>
            <a:off x="662377" y="3265381"/>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1" name="Text Placeholder 29">
            <a:extLst>
              <a:ext uri="{FF2B5EF4-FFF2-40B4-BE49-F238E27FC236}">
                <a16:creationId xmlns:a16="http://schemas.microsoft.com/office/drawing/2014/main" id="{D725B545-E9FE-AD89-E027-5D9A86434D7F}"/>
              </a:ext>
            </a:extLst>
          </p:cNvPr>
          <p:cNvSpPr>
            <a:spLocks noGrp="1"/>
          </p:cNvSpPr>
          <p:nvPr>
            <p:ph type="body" sz="quarter" idx="21" hasCustomPrompt="1"/>
          </p:nvPr>
        </p:nvSpPr>
        <p:spPr>
          <a:xfrm>
            <a:off x="1112838" y="3193216"/>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B&gt;</a:t>
            </a:r>
          </a:p>
        </p:txBody>
      </p:sp>
      <p:sp>
        <p:nvSpPr>
          <p:cNvPr id="26" name="Text Placeholder 2">
            <a:extLst>
              <a:ext uri="{FF2B5EF4-FFF2-40B4-BE49-F238E27FC236}">
                <a16:creationId xmlns:a16="http://schemas.microsoft.com/office/drawing/2014/main" id="{1E244A64-7013-0646-5CCD-05A58DAFA7CB}"/>
              </a:ext>
            </a:extLst>
          </p:cNvPr>
          <p:cNvSpPr>
            <a:spLocks noGrp="1"/>
          </p:cNvSpPr>
          <p:nvPr>
            <p:ph type="body" sz="quarter" idx="32" hasCustomPrompt="1"/>
          </p:nvPr>
        </p:nvSpPr>
        <p:spPr>
          <a:xfrm>
            <a:off x="662377" y="3779467"/>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2" name="Text Placeholder 29">
            <a:extLst>
              <a:ext uri="{FF2B5EF4-FFF2-40B4-BE49-F238E27FC236}">
                <a16:creationId xmlns:a16="http://schemas.microsoft.com/office/drawing/2014/main" id="{696B12CB-6B0C-8B0B-7D65-D789704C6AF9}"/>
              </a:ext>
            </a:extLst>
          </p:cNvPr>
          <p:cNvSpPr>
            <a:spLocks noGrp="1"/>
          </p:cNvSpPr>
          <p:nvPr>
            <p:ph type="body" sz="quarter" idx="22" hasCustomPrompt="1"/>
          </p:nvPr>
        </p:nvSpPr>
        <p:spPr>
          <a:xfrm>
            <a:off x="1112838" y="3706075"/>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C&gt;</a:t>
            </a:r>
          </a:p>
        </p:txBody>
      </p:sp>
      <p:sp>
        <p:nvSpPr>
          <p:cNvPr id="34" name="Text Placeholder 2">
            <a:extLst>
              <a:ext uri="{FF2B5EF4-FFF2-40B4-BE49-F238E27FC236}">
                <a16:creationId xmlns:a16="http://schemas.microsoft.com/office/drawing/2014/main" id="{547FD793-5B38-ECB9-04D2-8B32EFA8FC7D}"/>
              </a:ext>
            </a:extLst>
          </p:cNvPr>
          <p:cNvSpPr>
            <a:spLocks noGrp="1"/>
          </p:cNvSpPr>
          <p:nvPr>
            <p:ph type="body" sz="quarter" idx="33" hasCustomPrompt="1"/>
          </p:nvPr>
        </p:nvSpPr>
        <p:spPr>
          <a:xfrm>
            <a:off x="662377" y="431198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3" name="Text Placeholder 29">
            <a:extLst>
              <a:ext uri="{FF2B5EF4-FFF2-40B4-BE49-F238E27FC236}">
                <a16:creationId xmlns:a16="http://schemas.microsoft.com/office/drawing/2014/main" id="{D9D5F928-4D24-9DB9-CF53-45B542CF407E}"/>
              </a:ext>
            </a:extLst>
          </p:cNvPr>
          <p:cNvSpPr>
            <a:spLocks noGrp="1"/>
          </p:cNvSpPr>
          <p:nvPr>
            <p:ph type="body" sz="quarter" idx="23" hasCustomPrompt="1"/>
          </p:nvPr>
        </p:nvSpPr>
        <p:spPr>
          <a:xfrm>
            <a:off x="1112838" y="424725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D&gt;</a:t>
            </a:r>
          </a:p>
        </p:txBody>
      </p:sp>
      <p:sp>
        <p:nvSpPr>
          <p:cNvPr id="35" name="Text Placeholder 2">
            <a:extLst>
              <a:ext uri="{FF2B5EF4-FFF2-40B4-BE49-F238E27FC236}">
                <a16:creationId xmlns:a16="http://schemas.microsoft.com/office/drawing/2014/main" id="{C35B5973-FE29-8286-968E-85E5892596EC}"/>
              </a:ext>
            </a:extLst>
          </p:cNvPr>
          <p:cNvSpPr>
            <a:spLocks noGrp="1"/>
          </p:cNvSpPr>
          <p:nvPr>
            <p:ph type="body" sz="quarter" idx="34" hasCustomPrompt="1"/>
          </p:nvPr>
        </p:nvSpPr>
        <p:spPr>
          <a:xfrm>
            <a:off x="662376" y="485412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9" name="Text Placeholder 29">
            <a:extLst>
              <a:ext uri="{FF2B5EF4-FFF2-40B4-BE49-F238E27FC236}">
                <a16:creationId xmlns:a16="http://schemas.microsoft.com/office/drawing/2014/main" id="{F63965D6-8DC1-CE19-3803-C60AD337E681}"/>
              </a:ext>
            </a:extLst>
          </p:cNvPr>
          <p:cNvSpPr>
            <a:spLocks noGrp="1"/>
          </p:cNvSpPr>
          <p:nvPr>
            <p:ph type="body" sz="quarter" idx="25" hasCustomPrompt="1"/>
          </p:nvPr>
        </p:nvSpPr>
        <p:spPr>
          <a:xfrm>
            <a:off x="1112838" y="4789238"/>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E&gt;</a:t>
            </a:r>
          </a:p>
        </p:txBody>
      </p:sp>
      <p:sp>
        <p:nvSpPr>
          <p:cNvPr id="17" name="Text Placeholder 3">
            <a:extLst>
              <a:ext uri="{FF2B5EF4-FFF2-40B4-BE49-F238E27FC236}">
                <a16:creationId xmlns:a16="http://schemas.microsoft.com/office/drawing/2014/main" id="{B3C753DF-7F89-D3DE-8B4C-53B835FBCF32}"/>
              </a:ext>
            </a:extLst>
          </p:cNvPr>
          <p:cNvSpPr>
            <a:spLocks noGrp="1"/>
          </p:cNvSpPr>
          <p:nvPr>
            <p:ph type="body" sz="quarter" idx="2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dirty="0"/>
              <a:t>&lt;#&gt;</a:t>
            </a:r>
          </a:p>
        </p:txBody>
      </p:sp>
    </p:spTree>
    <p:extLst>
      <p:ext uri="{BB962C8B-B14F-4D97-AF65-F5344CB8AC3E}">
        <p14:creationId xmlns:p14="http://schemas.microsoft.com/office/powerpoint/2010/main" val="29547308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pply It_Choice Matrix_images">
    <p:spTree>
      <p:nvGrpSpPr>
        <p:cNvPr id="1" name=""/>
        <p:cNvGrpSpPr/>
        <p:nvPr/>
      </p:nvGrpSpPr>
      <p:grpSpPr>
        <a:xfrm>
          <a:off x="0" y="0"/>
          <a:ext cx="0" cy="0"/>
          <a:chOff x="0" y="0"/>
          <a:chExt cx="0" cy="0"/>
        </a:xfrm>
      </p:grpSpPr>
      <p:sp>
        <p:nvSpPr>
          <p:cNvPr id="33" name="Text Placeholder 2">
            <a:extLst>
              <a:ext uri="{FF2B5EF4-FFF2-40B4-BE49-F238E27FC236}">
                <a16:creationId xmlns:a16="http://schemas.microsoft.com/office/drawing/2014/main" id="{0DED215B-5581-5B6B-B98F-5A6950A3A6C7}"/>
              </a:ext>
            </a:extLst>
          </p:cNvPr>
          <p:cNvSpPr>
            <a:spLocks noGrp="1"/>
          </p:cNvSpPr>
          <p:nvPr>
            <p:ph type="body" sz="quarter" idx="20"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&lt;Apply It&gt;</a:t>
            </a:r>
            <a:endParaRPr lang="en-US" dirty="0"/>
          </a:p>
        </p:txBody>
      </p:sp>
      <p:sp>
        <p:nvSpPr>
          <p:cNvPr id="36" name="Text Placeholder 12">
            <a:extLst>
              <a:ext uri="{FF2B5EF4-FFF2-40B4-BE49-F238E27FC236}">
                <a16:creationId xmlns:a16="http://schemas.microsoft.com/office/drawing/2014/main" id="{F051E4F6-FE7C-F7FF-8C80-85F1F2CF4FC0}"/>
              </a:ext>
            </a:extLst>
          </p:cNvPr>
          <p:cNvSpPr>
            <a:spLocks noGrp="1"/>
          </p:cNvSpPr>
          <p:nvPr>
            <p:ph type="body" sz="quarter" idx="21" hasCustomPrompt="1"/>
          </p:nvPr>
        </p:nvSpPr>
        <p:spPr>
          <a:xfrm>
            <a:off x="3921761" y="90713"/>
            <a:ext cx="5323840"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&lt;Apply your thinking to a new problem&gt;</a:t>
            </a:r>
          </a:p>
        </p:txBody>
      </p:sp>
      <p:sp>
        <p:nvSpPr>
          <p:cNvPr id="20" name="Picture Placeholder 6">
            <a:extLst>
              <a:ext uri="{FF2B5EF4-FFF2-40B4-BE49-F238E27FC236}">
                <a16:creationId xmlns:a16="http://schemas.microsoft.com/office/drawing/2014/main" id="{F90110E9-9F3D-89C6-C527-7C12E0E43661}"/>
              </a:ext>
            </a:extLst>
          </p:cNvPr>
          <p:cNvSpPr>
            <a:spLocks noGrp="1"/>
          </p:cNvSpPr>
          <p:nvPr>
            <p:ph type="pic" sz="quarter" idx="15" hasCustomPrompt="1"/>
          </p:nvPr>
        </p:nvSpPr>
        <p:spPr>
          <a:xfrm>
            <a:off x="187692" y="938462"/>
            <a:ext cx="413887" cy="431921"/>
          </a:xfrm>
          <a:prstGeom prst="rect">
            <a:avLst/>
          </a:prstGeom>
        </p:spPr>
        <p:txBody>
          <a:bodyPr>
            <a:noAutofit/>
          </a:bodyPr>
          <a:lstStyle>
            <a:lvl1pPr marL="0" indent="0">
              <a:buNone/>
              <a:defRPr sz="2400"/>
            </a:lvl1pPr>
          </a:lstStyle>
          <a:p>
            <a:r>
              <a:rPr lang="en-US"/>
              <a:t>#</a:t>
            </a:r>
          </a:p>
        </p:txBody>
      </p:sp>
      <p:sp>
        <p:nvSpPr>
          <p:cNvPr id="21" name="Content Placeholder 3">
            <a:extLst>
              <a:ext uri="{FF2B5EF4-FFF2-40B4-BE49-F238E27FC236}">
                <a16:creationId xmlns:a16="http://schemas.microsoft.com/office/drawing/2014/main" id="{522E35DF-C03B-0A08-CC01-B46856365EDC}"/>
              </a:ext>
            </a:extLst>
          </p:cNvPr>
          <p:cNvSpPr>
            <a:spLocks noGrp="1"/>
          </p:cNvSpPr>
          <p:nvPr>
            <p:ph sz="quarter" idx="10" hasCustomPrompt="1"/>
          </p:nvPr>
        </p:nvSpPr>
        <p:spPr>
          <a:xfrm>
            <a:off x="665497" y="948109"/>
            <a:ext cx="5486400" cy="64459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3">
            <a:extLst>
              <a:ext uri="{FF2B5EF4-FFF2-40B4-BE49-F238E27FC236}">
                <a16:creationId xmlns:a16="http://schemas.microsoft.com/office/drawing/2014/main" id="{E867CE0F-AC0F-BE3E-F0E6-C0162FF158F6}"/>
              </a:ext>
            </a:extLst>
          </p:cNvPr>
          <p:cNvSpPr>
            <a:spLocks noGrp="1"/>
          </p:cNvSpPr>
          <p:nvPr>
            <p:ph sz="quarter" idx="32" hasCustomPrompt="1"/>
          </p:nvPr>
        </p:nvSpPr>
        <p:spPr>
          <a:xfrm>
            <a:off x="6327648" y="947446"/>
            <a:ext cx="2502027" cy="1136504"/>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32" name="Content Placeholder 3">
            <a:extLst>
              <a:ext uri="{FF2B5EF4-FFF2-40B4-BE49-F238E27FC236}">
                <a16:creationId xmlns:a16="http://schemas.microsoft.com/office/drawing/2014/main" id="{51F92A5C-2A63-20B2-26DD-581E8417C188}"/>
              </a:ext>
            </a:extLst>
          </p:cNvPr>
          <p:cNvSpPr>
            <a:spLocks noGrp="1"/>
          </p:cNvSpPr>
          <p:nvPr>
            <p:ph sz="quarter" idx="37" hasCustomPrompt="1"/>
          </p:nvPr>
        </p:nvSpPr>
        <p:spPr>
          <a:xfrm>
            <a:off x="661229" y="1668973"/>
            <a:ext cx="5500620" cy="78423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22" name="Text Placeholder 3">
            <a:extLst>
              <a:ext uri="{FF2B5EF4-FFF2-40B4-BE49-F238E27FC236}">
                <a16:creationId xmlns:a16="http://schemas.microsoft.com/office/drawing/2014/main" id="{B6A51337-63DA-10DA-DEA6-DEEA8EB55CE3}"/>
              </a:ext>
            </a:extLst>
          </p:cNvPr>
          <p:cNvSpPr>
            <a:spLocks noGrp="1"/>
          </p:cNvSpPr>
          <p:nvPr>
            <p:ph type="body" sz="quarter" idx="16" hasCustomPrompt="1"/>
          </p:nvPr>
        </p:nvSpPr>
        <p:spPr>
          <a:xfrm>
            <a:off x="5202999" y="260984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5" name="Text Placeholder 3">
            <a:extLst>
              <a:ext uri="{FF2B5EF4-FFF2-40B4-BE49-F238E27FC236}">
                <a16:creationId xmlns:a16="http://schemas.microsoft.com/office/drawing/2014/main" id="{2F6CFFA0-1DA9-3DC0-900F-9615C07CB378}"/>
              </a:ext>
            </a:extLst>
          </p:cNvPr>
          <p:cNvSpPr>
            <a:spLocks noGrp="1"/>
          </p:cNvSpPr>
          <p:nvPr>
            <p:ph type="body" sz="quarter" idx="17" hasCustomPrompt="1"/>
          </p:nvPr>
        </p:nvSpPr>
        <p:spPr>
          <a:xfrm>
            <a:off x="6096759" y="260984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5" name="Content Placeholder 4">
            <a:extLst>
              <a:ext uri="{FF2B5EF4-FFF2-40B4-BE49-F238E27FC236}">
                <a16:creationId xmlns:a16="http://schemas.microsoft.com/office/drawing/2014/main" id="{57F41DDF-92D2-9AC8-39D8-E1492C1C9F1A}"/>
              </a:ext>
            </a:extLst>
          </p:cNvPr>
          <p:cNvSpPr>
            <a:spLocks noGrp="1"/>
          </p:cNvSpPr>
          <p:nvPr>
            <p:ph sz="quarter" idx="33" hasCustomPrompt="1"/>
          </p:nvPr>
        </p:nvSpPr>
        <p:spPr>
          <a:xfrm>
            <a:off x="665163" y="3064510"/>
            <a:ext cx="4537836"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39" name="Text Placeholder 2">
            <a:extLst>
              <a:ext uri="{FF2B5EF4-FFF2-40B4-BE49-F238E27FC236}">
                <a16:creationId xmlns:a16="http://schemas.microsoft.com/office/drawing/2014/main" id="{19CFE90F-CD70-F785-A83A-C2E31FCB1D58}"/>
              </a:ext>
            </a:extLst>
          </p:cNvPr>
          <p:cNvSpPr>
            <a:spLocks noGrp="1"/>
          </p:cNvSpPr>
          <p:nvPr>
            <p:ph type="body" sz="quarter" idx="39" hasCustomPrompt="1"/>
          </p:nvPr>
        </p:nvSpPr>
        <p:spPr>
          <a:xfrm>
            <a:off x="5569139" y="3136143"/>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5" name="Text Placeholder 2">
            <a:extLst>
              <a:ext uri="{FF2B5EF4-FFF2-40B4-BE49-F238E27FC236}">
                <a16:creationId xmlns:a16="http://schemas.microsoft.com/office/drawing/2014/main" id="{9D01B675-A2B2-DFF7-A451-7ED4B45A92EC}"/>
              </a:ext>
            </a:extLst>
          </p:cNvPr>
          <p:cNvSpPr>
            <a:spLocks noGrp="1"/>
          </p:cNvSpPr>
          <p:nvPr>
            <p:ph type="body" sz="quarter" idx="41" hasCustomPrompt="1"/>
          </p:nvPr>
        </p:nvSpPr>
        <p:spPr>
          <a:xfrm>
            <a:off x="6462899" y="312936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9" name="Content Placeholder 4">
            <a:extLst>
              <a:ext uri="{FF2B5EF4-FFF2-40B4-BE49-F238E27FC236}">
                <a16:creationId xmlns:a16="http://schemas.microsoft.com/office/drawing/2014/main" id="{BDADCD9F-BB78-ED3C-039E-E88EDAA4EB10}"/>
              </a:ext>
            </a:extLst>
          </p:cNvPr>
          <p:cNvSpPr>
            <a:spLocks noGrp="1"/>
          </p:cNvSpPr>
          <p:nvPr>
            <p:ph sz="quarter" idx="34" hasCustomPrompt="1"/>
          </p:nvPr>
        </p:nvSpPr>
        <p:spPr>
          <a:xfrm>
            <a:off x="663967" y="3468089"/>
            <a:ext cx="4537836"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2" name="Text Placeholder 2">
            <a:extLst>
              <a:ext uri="{FF2B5EF4-FFF2-40B4-BE49-F238E27FC236}">
                <a16:creationId xmlns:a16="http://schemas.microsoft.com/office/drawing/2014/main" id="{9605E0DD-66A2-71DD-655F-C9908087691A}"/>
              </a:ext>
            </a:extLst>
          </p:cNvPr>
          <p:cNvSpPr>
            <a:spLocks noGrp="1"/>
          </p:cNvSpPr>
          <p:nvPr>
            <p:ph type="body" sz="quarter" idx="40" hasCustomPrompt="1"/>
          </p:nvPr>
        </p:nvSpPr>
        <p:spPr>
          <a:xfrm>
            <a:off x="5568696" y="355304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6" name="Text Placeholder 2">
            <a:extLst>
              <a:ext uri="{FF2B5EF4-FFF2-40B4-BE49-F238E27FC236}">
                <a16:creationId xmlns:a16="http://schemas.microsoft.com/office/drawing/2014/main" id="{9AB310D9-0168-8F85-3A75-2D858325D220}"/>
              </a:ext>
            </a:extLst>
          </p:cNvPr>
          <p:cNvSpPr>
            <a:spLocks noGrp="1"/>
          </p:cNvSpPr>
          <p:nvPr>
            <p:ph type="body" sz="quarter" idx="42" hasCustomPrompt="1"/>
          </p:nvPr>
        </p:nvSpPr>
        <p:spPr>
          <a:xfrm>
            <a:off x="6462899" y="354286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0" name="Content Placeholder 4">
            <a:extLst>
              <a:ext uri="{FF2B5EF4-FFF2-40B4-BE49-F238E27FC236}">
                <a16:creationId xmlns:a16="http://schemas.microsoft.com/office/drawing/2014/main" id="{4BBC8C14-944F-1DB3-4F25-B19B6BE6440E}"/>
              </a:ext>
            </a:extLst>
          </p:cNvPr>
          <p:cNvSpPr>
            <a:spLocks noGrp="1"/>
          </p:cNvSpPr>
          <p:nvPr>
            <p:ph sz="quarter" idx="35" hasCustomPrompt="1"/>
          </p:nvPr>
        </p:nvSpPr>
        <p:spPr>
          <a:xfrm>
            <a:off x="663967" y="3869927"/>
            <a:ext cx="4537836"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7" name="Text Placeholder 2">
            <a:extLst>
              <a:ext uri="{FF2B5EF4-FFF2-40B4-BE49-F238E27FC236}">
                <a16:creationId xmlns:a16="http://schemas.microsoft.com/office/drawing/2014/main" id="{C5241896-B273-70EC-A5BB-8FAD68DD166F}"/>
              </a:ext>
            </a:extLst>
          </p:cNvPr>
          <p:cNvSpPr>
            <a:spLocks noGrp="1"/>
          </p:cNvSpPr>
          <p:nvPr>
            <p:ph type="body" sz="quarter" idx="43" hasCustomPrompt="1"/>
          </p:nvPr>
        </p:nvSpPr>
        <p:spPr>
          <a:xfrm>
            <a:off x="5568696" y="394202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8" name="Text Placeholder 2">
            <a:extLst>
              <a:ext uri="{FF2B5EF4-FFF2-40B4-BE49-F238E27FC236}">
                <a16:creationId xmlns:a16="http://schemas.microsoft.com/office/drawing/2014/main" id="{3E178FE7-C35F-D768-6AE5-9CFD0CE39E0E}"/>
              </a:ext>
            </a:extLst>
          </p:cNvPr>
          <p:cNvSpPr>
            <a:spLocks noGrp="1"/>
          </p:cNvSpPr>
          <p:nvPr>
            <p:ph type="body" sz="quarter" idx="44" hasCustomPrompt="1"/>
          </p:nvPr>
        </p:nvSpPr>
        <p:spPr>
          <a:xfrm>
            <a:off x="6470175" y="394202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1" name="Content Placeholder 4">
            <a:extLst>
              <a:ext uri="{FF2B5EF4-FFF2-40B4-BE49-F238E27FC236}">
                <a16:creationId xmlns:a16="http://schemas.microsoft.com/office/drawing/2014/main" id="{EA245E0A-ABFB-1148-F377-372D0EA59E48}"/>
              </a:ext>
            </a:extLst>
          </p:cNvPr>
          <p:cNvSpPr>
            <a:spLocks noGrp="1"/>
          </p:cNvSpPr>
          <p:nvPr>
            <p:ph sz="quarter" idx="36" hasCustomPrompt="1"/>
          </p:nvPr>
        </p:nvSpPr>
        <p:spPr>
          <a:xfrm>
            <a:off x="675397" y="4271624"/>
            <a:ext cx="4537836" cy="34925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&lt;insert image&gt;</a:t>
            </a:r>
          </a:p>
        </p:txBody>
      </p:sp>
      <p:sp>
        <p:nvSpPr>
          <p:cNvPr id="49" name="Text Placeholder 2">
            <a:extLst>
              <a:ext uri="{FF2B5EF4-FFF2-40B4-BE49-F238E27FC236}">
                <a16:creationId xmlns:a16="http://schemas.microsoft.com/office/drawing/2014/main" id="{D85B2CE6-E822-8030-AA53-22E69C216A33}"/>
              </a:ext>
            </a:extLst>
          </p:cNvPr>
          <p:cNvSpPr>
            <a:spLocks noGrp="1"/>
          </p:cNvSpPr>
          <p:nvPr>
            <p:ph type="body" sz="quarter" idx="45" hasCustomPrompt="1"/>
          </p:nvPr>
        </p:nvSpPr>
        <p:spPr>
          <a:xfrm>
            <a:off x="5568696" y="435904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50" name="Text Placeholder 2">
            <a:extLst>
              <a:ext uri="{FF2B5EF4-FFF2-40B4-BE49-F238E27FC236}">
                <a16:creationId xmlns:a16="http://schemas.microsoft.com/office/drawing/2014/main" id="{2929B5EE-1D55-928F-9920-BD402D2E9DDF}"/>
              </a:ext>
            </a:extLst>
          </p:cNvPr>
          <p:cNvSpPr>
            <a:spLocks noGrp="1"/>
          </p:cNvSpPr>
          <p:nvPr>
            <p:ph type="body" sz="quarter" idx="46" hasCustomPrompt="1"/>
          </p:nvPr>
        </p:nvSpPr>
        <p:spPr>
          <a:xfrm>
            <a:off x="6462422" y="435904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51" name="Picture Placeholder 10">
            <a:extLst>
              <a:ext uri="{FF2B5EF4-FFF2-40B4-BE49-F238E27FC236}">
                <a16:creationId xmlns:a16="http://schemas.microsoft.com/office/drawing/2014/main" id="{96C8C5F1-6D28-C132-F54E-08C01018DE7A}"/>
              </a:ext>
            </a:extLst>
          </p:cNvPr>
          <p:cNvSpPr>
            <a:spLocks noGrp="1"/>
          </p:cNvSpPr>
          <p:nvPr>
            <p:ph type="pic" sz="quarter" idx="31" hasCustomPrompt="1"/>
          </p:nvPr>
        </p:nvSpPr>
        <p:spPr>
          <a:xfrm>
            <a:off x="6327648" y="4712040"/>
            <a:ext cx="1297781" cy="393700"/>
          </a:xfrm>
          <a:prstGeom prst="rect">
            <a:avLst/>
          </a:prstGeom>
        </p:spPr>
        <p:txBody>
          <a:bodyPr/>
          <a:lstStyle>
            <a:lvl1pPr marL="0" indent="0" algn="ctr">
              <a:buNone/>
              <a:defRPr sz="2000"/>
            </a:lvl1pPr>
          </a:lstStyle>
          <a:p>
            <a:r>
              <a:rPr lang="en-US"/>
              <a:t>Pair/Share</a:t>
            </a:r>
          </a:p>
        </p:txBody>
      </p:sp>
      <p:sp>
        <p:nvSpPr>
          <p:cNvPr id="52" name="Text Placeholder 2">
            <a:extLst>
              <a:ext uri="{FF2B5EF4-FFF2-40B4-BE49-F238E27FC236}">
                <a16:creationId xmlns:a16="http://schemas.microsoft.com/office/drawing/2014/main" id="{6F51D30B-9DD2-F154-F396-4BA756FC8EB5}"/>
              </a:ext>
            </a:extLst>
          </p:cNvPr>
          <p:cNvSpPr>
            <a:spLocks noGrp="1"/>
          </p:cNvSpPr>
          <p:nvPr>
            <p:ph type="body" sz="quarter" idx="30" hasCustomPrompt="1"/>
          </p:nvPr>
        </p:nvSpPr>
        <p:spPr>
          <a:xfrm>
            <a:off x="6327648" y="5172075"/>
            <a:ext cx="2652712" cy="1249363"/>
          </a:xfrm>
          <a:prstGeom prst="rect">
            <a:avLst/>
          </a:prstGeom>
        </p:spPr>
        <p:txBody>
          <a:bodyPr anchor="b" anchorCtr="0"/>
          <a:lstStyle>
            <a:lvl1pPr marL="0" indent="0">
              <a:buNone/>
              <a:defRPr sz="1800">
                <a:latin typeface="Arial" panose="020B0604020202020204" pitchFamily="34" charset="0"/>
                <a:cs typeface="Arial" panose="020B0604020202020204" pitchFamily="34" charset="0"/>
              </a:defRPr>
            </a:lvl1pPr>
          </a:lstStyle>
          <a:p>
            <a:pPr lvl="0"/>
            <a:r>
              <a:rPr lang="en-US"/>
              <a:t>&lt;Pair/Share Text&gt;</a:t>
            </a:r>
          </a:p>
        </p:txBody>
      </p:sp>
      <p:sp>
        <p:nvSpPr>
          <p:cNvPr id="26" name="Text Placeholder 3">
            <a:extLst>
              <a:ext uri="{FF2B5EF4-FFF2-40B4-BE49-F238E27FC236}">
                <a16:creationId xmlns:a16="http://schemas.microsoft.com/office/drawing/2014/main" id="{7543E00D-87F7-A12D-21A0-5654B065DEC5}"/>
              </a:ext>
            </a:extLst>
          </p:cNvPr>
          <p:cNvSpPr>
            <a:spLocks noGrp="1"/>
          </p:cNvSpPr>
          <p:nvPr>
            <p:ph type="body" sz="quarter" idx="3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2329231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Apply It_Choice Matrix_text">
    <p:spTree>
      <p:nvGrpSpPr>
        <p:cNvPr id="1" name=""/>
        <p:cNvGrpSpPr/>
        <p:nvPr/>
      </p:nvGrpSpPr>
      <p:grpSpPr>
        <a:xfrm>
          <a:off x="0" y="0"/>
          <a:ext cx="0" cy="0"/>
          <a:chOff x="0" y="0"/>
          <a:chExt cx="0" cy="0"/>
        </a:xfrm>
      </p:grpSpPr>
      <p:sp>
        <p:nvSpPr>
          <p:cNvPr id="32" name="Text Placeholder 2">
            <a:extLst>
              <a:ext uri="{FF2B5EF4-FFF2-40B4-BE49-F238E27FC236}">
                <a16:creationId xmlns:a16="http://schemas.microsoft.com/office/drawing/2014/main" id="{B62AE5A9-A24A-6A64-F011-A6C927FB623A}"/>
              </a:ext>
            </a:extLst>
          </p:cNvPr>
          <p:cNvSpPr>
            <a:spLocks noGrp="1"/>
          </p:cNvSpPr>
          <p:nvPr>
            <p:ph type="body" sz="quarter" idx="39"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&lt;Apply It&gt;</a:t>
            </a:r>
            <a:endParaRPr lang="en-US" dirty="0"/>
          </a:p>
        </p:txBody>
      </p:sp>
      <p:sp>
        <p:nvSpPr>
          <p:cNvPr id="33" name="Text Placeholder 12">
            <a:extLst>
              <a:ext uri="{FF2B5EF4-FFF2-40B4-BE49-F238E27FC236}">
                <a16:creationId xmlns:a16="http://schemas.microsoft.com/office/drawing/2014/main" id="{AE1146C4-DBEB-AED1-B7E6-2D8988C47934}"/>
              </a:ext>
            </a:extLst>
          </p:cNvPr>
          <p:cNvSpPr>
            <a:spLocks noGrp="1"/>
          </p:cNvSpPr>
          <p:nvPr>
            <p:ph type="body" sz="quarter" idx="40" hasCustomPrompt="1"/>
          </p:nvPr>
        </p:nvSpPr>
        <p:spPr>
          <a:xfrm>
            <a:off x="3921761" y="90713"/>
            <a:ext cx="5323840"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&lt;Apply your thinking to a new problem&gt;</a:t>
            </a:r>
          </a:p>
        </p:txBody>
      </p:sp>
      <p:sp>
        <p:nvSpPr>
          <p:cNvPr id="20" name="Picture Placeholder 6">
            <a:extLst>
              <a:ext uri="{FF2B5EF4-FFF2-40B4-BE49-F238E27FC236}">
                <a16:creationId xmlns:a16="http://schemas.microsoft.com/office/drawing/2014/main" id="{F90110E9-9F3D-89C6-C527-7C12E0E43661}"/>
              </a:ext>
            </a:extLst>
          </p:cNvPr>
          <p:cNvSpPr>
            <a:spLocks noGrp="1"/>
          </p:cNvSpPr>
          <p:nvPr>
            <p:ph type="pic" sz="quarter" idx="15" hasCustomPrompt="1"/>
          </p:nvPr>
        </p:nvSpPr>
        <p:spPr>
          <a:xfrm>
            <a:off x="187692" y="938462"/>
            <a:ext cx="413887" cy="431921"/>
          </a:xfrm>
          <a:prstGeom prst="rect">
            <a:avLst/>
          </a:prstGeom>
        </p:spPr>
        <p:txBody>
          <a:bodyPr>
            <a:noAutofit/>
          </a:bodyPr>
          <a:lstStyle>
            <a:lvl1pPr marL="0" indent="0">
              <a:buNone/>
              <a:defRPr sz="2400"/>
            </a:lvl1pPr>
          </a:lstStyle>
          <a:p>
            <a:r>
              <a:rPr lang="en-US"/>
              <a:t>#</a:t>
            </a:r>
          </a:p>
        </p:txBody>
      </p:sp>
      <p:sp>
        <p:nvSpPr>
          <p:cNvPr id="29" name="Content Placeholder 3">
            <a:extLst>
              <a:ext uri="{FF2B5EF4-FFF2-40B4-BE49-F238E27FC236}">
                <a16:creationId xmlns:a16="http://schemas.microsoft.com/office/drawing/2014/main" id="{1D720C94-9642-DCFD-741B-DFC2BE8D0906}"/>
              </a:ext>
            </a:extLst>
          </p:cNvPr>
          <p:cNvSpPr>
            <a:spLocks noGrp="1"/>
          </p:cNvSpPr>
          <p:nvPr>
            <p:ph sz="quarter" idx="10" hasCustomPrompt="1"/>
          </p:nvPr>
        </p:nvSpPr>
        <p:spPr>
          <a:xfrm>
            <a:off x="665497" y="948109"/>
            <a:ext cx="5486400" cy="644593"/>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3">
            <a:extLst>
              <a:ext uri="{FF2B5EF4-FFF2-40B4-BE49-F238E27FC236}">
                <a16:creationId xmlns:a16="http://schemas.microsoft.com/office/drawing/2014/main" id="{E867CE0F-AC0F-BE3E-F0E6-C0162FF158F6}"/>
              </a:ext>
            </a:extLst>
          </p:cNvPr>
          <p:cNvSpPr>
            <a:spLocks noGrp="1"/>
          </p:cNvSpPr>
          <p:nvPr>
            <p:ph sz="quarter" idx="32" hasCustomPrompt="1"/>
          </p:nvPr>
        </p:nvSpPr>
        <p:spPr>
          <a:xfrm>
            <a:off x="6327648" y="947446"/>
            <a:ext cx="2502027" cy="1136504"/>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30" name="Content Placeholder 3">
            <a:extLst>
              <a:ext uri="{FF2B5EF4-FFF2-40B4-BE49-F238E27FC236}">
                <a16:creationId xmlns:a16="http://schemas.microsoft.com/office/drawing/2014/main" id="{47A2F298-7DF5-B464-3B8B-4B2788829645}"/>
              </a:ext>
            </a:extLst>
          </p:cNvPr>
          <p:cNvSpPr>
            <a:spLocks noGrp="1"/>
          </p:cNvSpPr>
          <p:nvPr>
            <p:ph sz="quarter" idx="37" hasCustomPrompt="1"/>
          </p:nvPr>
        </p:nvSpPr>
        <p:spPr>
          <a:xfrm>
            <a:off x="661229" y="1668973"/>
            <a:ext cx="5500620" cy="78423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&lt;math image or text&gt;</a:t>
            </a:r>
          </a:p>
        </p:txBody>
      </p:sp>
      <p:sp>
        <p:nvSpPr>
          <p:cNvPr id="22" name="Text Placeholder 3">
            <a:extLst>
              <a:ext uri="{FF2B5EF4-FFF2-40B4-BE49-F238E27FC236}">
                <a16:creationId xmlns:a16="http://schemas.microsoft.com/office/drawing/2014/main" id="{B6A51337-63DA-10DA-DEA6-DEEA8EB55CE3}"/>
              </a:ext>
            </a:extLst>
          </p:cNvPr>
          <p:cNvSpPr>
            <a:spLocks noGrp="1"/>
          </p:cNvSpPr>
          <p:nvPr>
            <p:ph type="body" sz="quarter" idx="16" hasCustomPrompt="1"/>
          </p:nvPr>
        </p:nvSpPr>
        <p:spPr>
          <a:xfrm>
            <a:off x="5202999" y="241553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5" name="Text Placeholder 3">
            <a:extLst>
              <a:ext uri="{FF2B5EF4-FFF2-40B4-BE49-F238E27FC236}">
                <a16:creationId xmlns:a16="http://schemas.microsoft.com/office/drawing/2014/main" id="{2F6CFFA0-1DA9-3DC0-900F-9615C07CB378}"/>
              </a:ext>
            </a:extLst>
          </p:cNvPr>
          <p:cNvSpPr>
            <a:spLocks noGrp="1"/>
          </p:cNvSpPr>
          <p:nvPr>
            <p:ph type="body" sz="quarter" idx="17" hasCustomPrompt="1"/>
          </p:nvPr>
        </p:nvSpPr>
        <p:spPr>
          <a:xfrm>
            <a:off x="6096759" y="2415539"/>
            <a:ext cx="958850" cy="473075"/>
          </a:xfrm>
          <a:prstGeom prst="rect">
            <a:avLst/>
          </a:prstGeo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26" name="Text Placeholder 3">
            <a:extLst>
              <a:ext uri="{FF2B5EF4-FFF2-40B4-BE49-F238E27FC236}">
                <a16:creationId xmlns:a16="http://schemas.microsoft.com/office/drawing/2014/main" id="{307FD7D0-4AD3-A00F-429C-11990116E980}"/>
              </a:ext>
            </a:extLst>
          </p:cNvPr>
          <p:cNvSpPr>
            <a:spLocks noGrp="1"/>
          </p:cNvSpPr>
          <p:nvPr>
            <p:ph type="body" sz="quarter" idx="18" hasCustomPrompt="1"/>
          </p:nvPr>
        </p:nvSpPr>
        <p:spPr>
          <a:xfrm>
            <a:off x="675398" y="2870859"/>
            <a:ext cx="4527602"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45" name="Text Placeholder 2">
            <a:extLst>
              <a:ext uri="{FF2B5EF4-FFF2-40B4-BE49-F238E27FC236}">
                <a16:creationId xmlns:a16="http://schemas.microsoft.com/office/drawing/2014/main" id="{869A61D3-CC20-E95D-9C2F-D5291BF34AD2}"/>
              </a:ext>
            </a:extLst>
          </p:cNvPr>
          <p:cNvSpPr>
            <a:spLocks noGrp="1"/>
          </p:cNvSpPr>
          <p:nvPr>
            <p:ph type="body" sz="quarter" idx="41" hasCustomPrompt="1"/>
          </p:nvPr>
        </p:nvSpPr>
        <p:spPr>
          <a:xfrm>
            <a:off x="5568696" y="292761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6" name="Text Placeholder 2">
            <a:extLst>
              <a:ext uri="{FF2B5EF4-FFF2-40B4-BE49-F238E27FC236}">
                <a16:creationId xmlns:a16="http://schemas.microsoft.com/office/drawing/2014/main" id="{2189E36E-FA4D-3F0F-C90A-A0884AE4AB06}"/>
              </a:ext>
            </a:extLst>
          </p:cNvPr>
          <p:cNvSpPr>
            <a:spLocks noGrp="1"/>
          </p:cNvSpPr>
          <p:nvPr>
            <p:ph type="body" sz="quarter" idx="42" hasCustomPrompt="1"/>
          </p:nvPr>
        </p:nvSpPr>
        <p:spPr>
          <a:xfrm>
            <a:off x="6470175" y="2941833"/>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6" name="Text Placeholder 3">
            <a:extLst>
              <a:ext uri="{FF2B5EF4-FFF2-40B4-BE49-F238E27FC236}">
                <a16:creationId xmlns:a16="http://schemas.microsoft.com/office/drawing/2014/main" id="{6E31858A-1C61-93D2-3ABF-E1D790B62388}"/>
              </a:ext>
            </a:extLst>
          </p:cNvPr>
          <p:cNvSpPr>
            <a:spLocks noGrp="1"/>
          </p:cNvSpPr>
          <p:nvPr>
            <p:ph type="body" sz="quarter" idx="19" hasCustomPrompt="1"/>
          </p:nvPr>
        </p:nvSpPr>
        <p:spPr>
          <a:xfrm>
            <a:off x="675398" y="3273732"/>
            <a:ext cx="4527602"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47" name="Text Placeholder 2">
            <a:extLst>
              <a:ext uri="{FF2B5EF4-FFF2-40B4-BE49-F238E27FC236}">
                <a16:creationId xmlns:a16="http://schemas.microsoft.com/office/drawing/2014/main" id="{EDF3037D-B080-1A88-4908-3DD6D892657F}"/>
              </a:ext>
            </a:extLst>
          </p:cNvPr>
          <p:cNvSpPr>
            <a:spLocks noGrp="1"/>
          </p:cNvSpPr>
          <p:nvPr>
            <p:ph type="body" sz="quarter" idx="43" hasCustomPrompt="1"/>
          </p:nvPr>
        </p:nvSpPr>
        <p:spPr>
          <a:xfrm>
            <a:off x="5568696" y="3364196"/>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8" name="Text Placeholder 2">
            <a:extLst>
              <a:ext uri="{FF2B5EF4-FFF2-40B4-BE49-F238E27FC236}">
                <a16:creationId xmlns:a16="http://schemas.microsoft.com/office/drawing/2014/main" id="{1AC5EAE1-0E5A-AC8E-17B1-F87022865787}"/>
              </a:ext>
            </a:extLst>
          </p:cNvPr>
          <p:cNvSpPr>
            <a:spLocks noGrp="1"/>
          </p:cNvSpPr>
          <p:nvPr>
            <p:ph type="body" sz="quarter" idx="44" hasCustomPrompt="1"/>
          </p:nvPr>
        </p:nvSpPr>
        <p:spPr>
          <a:xfrm>
            <a:off x="6462899" y="3363238"/>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9" name="Text Placeholder 3">
            <a:extLst>
              <a:ext uri="{FF2B5EF4-FFF2-40B4-BE49-F238E27FC236}">
                <a16:creationId xmlns:a16="http://schemas.microsoft.com/office/drawing/2014/main" id="{DF126B4A-FBFC-EAC3-1C90-85BA7E0DB577}"/>
              </a:ext>
            </a:extLst>
          </p:cNvPr>
          <p:cNvSpPr>
            <a:spLocks noGrp="1"/>
          </p:cNvSpPr>
          <p:nvPr>
            <p:ph type="body" sz="quarter" idx="20" hasCustomPrompt="1"/>
          </p:nvPr>
        </p:nvSpPr>
        <p:spPr>
          <a:xfrm>
            <a:off x="675398" y="3675523"/>
            <a:ext cx="4527602"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49" name="Text Placeholder 2">
            <a:extLst>
              <a:ext uri="{FF2B5EF4-FFF2-40B4-BE49-F238E27FC236}">
                <a16:creationId xmlns:a16="http://schemas.microsoft.com/office/drawing/2014/main" id="{5034D8D6-4964-7F0D-6688-BF59246B85AE}"/>
              </a:ext>
            </a:extLst>
          </p:cNvPr>
          <p:cNvSpPr>
            <a:spLocks noGrp="1"/>
          </p:cNvSpPr>
          <p:nvPr>
            <p:ph type="body" sz="quarter" idx="45" hasCustomPrompt="1"/>
          </p:nvPr>
        </p:nvSpPr>
        <p:spPr>
          <a:xfrm>
            <a:off x="5568696" y="3750604"/>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50" name="Text Placeholder 2">
            <a:extLst>
              <a:ext uri="{FF2B5EF4-FFF2-40B4-BE49-F238E27FC236}">
                <a16:creationId xmlns:a16="http://schemas.microsoft.com/office/drawing/2014/main" id="{5C5A7A2C-A330-4492-A490-02183D13B61C}"/>
              </a:ext>
            </a:extLst>
          </p:cNvPr>
          <p:cNvSpPr>
            <a:spLocks noGrp="1"/>
          </p:cNvSpPr>
          <p:nvPr>
            <p:ph type="body" sz="quarter" idx="46" hasCustomPrompt="1"/>
          </p:nvPr>
        </p:nvSpPr>
        <p:spPr>
          <a:xfrm>
            <a:off x="6470175" y="375652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2" name="Text Placeholder 3">
            <a:extLst>
              <a:ext uri="{FF2B5EF4-FFF2-40B4-BE49-F238E27FC236}">
                <a16:creationId xmlns:a16="http://schemas.microsoft.com/office/drawing/2014/main" id="{B23E157A-FD94-A1D2-D9F2-2FCD414A9E9E}"/>
              </a:ext>
            </a:extLst>
          </p:cNvPr>
          <p:cNvSpPr>
            <a:spLocks noGrp="1"/>
          </p:cNvSpPr>
          <p:nvPr>
            <p:ph type="body" sz="quarter" idx="21" hasCustomPrompt="1"/>
          </p:nvPr>
        </p:nvSpPr>
        <p:spPr>
          <a:xfrm>
            <a:off x="675398" y="4078396"/>
            <a:ext cx="4527602" cy="349344"/>
          </a:xfrm>
          <a:prstGeom prst="rect">
            <a:avLst/>
          </a:prstGeo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51" name="Text Placeholder 2">
            <a:extLst>
              <a:ext uri="{FF2B5EF4-FFF2-40B4-BE49-F238E27FC236}">
                <a16:creationId xmlns:a16="http://schemas.microsoft.com/office/drawing/2014/main" id="{EE65AD5A-3103-4987-E3A7-414B9C0CB0E9}"/>
              </a:ext>
            </a:extLst>
          </p:cNvPr>
          <p:cNvSpPr>
            <a:spLocks noGrp="1"/>
          </p:cNvSpPr>
          <p:nvPr>
            <p:ph type="body" sz="quarter" idx="47" hasCustomPrompt="1"/>
          </p:nvPr>
        </p:nvSpPr>
        <p:spPr>
          <a:xfrm>
            <a:off x="5568696" y="417354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52" name="Text Placeholder 2">
            <a:extLst>
              <a:ext uri="{FF2B5EF4-FFF2-40B4-BE49-F238E27FC236}">
                <a16:creationId xmlns:a16="http://schemas.microsoft.com/office/drawing/2014/main" id="{66DCF31A-0724-014F-83AC-F26865A6BAFE}"/>
              </a:ext>
            </a:extLst>
          </p:cNvPr>
          <p:cNvSpPr>
            <a:spLocks noGrp="1"/>
          </p:cNvSpPr>
          <p:nvPr>
            <p:ph type="body" sz="quarter" idx="48" hasCustomPrompt="1"/>
          </p:nvPr>
        </p:nvSpPr>
        <p:spPr>
          <a:xfrm>
            <a:off x="6462013" y="4169540"/>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7" name="Picture Placeholder 10">
            <a:extLst>
              <a:ext uri="{FF2B5EF4-FFF2-40B4-BE49-F238E27FC236}">
                <a16:creationId xmlns:a16="http://schemas.microsoft.com/office/drawing/2014/main" id="{42E6BB33-F386-DF3D-B3F4-9C7A9619693B}"/>
              </a:ext>
            </a:extLst>
          </p:cNvPr>
          <p:cNvSpPr>
            <a:spLocks noGrp="1"/>
          </p:cNvSpPr>
          <p:nvPr>
            <p:ph type="pic" sz="quarter" idx="31" hasCustomPrompt="1"/>
          </p:nvPr>
        </p:nvSpPr>
        <p:spPr>
          <a:xfrm>
            <a:off x="6327648" y="4712040"/>
            <a:ext cx="1297781" cy="393700"/>
          </a:xfrm>
          <a:prstGeom prst="rect">
            <a:avLst/>
          </a:prstGeom>
        </p:spPr>
        <p:txBody>
          <a:bodyPr/>
          <a:lstStyle>
            <a:lvl1pPr marL="0" indent="0" algn="ctr">
              <a:buNone/>
              <a:defRPr sz="2000"/>
            </a:lvl1pPr>
          </a:lstStyle>
          <a:p>
            <a:r>
              <a:rPr lang="en-US"/>
              <a:t>Pair/Share</a:t>
            </a:r>
          </a:p>
        </p:txBody>
      </p:sp>
      <p:sp>
        <p:nvSpPr>
          <p:cNvPr id="24" name="Text Placeholder 2">
            <a:extLst>
              <a:ext uri="{FF2B5EF4-FFF2-40B4-BE49-F238E27FC236}">
                <a16:creationId xmlns:a16="http://schemas.microsoft.com/office/drawing/2014/main" id="{6D40A68E-0739-BC72-00EB-A576B66255D0}"/>
              </a:ext>
            </a:extLst>
          </p:cNvPr>
          <p:cNvSpPr>
            <a:spLocks noGrp="1"/>
          </p:cNvSpPr>
          <p:nvPr>
            <p:ph type="body" sz="quarter" idx="30" hasCustomPrompt="1"/>
          </p:nvPr>
        </p:nvSpPr>
        <p:spPr>
          <a:xfrm>
            <a:off x="6327648" y="5172075"/>
            <a:ext cx="2652712" cy="1249363"/>
          </a:xfrm>
          <a:prstGeom prst="rect">
            <a:avLst/>
          </a:prstGeom>
        </p:spPr>
        <p:txBody>
          <a:bodyPr anchor="b" anchorCtr="0"/>
          <a:lstStyle>
            <a:lvl1pPr marL="0" indent="0">
              <a:buNone/>
              <a:defRPr sz="1800">
                <a:latin typeface="Arial" panose="020B0604020202020204" pitchFamily="34" charset="0"/>
                <a:cs typeface="Arial" panose="020B0604020202020204" pitchFamily="34" charset="0"/>
              </a:defRPr>
            </a:lvl1pPr>
          </a:lstStyle>
          <a:p>
            <a:pPr lvl="0"/>
            <a:r>
              <a:rPr lang="en-US"/>
              <a:t>&lt;Pair/Share Text&gt;</a:t>
            </a:r>
          </a:p>
        </p:txBody>
      </p:sp>
      <p:sp>
        <p:nvSpPr>
          <p:cNvPr id="31" name="Text Placeholder 3">
            <a:extLst>
              <a:ext uri="{FF2B5EF4-FFF2-40B4-BE49-F238E27FC236}">
                <a16:creationId xmlns:a16="http://schemas.microsoft.com/office/drawing/2014/main" id="{1A96538A-7654-4315-8E4B-624637CBDAD4}"/>
              </a:ext>
            </a:extLst>
          </p:cNvPr>
          <p:cNvSpPr>
            <a:spLocks noGrp="1"/>
          </p:cNvSpPr>
          <p:nvPr>
            <p:ph type="body" sz="quarter" idx="38"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2621716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pply It_Multiple Choice/Select Images">
    <p:spTree>
      <p:nvGrpSpPr>
        <p:cNvPr id="1" name=""/>
        <p:cNvGrpSpPr/>
        <p:nvPr/>
      </p:nvGrpSpPr>
      <p:grpSpPr>
        <a:xfrm>
          <a:off x="0" y="0"/>
          <a:ext cx="0" cy="0"/>
          <a:chOff x="0" y="0"/>
          <a:chExt cx="0" cy="0"/>
        </a:xfrm>
      </p:grpSpPr>
      <p:sp>
        <p:nvSpPr>
          <p:cNvPr id="19" name="Text Placeholder 2">
            <a:extLst>
              <a:ext uri="{FF2B5EF4-FFF2-40B4-BE49-F238E27FC236}">
                <a16:creationId xmlns:a16="http://schemas.microsoft.com/office/drawing/2014/main" id="{DA6507ED-3D96-DADC-B67B-622A99F59ACB}"/>
              </a:ext>
            </a:extLst>
          </p:cNvPr>
          <p:cNvSpPr>
            <a:spLocks noGrp="1"/>
          </p:cNvSpPr>
          <p:nvPr>
            <p:ph type="body" sz="quarter" idx="20" hasCustomPrompt="1"/>
          </p:nvPr>
        </p:nvSpPr>
        <p:spPr>
          <a:xfrm>
            <a:off x="413149" y="90713"/>
            <a:ext cx="1283571" cy="395287"/>
          </a:xfrm>
          <a:prstGeom prst="rect">
            <a:avLst/>
          </a:prstGeom>
          <a:solidFill>
            <a:schemeClr val="bg1"/>
          </a:solidFill>
        </p:spPr>
        <p:txBody>
          <a:bodyPr/>
          <a:lstStyle>
            <a:lvl1pPr marL="0" indent="0" algn="ctr">
              <a:buNone/>
              <a:defRPr sz="2200" b="1">
                <a:solidFill>
                  <a:srgbClr val="EC500E"/>
                </a:solidFill>
                <a:latin typeface="Arial" panose="020B0604020202020204" pitchFamily="34" charset="0"/>
                <a:cs typeface="Arial" panose="020B0604020202020204" pitchFamily="34" charset="0"/>
              </a:defRPr>
            </a:lvl1pPr>
          </a:lstStyle>
          <a:p>
            <a:pPr lvl="0"/>
            <a:r>
              <a:rPr lang="en-US" b="1" dirty="0"/>
              <a:t>&lt;Apply It&gt;</a:t>
            </a:r>
            <a:endParaRPr lang="en-US" dirty="0"/>
          </a:p>
        </p:txBody>
      </p:sp>
      <p:sp>
        <p:nvSpPr>
          <p:cNvPr id="20" name="Text Placeholder 12">
            <a:extLst>
              <a:ext uri="{FF2B5EF4-FFF2-40B4-BE49-F238E27FC236}">
                <a16:creationId xmlns:a16="http://schemas.microsoft.com/office/drawing/2014/main" id="{0B87B69D-E59E-DE28-0E86-481F5FD088ED}"/>
              </a:ext>
            </a:extLst>
          </p:cNvPr>
          <p:cNvSpPr>
            <a:spLocks noGrp="1"/>
          </p:cNvSpPr>
          <p:nvPr>
            <p:ph type="body" sz="quarter" idx="21" hasCustomPrompt="1"/>
          </p:nvPr>
        </p:nvSpPr>
        <p:spPr>
          <a:xfrm>
            <a:off x="3921761" y="90713"/>
            <a:ext cx="5323840" cy="489678"/>
          </a:xfrm>
          <a:prstGeom prst="rect">
            <a:avLst/>
          </a:prstGeom>
        </p:spPr>
        <p:txBody>
          <a:bodyPr/>
          <a:lstStyle>
            <a:lvl1pPr marL="0" indent="0">
              <a:buNone/>
              <a:defRPr sz="2200" b="1">
                <a:solidFill>
                  <a:schemeClr val="bg1"/>
                </a:solidFill>
                <a:latin typeface="Arial" panose="020B0604020202020204" pitchFamily="34" charset="0"/>
                <a:cs typeface="Arial" panose="020B0604020202020204" pitchFamily="34" charset="0"/>
              </a:defRPr>
            </a:lvl1pPr>
          </a:lstStyle>
          <a:p>
            <a:pPr lvl="0"/>
            <a:r>
              <a:rPr lang="en-US" dirty="0"/>
              <a:t>&lt;Apply your thinking to a new problem&gt;</a:t>
            </a:r>
          </a:p>
        </p:txBody>
      </p:sp>
      <p:sp>
        <p:nvSpPr>
          <p:cNvPr id="24" name="Picture Placeholder 6">
            <a:extLst>
              <a:ext uri="{FF2B5EF4-FFF2-40B4-BE49-F238E27FC236}">
                <a16:creationId xmlns:a16="http://schemas.microsoft.com/office/drawing/2014/main" id="{F497F0AF-7EE6-CC46-97DA-12B6C031F429}"/>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4" name="Content Placeholder 3">
            <a:extLst>
              <a:ext uri="{FF2B5EF4-FFF2-40B4-BE49-F238E27FC236}">
                <a16:creationId xmlns:a16="http://schemas.microsoft.com/office/drawing/2014/main" id="{92224E4D-501F-0643-95C2-467CB547A5F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1" name="Text Placeholder 2">
            <a:extLst>
              <a:ext uri="{FF2B5EF4-FFF2-40B4-BE49-F238E27FC236}">
                <a16:creationId xmlns:a16="http://schemas.microsoft.com/office/drawing/2014/main" id="{F0589F45-2371-2A40-F858-2C5EA4B9EFBA}"/>
              </a:ext>
            </a:extLst>
          </p:cNvPr>
          <p:cNvSpPr>
            <a:spLocks noGrp="1"/>
          </p:cNvSpPr>
          <p:nvPr>
            <p:ph type="body" sz="quarter" idx="42" hasCustomPrompt="1"/>
          </p:nvPr>
        </p:nvSpPr>
        <p:spPr>
          <a:xfrm>
            <a:off x="665938" y="2767256"/>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 name="Content Placeholder 2">
            <a:extLst>
              <a:ext uri="{FF2B5EF4-FFF2-40B4-BE49-F238E27FC236}">
                <a16:creationId xmlns:a16="http://schemas.microsoft.com/office/drawing/2014/main" id="{7E92C30A-2A6E-073C-8EBF-5FFE8312A30E}"/>
              </a:ext>
            </a:extLst>
          </p:cNvPr>
          <p:cNvSpPr>
            <a:spLocks noGrp="1"/>
          </p:cNvSpPr>
          <p:nvPr>
            <p:ph sz="quarter" idx="28" hasCustomPrompt="1"/>
          </p:nvPr>
        </p:nvSpPr>
        <p:spPr>
          <a:xfrm>
            <a:off x="109172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6" name="Text Placeholder 2">
            <a:extLst>
              <a:ext uri="{FF2B5EF4-FFF2-40B4-BE49-F238E27FC236}">
                <a16:creationId xmlns:a16="http://schemas.microsoft.com/office/drawing/2014/main" id="{E939150F-C0D4-0AFF-B00C-D785E0936188}"/>
              </a:ext>
            </a:extLst>
          </p:cNvPr>
          <p:cNvSpPr>
            <a:spLocks noGrp="1"/>
          </p:cNvSpPr>
          <p:nvPr>
            <p:ph type="body" sz="quarter" idx="44" hasCustomPrompt="1"/>
          </p:nvPr>
        </p:nvSpPr>
        <p:spPr>
          <a:xfrm>
            <a:off x="4145740" y="2771620"/>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5" name="Content Placeholder 2">
            <a:extLst>
              <a:ext uri="{FF2B5EF4-FFF2-40B4-BE49-F238E27FC236}">
                <a16:creationId xmlns:a16="http://schemas.microsoft.com/office/drawing/2014/main" id="{93A59393-85C7-8BCC-2858-528DA1632058}"/>
              </a:ext>
            </a:extLst>
          </p:cNvPr>
          <p:cNvSpPr>
            <a:spLocks noGrp="1"/>
          </p:cNvSpPr>
          <p:nvPr>
            <p:ph sz="quarter" idx="29" hasCustomPrompt="1"/>
          </p:nvPr>
        </p:nvSpPr>
        <p:spPr>
          <a:xfrm>
            <a:off x="457041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2" name="Text Placeholder 2">
            <a:extLst>
              <a:ext uri="{FF2B5EF4-FFF2-40B4-BE49-F238E27FC236}">
                <a16:creationId xmlns:a16="http://schemas.microsoft.com/office/drawing/2014/main" id="{8708B18E-E9FE-F2A5-673E-66FC514EC538}"/>
              </a:ext>
            </a:extLst>
          </p:cNvPr>
          <p:cNvSpPr>
            <a:spLocks noGrp="1"/>
          </p:cNvSpPr>
          <p:nvPr>
            <p:ph type="body" sz="quarter" idx="43" hasCustomPrompt="1"/>
          </p:nvPr>
        </p:nvSpPr>
        <p:spPr>
          <a:xfrm>
            <a:off x="665938" y="377842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4" name="Content Placeholder 2">
            <a:extLst>
              <a:ext uri="{FF2B5EF4-FFF2-40B4-BE49-F238E27FC236}">
                <a16:creationId xmlns:a16="http://schemas.microsoft.com/office/drawing/2014/main" id="{F7E439BF-47E8-DE3E-0510-378E997260E0}"/>
              </a:ext>
            </a:extLst>
          </p:cNvPr>
          <p:cNvSpPr>
            <a:spLocks noGrp="1"/>
          </p:cNvSpPr>
          <p:nvPr>
            <p:ph sz="quarter" idx="30" hasCustomPrompt="1"/>
          </p:nvPr>
        </p:nvSpPr>
        <p:spPr>
          <a:xfrm>
            <a:off x="1091723" y="3778423"/>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30" name="Text Placeholder 2">
            <a:extLst>
              <a:ext uri="{FF2B5EF4-FFF2-40B4-BE49-F238E27FC236}">
                <a16:creationId xmlns:a16="http://schemas.microsoft.com/office/drawing/2014/main" id="{2F995167-BB94-277B-6138-8C38E513ED12}"/>
              </a:ext>
            </a:extLst>
          </p:cNvPr>
          <p:cNvSpPr>
            <a:spLocks noGrp="1"/>
          </p:cNvSpPr>
          <p:nvPr>
            <p:ph type="body" sz="quarter" idx="45" hasCustomPrompt="1"/>
          </p:nvPr>
        </p:nvSpPr>
        <p:spPr>
          <a:xfrm>
            <a:off x="4145740" y="378311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5" name="Content Placeholder 2">
            <a:extLst>
              <a:ext uri="{FF2B5EF4-FFF2-40B4-BE49-F238E27FC236}">
                <a16:creationId xmlns:a16="http://schemas.microsoft.com/office/drawing/2014/main" id="{19AF16FB-D6F7-90F6-DF94-756AAF5997FF}"/>
              </a:ext>
            </a:extLst>
          </p:cNvPr>
          <p:cNvSpPr>
            <a:spLocks noGrp="1"/>
          </p:cNvSpPr>
          <p:nvPr>
            <p:ph sz="quarter" idx="31" hasCustomPrompt="1"/>
          </p:nvPr>
        </p:nvSpPr>
        <p:spPr>
          <a:xfrm>
            <a:off x="4570412" y="3778422"/>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31" name="Text Placeholder 2">
            <a:extLst>
              <a:ext uri="{FF2B5EF4-FFF2-40B4-BE49-F238E27FC236}">
                <a16:creationId xmlns:a16="http://schemas.microsoft.com/office/drawing/2014/main" id="{B86C528C-0E0F-EE74-9FDA-BD1141E93610}"/>
              </a:ext>
            </a:extLst>
          </p:cNvPr>
          <p:cNvSpPr>
            <a:spLocks noGrp="1"/>
          </p:cNvSpPr>
          <p:nvPr>
            <p:ph type="body" sz="quarter" idx="46" hasCustomPrompt="1"/>
          </p:nvPr>
        </p:nvSpPr>
        <p:spPr>
          <a:xfrm>
            <a:off x="665938" y="4853966"/>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6" name="Content Placeholder 2">
            <a:extLst>
              <a:ext uri="{FF2B5EF4-FFF2-40B4-BE49-F238E27FC236}">
                <a16:creationId xmlns:a16="http://schemas.microsoft.com/office/drawing/2014/main" id="{8F711B13-CE66-F0B7-9DED-FC2A5A8F3B26}"/>
              </a:ext>
            </a:extLst>
          </p:cNvPr>
          <p:cNvSpPr>
            <a:spLocks noGrp="1"/>
          </p:cNvSpPr>
          <p:nvPr>
            <p:ph sz="quarter" idx="32" hasCustomPrompt="1"/>
          </p:nvPr>
        </p:nvSpPr>
        <p:spPr>
          <a:xfrm>
            <a:off x="1091723" y="4851929"/>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16" name="Text Placeholder 3">
            <a:extLst>
              <a:ext uri="{FF2B5EF4-FFF2-40B4-BE49-F238E27FC236}">
                <a16:creationId xmlns:a16="http://schemas.microsoft.com/office/drawing/2014/main" id="{2DDE7D40-3F50-3693-5962-56A77D1531CE}"/>
              </a:ext>
            </a:extLst>
          </p:cNvPr>
          <p:cNvSpPr>
            <a:spLocks noGrp="1"/>
          </p:cNvSpPr>
          <p:nvPr>
            <p:ph type="body" sz="quarter" idx="33"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7397478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nnect to Cultur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46C762-61B1-B4BB-715A-6CBDE7F16331}"/>
              </a:ext>
            </a:extLst>
          </p:cNvPr>
          <p:cNvSpPr>
            <a:spLocks noGrp="1"/>
          </p:cNvSpPr>
          <p:nvPr>
            <p:ph type="body" sz="quarter" idx="10" hasCustomPrompt="1"/>
          </p:nvPr>
        </p:nvSpPr>
        <p:spPr>
          <a:xfrm>
            <a:off x="371475" y="119063"/>
            <a:ext cx="4912906" cy="411162"/>
          </a:xfrm>
          <a:prstGeom prst="rect">
            <a:avLst/>
          </a:prstGeom>
        </p:spPr>
        <p:txBody>
          <a:bodyPr/>
          <a:lstStyle>
            <a:lvl1pPr marL="0" indent="0">
              <a:buNone/>
              <a:defRPr sz="2400" b="1">
                <a:solidFill>
                  <a:srgbClr val="388ACA"/>
                </a:solidFill>
              </a:defRPr>
            </a:lvl1pPr>
          </a:lstStyle>
          <a:p>
            <a:pPr lvl="0"/>
            <a:r>
              <a:rPr lang="en-US"/>
              <a:t>&lt;CONNECT TO CULTURE Optional&gt;</a:t>
            </a:r>
          </a:p>
        </p:txBody>
      </p:sp>
      <p:sp>
        <p:nvSpPr>
          <p:cNvPr id="3" name="Content Placeholder 3">
            <a:extLst>
              <a:ext uri="{FF2B5EF4-FFF2-40B4-BE49-F238E27FC236}">
                <a16:creationId xmlns:a16="http://schemas.microsoft.com/office/drawing/2014/main" id="{6003694C-79E6-D4EB-432B-48626976750E}"/>
              </a:ext>
            </a:extLst>
          </p:cNvPr>
          <p:cNvSpPr>
            <a:spLocks noGrp="1"/>
          </p:cNvSpPr>
          <p:nvPr>
            <p:ph sz="quarter" idx="11" hasCustomPrompt="1"/>
          </p:nvPr>
        </p:nvSpPr>
        <p:spPr>
          <a:xfrm>
            <a:off x="328952" y="1189063"/>
            <a:ext cx="5486400" cy="1606732"/>
          </a:xfrm>
          <a:prstGeom prst="rect">
            <a:avLst/>
          </a:prstGeom>
        </p:spPr>
        <p:txBody>
          <a:bodyPr>
            <a:noAutofit/>
          </a:bodyPr>
          <a:lstStyle>
            <a:lvl1pPr marL="0" indent="0" algn="l">
              <a:lnSpc>
                <a:spcPct val="100000"/>
              </a:lnSpc>
              <a:spcBef>
                <a:spcPts val="0"/>
              </a:spcBef>
              <a:spcAft>
                <a:spcPts val="0"/>
              </a:spcAft>
              <a:buNone/>
              <a:defRPr sz="2800" b="0">
                <a:latin typeface="Arial" panose="020B0604020202020204" pitchFamily="34" charset="0"/>
                <a:cs typeface="Arial" panose="020B0604020202020204" pitchFamily="34" charset="0"/>
              </a:defRPr>
            </a:lvl1pPr>
          </a:lstStyle>
          <a:p>
            <a:pPr lvl="0"/>
            <a:r>
              <a:rPr lang="en-US"/>
              <a:t>&lt;Click to add text&gt;</a:t>
            </a:r>
          </a:p>
        </p:txBody>
      </p:sp>
    </p:spTree>
    <p:extLst>
      <p:ext uri="{BB962C8B-B14F-4D97-AF65-F5344CB8AC3E}">
        <p14:creationId xmlns:p14="http://schemas.microsoft.com/office/powerpoint/2010/main" val="199215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rt Slide">
    <p:spTree>
      <p:nvGrpSpPr>
        <p:cNvPr id="1" name=""/>
        <p:cNvGrpSpPr/>
        <p:nvPr/>
      </p:nvGrpSpPr>
      <p:grpSpPr>
        <a:xfrm>
          <a:off x="0" y="0"/>
          <a:ext cx="0" cy="0"/>
          <a:chOff x="0" y="0"/>
          <a:chExt cx="0" cy="0"/>
        </a:xfrm>
      </p:grpSpPr>
      <p:sp>
        <p:nvSpPr>
          <p:cNvPr id="5" name="Text Placeholder 8">
            <a:extLst>
              <a:ext uri="{FF2B5EF4-FFF2-40B4-BE49-F238E27FC236}">
                <a16:creationId xmlns:a16="http://schemas.microsoft.com/office/drawing/2014/main" id="{42CBBBD8-381A-FD46-97D3-BC2C0022670D}"/>
              </a:ext>
            </a:extLst>
          </p:cNvPr>
          <p:cNvSpPr>
            <a:spLocks noGrp="1"/>
          </p:cNvSpPr>
          <p:nvPr>
            <p:ph type="body" sz="quarter" idx="12"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36525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6" name="Text Placeholder 5">
            <a:extLst>
              <a:ext uri="{FF2B5EF4-FFF2-40B4-BE49-F238E27FC236}">
                <a16:creationId xmlns:a16="http://schemas.microsoft.com/office/drawing/2014/main" id="{5FEF3EC3-AF0F-5E41-9FE8-F23F2D46809A}"/>
              </a:ext>
            </a:extLst>
          </p:cNvPr>
          <p:cNvSpPr>
            <a:spLocks noGrp="1"/>
          </p:cNvSpPr>
          <p:nvPr>
            <p:ph type="body" sz="quarter" idx="10" hasCustomPrompt="1"/>
          </p:nvPr>
        </p:nvSpPr>
        <p:spPr>
          <a:xfrm>
            <a:off x="319519" y="2150772"/>
            <a:ext cx="7600988" cy="4020658"/>
          </a:xfrm>
          <a:prstGeom prst="rect">
            <a:avLst/>
          </a:prstGeom>
        </p:spPr>
        <p:txBody>
          <a:bodyPr/>
          <a:lstStyle>
            <a:lvl1pPr marL="0" indent="0">
              <a:buNone/>
              <a:defRPr sz="2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So text will be this size.</a:t>
            </a:r>
          </a:p>
        </p:txBody>
      </p:sp>
    </p:spTree>
    <p:extLst>
      <p:ext uri="{BB962C8B-B14F-4D97-AF65-F5344CB8AC3E}">
        <p14:creationId xmlns:p14="http://schemas.microsoft.com/office/powerpoint/2010/main" val="20034168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ractice Exampl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0" name="Text Placeholder 2">
            <a:extLst>
              <a:ext uri="{FF2B5EF4-FFF2-40B4-BE49-F238E27FC236}">
                <a16:creationId xmlns:a16="http://schemas.microsoft.com/office/drawing/2014/main" id="{9FED7838-A9E9-9B7A-34F7-495B1F31431D}"/>
              </a:ext>
            </a:extLst>
          </p:cNvPr>
          <p:cNvSpPr>
            <a:spLocks noGrp="1"/>
          </p:cNvSpPr>
          <p:nvPr>
            <p:ph type="body" sz="quarter" idx="13" hasCustomPrompt="1"/>
          </p:nvPr>
        </p:nvSpPr>
        <p:spPr>
          <a:xfrm>
            <a:off x="228600" y="1057526"/>
            <a:ext cx="5486400" cy="728424"/>
          </a:xfrm>
          <a:prstGeom prst="roundRect">
            <a:avLst>
              <a:gd name="adj" fmla="val 5501"/>
            </a:avLst>
          </a:prstGeom>
          <a:solidFill>
            <a:srgbClr val="FFFEF0"/>
          </a:solidFill>
          <a:ln w="31750">
            <a:solidFill>
              <a:srgbClr val="388ACA"/>
            </a:solidFill>
          </a:ln>
        </p:spPr>
        <p:txBody>
          <a:bodyPr>
            <a:spAutoFit/>
          </a:bodyPr>
          <a:lstStyle>
            <a:lvl1pPr marL="0" indent="0">
              <a:lnSpc>
                <a:spcPct val="100000"/>
              </a:lnSpc>
              <a:spcBef>
                <a:spcPts val="0"/>
              </a:spcBef>
              <a:buNone/>
              <a:defRPr sz="2000" b="1">
                <a:solidFill>
                  <a:srgbClr val="2F5C8F"/>
                </a:solidFill>
                <a:latin typeface="Arial" panose="020B0604020202020204" pitchFamily="34" charset="0"/>
                <a:cs typeface="Arial" panose="020B0604020202020204" pitchFamily="34" charset="0"/>
              </a:defRPr>
            </a:lvl1pPr>
          </a:lstStyle>
          <a:p>
            <a:pPr lvl="0"/>
            <a:r>
              <a:rPr lang="en-US" dirty="0"/>
              <a:t>&lt;insert EXAMPLE&gt;</a:t>
            </a:r>
          </a:p>
          <a:p>
            <a:pPr lvl="0"/>
            <a:r>
              <a:rPr lang="en-US" dirty="0"/>
              <a:t>&lt;insert problem text&gt;</a:t>
            </a:r>
          </a:p>
        </p:txBody>
      </p:sp>
      <p:sp>
        <p:nvSpPr>
          <p:cNvPr id="3" name="Content Placeholder 2">
            <a:extLst>
              <a:ext uri="{FF2B5EF4-FFF2-40B4-BE49-F238E27FC236}">
                <a16:creationId xmlns:a16="http://schemas.microsoft.com/office/drawing/2014/main" id="{C0A9163C-9B0C-7542-469F-4DD9A02EFD3B}"/>
              </a:ext>
            </a:extLst>
          </p:cNvPr>
          <p:cNvSpPr>
            <a:spLocks noGrp="1"/>
          </p:cNvSpPr>
          <p:nvPr>
            <p:ph sz="quarter" idx="17" hasCustomPrompt="1"/>
          </p:nvPr>
        </p:nvSpPr>
        <p:spPr>
          <a:xfrm>
            <a:off x="228600" y="2000250"/>
            <a:ext cx="5286375" cy="369332"/>
          </a:xfrm>
        </p:spPr>
        <p:txBody>
          <a:bodyPr>
            <a:spAutoFit/>
          </a:bodyPr>
          <a:lstStyle>
            <a:lvl1pPr marL="0" indent="0">
              <a:buNone/>
              <a:defRPr sz="2000">
                <a:latin typeface="Arial" panose="020B0604020202020204" pitchFamily="34" charset="0"/>
                <a:cs typeface="Arial" panose="020B0604020202020204" pitchFamily="34" charset="0"/>
              </a:defRPr>
            </a:lvl1pPr>
          </a:lstStyle>
          <a:p>
            <a:pPr lvl="0"/>
            <a:r>
              <a:rPr lang="en-US" dirty="0"/>
              <a:t>&lt;click to insert text or image&gt;</a:t>
            </a:r>
          </a:p>
        </p:txBody>
      </p:sp>
      <p:sp>
        <p:nvSpPr>
          <p:cNvPr id="7" name="Content Placeholder 2">
            <a:extLst>
              <a:ext uri="{FF2B5EF4-FFF2-40B4-BE49-F238E27FC236}">
                <a16:creationId xmlns:a16="http://schemas.microsoft.com/office/drawing/2014/main" id="{894791B1-2970-4926-1E1C-EAC475752189}"/>
              </a:ext>
            </a:extLst>
          </p:cNvPr>
          <p:cNvSpPr>
            <a:spLocks noGrp="1"/>
          </p:cNvSpPr>
          <p:nvPr>
            <p:ph sz="quarter" idx="18" hasCustomPrompt="1"/>
          </p:nvPr>
        </p:nvSpPr>
        <p:spPr>
          <a:xfrm>
            <a:off x="228600" y="3064788"/>
            <a:ext cx="5286375" cy="369332"/>
          </a:xfrm>
        </p:spPr>
        <p:txBody>
          <a:bodyPr>
            <a:spAutoFit/>
          </a:bodyPr>
          <a:lstStyle>
            <a:lvl1pPr marL="0" indent="0">
              <a:buNone/>
              <a:defRPr sz="2000">
                <a:latin typeface="Arial" panose="020B0604020202020204" pitchFamily="34" charset="0"/>
                <a:cs typeface="Arial" panose="020B0604020202020204" pitchFamily="34" charset="0"/>
              </a:defRPr>
            </a:lvl1pPr>
          </a:lstStyle>
          <a:p>
            <a:pPr lvl="0"/>
            <a:r>
              <a:rPr lang="en-US" dirty="0"/>
              <a:t>&lt;click to insert text or image&gt;</a:t>
            </a:r>
          </a:p>
        </p:txBody>
      </p:sp>
      <p:sp>
        <p:nvSpPr>
          <p:cNvPr id="5" name="Text Placeholder 3">
            <a:extLst>
              <a:ext uri="{FF2B5EF4-FFF2-40B4-BE49-F238E27FC236}">
                <a16:creationId xmlns:a16="http://schemas.microsoft.com/office/drawing/2014/main" id="{7F258B2E-DEDB-1922-7986-825D2CD516A9}"/>
              </a:ext>
            </a:extLst>
          </p:cNvPr>
          <p:cNvSpPr>
            <a:spLocks noGrp="1"/>
          </p:cNvSpPr>
          <p:nvPr>
            <p:ph type="body" sz="quarter" idx="16"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13317902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ractice Problem">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0" name="Picture Placeholder 6">
            <a:extLst>
              <a:ext uri="{FF2B5EF4-FFF2-40B4-BE49-F238E27FC236}">
                <a16:creationId xmlns:a16="http://schemas.microsoft.com/office/drawing/2014/main" id="{C2AE835E-467D-6C45-93EB-C1C5414859D6}"/>
              </a:ext>
            </a:extLst>
          </p:cNvPr>
          <p:cNvSpPr>
            <a:spLocks noGrp="1"/>
          </p:cNvSpPr>
          <p:nvPr>
            <p:ph type="pic" sz="quarter" idx="15" hasCustomPrompt="1"/>
          </p:nvPr>
        </p:nvSpPr>
        <p:spPr>
          <a:xfrm>
            <a:off x="187692" y="938462"/>
            <a:ext cx="413887" cy="431921"/>
          </a:xfr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1D1958A2-BDAE-A241-9A1C-39B6E5769247}"/>
              </a:ext>
            </a:extLst>
          </p:cNvPr>
          <p:cNvSpPr>
            <a:spLocks noGrp="1"/>
          </p:cNvSpPr>
          <p:nvPr>
            <p:ph sz="quarter" idx="10" hasCustomPrompt="1"/>
          </p:nvPr>
        </p:nvSpPr>
        <p:spPr>
          <a:xfrm>
            <a:off x="665497" y="948110"/>
            <a:ext cx="5486400" cy="1604172"/>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6" name="Content Placeholder 8">
            <a:extLst>
              <a:ext uri="{FF2B5EF4-FFF2-40B4-BE49-F238E27FC236}">
                <a16:creationId xmlns:a16="http://schemas.microsoft.com/office/drawing/2014/main" id="{2DEFA006-2CA5-8B89-1DF0-0216410E6E07}"/>
              </a:ext>
            </a:extLst>
          </p:cNvPr>
          <p:cNvSpPr>
            <a:spLocks noGrp="1"/>
          </p:cNvSpPr>
          <p:nvPr>
            <p:ph sz="quarter" idx="26" hasCustomPrompt="1"/>
          </p:nvPr>
        </p:nvSpPr>
        <p:spPr>
          <a:xfrm>
            <a:off x="6426912" y="93846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1" name="Picture Placeholder 6">
            <a:extLst>
              <a:ext uri="{FF2B5EF4-FFF2-40B4-BE49-F238E27FC236}">
                <a16:creationId xmlns:a16="http://schemas.microsoft.com/office/drawing/2014/main" id="{89F9E3D5-9E98-6728-E01C-218A407C2CB5}"/>
              </a:ext>
            </a:extLst>
          </p:cNvPr>
          <p:cNvSpPr>
            <a:spLocks noGrp="1"/>
          </p:cNvSpPr>
          <p:nvPr>
            <p:ph type="pic" sz="quarter" idx="16" hasCustomPrompt="1"/>
          </p:nvPr>
        </p:nvSpPr>
        <p:spPr>
          <a:xfrm>
            <a:off x="187692" y="2932848"/>
            <a:ext cx="413887" cy="431921"/>
          </a:xfrm>
        </p:spPr>
        <p:txBody>
          <a:bodyPr>
            <a:noAutofit/>
          </a:bodyPr>
          <a:lstStyle>
            <a:lvl1pPr marL="0" indent="0">
              <a:buNone/>
              <a:defRPr sz="2400"/>
            </a:lvl1pPr>
          </a:lstStyle>
          <a:p>
            <a:r>
              <a:rPr lang="en-US"/>
              <a:t>#</a:t>
            </a:r>
          </a:p>
        </p:txBody>
      </p:sp>
      <p:sp>
        <p:nvSpPr>
          <p:cNvPr id="13" name="Content Placeholder 3">
            <a:extLst>
              <a:ext uri="{FF2B5EF4-FFF2-40B4-BE49-F238E27FC236}">
                <a16:creationId xmlns:a16="http://schemas.microsoft.com/office/drawing/2014/main" id="{0304F60F-89F0-A992-7AD7-9E5B4A2FDCF4}"/>
              </a:ext>
            </a:extLst>
          </p:cNvPr>
          <p:cNvSpPr>
            <a:spLocks noGrp="1"/>
          </p:cNvSpPr>
          <p:nvPr>
            <p:ph sz="quarter" idx="17" hasCustomPrompt="1"/>
          </p:nvPr>
        </p:nvSpPr>
        <p:spPr>
          <a:xfrm>
            <a:off x="665497" y="2942496"/>
            <a:ext cx="5486400" cy="1604172"/>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7" name="Content Placeholder 8">
            <a:extLst>
              <a:ext uri="{FF2B5EF4-FFF2-40B4-BE49-F238E27FC236}">
                <a16:creationId xmlns:a16="http://schemas.microsoft.com/office/drawing/2014/main" id="{42BDD5D4-9BF6-B065-F2D9-6B1299DF548D}"/>
              </a:ext>
            </a:extLst>
          </p:cNvPr>
          <p:cNvSpPr>
            <a:spLocks noGrp="1"/>
          </p:cNvSpPr>
          <p:nvPr>
            <p:ph sz="quarter" idx="27" hasCustomPrompt="1"/>
          </p:nvPr>
        </p:nvSpPr>
        <p:spPr>
          <a:xfrm>
            <a:off x="6426913" y="2932848"/>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4" name="Picture Placeholder 6">
            <a:extLst>
              <a:ext uri="{FF2B5EF4-FFF2-40B4-BE49-F238E27FC236}">
                <a16:creationId xmlns:a16="http://schemas.microsoft.com/office/drawing/2014/main" id="{1CFE457A-086B-CD86-C22F-3B15B89B27F5}"/>
              </a:ext>
            </a:extLst>
          </p:cNvPr>
          <p:cNvSpPr>
            <a:spLocks noGrp="1"/>
          </p:cNvSpPr>
          <p:nvPr>
            <p:ph type="pic" sz="quarter" idx="18" hasCustomPrompt="1"/>
          </p:nvPr>
        </p:nvSpPr>
        <p:spPr>
          <a:xfrm>
            <a:off x="187692" y="4917586"/>
            <a:ext cx="413887" cy="431921"/>
          </a:xfrm>
        </p:spPr>
        <p:txBody>
          <a:bodyPr>
            <a:noAutofit/>
          </a:bodyPr>
          <a:lstStyle>
            <a:lvl1pPr marL="0" indent="0">
              <a:buNone/>
              <a:defRPr sz="2400"/>
            </a:lvl1pPr>
          </a:lstStyle>
          <a:p>
            <a:r>
              <a:rPr lang="en-US"/>
              <a:t>#</a:t>
            </a:r>
          </a:p>
        </p:txBody>
      </p:sp>
      <p:sp>
        <p:nvSpPr>
          <p:cNvPr id="15" name="Content Placeholder 3">
            <a:extLst>
              <a:ext uri="{FF2B5EF4-FFF2-40B4-BE49-F238E27FC236}">
                <a16:creationId xmlns:a16="http://schemas.microsoft.com/office/drawing/2014/main" id="{D34B71E3-A504-5469-0134-E2BDFDF27683}"/>
              </a:ext>
            </a:extLst>
          </p:cNvPr>
          <p:cNvSpPr>
            <a:spLocks noGrp="1"/>
          </p:cNvSpPr>
          <p:nvPr>
            <p:ph sz="quarter" idx="19" hasCustomPrompt="1"/>
          </p:nvPr>
        </p:nvSpPr>
        <p:spPr>
          <a:xfrm>
            <a:off x="665497" y="4927234"/>
            <a:ext cx="5486400" cy="1604172"/>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Content Placeholder 8">
            <a:extLst>
              <a:ext uri="{FF2B5EF4-FFF2-40B4-BE49-F238E27FC236}">
                <a16:creationId xmlns:a16="http://schemas.microsoft.com/office/drawing/2014/main" id="{A8D398E6-6FE0-F10F-97A6-D906A43F525D}"/>
              </a:ext>
            </a:extLst>
          </p:cNvPr>
          <p:cNvSpPr>
            <a:spLocks noGrp="1"/>
          </p:cNvSpPr>
          <p:nvPr>
            <p:ph sz="quarter" idx="28" hasCustomPrompt="1"/>
          </p:nvPr>
        </p:nvSpPr>
        <p:spPr>
          <a:xfrm>
            <a:off x="6426913" y="4914788"/>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9" name="Text Placeholder 3">
            <a:extLst>
              <a:ext uri="{FF2B5EF4-FFF2-40B4-BE49-F238E27FC236}">
                <a16:creationId xmlns:a16="http://schemas.microsoft.com/office/drawing/2014/main" id="{83C98691-D145-A8D3-6932-F67E88C33597}"/>
              </a:ext>
            </a:extLst>
          </p:cNvPr>
          <p:cNvSpPr>
            <a:spLocks noGrp="1"/>
          </p:cNvSpPr>
          <p:nvPr>
            <p:ph type="body" sz="quarter" idx="29"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24900238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ractice Problem_Choice_Matrix">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0" name="Picture Placeholder 6">
            <a:extLst>
              <a:ext uri="{FF2B5EF4-FFF2-40B4-BE49-F238E27FC236}">
                <a16:creationId xmlns:a16="http://schemas.microsoft.com/office/drawing/2014/main" id="{C2AE835E-467D-6C45-93EB-C1C5414859D6}"/>
              </a:ext>
            </a:extLst>
          </p:cNvPr>
          <p:cNvSpPr>
            <a:spLocks noGrp="1"/>
          </p:cNvSpPr>
          <p:nvPr>
            <p:ph type="pic" sz="quarter" idx="15" hasCustomPrompt="1"/>
          </p:nvPr>
        </p:nvSpPr>
        <p:spPr>
          <a:xfrm>
            <a:off x="187692" y="938462"/>
            <a:ext cx="413887" cy="431921"/>
          </a:xfrm>
        </p:spPr>
        <p:txBody>
          <a:bodyPr>
            <a:noAutofit/>
          </a:bodyPr>
          <a:lstStyle>
            <a:lvl1pPr marL="0" indent="0">
              <a:buNone/>
              <a:defRPr sz="2400"/>
            </a:lvl1pPr>
          </a:lstStyle>
          <a:p>
            <a:r>
              <a:rPr lang="en-US"/>
              <a:t>#</a:t>
            </a:r>
          </a:p>
        </p:txBody>
      </p:sp>
      <p:sp>
        <p:nvSpPr>
          <p:cNvPr id="12" name="Content Placeholder 3">
            <a:extLst>
              <a:ext uri="{FF2B5EF4-FFF2-40B4-BE49-F238E27FC236}">
                <a16:creationId xmlns:a16="http://schemas.microsoft.com/office/drawing/2014/main" id="{1D1958A2-BDAE-A241-9A1C-39B6E5769247}"/>
              </a:ext>
            </a:extLst>
          </p:cNvPr>
          <p:cNvSpPr>
            <a:spLocks noGrp="1"/>
          </p:cNvSpPr>
          <p:nvPr>
            <p:ph sz="quarter" idx="10" hasCustomPrompt="1"/>
          </p:nvPr>
        </p:nvSpPr>
        <p:spPr>
          <a:xfrm>
            <a:off x="665497" y="948109"/>
            <a:ext cx="5486400" cy="1042415"/>
          </a:xfr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28" name="Content Placeholder 8">
            <a:extLst>
              <a:ext uri="{FF2B5EF4-FFF2-40B4-BE49-F238E27FC236}">
                <a16:creationId xmlns:a16="http://schemas.microsoft.com/office/drawing/2014/main" id="{A9A161F0-1525-864E-2CE1-7D22490ACAB6}"/>
              </a:ext>
            </a:extLst>
          </p:cNvPr>
          <p:cNvSpPr>
            <a:spLocks noGrp="1"/>
          </p:cNvSpPr>
          <p:nvPr>
            <p:ph sz="quarter" idx="30" hasCustomPrompt="1"/>
          </p:nvPr>
        </p:nvSpPr>
        <p:spPr>
          <a:xfrm>
            <a:off x="6426912" y="93846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4" name="Text Placeholder 3">
            <a:extLst>
              <a:ext uri="{FF2B5EF4-FFF2-40B4-BE49-F238E27FC236}">
                <a16:creationId xmlns:a16="http://schemas.microsoft.com/office/drawing/2014/main" id="{64E847EF-914F-82E1-5586-EE1491C9AD83}"/>
              </a:ext>
            </a:extLst>
          </p:cNvPr>
          <p:cNvSpPr>
            <a:spLocks noGrp="1"/>
          </p:cNvSpPr>
          <p:nvPr>
            <p:ph type="body" sz="quarter" idx="16" hasCustomPrompt="1"/>
          </p:nvPr>
        </p:nvSpPr>
        <p:spPr>
          <a:xfrm>
            <a:off x="5202999" y="2832099"/>
            <a:ext cx="958850" cy="473075"/>
          </a:xfr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13" name="Text Placeholder 3">
            <a:extLst>
              <a:ext uri="{FF2B5EF4-FFF2-40B4-BE49-F238E27FC236}">
                <a16:creationId xmlns:a16="http://schemas.microsoft.com/office/drawing/2014/main" id="{1C94FC19-C89D-D594-99C4-5D24C29B9C12}"/>
              </a:ext>
            </a:extLst>
          </p:cNvPr>
          <p:cNvSpPr>
            <a:spLocks noGrp="1"/>
          </p:cNvSpPr>
          <p:nvPr>
            <p:ph type="body" sz="quarter" idx="17" hasCustomPrompt="1"/>
          </p:nvPr>
        </p:nvSpPr>
        <p:spPr>
          <a:xfrm>
            <a:off x="6096759" y="2832099"/>
            <a:ext cx="958850" cy="473075"/>
          </a:xfrm>
        </p:spPr>
        <p:txBody>
          <a:bodyPr>
            <a:noAutofit/>
          </a:bodyPr>
          <a:lstStyle>
            <a:lvl1pPr marL="0" indent="0" algn="ctr">
              <a:buNone/>
              <a:defRPr sz="2000" b="1">
                <a:latin typeface="Arial" panose="020B0604020202020204" pitchFamily="34" charset="0"/>
                <a:cs typeface="Arial" panose="020B0604020202020204" pitchFamily="34" charset="0"/>
              </a:defRPr>
            </a:lvl1pPr>
          </a:lstStyle>
          <a:p>
            <a:pPr lvl="0"/>
            <a:r>
              <a:rPr lang="en-US"/>
              <a:t>&lt;text&gt;</a:t>
            </a:r>
          </a:p>
        </p:txBody>
      </p:sp>
      <p:sp>
        <p:nvSpPr>
          <p:cNvPr id="14" name="Text Placeholder 3">
            <a:extLst>
              <a:ext uri="{FF2B5EF4-FFF2-40B4-BE49-F238E27FC236}">
                <a16:creationId xmlns:a16="http://schemas.microsoft.com/office/drawing/2014/main" id="{37989F70-3A0F-0F70-7973-F869D31EB847}"/>
              </a:ext>
            </a:extLst>
          </p:cNvPr>
          <p:cNvSpPr>
            <a:spLocks noGrp="1"/>
          </p:cNvSpPr>
          <p:nvPr>
            <p:ph type="body" sz="quarter" idx="18" hasCustomPrompt="1"/>
          </p:nvPr>
        </p:nvSpPr>
        <p:spPr>
          <a:xfrm>
            <a:off x="675397" y="3287419"/>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30" name="Text Placeholder 2">
            <a:extLst>
              <a:ext uri="{FF2B5EF4-FFF2-40B4-BE49-F238E27FC236}">
                <a16:creationId xmlns:a16="http://schemas.microsoft.com/office/drawing/2014/main" id="{8D35C09F-1AE9-9CC7-2605-9AC8EF3B914D}"/>
              </a:ext>
            </a:extLst>
          </p:cNvPr>
          <p:cNvSpPr>
            <a:spLocks noGrp="1"/>
          </p:cNvSpPr>
          <p:nvPr>
            <p:ph type="body" sz="quarter" idx="42" hasCustomPrompt="1"/>
          </p:nvPr>
        </p:nvSpPr>
        <p:spPr>
          <a:xfrm>
            <a:off x="5570238" y="335000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2" name="Text Placeholder 2">
            <a:extLst>
              <a:ext uri="{FF2B5EF4-FFF2-40B4-BE49-F238E27FC236}">
                <a16:creationId xmlns:a16="http://schemas.microsoft.com/office/drawing/2014/main" id="{8E5C73D2-365F-B244-E8F6-BFC1ADEE342D}"/>
              </a:ext>
            </a:extLst>
          </p:cNvPr>
          <p:cNvSpPr>
            <a:spLocks noGrp="1"/>
          </p:cNvSpPr>
          <p:nvPr>
            <p:ph type="body" sz="quarter" idx="44" hasCustomPrompt="1"/>
          </p:nvPr>
        </p:nvSpPr>
        <p:spPr>
          <a:xfrm>
            <a:off x="6460826" y="3347450"/>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5" name="Text Placeholder 3">
            <a:extLst>
              <a:ext uri="{FF2B5EF4-FFF2-40B4-BE49-F238E27FC236}">
                <a16:creationId xmlns:a16="http://schemas.microsoft.com/office/drawing/2014/main" id="{6BEBC462-0670-0924-3417-6342130EB281}"/>
              </a:ext>
            </a:extLst>
          </p:cNvPr>
          <p:cNvSpPr>
            <a:spLocks noGrp="1"/>
          </p:cNvSpPr>
          <p:nvPr>
            <p:ph type="body" sz="quarter" idx="19" hasCustomPrompt="1"/>
          </p:nvPr>
        </p:nvSpPr>
        <p:spPr>
          <a:xfrm>
            <a:off x="675397" y="3690292"/>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31" name="Text Placeholder 2">
            <a:extLst>
              <a:ext uri="{FF2B5EF4-FFF2-40B4-BE49-F238E27FC236}">
                <a16:creationId xmlns:a16="http://schemas.microsoft.com/office/drawing/2014/main" id="{9BD591CE-516E-5B24-6C6D-D10A2E336B05}"/>
              </a:ext>
            </a:extLst>
          </p:cNvPr>
          <p:cNvSpPr>
            <a:spLocks noGrp="1"/>
          </p:cNvSpPr>
          <p:nvPr>
            <p:ph type="body" sz="quarter" idx="43" hasCustomPrompt="1"/>
          </p:nvPr>
        </p:nvSpPr>
        <p:spPr>
          <a:xfrm>
            <a:off x="5563616" y="377947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3" name="Text Placeholder 2">
            <a:extLst>
              <a:ext uri="{FF2B5EF4-FFF2-40B4-BE49-F238E27FC236}">
                <a16:creationId xmlns:a16="http://schemas.microsoft.com/office/drawing/2014/main" id="{34E422C5-FB28-9BFF-D81B-3E5971559CAF}"/>
              </a:ext>
            </a:extLst>
          </p:cNvPr>
          <p:cNvSpPr>
            <a:spLocks noGrp="1"/>
          </p:cNvSpPr>
          <p:nvPr>
            <p:ph type="body" sz="quarter" idx="45" hasCustomPrompt="1"/>
          </p:nvPr>
        </p:nvSpPr>
        <p:spPr>
          <a:xfrm>
            <a:off x="6469548" y="3782658"/>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8" name="Text Placeholder 3">
            <a:extLst>
              <a:ext uri="{FF2B5EF4-FFF2-40B4-BE49-F238E27FC236}">
                <a16:creationId xmlns:a16="http://schemas.microsoft.com/office/drawing/2014/main" id="{E26A05F0-9D5B-AA18-9375-BF9205EEBEDB}"/>
              </a:ext>
            </a:extLst>
          </p:cNvPr>
          <p:cNvSpPr>
            <a:spLocks noGrp="1"/>
          </p:cNvSpPr>
          <p:nvPr>
            <p:ph type="body" sz="quarter" idx="20" hasCustomPrompt="1"/>
          </p:nvPr>
        </p:nvSpPr>
        <p:spPr>
          <a:xfrm>
            <a:off x="675397" y="4092083"/>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34" name="Text Placeholder 2">
            <a:extLst>
              <a:ext uri="{FF2B5EF4-FFF2-40B4-BE49-F238E27FC236}">
                <a16:creationId xmlns:a16="http://schemas.microsoft.com/office/drawing/2014/main" id="{529BCB9A-0864-BA98-4D84-270BEF6134C7}"/>
              </a:ext>
            </a:extLst>
          </p:cNvPr>
          <p:cNvSpPr>
            <a:spLocks noGrp="1"/>
          </p:cNvSpPr>
          <p:nvPr>
            <p:ph type="body" sz="quarter" idx="46" hasCustomPrompt="1"/>
          </p:nvPr>
        </p:nvSpPr>
        <p:spPr>
          <a:xfrm>
            <a:off x="5570238" y="4168448"/>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5" name="Text Placeholder 2">
            <a:extLst>
              <a:ext uri="{FF2B5EF4-FFF2-40B4-BE49-F238E27FC236}">
                <a16:creationId xmlns:a16="http://schemas.microsoft.com/office/drawing/2014/main" id="{89A1E62B-025B-E548-D001-3A8F00C05575}"/>
              </a:ext>
            </a:extLst>
          </p:cNvPr>
          <p:cNvSpPr>
            <a:spLocks noGrp="1"/>
          </p:cNvSpPr>
          <p:nvPr>
            <p:ph type="body" sz="quarter" idx="47" hasCustomPrompt="1"/>
          </p:nvPr>
        </p:nvSpPr>
        <p:spPr>
          <a:xfrm>
            <a:off x="6469548" y="4168448"/>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19" name="Text Placeholder 3">
            <a:extLst>
              <a:ext uri="{FF2B5EF4-FFF2-40B4-BE49-F238E27FC236}">
                <a16:creationId xmlns:a16="http://schemas.microsoft.com/office/drawing/2014/main" id="{431193FD-F0E2-3874-EE82-B857FD440C11}"/>
              </a:ext>
            </a:extLst>
          </p:cNvPr>
          <p:cNvSpPr>
            <a:spLocks noGrp="1"/>
          </p:cNvSpPr>
          <p:nvPr>
            <p:ph type="body" sz="quarter" idx="21" hasCustomPrompt="1"/>
          </p:nvPr>
        </p:nvSpPr>
        <p:spPr>
          <a:xfrm>
            <a:off x="675397" y="4494956"/>
            <a:ext cx="5416779" cy="349344"/>
          </a:xfrm>
        </p:spPr>
        <p:txBody>
          <a:bodyPr>
            <a:noAutofit/>
          </a:bodyPr>
          <a:lstStyle>
            <a:lvl1pPr marL="0" indent="0" algn="l">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&lt;text&gt;</a:t>
            </a:r>
          </a:p>
        </p:txBody>
      </p:sp>
      <p:sp>
        <p:nvSpPr>
          <p:cNvPr id="36" name="Text Placeholder 2">
            <a:extLst>
              <a:ext uri="{FF2B5EF4-FFF2-40B4-BE49-F238E27FC236}">
                <a16:creationId xmlns:a16="http://schemas.microsoft.com/office/drawing/2014/main" id="{9273F5CC-99AA-9963-A888-119A0E57CA92}"/>
              </a:ext>
            </a:extLst>
          </p:cNvPr>
          <p:cNvSpPr>
            <a:spLocks noGrp="1"/>
          </p:cNvSpPr>
          <p:nvPr>
            <p:ph type="body" sz="quarter" idx="48" hasCustomPrompt="1"/>
          </p:nvPr>
        </p:nvSpPr>
        <p:spPr>
          <a:xfrm>
            <a:off x="5575509" y="458514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7" name="Text Placeholder 2">
            <a:extLst>
              <a:ext uri="{FF2B5EF4-FFF2-40B4-BE49-F238E27FC236}">
                <a16:creationId xmlns:a16="http://schemas.microsoft.com/office/drawing/2014/main" id="{278EFF02-92BB-E579-398B-442F22DB608A}"/>
              </a:ext>
            </a:extLst>
          </p:cNvPr>
          <p:cNvSpPr>
            <a:spLocks noGrp="1"/>
          </p:cNvSpPr>
          <p:nvPr>
            <p:ph type="body" sz="quarter" idx="49" hasCustomPrompt="1"/>
          </p:nvPr>
        </p:nvSpPr>
        <p:spPr>
          <a:xfrm>
            <a:off x="6469548" y="4585142"/>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9" name="Text Placeholder 3">
            <a:extLst>
              <a:ext uri="{FF2B5EF4-FFF2-40B4-BE49-F238E27FC236}">
                <a16:creationId xmlns:a16="http://schemas.microsoft.com/office/drawing/2014/main" id="{47FE336C-9C9E-32AE-01AD-FD75CD181C12}"/>
              </a:ext>
            </a:extLst>
          </p:cNvPr>
          <p:cNvSpPr>
            <a:spLocks noGrp="1"/>
          </p:cNvSpPr>
          <p:nvPr>
            <p:ph type="body" sz="quarter" idx="31"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74031700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Practice Problem_Multiple Choice/Selec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28" name="Picture Placeholder 6">
            <a:extLst>
              <a:ext uri="{FF2B5EF4-FFF2-40B4-BE49-F238E27FC236}">
                <a16:creationId xmlns:a16="http://schemas.microsoft.com/office/drawing/2014/main" id="{A21D98C4-835B-F85E-9325-C0F9259BE4C4}"/>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29" name="Content Placeholder 3">
            <a:extLst>
              <a:ext uri="{FF2B5EF4-FFF2-40B4-BE49-F238E27FC236}">
                <a16:creationId xmlns:a16="http://schemas.microsoft.com/office/drawing/2014/main" id="{3E9CFEFA-3B3F-7071-9053-00A1C5FCB56A}"/>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Content Placeholder 8">
            <a:extLst>
              <a:ext uri="{FF2B5EF4-FFF2-40B4-BE49-F238E27FC236}">
                <a16:creationId xmlns:a16="http://schemas.microsoft.com/office/drawing/2014/main" id="{B2913077-57F5-12C7-8462-867255AF6F85}"/>
              </a:ext>
            </a:extLst>
          </p:cNvPr>
          <p:cNvSpPr>
            <a:spLocks noGrp="1"/>
          </p:cNvSpPr>
          <p:nvPr>
            <p:ph sz="quarter" idx="26" hasCustomPrompt="1"/>
          </p:nvPr>
        </p:nvSpPr>
        <p:spPr>
          <a:xfrm>
            <a:off x="6426912" y="938462"/>
            <a:ext cx="2529395" cy="914400"/>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&lt;image or text&gt;</a:t>
            </a:r>
          </a:p>
        </p:txBody>
      </p:sp>
      <p:sp>
        <p:nvSpPr>
          <p:cNvPr id="17" name="Text Placeholder 2">
            <a:extLst>
              <a:ext uri="{FF2B5EF4-FFF2-40B4-BE49-F238E27FC236}">
                <a16:creationId xmlns:a16="http://schemas.microsoft.com/office/drawing/2014/main" id="{4631D69F-09A4-7C6B-D410-543DF7008C94}"/>
              </a:ext>
            </a:extLst>
          </p:cNvPr>
          <p:cNvSpPr>
            <a:spLocks noGrp="1"/>
          </p:cNvSpPr>
          <p:nvPr>
            <p:ph type="body" sz="quarter" idx="42" hasCustomPrompt="1"/>
          </p:nvPr>
        </p:nvSpPr>
        <p:spPr>
          <a:xfrm>
            <a:off x="662377" y="2766931"/>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1" name="Text Placeholder 29">
            <a:extLst>
              <a:ext uri="{FF2B5EF4-FFF2-40B4-BE49-F238E27FC236}">
                <a16:creationId xmlns:a16="http://schemas.microsoft.com/office/drawing/2014/main" id="{3A200837-2B69-B3DA-7CC8-E35CBAEEA2CE}"/>
              </a:ext>
            </a:extLst>
          </p:cNvPr>
          <p:cNvSpPr>
            <a:spLocks noGrp="1"/>
          </p:cNvSpPr>
          <p:nvPr>
            <p:ph type="body" sz="quarter" idx="20" hasCustomPrompt="1"/>
          </p:nvPr>
        </p:nvSpPr>
        <p:spPr>
          <a:xfrm>
            <a:off x="1112838" y="268608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A&gt;</a:t>
            </a:r>
          </a:p>
        </p:txBody>
      </p:sp>
      <p:sp>
        <p:nvSpPr>
          <p:cNvPr id="19" name="Text Placeholder 2">
            <a:extLst>
              <a:ext uri="{FF2B5EF4-FFF2-40B4-BE49-F238E27FC236}">
                <a16:creationId xmlns:a16="http://schemas.microsoft.com/office/drawing/2014/main" id="{12F199AC-F3E2-B31B-AD6A-AC04ED65F78C}"/>
              </a:ext>
            </a:extLst>
          </p:cNvPr>
          <p:cNvSpPr>
            <a:spLocks noGrp="1"/>
          </p:cNvSpPr>
          <p:nvPr>
            <p:ph type="body" sz="quarter" idx="43" hasCustomPrompt="1"/>
          </p:nvPr>
        </p:nvSpPr>
        <p:spPr>
          <a:xfrm>
            <a:off x="662377" y="327576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3" name="Text Placeholder 29">
            <a:extLst>
              <a:ext uri="{FF2B5EF4-FFF2-40B4-BE49-F238E27FC236}">
                <a16:creationId xmlns:a16="http://schemas.microsoft.com/office/drawing/2014/main" id="{5BBCA790-AD88-8300-2469-665C10818E0E}"/>
              </a:ext>
            </a:extLst>
          </p:cNvPr>
          <p:cNvSpPr>
            <a:spLocks noGrp="1"/>
          </p:cNvSpPr>
          <p:nvPr>
            <p:ph type="body" sz="quarter" idx="21" hasCustomPrompt="1"/>
          </p:nvPr>
        </p:nvSpPr>
        <p:spPr>
          <a:xfrm>
            <a:off x="1112838" y="3193216"/>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B&gt;</a:t>
            </a:r>
          </a:p>
        </p:txBody>
      </p:sp>
      <p:sp>
        <p:nvSpPr>
          <p:cNvPr id="20" name="Text Placeholder 2">
            <a:extLst>
              <a:ext uri="{FF2B5EF4-FFF2-40B4-BE49-F238E27FC236}">
                <a16:creationId xmlns:a16="http://schemas.microsoft.com/office/drawing/2014/main" id="{2E2E4B22-C9CC-6B16-0335-5615C43165E7}"/>
              </a:ext>
            </a:extLst>
          </p:cNvPr>
          <p:cNvSpPr>
            <a:spLocks noGrp="1"/>
          </p:cNvSpPr>
          <p:nvPr>
            <p:ph type="body" sz="quarter" idx="44" hasCustomPrompt="1"/>
          </p:nvPr>
        </p:nvSpPr>
        <p:spPr>
          <a:xfrm>
            <a:off x="662377" y="3779304"/>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5" name="Text Placeholder 29">
            <a:extLst>
              <a:ext uri="{FF2B5EF4-FFF2-40B4-BE49-F238E27FC236}">
                <a16:creationId xmlns:a16="http://schemas.microsoft.com/office/drawing/2014/main" id="{27B374C5-9A58-404C-2C58-977ECC52F5CD}"/>
              </a:ext>
            </a:extLst>
          </p:cNvPr>
          <p:cNvSpPr>
            <a:spLocks noGrp="1"/>
          </p:cNvSpPr>
          <p:nvPr>
            <p:ph type="body" sz="quarter" idx="22" hasCustomPrompt="1"/>
          </p:nvPr>
        </p:nvSpPr>
        <p:spPr>
          <a:xfrm>
            <a:off x="1112838" y="3706075"/>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C&gt;</a:t>
            </a:r>
          </a:p>
        </p:txBody>
      </p:sp>
      <p:sp>
        <p:nvSpPr>
          <p:cNvPr id="21" name="Text Placeholder 2">
            <a:extLst>
              <a:ext uri="{FF2B5EF4-FFF2-40B4-BE49-F238E27FC236}">
                <a16:creationId xmlns:a16="http://schemas.microsoft.com/office/drawing/2014/main" id="{76419309-6EAE-781B-AA6E-E47F221D7F98}"/>
              </a:ext>
            </a:extLst>
          </p:cNvPr>
          <p:cNvSpPr>
            <a:spLocks noGrp="1"/>
          </p:cNvSpPr>
          <p:nvPr>
            <p:ph type="body" sz="quarter" idx="45" hasCustomPrompt="1"/>
          </p:nvPr>
        </p:nvSpPr>
        <p:spPr>
          <a:xfrm>
            <a:off x="662377" y="4312345"/>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7" name="Text Placeholder 29">
            <a:extLst>
              <a:ext uri="{FF2B5EF4-FFF2-40B4-BE49-F238E27FC236}">
                <a16:creationId xmlns:a16="http://schemas.microsoft.com/office/drawing/2014/main" id="{A9CE2047-65C1-5C48-87E7-9DED77B0DA5E}"/>
              </a:ext>
            </a:extLst>
          </p:cNvPr>
          <p:cNvSpPr>
            <a:spLocks noGrp="1"/>
          </p:cNvSpPr>
          <p:nvPr>
            <p:ph type="body" sz="quarter" idx="23" hasCustomPrompt="1"/>
          </p:nvPr>
        </p:nvSpPr>
        <p:spPr>
          <a:xfrm>
            <a:off x="1112838" y="4247257"/>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D&gt;</a:t>
            </a:r>
          </a:p>
        </p:txBody>
      </p:sp>
      <p:sp>
        <p:nvSpPr>
          <p:cNvPr id="22" name="Text Placeholder 2">
            <a:extLst>
              <a:ext uri="{FF2B5EF4-FFF2-40B4-BE49-F238E27FC236}">
                <a16:creationId xmlns:a16="http://schemas.microsoft.com/office/drawing/2014/main" id="{A1DD4E82-8838-EF31-5FDE-83BA047393DA}"/>
              </a:ext>
            </a:extLst>
          </p:cNvPr>
          <p:cNvSpPr>
            <a:spLocks noGrp="1"/>
          </p:cNvSpPr>
          <p:nvPr>
            <p:ph type="body" sz="quarter" idx="46" hasCustomPrompt="1"/>
          </p:nvPr>
        </p:nvSpPr>
        <p:spPr>
          <a:xfrm>
            <a:off x="662377" y="4859779"/>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39" name="Text Placeholder 29">
            <a:extLst>
              <a:ext uri="{FF2B5EF4-FFF2-40B4-BE49-F238E27FC236}">
                <a16:creationId xmlns:a16="http://schemas.microsoft.com/office/drawing/2014/main" id="{F6E822CE-EC95-4FDC-1CC5-5D02D649920E}"/>
              </a:ext>
            </a:extLst>
          </p:cNvPr>
          <p:cNvSpPr>
            <a:spLocks noGrp="1"/>
          </p:cNvSpPr>
          <p:nvPr>
            <p:ph type="body" sz="quarter" idx="25" hasCustomPrompt="1"/>
          </p:nvPr>
        </p:nvSpPr>
        <p:spPr>
          <a:xfrm>
            <a:off x="1112838" y="4789238"/>
            <a:ext cx="4572000" cy="388937"/>
          </a:xfrm>
          <a:prstGeom prst="rect">
            <a:avLst/>
          </a:prstGeom>
        </p:spPr>
        <p:txBody>
          <a:bodyPr/>
          <a:lstStyle>
            <a:lvl1pPr marL="0" indent="0">
              <a:lnSpc>
                <a:spcPct val="100000"/>
              </a:lnSpc>
              <a:spcBef>
                <a:spcPts val="0"/>
              </a:spcBef>
              <a:buNone/>
              <a:defRPr sz="2000">
                <a:latin typeface="Arial" panose="020B0604020202020204" pitchFamily="34" charset="0"/>
                <a:cs typeface="Arial" panose="020B0604020202020204" pitchFamily="34" charset="0"/>
              </a:defRPr>
            </a:lvl1pPr>
          </a:lstStyle>
          <a:p>
            <a:pPr lvl="0"/>
            <a:r>
              <a:rPr lang="en-US"/>
              <a:t>&lt;Choice E&gt;</a:t>
            </a:r>
          </a:p>
        </p:txBody>
      </p:sp>
      <p:sp>
        <p:nvSpPr>
          <p:cNvPr id="16" name="Text Placeholder 3">
            <a:extLst>
              <a:ext uri="{FF2B5EF4-FFF2-40B4-BE49-F238E27FC236}">
                <a16:creationId xmlns:a16="http://schemas.microsoft.com/office/drawing/2014/main" id="{1C0939BA-1D9D-0A8F-AB51-43F6E256F489}"/>
              </a:ext>
            </a:extLst>
          </p:cNvPr>
          <p:cNvSpPr>
            <a:spLocks noGrp="1"/>
          </p:cNvSpPr>
          <p:nvPr>
            <p:ph type="body" sz="quarter" idx="27"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42358380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ractice Problem_Multiple Choice/Select Images">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7467591B-2817-EB4A-A3C8-E5F904ADC818}"/>
              </a:ext>
            </a:extLst>
          </p:cNvPr>
          <p:cNvSpPr>
            <a:spLocks noGrp="1"/>
          </p:cNvSpPr>
          <p:nvPr>
            <p:ph type="body" sz="quarter" idx="12" hasCustomPrompt="1"/>
          </p:nvPr>
        </p:nvSpPr>
        <p:spPr>
          <a:xfrm>
            <a:off x="228600" y="81107"/>
            <a:ext cx="5670238" cy="699720"/>
          </a:xfrm>
          <a:prstGeom prst="rect">
            <a:avLst/>
          </a:prstGeom>
        </p:spPr>
        <p:txBody>
          <a:bodyPr anchor="ctr" anchorCtr="0">
            <a:normAutofit/>
          </a:bodyPr>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&lt;Practice&gt;</a:t>
            </a:r>
          </a:p>
        </p:txBody>
      </p:sp>
      <p:sp>
        <p:nvSpPr>
          <p:cNvPr id="16" name="Picture Placeholder 6">
            <a:extLst>
              <a:ext uri="{FF2B5EF4-FFF2-40B4-BE49-F238E27FC236}">
                <a16:creationId xmlns:a16="http://schemas.microsoft.com/office/drawing/2014/main" id="{D6C50AE4-AD11-854F-319C-3FA6C0084D9F}"/>
              </a:ext>
            </a:extLst>
          </p:cNvPr>
          <p:cNvSpPr>
            <a:spLocks noGrp="1"/>
          </p:cNvSpPr>
          <p:nvPr>
            <p:ph type="pic" sz="quarter" idx="15" hasCustomPrompt="1"/>
          </p:nvPr>
        </p:nvSpPr>
        <p:spPr>
          <a:xfrm>
            <a:off x="187693" y="938463"/>
            <a:ext cx="393700" cy="368300"/>
          </a:xfrm>
          <a:prstGeom prst="rect">
            <a:avLst/>
          </a:prstGeom>
        </p:spPr>
        <p:txBody>
          <a:bodyPr>
            <a:noAutofit/>
          </a:bodyPr>
          <a:lstStyle>
            <a:lvl1pPr marL="0" indent="0">
              <a:buNone/>
              <a:defRPr sz="2400"/>
            </a:lvl1pPr>
          </a:lstStyle>
          <a:p>
            <a:r>
              <a:rPr lang="en-US"/>
              <a:t>#</a:t>
            </a:r>
          </a:p>
        </p:txBody>
      </p:sp>
      <p:sp>
        <p:nvSpPr>
          <p:cNvPr id="17" name="Content Placeholder 3">
            <a:extLst>
              <a:ext uri="{FF2B5EF4-FFF2-40B4-BE49-F238E27FC236}">
                <a16:creationId xmlns:a16="http://schemas.microsoft.com/office/drawing/2014/main" id="{58D44848-C908-E3E2-B988-CE7C390510D7}"/>
              </a:ext>
            </a:extLst>
          </p:cNvPr>
          <p:cNvSpPr>
            <a:spLocks noGrp="1"/>
          </p:cNvSpPr>
          <p:nvPr>
            <p:ph sz="quarter" idx="10" hasCustomPrompt="1"/>
          </p:nvPr>
        </p:nvSpPr>
        <p:spPr>
          <a:xfrm>
            <a:off x="665497" y="947446"/>
            <a:ext cx="5486400" cy="1333841"/>
          </a:xfrm>
          <a:prstGeom prst="rect">
            <a:avLst/>
          </a:prstGeom>
        </p:spPr>
        <p:txBody>
          <a:bodyPr>
            <a:noAutofit/>
          </a:bodyPr>
          <a:lstStyle>
            <a:lvl1pPr marL="0" indent="0">
              <a:lnSpc>
                <a:spcPct val="100000"/>
              </a:lnSpc>
              <a:spcBef>
                <a:spcPts val="0"/>
              </a:spcBef>
              <a:spcAft>
                <a:spcPts val="0"/>
              </a:spcAft>
              <a:buNone/>
              <a:defRPr sz="2000">
                <a:latin typeface="Arial" panose="020B0604020202020204" pitchFamily="34" charset="0"/>
                <a:cs typeface="Arial" panose="020B0604020202020204" pitchFamily="34" charset="0"/>
              </a:defRPr>
            </a:lvl1pPr>
          </a:lstStyle>
          <a:p>
            <a:pPr lvl="0"/>
            <a:r>
              <a:rPr lang="en-US"/>
              <a:t>&lt;Click to add text&gt;</a:t>
            </a:r>
          </a:p>
        </p:txBody>
      </p:sp>
      <p:sp>
        <p:nvSpPr>
          <p:cNvPr id="18" name="Text Placeholder 2">
            <a:extLst>
              <a:ext uri="{FF2B5EF4-FFF2-40B4-BE49-F238E27FC236}">
                <a16:creationId xmlns:a16="http://schemas.microsoft.com/office/drawing/2014/main" id="{C1CDC0C5-94E9-60A9-E074-470F1426196E}"/>
              </a:ext>
            </a:extLst>
          </p:cNvPr>
          <p:cNvSpPr>
            <a:spLocks noGrp="1"/>
          </p:cNvSpPr>
          <p:nvPr>
            <p:ph type="body" sz="quarter" idx="42" hasCustomPrompt="1"/>
          </p:nvPr>
        </p:nvSpPr>
        <p:spPr>
          <a:xfrm>
            <a:off x="662377" y="2766931"/>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0" name="Content Placeholder 2">
            <a:extLst>
              <a:ext uri="{FF2B5EF4-FFF2-40B4-BE49-F238E27FC236}">
                <a16:creationId xmlns:a16="http://schemas.microsoft.com/office/drawing/2014/main" id="{59F31218-5784-B560-B6EC-32E3FD7DE047}"/>
              </a:ext>
            </a:extLst>
          </p:cNvPr>
          <p:cNvSpPr>
            <a:spLocks noGrp="1"/>
          </p:cNvSpPr>
          <p:nvPr>
            <p:ph sz="quarter" idx="28" hasCustomPrompt="1"/>
          </p:nvPr>
        </p:nvSpPr>
        <p:spPr>
          <a:xfrm>
            <a:off x="109172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8" name="Text Placeholder 2">
            <a:extLst>
              <a:ext uri="{FF2B5EF4-FFF2-40B4-BE49-F238E27FC236}">
                <a16:creationId xmlns:a16="http://schemas.microsoft.com/office/drawing/2014/main" id="{31674947-F625-EBC1-63C2-AAF746E57375}"/>
              </a:ext>
            </a:extLst>
          </p:cNvPr>
          <p:cNvSpPr>
            <a:spLocks noGrp="1"/>
          </p:cNvSpPr>
          <p:nvPr>
            <p:ph type="body" sz="quarter" idx="43" hasCustomPrompt="1"/>
          </p:nvPr>
        </p:nvSpPr>
        <p:spPr>
          <a:xfrm>
            <a:off x="4145740" y="2774710"/>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2" name="Content Placeholder 2">
            <a:extLst>
              <a:ext uri="{FF2B5EF4-FFF2-40B4-BE49-F238E27FC236}">
                <a16:creationId xmlns:a16="http://schemas.microsoft.com/office/drawing/2014/main" id="{8D7A2C88-CD6B-C3A3-B314-B8BBA925DDFE}"/>
              </a:ext>
            </a:extLst>
          </p:cNvPr>
          <p:cNvSpPr>
            <a:spLocks noGrp="1"/>
          </p:cNvSpPr>
          <p:nvPr>
            <p:ph sz="quarter" idx="29" hasCustomPrompt="1"/>
          </p:nvPr>
        </p:nvSpPr>
        <p:spPr>
          <a:xfrm>
            <a:off x="4570413" y="2767256"/>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29" name="Text Placeholder 2">
            <a:extLst>
              <a:ext uri="{FF2B5EF4-FFF2-40B4-BE49-F238E27FC236}">
                <a16:creationId xmlns:a16="http://schemas.microsoft.com/office/drawing/2014/main" id="{3D9596AB-A571-9240-64E3-D203052C75B2}"/>
              </a:ext>
            </a:extLst>
          </p:cNvPr>
          <p:cNvSpPr>
            <a:spLocks noGrp="1"/>
          </p:cNvSpPr>
          <p:nvPr>
            <p:ph type="body" sz="quarter" idx="44" hasCustomPrompt="1"/>
          </p:nvPr>
        </p:nvSpPr>
        <p:spPr>
          <a:xfrm>
            <a:off x="662377" y="3778097"/>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4" name="Content Placeholder 2">
            <a:extLst>
              <a:ext uri="{FF2B5EF4-FFF2-40B4-BE49-F238E27FC236}">
                <a16:creationId xmlns:a16="http://schemas.microsoft.com/office/drawing/2014/main" id="{BA8638B1-3D88-7340-9826-65FFB3ACEE0D}"/>
              </a:ext>
            </a:extLst>
          </p:cNvPr>
          <p:cNvSpPr>
            <a:spLocks noGrp="1"/>
          </p:cNvSpPr>
          <p:nvPr>
            <p:ph sz="quarter" idx="30" hasCustomPrompt="1"/>
          </p:nvPr>
        </p:nvSpPr>
        <p:spPr>
          <a:xfrm>
            <a:off x="1091723" y="3778423"/>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30" name="Text Placeholder 2">
            <a:extLst>
              <a:ext uri="{FF2B5EF4-FFF2-40B4-BE49-F238E27FC236}">
                <a16:creationId xmlns:a16="http://schemas.microsoft.com/office/drawing/2014/main" id="{C4827261-CFC9-21B8-4E16-7E8B5597E0B4}"/>
              </a:ext>
            </a:extLst>
          </p:cNvPr>
          <p:cNvSpPr>
            <a:spLocks noGrp="1"/>
          </p:cNvSpPr>
          <p:nvPr>
            <p:ph type="body" sz="quarter" idx="45" hasCustomPrompt="1"/>
          </p:nvPr>
        </p:nvSpPr>
        <p:spPr>
          <a:xfrm>
            <a:off x="4145740" y="3778097"/>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26" name="Content Placeholder 2">
            <a:extLst>
              <a:ext uri="{FF2B5EF4-FFF2-40B4-BE49-F238E27FC236}">
                <a16:creationId xmlns:a16="http://schemas.microsoft.com/office/drawing/2014/main" id="{C1996EE1-D112-A84A-3BFE-228D0BA054B6}"/>
              </a:ext>
            </a:extLst>
          </p:cNvPr>
          <p:cNvSpPr>
            <a:spLocks noGrp="1"/>
          </p:cNvSpPr>
          <p:nvPr>
            <p:ph sz="quarter" idx="31" hasCustomPrompt="1"/>
          </p:nvPr>
        </p:nvSpPr>
        <p:spPr>
          <a:xfrm>
            <a:off x="4570412" y="3778422"/>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31" name="Text Placeholder 2">
            <a:extLst>
              <a:ext uri="{FF2B5EF4-FFF2-40B4-BE49-F238E27FC236}">
                <a16:creationId xmlns:a16="http://schemas.microsoft.com/office/drawing/2014/main" id="{3B0E14D5-1167-26C5-008A-DC3F7E5ACDD9}"/>
              </a:ext>
            </a:extLst>
          </p:cNvPr>
          <p:cNvSpPr>
            <a:spLocks noGrp="1"/>
          </p:cNvSpPr>
          <p:nvPr>
            <p:ph type="body" sz="quarter" idx="46" hasCustomPrompt="1"/>
          </p:nvPr>
        </p:nvSpPr>
        <p:spPr>
          <a:xfrm>
            <a:off x="662377" y="4853966"/>
            <a:ext cx="227012" cy="223838"/>
          </a:xfrm>
          <a:prstGeom prst="rect">
            <a:avLst/>
          </a:prstGeom>
        </p:spPr>
        <p:txBody>
          <a:bodyPr tIns="0" bIns="0"/>
          <a:lstStyle>
            <a:lvl1pPr marL="0" indent="0" algn="ctr">
              <a:buNone/>
              <a:defRPr sz="1800" b="1">
                <a:latin typeface="Arial" panose="020B0604020202020204" pitchFamily="34" charset="0"/>
                <a:cs typeface="Arial" panose="020B0604020202020204" pitchFamily="34" charset="0"/>
              </a:defRPr>
            </a:lvl1pPr>
          </a:lstStyle>
          <a:p>
            <a:pPr lvl="0"/>
            <a:r>
              <a:rPr lang="en-US" dirty="0"/>
              <a:t>X</a:t>
            </a:r>
          </a:p>
        </p:txBody>
      </p:sp>
      <p:sp>
        <p:nvSpPr>
          <p:cNvPr id="40" name="Content Placeholder 2">
            <a:extLst>
              <a:ext uri="{FF2B5EF4-FFF2-40B4-BE49-F238E27FC236}">
                <a16:creationId xmlns:a16="http://schemas.microsoft.com/office/drawing/2014/main" id="{DA4874BE-891D-0A2C-4849-7596F563CEB7}"/>
              </a:ext>
            </a:extLst>
          </p:cNvPr>
          <p:cNvSpPr>
            <a:spLocks noGrp="1"/>
          </p:cNvSpPr>
          <p:nvPr>
            <p:ph sz="quarter" idx="32" hasCustomPrompt="1"/>
          </p:nvPr>
        </p:nvSpPr>
        <p:spPr>
          <a:xfrm>
            <a:off x="1091723" y="4851929"/>
            <a:ext cx="1412875" cy="757237"/>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US"/>
              <a:t>&lt;insert image or text&gt;</a:t>
            </a:r>
          </a:p>
        </p:txBody>
      </p:sp>
      <p:sp>
        <p:nvSpPr>
          <p:cNvPr id="41" name="Text Placeholder 3">
            <a:extLst>
              <a:ext uri="{FF2B5EF4-FFF2-40B4-BE49-F238E27FC236}">
                <a16:creationId xmlns:a16="http://schemas.microsoft.com/office/drawing/2014/main" id="{6ACDCF0A-FD74-AFF7-698D-015AF3AE4C7A}"/>
              </a:ext>
            </a:extLst>
          </p:cNvPr>
          <p:cNvSpPr>
            <a:spLocks noGrp="1"/>
          </p:cNvSpPr>
          <p:nvPr>
            <p:ph type="body" sz="quarter" idx="33" hasCustomPrompt="1"/>
          </p:nvPr>
        </p:nvSpPr>
        <p:spPr>
          <a:xfrm>
            <a:off x="413149" y="6550025"/>
            <a:ext cx="640080" cy="307975"/>
          </a:xfrm>
          <a:prstGeom prst="rect">
            <a:avLst/>
          </a:prstGeom>
          <a:solidFill>
            <a:srgbClr val="17558E"/>
          </a:solidFill>
        </p:spPr>
        <p:txBody>
          <a:bodyPr tIns="0" bIns="0" anchor="ctr"/>
          <a:lstStyle>
            <a:lvl1pPr marL="0" indent="0" algn="ctr">
              <a:buNone/>
              <a:defRPr sz="1800">
                <a:solidFill>
                  <a:schemeClr val="bg1"/>
                </a:solidFill>
                <a:latin typeface="Arial" panose="020B0604020202020204" pitchFamily="34" charset="0"/>
                <a:cs typeface="Arial" panose="020B0604020202020204" pitchFamily="34" charset="0"/>
              </a:defRPr>
            </a:lvl1pPr>
          </a:lstStyle>
          <a:p>
            <a:pPr lvl="0"/>
            <a:r>
              <a:rPr lang="en-US"/>
              <a:t>&lt;#&gt;</a:t>
            </a:r>
          </a:p>
        </p:txBody>
      </p:sp>
    </p:spTree>
    <p:extLst>
      <p:ext uri="{BB962C8B-B14F-4D97-AF65-F5344CB8AC3E}">
        <p14:creationId xmlns:p14="http://schemas.microsoft.com/office/powerpoint/2010/main" val="345357711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Appendix">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4204DD-9A92-8692-BBE5-C5BB338C05F2}"/>
              </a:ext>
            </a:extLst>
          </p:cNvPr>
          <p:cNvSpPr>
            <a:spLocks noGrp="1"/>
          </p:cNvSpPr>
          <p:nvPr>
            <p:ph type="body" sz="quarter" idx="10"/>
          </p:nvPr>
        </p:nvSpPr>
        <p:spPr>
          <a:xfrm>
            <a:off x="3008376" y="2423160"/>
            <a:ext cx="4067175" cy="1497012"/>
          </a:xfrm>
          <a:prstGeom prst="rect">
            <a:avLst/>
          </a:prstGeom>
        </p:spPr>
        <p:txBody>
          <a:bodyPr/>
          <a:lstStyle>
            <a:lvl1pPr marL="0" indent="0">
              <a:buNone/>
              <a:defRPr sz="3200" b="1">
                <a:latin typeface="Arial" panose="020B0604020202020204" pitchFamily="34" charset="0"/>
                <a:cs typeface="Arial" panose="020B0604020202020204" pitchFamily="34" charset="0"/>
              </a:defRPr>
            </a:lvl1pPr>
          </a:lstStyle>
          <a:p>
            <a:pPr lvl="0"/>
            <a:endParaRPr lang="en-US" dirty="0"/>
          </a:p>
        </p:txBody>
      </p:sp>
    </p:spTree>
    <p:extLst>
      <p:ext uri="{BB962C8B-B14F-4D97-AF65-F5344CB8AC3E}">
        <p14:creationId xmlns:p14="http://schemas.microsoft.com/office/powerpoint/2010/main" val="217694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rt - 4QuadGrid">
    <p:spTree>
      <p:nvGrpSpPr>
        <p:cNvPr id="1" name=""/>
        <p:cNvGrpSpPr/>
        <p:nvPr/>
      </p:nvGrpSpPr>
      <p:grpSpPr>
        <a:xfrm>
          <a:off x="0" y="0"/>
          <a:ext cx="0" cy="0"/>
          <a:chOff x="0" y="0"/>
          <a:chExt cx="0" cy="0"/>
        </a:xfrm>
      </p:grpSpPr>
      <p:sp>
        <p:nvSpPr>
          <p:cNvPr id="19" name="Text Placeholder 8">
            <a:extLst>
              <a:ext uri="{FF2B5EF4-FFF2-40B4-BE49-F238E27FC236}">
                <a16:creationId xmlns:a16="http://schemas.microsoft.com/office/drawing/2014/main" id="{700D005A-BAB6-3F47-BB35-3211F028E976}"/>
              </a:ext>
            </a:extLst>
          </p:cNvPr>
          <p:cNvSpPr>
            <a:spLocks noGrp="1"/>
          </p:cNvSpPr>
          <p:nvPr>
            <p:ph type="body" sz="quarter" idx="16"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4" name="Text Placeholder 3">
            <a:extLst>
              <a:ext uri="{FF2B5EF4-FFF2-40B4-BE49-F238E27FC236}">
                <a16:creationId xmlns:a16="http://schemas.microsoft.com/office/drawing/2014/main" id="{36AD3B8E-5A2E-FB4F-865D-13C815BF61FC}"/>
              </a:ext>
            </a:extLst>
          </p:cNvPr>
          <p:cNvSpPr>
            <a:spLocks noGrp="1"/>
          </p:cNvSpPr>
          <p:nvPr>
            <p:ph type="body" sz="quarter" idx="17" hasCustomPrompt="1"/>
          </p:nvPr>
        </p:nvSpPr>
        <p:spPr>
          <a:xfrm>
            <a:off x="3754536" y="3494891"/>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94187" y="1864330"/>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21" name="Text Placeholder 3">
            <a:extLst>
              <a:ext uri="{FF2B5EF4-FFF2-40B4-BE49-F238E27FC236}">
                <a16:creationId xmlns:a16="http://schemas.microsoft.com/office/drawing/2014/main" id="{C7C3A717-B555-544F-939E-8A489EDF866B}"/>
              </a:ext>
            </a:extLst>
          </p:cNvPr>
          <p:cNvSpPr>
            <a:spLocks noGrp="1"/>
          </p:cNvSpPr>
          <p:nvPr>
            <p:ph type="body" sz="quarter" idx="18" hasCustomPrompt="1"/>
          </p:nvPr>
        </p:nvSpPr>
        <p:spPr>
          <a:xfrm>
            <a:off x="4164622" y="3498248"/>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4681" y="1864330"/>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2" name="Text Placeholder 3">
            <a:extLst>
              <a:ext uri="{FF2B5EF4-FFF2-40B4-BE49-F238E27FC236}">
                <a16:creationId xmlns:a16="http://schemas.microsoft.com/office/drawing/2014/main" id="{87B0B5EF-611B-4340-8250-94CE94649C99}"/>
              </a:ext>
            </a:extLst>
          </p:cNvPr>
          <p:cNvSpPr>
            <a:spLocks noGrp="1"/>
          </p:cNvSpPr>
          <p:nvPr>
            <p:ph type="body" sz="quarter" idx="19" hasCustomPrompt="1"/>
          </p:nvPr>
        </p:nvSpPr>
        <p:spPr>
          <a:xfrm>
            <a:off x="3754535" y="3899015"/>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7" y="3956176"/>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sp>
        <p:nvSpPr>
          <p:cNvPr id="23" name="Text Placeholder 3">
            <a:extLst>
              <a:ext uri="{FF2B5EF4-FFF2-40B4-BE49-F238E27FC236}">
                <a16:creationId xmlns:a16="http://schemas.microsoft.com/office/drawing/2014/main" id="{9450837A-A8F3-5349-A40F-2A2E92FA8FEF}"/>
              </a:ext>
            </a:extLst>
          </p:cNvPr>
          <p:cNvSpPr>
            <a:spLocks noGrp="1"/>
          </p:cNvSpPr>
          <p:nvPr>
            <p:ph type="body" sz="quarter" idx="20" hasCustomPrompt="1"/>
          </p:nvPr>
        </p:nvSpPr>
        <p:spPr>
          <a:xfrm>
            <a:off x="4164622" y="3899014"/>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4" name="Content Placeholder 19">
            <a:extLst>
              <a:ext uri="{FF2B5EF4-FFF2-40B4-BE49-F238E27FC236}">
                <a16:creationId xmlns:a16="http://schemas.microsoft.com/office/drawing/2014/main" id="{A42EDCA7-8D04-3644-8A5F-E8138A626007}"/>
              </a:ext>
            </a:extLst>
          </p:cNvPr>
          <p:cNvSpPr>
            <a:spLocks noGrp="1"/>
          </p:cNvSpPr>
          <p:nvPr>
            <p:ph sz="quarter" idx="15" hasCustomPrompt="1"/>
          </p:nvPr>
        </p:nvSpPr>
        <p:spPr>
          <a:xfrm>
            <a:off x="4191768" y="3956176"/>
            <a:ext cx="3651159" cy="1928807"/>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D&gt;</a:t>
            </a:r>
            <a:endParaRPr lang="en-US"/>
          </a:p>
        </p:txBody>
      </p: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3874659"/>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1864330"/>
            <a:ext cx="0" cy="4020658"/>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3823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rt - 4QuadGrid-IntroText">
    <p:spTree>
      <p:nvGrpSpPr>
        <p:cNvPr id="1" name=""/>
        <p:cNvGrpSpPr/>
        <p:nvPr/>
      </p:nvGrpSpPr>
      <p:grpSpPr>
        <a:xfrm>
          <a:off x="0" y="0"/>
          <a:ext cx="0" cy="0"/>
          <a:chOff x="0" y="0"/>
          <a:chExt cx="0" cy="0"/>
        </a:xfrm>
      </p:grpSpPr>
      <p:sp>
        <p:nvSpPr>
          <p:cNvPr id="19" name="Text Placeholder 8">
            <a:extLst>
              <a:ext uri="{FF2B5EF4-FFF2-40B4-BE49-F238E27FC236}">
                <a16:creationId xmlns:a16="http://schemas.microsoft.com/office/drawing/2014/main" id="{FFEFB74D-04C2-0149-9F9A-72D2B4CDF920}"/>
              </a:ext>
            </a:extLst>
          </p:cNvPr>
          <p:cNvSpPr>
            <a:spLocks noGrp="1"/>
          </p:cNvSpPr>
          <p:nvPr>
            <p:ph type="body" sz="quarter" idx="17"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24" name="Content Placeholder 23">
            <a:extLst>
              <a:ext uri="{FF2B5EF4-FFF2-40B4-BE49-F238E27FC236}">
                <a16:creationId xmlns:a16="http://schemas.microsoft.com/office/drawing/2014/main" id="{2C8C66B2-1203-A140-870B-8739641F9070}"/>
              </a:ext>
            </a:extLst>
          </p:cNvPr>
          <p:cNvSpPr>
            <a:spLocks noGrp="1"/>
          </p:cNvSpPr>
          <p:nvPr>
            <p:ph sz="quarter" idx="16" hasCustomPrompt="1"/>
          </p:nvPr>
        </p:nvSpPr>
        <p:spPr>
          <a:xfrm>
            <a:off x="393700" y="1704665"/>
            <a:ext cx="7448550" cy="733425"/>
          </a:xfrm>
          <a:prstGeom prst="rect">
            <a:avLst/>
          </a:prstGeom>
        </p:spPr>
        <p:txBody>
          <a:bodyPr/>
          <a:lstStyle>
            <a:lvl1pPr marL="0" indent="0">
              <a:buNone/>
              <a:defRPr sz="2800"/>
            </a:lvl1pPr>
          </a:lstStyle>
          <a:p>
            <a:pPr lvl="0"/>
            <a:r>
              <a:rPr lang="en-US"/>
              <a:t>&lt;Intro Text, Up to two lines&gt;</a:t>
            </a:r>
          </a:p>
        </p:txBody>
      </p:sp>
      <p:sp>
        <p:nvSpPr>
          <p:cNvPr id="20" name="Text Placeholder 3">
            <a:extLst>
              <a:ext uri="{FF2B5EF4-FFF2-40B4-BE49-F238E27FC236}">
                <a16:creationId xmlns:a16="http://schemas.microsoft.com/office/drawing/2014/main" id="{04ED5D8C-C4FE-C74C-95D9-E7EE040A6126}"/>
              </a:ext>
            </a:extLst>
          </p:cNvPr>
          <p:cNvSpPr>
            <a:spLocks noGrp="1"/>
          </p:cNvSpPr>
          <p:nvPr>
            <p:ph type="body" sz="quarter" idx="18" hasCustomPrompt="1"/>
          </p:nvPr>
        </p:nvSpPr>
        <p:spPr>
          <a:xfrm>
            <a:off x="3757898" y="3806389"/>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85449" y="2615455"/>
            <a:ext cx="3651159" cy="1512616"/>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21" name="Text Placeholder 3">
            <a:extLst>
              <a:ext uri="{FF2B5EF4-FFF2-40B4-BE49-F238E27FC236}">
                <a16:creationId xmlns:a16="http://schemas.microsoft.com/office/drawing/2014/main" id="{ADB40D26-D012-8349-A6AD-1D9C962771FB}"/>
              </a:ext>
            </a:extLst>
          </p:cNvPr>
          <p:cNvSpPr>
            <a:spLocks noGrp="1"/>
          </p:cNvSpPr>
          <p:nvPr>
            <p:ph type="body" sz="quarter" idx="19" hasCustomPrompt="1"/>
          </p:nvPr>
        </p:nvSpPr>
        <p:spPr>
          <a:xfrm>
            <a:off x="4167984" y="3805242"/>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208578" y="2615456"/>
            <a:ext cx="3651159" cy="1512616"/>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2" name="Text Placeholder 3">
            <a:extLst>
              <a:ext uri="{FF2B5EF4-FFF2-40B4-BE49-F238E27FC236}">
                <a16:creationId xmlns:a16="http://schemas.microsoft.com/office/drawing/2014/main" id="{E6EDDF67-5EDF-C04A-8284-74FE8B41FB40}"/>
              </a:ext>
            </a:extLst>
          </p:cNvPr>
          <p:cNvSpPr>
            <a:spLocks noGrp="1"/>
          </p:cNvSpPr>
          <p:nvPr>
            <p:ph type="body" sz="quarter" idx="20" hasCustomPrompt="1"/>
          </p:nvPr>
        </p:nvSpPr>
        <p:spPr>
          <a:xfrm>
            <a:off x="3757897" y="4210513"/>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8" y="4259072"/>
            <a:ext cx="3637262" cy="1581848"/>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sp>
        <p:nvSpPr>
          <p:cNvPr id="23" name="Text Placeholder 3">
            <a:extLst>
              <a:ext uri="{FF2B5EF4-FFF2-40B4-BE49-F238E27FC236}">
                <a16:creationId xmlns:a16="http://schemas.microsoft.com/office/drawing/2014/main" id="{FF834B83-AF79-B04A-BB51-D3E38278674F}"/>
              </a:ext>
            </a:extLst>
          </p:cNvPr>
          <p:cNvSpPr>
            <a:spLocks noGrp="1"/>
          </p:cNvSpPr>
          <p:nvPr>
            <p:ph type="body" sz="quarter" idx="21" hasCustomPrompt="1"/>
          </p:nvPr>
        </p:nvSpPr>
        <p:spPr>
          <a:xfrm>
            <a:off x="4167984" y="4210512"/>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4" name="Content Placeholder 19">
            <a:extLst>
              <a:ext uri="{FF2B5EF4-FFF2-40B4-BE49-F238E27FC236}">
                <a16:creationId xmlns:a16="http://schemas.microsoft.com/office/drawing/2014/main" id="{A42EDCA7-8D04-3644-8A5F-E8138A626007}"/>
              </a:ext>
            </a:extLst>
          </p:cNvPr>
          <p:cNvSpPr>
            <a:spLocks noGrp="1"/>
          </p:cNvSpPr>
          <p:nvPr>
            <p:ph sz="quarter" idx="15" hasCustomPrompt="1"/>
          </p:nvPr>
        </p:nvSpPr>
        <p:spPr>
          <a:xfrm>
            <a:off x="4203419" y="4259071"/>
            <a:ext cx="3651159" cy="1581847"/>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D&gt;</a:t>
            </a:r>
            <a:endParaRPr lang="en-US"/>
          </a:p>
        </p:txBody>
      </p: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4197303"/>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2553686"/>
            <a:ext cx="0" cy="3287233"/>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915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rt - 3QuadGrid">
    <p:spTree>
      <p:nvGrpSpPr>
        <p:cNvPr id="1" name=""/>
        <p:cNvGrpSpPr/>
        <p:nvPr/>
      </p:nvGrpSpPr>
      <p:grpSpPr>
        <a:xfrm>
          <a:off x="0" y="0"/>
          <a:ext cx="0" cy="0"/>
          <a:chOff x="0" y="0"/>
          <a:chExt cx="0" cy="0"/>
        </a:xfrm>
      </p:grpSpPr>
      <p:sp>
        <p:nvSpPr>
          <p:cNvPr id="14" name="Text Placeholder 8">
            <a:extLst>
              <a:ext uri="{FF2B5EF4-FFF2-40B4-BE49-F238E27FC236}">
                <a16:creationId xmlns:a16="http://schemas.microsoft.com/office/drawing/2014/main" id="{624BDADA-552D-4F42-BB67-3690AFC7847E}"/>
              </a:ext>
            </a:extLst>
          </p:cNvPr>
          <p:cNvSpPr>
            <a:spLocks noGrp="1"/>
          </p:cNvSpPr>
          <p:nvPr>
            <p:ph type="body" sz="quarter" idx="15"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18" name="Text Placeholder 3">
            <a:extLst>
              <a:ext uri="{FF2B5EF4-FFF2-40B4-BE49-F238E27FC236}">
                <a16:creationId xmlns:a16="http://schemas.microsoft.com/office/drawing/2014/main" id="{BA21E019-32A6-6D41-9730-AC073740ABA6}"/>
              </a:ext>
            </a:extLst>
          </p:cNvPr>
          <p:cNvSpPr>
            <a:spLocks noGrp="1"/>
          </p:cNvSpPr>
          <p:nvPr>
            <p:ph type="body" sz="quarter" idx="17" hasCustomPrompt="1"/>
          </p:nvPr>
        </p:nvSpPr>
        <p:spPr>
          <a:xfrm>
            <a:off x="3754536" y="3439573"/>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94187" y="1820262"/>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9" name="Text Placeholder 3">
            <a:extLst>
              <a:ext uri="{FF2B5EF4-FFF2-40B4-BE49-F238E27FC236}">
                <a16:creationId xmlns:a16="http://schemas.microsoft.com/office/drawing/2014/main" id="{B0204F63-7C71-904D-90AC-CEE539D4116C}"/>
              </a:ext>
            </a:extLst>
          </p:cNvPr>
          <p:cNvSpPr>
            <a:spLocks noGrp="1"/>
          </p:cNvSpPr>
          <p:nvPr>
            <p:ph type="body" sz="quarter" idx="18" hasCustomPrompt="1"/>
          </p:nvPr>
        </p:nvSpPr>
        <p:spPr>
          <a:xfrm>
            <a:off x="4164622" y="3438426"/>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4681" y="1820262"/>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0" name="Text Placeholder 3">
            <a:extLst>
              <a:ext uri="{FF2B5EF4-FFF2-40B4-BE49-F238E27FC236}">
                <a16:creationId xmlns:a16="http://schemas.microsoft.com/office/drawing/2014/main" id="{4DFA6BD6-6B23-E84E-93E7-BD9D8FE91C77}"/>
              </a:ext>
            </a:extLst>
          </p:cNvPr>
          <p:cNvSpPr>
            <a:spLocks noGrp="1"/>
          </p:cNvSpPr>
          <p:nvPr>
            <p:ph type="body" sz="quarter" idx="19" hasCustomPrompt="1"/>
          </p:nvPr>
        </p:nvSpPr>
        <p:spPr>
          <a:xfrm>
            <a:off x="3754535" y="3843697"/>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7" y="3912108"/>
            <a:ext cx="3651159" cy="1928812"/>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1820262"/>
            <a:ext cx="0" cy="4020658"/>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3830591"/>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6789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rt-3QuadGrid-IntroText">
    <p:spTree>
      <p:nvGrpSpPr>
        <p:cNvPr id="1" name=""/>
        <p:cNvGrpSpPr/>
        <p:nvPr/>
      </p:nvGrpSpPr>
      <p:grpSpPr>
        <a:xfrm>
          <a:off x="0" y="0"/>
          <a:ext cx="0" cy="0"/>
          <a:chOff x="0" y="0"/>
          <a:chExt cx="0" cy="0"/>
        </a:xfrm>
      </p:grpSpPr>
      <p:sp>
        <p:nvSpPr>
          <p:cNvPr id="14" name="Text Placeholder 8">
            <a:extLst>
              <a:ext uri="{FF2B5EF4-FFF2-40B4-BE49-F238E27FC236}">
                <a16:creationId xmlns:a16="http://schemas.microsoft.com/office/drawing/2014/main" id="{481BF785-2075-AA47-A709-7E17BF860D2D}"/>
              </a:ext>
            </a:extLst>
          </p:cNvPr>
          <p:cNvSpPr>
            <a:spLocks noGrp="1"/>
          </p:cNvSpPr>
          <p:nvPr>
            <p:ph type="body" sz="quarter" idx="17"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24" name="Content Placeholder 23">
            <a:extLst>
              <a:ext uri="{FF2B5EF4-FFF2-40B4-BE49-F238E27FC236}">
                <a16:creationId xmlns:a16="http://schemas.microsoft.com/office/drawing/2014/main" id="{2C8C66B2-1203-A140-870B-8739641F9070}"/>
              </a:ext>
            </a:extLst>
          </p:cNvPr>
          <p:cNvSpPr>
            <a:spLocks noGrp="1"/>
          </p:cNvSpPr>
          <p:nvPr>
            <p:ph sz="quarter" idx="16" hasCustomPrompt="1"/>
          </p:nvPr>
        </p:nvSpPr>
        <p:spPr>
          <a:xfrm>
            <a:off x="393700" y="1704665"/>
            <a:ext cx="7448550" cy="733425"/>
          </a:xfrm>
          <a:prstGeom prst="rect">
            <a:avLst/>
          </a:prstGeom>
        </p:spPr>
        <p:txBody>
          <a:bodyPr/>
          <a:lstStyle>
            <a:lvl1pPr marL="0" indent="0">
              <a:buNone/>
              <a:defRPr sz="2800"/>
            </a:lvl1pPr>
          </a:lstStyle>
          <a:p>
            <a:pPr lvl="0"/>
            <a:r>
              <a:rPr lang="en-US"/>
              <a:t>&lt;Intro Text, Up to two lines&gt;</a:t>
            </a:r>
          </a:p>
        </p:txBody>
      </p:sp>
      <p:sp>
        <p:nvSpPr>
          <p:cNvPr id="18" name="Text Placeholder 3">
            <a:extLst>
              <a:ext uri="{FF2B5EF4-FFF2-40B4-BE49-F238E27FC236}">
                <a16:creationId xmlns:a16="http://schemas.microsoft.com/office/drawing/2014/main" id="{3F678590-F056-B94B-B08E-A7E0171CEA76}"/>
              </a:ext>
            </a:extLst>
          </p:cNvPr>
          <p:cNvSpPr>
            <a:spLocks noGrp="1"/>
          </p:cNvSpPr>
          <p:nvPr>
            <p:ph type="body" sz="quarter" idx="18" hasCustomPrompt="1"/>
          </p:nvPr>
        </p:nvSpPr>
        <p:spPr>
          <a:xfrm>
            <a:off x="3754536" y="3801523"/>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85449" y="2615455"/>
            <a:ext cx="3651159" cy="1512616"/>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9" name="Text Placeholder 3">
            <a:extLst>
              <a:ext uri="{FF2B5EF4-FFF2-40B4-BE49-F238E27FC236}">
                <a16:creationId xmlns:a16="http://schemas.microsoft.com/office/drawing/2014/main" id="{D31020FC-D7A6-7B4F-BCE7-2F9587C60079}"/>
              </a:ext>
            </a:extLst>
          </p:cNvPr>
          <p:cNvSpPr>
            <a:spLocks noGrp="1"/>
          </p:cNvSpPr>
          <p:nvPr>
            <p:ph type="body" sz="quarter" idx="19" hasCustomPrompt="1"/>
          </p:nvPr>
        </p:nvSpPr>
        <p:spPr>
          <a:xfrm>
            <a:off x="4164622" y="3800376"/>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1768" y="2615455"/>
            <a:ext cx="3651159" cy="1520079"/>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sp>
        <p:nvSpPr>
          <p:cNvPr id="20" name="Text Placeholder 3">
            <a:extLst>
              <a:ext uri="{FF2B5EF4-FFF2-40B4-BE49-F238E27FC236}">
                <a16:creationId xmlns:a16="http://schemas.microsoft.com/office/drawing/2014/main" id="{79F832E3-76FC-A249-AB9F-B3E9249D0102}"/>
              </a:ext>
            </a:extLst>
          </p:cNvPr>
          <p:cNvSpPr>
            <a:spLocks noGrp="1"/>
          </p:cNvSpPr>
          <p:nvPr>
            <p:ph type="body" sz="quarter" idx="20" hasCustomPrompt="1"/>
          </p:nvPr>
        </p:nvSpPr>
        <p:spPr>
          <a:xfrm>
            <a:off x="3754535" y="4205647"/>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3" name="Content Placeholder 19">
            <a:extLst>
              <a:ext uri="{FF2B5EF4-FFF2-40B4-BE49-F238E27FC236}">
                <a16:creationId xmlns:a16="http://schemas.microsoft.com/office/drawing/2014/main" id="{5336B8A3-9349-654E-B2C2-5960664C6396}"/>
              </a:ext>
            </a:extLst>
          </p:cNvPr>
          <p:cNvSpPr>
            <a:spLocks noGrp="1"/>
          </p:cNvSpPr>
          <p:nvPr>
            <p:ph sz="quarter" idx="14" hasCustomPrompt="1"/>
          </p:nvPr>
        </p:nvSpPr>
        <p:spPr>
          <a:xfrm>
            <a:off x="394187" y="4259072"/>
            <a:ext cx="3651159" cy="1581848"/>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C&gt;</a:t>
            </a:r>
            <a:endParaRPr lang="en-US"/>
          </a:p>
        </p:txBody>
      </p:sp>
      <p:cxnSp>
        <p:nvCxnSpPr>
          <p:cNvPr id="8" name="Straight Connector 7">
            <a:extLst>
              <a:ext uri="{FF2B5EF4-FFF2-40B4-BE49-F238E27FC236}">
                <a16:creationId xmlns:a16="http://schemas.microsoft.com/office/drawing/2014/main" id="{48E5C579-97BE-B945-9924-F6585BDBEF33}"/>
              </a:ext>
            </a:extLst>
          </p:cNvPr>
          <p:cNvCxnSpPr>
            <a:cxnSpLocks/>
          </p:cNvCxnSpPr>
          <p:nvPr userDrawn="1"/>
        </p:nvCxnSpPr>
        <p:spPr>
          <a:xfrm flipH="1">
            <a:off x="319519" y="4197303"/>
            <a:ext cx="7600988" cy="0"/>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2553686"/>
            <a:ext cx="0" cy="3287233"/>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9994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rt - 2QuadGrid">
    <p:spTree>
      <p:nvGrpSpPr>
        <p:cNvPr id="1" name=""/>
        <p:cNvGrpSpPr/>
        <p:nvPr/>
      </p:nvGrpSpPr>
      <p:grpSpPr>
        <a:xfrm>
          <a:off x="0" y="0"/>
          <a:ext cx="0" cy="0"/>
          <a:chOff x="0" y="0"/>
          <a:chExt cx="0" cy="0"/>
        </a:xfrm>
      </p:grpSpPr>
      <p:sp>
        <p:nvSpPr>
          <p:cNvPr id="10" name="Text Placeholder 8">
            <a:extLst>
              <a:ext uri="{FF2B5EF4-FFF2-40B4-BE49-F238E27FC236}">
                <a16:creationId xmlns:a16="http://schemas.microsoft.com/office/drawing/2014/main" id="{9642F43E-B56E-2B41-8D86-7DA186A25F64}"/>
              </a:ext>
            </a:extLst>
          </p:cNvPr>
          <p:cNvSpPr>
            <a:spLocks noGrp="1"/>
          </p:cNvSpPr>
          <p:nvPr>
            <p:ph type="body" sz="quarter" idx="14" hasCustomPrompt="1"/>
          </p:nvPr>
        </p:nvSpPr>
        <p:spPr>
          <a:xfrm>
            <a:off x="319088" y="87358"/>
            <a:ext cx="7600989" cy="699720"/>
          </a:xfrm>
          <a:prstGeom prst="rect">
            <a:avLst/>
          </a:prstGeom>
        </p:spPr>
        <p:txBody>
          <a:bodyPr anchor="ctr" anchorCtr="0"/>
          <a:lstStyle>
            <a:lvl1pPr marL="0" indent="0">
              <a:buNone/>
              <a:defRPr sz="3200" b="1">
                <a:solidFill>
                  <a:schemeClr val="bg1"/>
                </a:solidFill>
                <a:latin typeface="Arial" panose="020B0604020202020204" pitchFamily="34" charset="0"/>
                <a:cs typeface="Arial" panose="020B0604020202020204" pitchFamily="34" charset="0"/>
              </a:defRPr>
            </a:lvl1pPr>
          </a:lstStyle>
          <a:p>
            <a:pPr lvl="0"/>
            <a:r>
              <a:rPr lang="en-US"/>
              <a:t>&lt;Start&gt;</a:t>
            </a:r>
          </a:p>
        </p:txBody>
      </p:sp>
      <p:sp>
        <p:nvSpPr>
          <p:cNvPr id="9" name="Text Placeholder 8">
            <a:extLst>
              <a:ext uri="{FF2B5EF4-FFF2-40B4-BE49-F238E27FC236}">
                <a16:creationId xmlns:a16="http://schemas.microsoft.com/office/drawing/2014/main" id="{9394E5E6-8E34-AD4C-A88F-97ED2980C8CE}"/>
              </a:ext>
            </a:extLst>
          </p:cNvPr>
          <p:cNvSpPr>
            <a:spLocks noGrp="1"/>
          </p:cNvSpPr>
          <p:nvPr>
            <p:ph type="body" sz="quarter" idx="11" hasCustomPrompt="1"/>
          </p:nvPr>
        </p:nvSpPr>
        <p:spPr>
          <a:xfrm>
            <a:off x="319088" y="1034740"/>
            <a:ext cx="7600989" cy="541338"/>
          </a:xfrm>
          <a:prstGeom prst="rect">
            <a:avLst/>
          </a:prstGeom>
        </p:spPr>
        <p:txBody>
          <a:bodyPr/>
          <a:lstStyle>
            <a:lvl1pPr marL="0" indent="0">
              <a:buNone/>
              <a:defRPr sz="3600" b="1">
                <a:latin typeface="Arial" panose="020B0604020202020204" pitchFamily="34" charset="0"/>
                <a:cs typeface="Arial" panose="020B0604020202020204" pitchFamily="34" charset="0"/>
              </a:defRPr>
            </a:lvl1pPr>
          </a:lstStyle>
          <a:p>
            <a:pPr lvl="0"/>
            <a:r>
              <a:rPr lang="en-US"/>
              <a:t>Start Question?</a:t>
            </a:r>
          </a:p>
        </p:txBody>
      </p:sp>
      <p:sp>
        <p:nvSpPr>
          <p:cNvPr id="13" name="Text Placeholder 3">
            <a:extLst>
              <a:ext uri="{FF2B5EF4-FFF2-40B4-BE49-F238E27FC236}">
                <a16:creationId xmlns:a16="http://schemas.microsoft.com/office/drawing/2014/main" id="{F9409FD1-7616-AE46-AA99-C9670FEEA9A7}"/>
              </a:ext>
            </a:extLst>
          </p:cNvPr>
          <p:cNvSpPr>
            <a:spLocks noGrp="1"/>
          </p:cNvSpPr>
          <p:nvPr>
            <p:ph type="body" sz="quarter" idx="18" hasCustomPrompt="1"/>
          </p:nvPr>
        </p:nvSpPr>
        <p:spPr>
          <a:xfrm>
            <a:off x="394187" y="1923292"/>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1" name="Content Placeholder 19">
            <a:extLst>
              <a:ext uri="{FF2B5EF4-FFF2-40B4-BE49-F238E27FC236}">
                <a16:creationId xmlns:a16="http://schemas.microsoft.com/office/drawing/2014/main" id="{E6A8C9D8-D94F-C940-8F8B-F47A62D5F02B}"/>
              </a:ext>
            </a:extLst>
          </p:cNvPr>
          <p:cNvSpPr>
            <a:spLocks noGrp="1"/>
          </p:cNvSpPr>
          <p:nvPr>
            <p:ph sz="quarter" idx="12" hasCustomPrompt="1"/>
          </p:nvPr>
        </p:nvSpPr>
        <p:spPr>
          <a:xfrm>
            <a:off x="394187" y="1923293"/>
            <a:ext cx="3651159" cy="3799265"/>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A&gt;</a:t>
            </a:r>
            <a:endParaRPr lang="en-US"/>
          </a:p>
        </p:txBody>
      </p:sp>
      <p:sp>
        <p:nvSpPr>
          <p:cNvPr id="14" name="Text Placeholder 3">
            <a:extLst>
              <a:ext uri="{FF2B5EF4-FFF2-40B4-BE49-F238E27FC236}">
                <a16:creationId xmlns:a16="http://schemas.microsoft.com/office/drawing/2014/main" id="{75BB73BA-8B38-C54E-A488-BD9AAF72EF26}"/>
              </a:ext>
            </a:extLst>
          </p:cNvPr>
          <p:cNvSpPr>
            <a:spLocks noGrp="1"/>
          </p:cNvSpPr>
          <p:nvPr>
            <p:ph type="body" sz="quarter" idx="19" hasCustomPrompt="1"/>
          </p:nvPr>
        </p:nvSpPr>
        <p:spPr>
          <a:xfrm>
            <a:off x="7524971" y="1923291"/>
            <a:ext cx="320869" cy="346583"/>
          </a:xfrm>
          <a:prstGeom prst="rect">
            <a:avLst/>
          </a:prstGeom>
        </p:spPr>
        <p:txBody>
          <a:bodyPr/>
          <a:lstStyle>
            <a:lvl1pPr marL="0" indent="0" algn="ctr">
              <a:buNone/>
              <a:defRPr sz="2400">
                <a:solidFill>
                  <a:srgbClr val="0071BD"/>
                </a:solidFill>
              </a:defRPr>
            </a:lvl1pPr>
          </a:lstStyle>
          <a:p>
            <a:pPr lvl="0"/>
            <a:r>
              <a:rPr lang="en-US"/>
              <a:t>X</a:t>
            </a:r>
          </a:p>
        </p:txBody>
      </p:sp>
      <p:sp>
        <p:nvSpPr>
          <p:cNvPr id="12" name="Content Placeholder 19">
            <a:extLst>
              <a:ext uri="{FF2B5EF4-FFF2-40B4-BE49-F238E27FC236}">
                <a16:creationId xmlns:a16="http://schemas.microsoft.com/office/drawing/2014/main" id="{C4E2D3B2-B47F-0547-A679-DC96573C6CCB}"/>
              </a:ext>
            </a:extLst>
          </p:cNvPr>
          <p:cNvSpPr>
            <a:spLocks noGrp="1"/>
          </p:cNvSpPr>
          <p:nvPr>
            <p:ph sz="quarter" idx="13" hasCustomPrompt="1"/>
          </p:nvPr>
        </p:nvSpPr>
        <p:spPr>
          <a:xfrm>
            <a:off x="4194681" y="1923292"/>
            <a:ext cx="3651159" cy="3799267"/>
          </a:xfrm>
          <a:prstGeom prst="rect">
            <a:avLst/>
          </a:prstGeom>
        </p:spPr>
        <p:txBody>
          <a:bodyPr anchor="ctr"/>
          <a:lstStyle>
            <a:lvl1pPr marL="0" indent="0" algn="ctr">
              <a:buNone/>
              <a:defRPr>
                <a:latin typeface="Arial" panose="020B0604020202020204" pitchFamily="34" charset="0"/>
                <a:cs typeface="Arial" panose="020B0604020202020204" pitchFamily="34" charset="0"/>
              </a:defRPr>
            </a:lvl1pPr>
          </a:lstStyle>
          <a:p>
            <a:pPr lvl="0"/>
            <a:r>
              <a:rPr lang="en-US">
                <a:latin typeface="Arial" panose="020B0604020202020204" pitchFamily="34" charset="0"/>
                <a:cs typeface="Arial" panose="020B0604020202020204" pitchFamily="34" charset="0"/>
              </a:rPr>
              <a:t>&lt;example B&gt;</a:t>
            </a:r>
            <a:endParaRPr lang="en-US"/>
          </a:p>
        </p:txBody>
      </p:sp>
      <p:cxnSp>
        <p:nvCxnSpPr>
          <p:cNvPr id="5" name="Straight Connector 4">
            <a:extLst>
              <a:ext uri="{FF2B5EF4-FFF2-40B4-BE49-F238E27FC236}">
                <a16:creationId xmlns:a16="http://schemas.microsoft.com/office/drawing/2014/main" id="{4270C908-9950-884D-8B87-812FB3B3A187}"/>
              </a:ext>
            </a:extLst>
          </p:cNvPr>
          <p:cNvCxnSpPr>
            <a:cxnSpLocks/>
          </p:cNvCxnSpPr>
          <p:nvPr userDrawn="1"/>
        </p:nvCxnSpPr>
        <p:spPr>
          <a:xfrm>
            <a:off x="4120013" y="1820262"/>
            <a:ext cx="0" cy="4020658"/>
          </a:xfrm>
          <a:prstGeom prst="line">
            <a:avLst/>
          </a:prstGeom>
          <a:ln w="28575">
            <a:solidFill>
              <a:srgbClr val="008C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14908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5" Type="http://schemas.openxmlformats.org/officeDocument/2006/relationships/theme" Target="../theme/theme4.xml"/><Relationship Id="rId4"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theme" Target="../theme/theme5.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39.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42.xml"/><Relationship Id="rId7" Type="http://schemas.openxmlformats.org/officeDocument/2006/relationships/image" Target="../media/image3.png"/><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theme" Target="../theme/theme7.xml"/><Relationship Id="rId5" Type="http://schemas.openxmlformats.org/officeDocument/2006/relationships/slideLayout" Target="../slideLayouts/slideLayout44.xml"/><Relationship Id="rId4" Type="http://schemas.openxmlformats.org/officeDocument/2006/relationships/slideLayout" Target="../slideLayouts/slideLayout43.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70575087-3DB8-1443-AFBC-26B8038CF8A8}"/>
              </a:ext>
            </a:extLst>
          </p:cNvPr>
          <p:cNvCxnSpPr>
            <a:cxnSpLocks/>
          </p:cNvCxnSpPr>
          <p:nvPr userDrawn="1"/>
        </p:nvCxnSpPr>
        <p:spPr>
          <a:xfrm>
            <a:off x="235625" y="1226235"/>
            <a:ext cx="8908375"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D6A6A194-1FB3-EC41-9CAD-2E83F193F0C1}"/>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0D0084-C33E-9A49-B865-355B93FD738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BCED8B85-D8B4-2046-A635-9535F0A0A190}"/>
              </a:ext>
            </a:extLst>
          </p:cNvPr>
          <p:cNvSpPr/>
          <p:nvPr userDrawn="1"/>
        </p:nvSpPr>
        <p:spPr>
          <a:xfrm>
            <a:off x="0" y="0"/>
            <a:ext cx="314960" cy="1226235"/>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2037863"/>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Ls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EAA7D7B-11E5-4C4F-953D-E132D9D6EE52}"/>
              </a:ext>
            </a:extLst>
          </p:cNvPr>
          <p:cNvSpPr/>
          <p:nvPr userDrawn="1"/>
        </p:nvSpPr>
        <p:spPr>
          <a:xfrm>
            <a:off x="0" y="6473066"/>
            <a:ext cx="9143998" cy="384934"/>
          </a:xfrm>
          <a:prstGeom prst="rect">
            <a:avLst/>
          </a:prstGeom>
          <a:solidFill>
            <a:srgbClr val="E2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4CC6D01-1976-F444-94AD-07FBA58B1D15}"/>
              </a:ext>
            </a:extLst>
          </p:cNvPr>
          <p:cNvSpPr txBox="1"/>
          <p:nvPr userDrawn="1"/>
        </p:nvSpPr>
        <p:spPr>
          <a:xfrm>
            <a:off x="1" y="6473066"/>
            <a:ext cx="9143998" cy="384934"/>
          </a:xfrm>
          <a:prstGeom prst="rect">
            <a:avLst/>
          </a:prstGeom>
          <a:noFill/>
        </p:spPr>
        <p:txBody>
          <a:bodyPr wrap="square" lIns="365760" rIns="228600" rtlCol="0" anchor="ctr">
            <a:noAutofit/>
          </a:bodyPr>
          <a:lstStyle/>
          <a:p>
            <a:pPr algn="r"/>
            <a:r>
              <a:rPr lang="en-US" sz="700">
                <a:cs typeface="Arial Narrow" panose="020B0604020202020204" pitchFamily="34" charset="0"/>
              </a:rPr>
              <a:t>©Curriculum Associates, LLC    Copying is permitted.</a:t>
            </a:r>
          </a:p>
        </p:txBody>
      </p:sp>
      <p:sp>
        <p:nvSpPr>
          <p:cNvPr id="6" name="Rectangle 5">
            <a:extLst>
              <a:ext uri="{FF2B5EF4-FFF2-40B4-BE49-F238E27FC236}">
                <a16:creationId xmlns:a16="http://schemas.microsoft.com/office/drawing/2014/main" id="{0D60254A-6E42-10F2-6CFF-5DAFBC8416E3}"/>
              </a:ext>
            </a:extLst>
          </p:cNvPr>
          <p:cNvSpPr/>
          <p:nvPr userDrawn="1"/>
        </p:nvSpPr>
        <p:spPr>
          <a:xfrm>
            <a:off x="0" y="0"/>
            <a:ext cx="9144000" cy="82296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887131301"/>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190E2F1-D8D0-8959-D8CA-E35A08A8A0E1}"/>
              </a:ext>
            </a:extLst>
          </p:cNvPr>
          <p:cNvGrpSpPr/>
          <p:nvPr userDrawn="1"/>
        </p:nvGrpSpPr>
        <p:grpSpPr>
          <a:xfrm>
            <a:off x="0" y="6550703"/>
            <a:ext cx="9144000" cy="307298"/>
            <a:chOff x="0" y="6550702"/>
            <a:chExt cx="12192000" cy="307298"/>
          </a:xfrm>
        </p:grpSpPr>
        <p:sp>
          <p:nvSpPr>
            <p:cNvPr id="4" name="Rectangle 3">
              <a:extLst>
                <a:ext uri="{FF2B5EF4-FFF2-40B4-BE49-F238E27FC236}">
                  <a16:creationId xmlns:a16="http://schemas.microsoft.com/office/drawing/2014/main" id="{0445D9CF-1B81-4F7F-AF46-B47126385A6A}"/>
                </a:ext>
              </a:extLst>
            </p:cNvPr>
            <p:cNvSpPr/>
            <p:nvPr userDrawn="1"/>
          </p:nvSpPr>
          <p:spPr>
            <a:xfrm>
              <a:off x="0" y="6550702"/>
              <a:ext cx="12192000" cy="307298"/>
            </a:xfrm>
            <a:prstGeom prst="rect">
              <a:avLst/>
            </a:prstGeom>
            <a:solidFill>
              <a:srgbClr val="E1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extBox 4">
              <a:extLst>
                <a:ext uri="{FF2B5EF4-FFF2-40B4-BE49-F238E27FC236}">
                  <a16:creationId xmlns:a16="http://schemas.microsoft.com/office/drawing/2014/main" id="{7F7B2630-D1E5-0183-EB8B-FD46EEC2E871}"/>
                </a:ext>
              </a:extLst>
            </p:cNvPr>
            <p:cNvSpPr txBox="1"/>
            <p:nvPr userDrawn="1"/>
          </p:nvSpPr>
          <p:spPr>
            <a:xfrm>
              <a:off x="9111521" y="6596390"/>
              <a:ext cx="3080479" cy="213585"/>
            </a:xfrm>
            <a:prstGeom prst="rect">
              <a:avLst/>
            </a:prstGeom>
            <a:noFill/>
          </p:spPr>
          <p:txBody>
            <a:bodyPr wrap="square" rtlCol="0">
              <a:spAutoFit/>
            </a:bodyPr>
            <a:lstStyle/>
            <a:p>
              <a:r>
                <a:rPr lang="en-US" sz="788" dirty="0"/>
                <a:t>©Curriculum Associates, LLC    Copying is permitted.</a:t>
              </a:r>
            </a:p>
          </p:txBody>
        </p:sp>
      </p:grpSp>
      <p:sp>
        <p:nvSpPr>
          <p:cNvPr id="6" name="Rectangle 5">
            <a:extLst>
              <a:ext uri="{FF2B5EF4-FFF2-40B4-BE49-F238E27FC236}">
                <a16:creationId xmlns:a16="http://schemas.microsoft.com/office/drawing/2014/main" id="{3FD32B19-C7CD-5752-4F30-06E332F2EA99}"/>
              </a:ext>
            </a:extLst>
          </p:cNvPr>
          <p:cNvSpPr/>
          <p:nvPr userDrawn="1"/>
        </p:nvSpPr>
        <p:spPr>
          <a:xfrm>
            <a:off x="0" y="0"/>
            <a:ext cx="9144000" cy="603504"/>
          </a:xfrm>
          <a:prstGeom prst="rect">
            <a:avLst/>
          </a:prstGeom>
          <a:solidFill>
            <a:srgbClr val="16529D"/>
          </a:solidFill>
          <a:ln>
            <a:solidFill>
              <a:srgbClr val="16529D"/>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352438180"/>
      </p:ext>
    </p:extLst>
  </p:cSld>
  <p:clrMap bg1="lt1" tx1="dk1" bg2="lt2" tx2="dk2" accent1="accent1" accent2="accent2" accent3="accent3" accent4="accent4" accent5="accent5" accent6="accent6" hlink="hlink" folHlink="folHlink"/>
  <p:sldLayoutIdLst>
    <p:sldLayoutId id="2147483858" r:id="rId1"/>
    <p:sldLayoutId id="2147483907" r:id="rId2"/>
    <p:sldLayoutId id="2147483859" r:id="rId3"/>
    <p:sldLayoutId id="2147483860" r:id="rId4"/>
    <p:sldLayoutId id="2147483906" r:id="rId5"/>
    <p:sldLayoutId id="2147483861" r:id="rId6"/>
    <p:sldLayoutId id="2147483908" r:id="rId7"/>
    <p:sldLayoutId id="2147483862" r:id="rId8"/>
    <p:sldLayoutId id="2147483863" r:id="rId9"/>
    <p:sldLayoutId id="2147483864" r:id="rId10"/>
    <p:sldLayoutId id="2147483865" r:id="rId11"/>
    <p:sldLayoutId id="2147483866" r:id="rId12"/>
    <p:sldLayoutId id="2147483867" r:id="rId13"/>
    <p:sldLayoutId id="2147483819" r:id="rId14"/>
    <p:sldLayoutId id="2147483818" r:id="rId15"/>
    <p:sldLayoutId id="2147483903" r:id="rId16"/>
    <p:sldLayoutId id="2147483909"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190E2F1-D8D0-8959-D8CA-E35A08A8A0E1}"/>
              </a:ext>
            </a:extLst>
          </p:cNvPr>
          <p:cNvGrpSpPr/>
          <p:nvPr userDrawn="1"/>
        </p:nvGrpSpPr>
        <p:grpSpPr>
          <a:xfrm>
            <a:off x="0" y="6550703"/>
            <a:ext cx="9144000" cy="307298"/>
            <a:chOff x="0" y="6550702"/>
            <a:chExt cx="12192000" cy="307298"/>
          </a:xfrm>
        </p:grpSpPr>
        <p:sp>
          <p:nvSpPr>
            <p:cNvPr id="4" name="Rectangle 3">
              <a:extLst>
                <a:ext uri="{FF2B5EF4-FFF2-40B4-BE49-F238E27FC236}">
                  <a16:creationId xmlns:a16="http://schemas.microsoft.com/office/drawing/2014/main" id="{0445D9CF-1B81-4F7F-AF46-B47126385A6A}"/>
                </a:ext>
              </a:extLst>
            </p:cNvPr>
            <p:cNvSpPr/>
            <p:nvPr userDrawn="1"/>
          </p:nvSpPr>
          <p:spPr>
            <a:xfrm>
              <a:off x="0" y="6550702"/>
              <a:ext cx="12192000" cy="307298"/>
            </a:xfrm>
            <a:prstGeom prst="rect">
              <a:avLst/>
            </a:prstGeom>
            <a:solidFill>
              <a:srgbClr val="E1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extBox 4">
              <a:extLst>
                <a:ext uri="{FF2B5EF4-FFF2-40B4-BE49-F238E27FC236}">
                  <a16:creationId xmlns:a16="http://schemas.microsoft.com/office/drawing/2014/main" id="{7F7B2630-D1E5-0183-EB8B-FD46EEC2E871}"/>
                </a:ext>
              </a:extLst>
            </p:cNvPr>
            <p:cNvSpPr txBox="1"/>
            <p:nvPr userDrawn="1"/>
          </p:nvSpPr>
          <p:spPr>
            <a:xfrm>
              <a:off x="9111521" y="6596390"/>
              <a:ext cx="3080479" cy="213585"/>
            </a:xfrm>
            <a:prstGeom prst="rect">
              <a:avLst/>
            </a:prstGeom>
            <a:noFill/>
          </p:spPr>
          <p:txBody>
            <a:bodyPr wrap="square" rtlCol="0">
              <a:spAutoFit/>
            </a:bodyPr>
            <a:lstStyle/>
            <a:p>
              <a:r>
                <a:rPr lang="en-US" sz="788" dirty="0"/>
                <a:t>©Curriculum Associates, LLC    Copying is permitted.</a:t>
              </a:r>
            </a:p>
          </p:txBody>
        </p:sp>
      </p:grpSp>
      <p:sp>
        <p:nvSpPr>
          <p:cNvPr id="7" name="Rectangle 6">
            <a:extLst>
              <a:ext uri="{FF2B5EF4-FFF2-40B4-BE49-F238E27FC236}">
                <a16:creationId xmlns:a16="http://schemas.microsoft.com/office/drawing/2014/main" id="{FF1B4994-F3F5-059F-F1F1-6D581DC8B5E8}"/>
              </a:ext>
            </a:extLst>
          </p:cNvPr>
          <p:cNvSpPr/>
          <p:nvPr userDrawn="1"/>
        </p:nvSpPr>
        <p:spPr>
          <a:xfrm>
            <a:off x="0" y="222421"/>
            <a:ext cx="9144000" cy="56753"/>
          </a:xfrm>
          <a:prstGeom prst="rect">
            <a:avLst/>
          </a:prstGeom>
          <a:solidFill>
            <a:srgbClr val="16529D"/>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Rectangle 8">
            <a:extLst>
              <a:ext uri="{FF2B5EF4-FFF2-40B4-BE49-F238E27FC236}">
                <a16:creationId xmlns:a16="http://schemas.microsoft.com/office/drawing/2014/main" id="{BED67E76-9A70-77F4-55D3-C5D3522AA794}"/>
              </a:ext>
            </a:extLst>
          </p:cNvPr>
          <p:cNvSpPr/>
          <p:nvPr userDrawn="1"/>
        </p:nvSpPr>
        <p:spPr>
          <a:xfrm>
            <a:off x="6228080" y="-10160"/>
            <a:ext cx="2915920" cy="601415"/>
          </a:xfrm>
          <a:prstGeom prst="rect">
            <a:avLst/>
          </a:prstGeom>
          <a:solidFill>
            <a:srgbClr val="16529D"/>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200"/>
          </a:p>
        </p:txBody>
      </p:sp>
    </p:spTree>
    <p:extLst>
      <p:ext uri="{BB962C8B-B14F-4D97-AF65-F5344CB8AC3E}">
        <p14:creationId xmlns:p14="http://schemas.microsoft.com/office/powerpoint/2010/main" val="3903714364"/>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190E2F1-D8D0-8959-D8CA-E35A08A8A0E1}"/>
              </a:ext>
            </a:extLst>
          </p:cNvPr>
          <p:cNvGrpSpPr/>
          <p:nvPr userDrawn="1"/>
        </p:nvGrpSpPr>
        <p:grpSpPr>
          <a:xfrm>
            <a:off x="0" y="6550703"/>
            <a:ext cx="9144000" cy="307298"/>
            <a:chOff x="0" y="6550702"/>
            <a:chExt cx="12192000" cy="307298"/>
          </a:xfrm>
        </p:grpSpPr>
        <p:sp>
          <p:nvSpPr>
            <p:cNvPr id="4" name="Rectangle 3">
              <a:extLst>
                <a:ext uri="{FF2B5EF4-FFF2-40B4-BE49-F238E27FC236}">
                  <a16:creationId xmlns:a16="http://schemas.microsoft.com/office/drawing/2014/main" id="{0445D9CF-1B81-4F7F-AF46-B47126385A6A}"/>
                </a:ext>
              </a:extLst>
            </p:cNvPr>
            <p:cNvSpPr/>
            <p:nvPr userDrawn="1"/>
          </p:nvSpPr>
          <p:spPr>
            <a:xfrm>
              <a:off x="0" y="6550702"/>
              <a:ext cx="12192000" cy="307298"/>
            </a:xfrm>
            <a:prstGeom prst="rect">
              <a:avLst/>
            </a:prstGeom>
            <a:solidFill>
              <a:srgbClr val="E1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extBox 4">
              <a:extLst>
                <a:ext uri="{FF2B5EF4-FFF2-40B4-BE49-F238E27FC236}">
                  <a16:creationId xmlns:a16="http://schemas.microsoft.com/office/drawing/2014/main" id="{7F7B2630-D1E5-0183-EB8B-FD46EEC2E871}"/>
                </a:ext>
              </a:extLst>
            </p:cNvPr>
            <p:cNvSpPr txBox="1"/>
            <p:nvPr userDrawn="1"/>
          </p:nvSpPr>
          <p:spPr>
            <a:xfrm>
              <a:off x="9111521" y="6596390"/>
              <a:ext cx="3080479" cy="213585"/>
            </a:xfrm>
            <a:prstGeom prst="rect">
              <a:avLst/>
            </a:prstGeom>
            <a:noFill/>
          </p:spPr>
          <p:txBody>
            <a:bodyPr wrap="square" rtlCol="0">
              <a:spAutoFit/>
            </a:bodyPr>
            <a:lstStyle/>
            <a:p>
              <a:r>
                <a:rPr lang="en-US" sz="788" dirty="0"/>
                <a:t>©Curriculum Associates, LLC    Copying is permitted.</a:t>
              </a:r>
            </a:p>
          </p:txBody>
        </p:sp>
      </p:grpSp>
      <p:sp>
        <p:nvSpPr>
          <p:cNvPr id="7" name="Rectangle 6">
            <a:extLst>
              <a:ext uri="{FF2B5EF4-FFF2-40B4-BE49-F238E27FC236}">
                <a16:creationId xmlns:a16="http://schemas.microsoft.com/office/drawing/2014/main" id="{FF1B4994-F3F5-059F-F1F1-6D581DC8B5E8}"/>
              </a:ext>
            </a:extLst>
          </p:cNvPr>
          <p:cNvSpPr/>
          <p:nvPr userDrawn="1"/>
        </p:nvSpPr>
        <p:spPr>
          <a:xfrm>
            <a:off x="0" y="222421"/>
            <a:ext cx="9144000" cy="56753"/>
          </a:xfrm>
          <a:prstGeom prst="rect">
            <a:avLst/>
          </a:prstGeom>
          <a:solidFill>
            <a:srgbClr val="16529D"/>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Rectangle 8">
            <a:extLst>
              <a:ext uri="{FF2B5EF4-FFF2-40B4-BE49-F238E27FC236}">
                <a16:creationId xmlns:a16="http://schemas.microsoft.com/office/drawing/2014/main" id="{BED67E76-9A70-77F4-55D3-C5D3522AA794}"/>
              </a:ext>
            </a:extLst>
          </p:cNvPr>
          <p:cNvSpPr/>
          <p:nvPr userDrawn="1"/>
        </p:nvSpPr>
        <p:spPr>
          <a:xfrm>
            <a:off x="3911600" y="-10160"/>
            <a:ext cx="5232400" cy="601415"/>
          </a:xfrm>
          <a:prstGeom prst="rect">
            <a:avLst/>
          </a:prstGeom>
          <a:solidFill>
            <a:srgbClr val="16529D"/>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200"/>
          </a:p>
        </p:txBody>
      </p:sp>
    </p:spTree>
    <p:extLst>
      <p:ext uri="{BB962C8B-B14F-4D97-AF65-F5344CB8AC3E}">
        <p14:creationId xmlns:p14="http://schemas.microsoft.com/office/powerpoint/2010/main" val="417751399"/>
      </p:ext>
    </p:extLst>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EAA7D7B-11E5-4C4F-953D-E132D9D6EE52}"/>
              </a:ext>
            </a:extLst>
          </p:cNvPr>
          <p:cNvSpPr/>
          <p:nvPr userDrawn="1"/>
        </p:nvSpPr>
        <p:spPr>
          <a:xfrm>
            <a:off x="0" y="6473066"/>
            <a:ext cx="9143998" cy="384934"/>
          </a:xfrm>
          <a:prstGeom prst="rect">
            <a:avLst/>
          </a:prstGeom>
          <a:solidFill>
            <a:srgbClr val="E2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4CC6D01-1976-F444-94AD-07FBA58B1D15}"/>
              </a:ext>
            </a:extLst>
          </p:cNvPr>
          <p:cNvSpPr txBox="1"/>
          <p:nvPr userDrawn="1"/>
        </p:nvSpPr>
        <p:spPr>
          <a:xfrm>
            <a:off x="1" y="6473066"/>
            <a:ext cx="9143998" cy="384934"/>
          </a:xfrm>
          <a:prstGeom prst="rect">
            <a:avLst/>
          </a:prstGeom>
          <a:noFill/>
        </p:spPr>
        <p:txBody>
          <a:bodyPr wrap="square" lIns="365760" rIns="228600" rtlCol="0" anchor="ctr">
            <a:noAutofit/>
          </a:bodyPr>
          <a:lstStyle/>
          <a:p>
            <a:pPr algn="r"/>
            <a:r>
              <a:rPr lang="en-US" sz="700">
                <a:cs typeface="Arial Narrow" panose="020B0604020202020204" pitchFamily="34" charset="0"/>
              </a:rPr>
              <a:t>©Curriculum Associates, LLC    Copying is permitted.</a:t>
            </a:r>
          </a:p>
        </p:txBody>
      </p:sp>
      <p:sp>
        <p:nvSpPr>
          <p:cNvPr id="9" name="Rectangle 8">
            <a:extLst>
              <a:ext uri="{FF2B5EF4-FFF2-40B4-BE49-F238E27FC236}">
                <a16:creationId xmlns:a16="http://schemas.microsoft.com/office/drawing/2014/main" id="{631D4954-DE8F-034B-8313-98F3EACE40B6}"/>
              </a:ext>
            </a:extLst>
          </p:cNvPr>
          <p:cNvSpPr/>
          <p:nvPr userDrawn="1"/>
        </p:nvSpPr>
        <p:spPr>
          <a:xfrm>
            <a:off x="0" y="274320"/>
            <a:ext cx="274320" cy="56753"/>
          </a:xfrm>
          <a:prstGeom prst="rect">
            <a:avLst/>
          </a:prstGeom>
          <a:solidFill>
            <a:srgbClr val="388ACA"/>
          </a:solidFill>
          <a:ln>
            <a:solidFill>
              <a:srgbClr val="388ACA"/>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ectangle 9">
            <a:extLst>
              <a:ext uri="{FF2B5EF4-FFF2-40B4-BE49-F238E27FC236}">
                <a16:creationId xmlns:a16="http://schemas.microsoft.com/office/drawing/2014/main" id="{E1C83721-8056-FD4B-92BC-8C9EF30AC07B}"/>
              </a:ext>
            </a:extLst>
          </p:cNvPr>
          <p:cNvSpPr/>
          <p:nvPr userDrawn="1"/>
        </p:nvSpPr>
        <p:spPr>
          <a:xfrm>
            <a:off x="5181600" y="274320"/>
            <a:ext cx="3962400" cy="54864"/>
          </a:xfrm>
          <a:prstGeom prst="rect">
            <a:avLst/>
          </a:prstGeom>
          <a:solidFill>
            <a:srgbClr val="388ACA"/>
          </a:solidFill>
          <a:ln>
            <a:solidFill>
              <a:srgbClr val="388ACA"/>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593911551"/>
      </p:ext>
    </p:extLst>
  </p:cSld>
  <p:clrMap bg1="lt1" tx1="dk1" bg2="lt2" tx2="dk2" accent1="accent1" accent2="accent2" accent3="accent3" accent4="accent4" accent5="accent5" accent6="accent6" hlink="hlink" folHlink="folHlink"/>
  <p:sldLayoutIdLst>
    <p:sldLayoutId id="2147483843" r:id="rId1"/>
  </p:sldLayoutIdLst>
  <p:txStyles>
    <p:titleStyle>
      <a:lvl1pPr algn="l" defTabSz="914400" rtl="0" eaLnBrk="1" latinLnBrk="0" hangingPunct="1">
        <a:lnSpc>
          <a:spcPct val="90000"/>
        </a:lnSpc>
        <a:spcBef>
          <a:spcPct val="0"/>
        </a:spcBef>
        <a:buNone/>
        <a:defRPr sz="22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174F9-8477-B947-8E3B-446168A78238}" type="datetimeFigureOut">
              <a:rPr lang="en-US" smtClean="0"/>
              <a:t>8/24/22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83AEE-070C-7444-A198-04FC5E78BC97}" type="slidenum">
              <a:rPr lang="en-US" smtClean="0"/>
              <a:t>‹#›</a:t>
            </a:fld>
            <a:endParaRPr lang="en-US"/>
          </a:p>
        </p:txBody>
      </p:sp>
      <p:pic>
        <p:nvPicPr>
          <p:cNvPr id="8" name="Picture 7">
            <a:extLst>
              <a:ext uri="{FF2B5EF4-FFF2-40B4-BE49-F238E27FC236}">
                <a16:creationId xmlns:a16="http://schemas.microsoft.com/office/drawing/2014/main" id="{A4ABE77F-7219-C648-872C-810597F0E24A}"/>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0" y="0"/>
            <a:ext cx="9144000" cy="832817"/>
          </a:xfrm>
          <a:prstGeom prst="rect">
            <a:avLst/>
          </a:prstGeom>
        </p:spPr>
      </p:pic>
      <p:grpSp>
        <p:nvGrpSpPr>
          <p:cNvPr id="9" name="Group 8">
            <a:extLst>
              <a:ext uri="{FF2B5EF4-FFF2-40B4-BE49-F238E27FC236}">
                <a16:creationId xmlns:a16="http://schemas.microsoft.com/office/drawing/2014/main" id="{7C7DB59B-5841-6AD3-CE35-61F859B83B48}"/>
              </a:ext>
            </a:extLst>
          </p:cNvPr>
          <p:cNvGrpSpPr/>
          <p:nvPr userDrawn="1"/>
        </p:nvGrpSpPr>
        <p:grpSpPr>
          <a:xfrm>
            <a:off x="0" y="6550702"/>
            <a:ext cx="9144000" cy="307298"/>
            <a:chOff x="0" y="6550702"/>
            <a:chExt cx="12192000" cy="307298"/>
          </a:xfrm>
        </p:grpSpPr>
        <p:sp>
          <p:nvSpPr>
            <p:cNvPr id="10" name="Rectangle 9">
              <a:extLst>
                <a:ext uri="{FF2B5EF4-FFF2-40B4-BE49-F238E27FC236}">
                  <a16:creationId xmlns:a16="http://schemas.microsoft.com/office/drawing/2014/main" id="{B355ED0F-9AE9-AA86-C0D6-656E37A5001E}"/>
                </a:ext>
              </a:extLst>
            </p:cNvPr>
            <p:cNvSpPr/>
            <p:nvPr userDrawn="1"/>
          </p:nvSpPr>
          <p:spPr>
            <a:xfrm>
              <a:off x="0" y="6550702"/>
              <a:ext cx="12192000" cy="307298"/>
            </a:xfrm>
            <a:prstGeom prst="rect">
              <a:avLst/>
            </a:prstGeom>
            <a:solidFill>
              <a:srgbClr val="E1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a:extLst>
                <a:ext uri="{FF2B5EF4-FFF2-40B4-BE49-F238E27FC236}">
                  <a16:creationId xmlns:a16="http://schemas.microsoft.com/office/drawing/2014/main" id="{66346FCD-6F4E-C551-5BED-26A3828B7370}"/>
                </a:ext>
              </a:extLst>
            </p:cNvPr>
            <p:cNvSpPr txBox="1"/>
            <p:nvPr userDrawn="1"/>
          </p:nvSpPr>
          <p:spPr>
            <a:xfrm>
              <a:off x="9111521" y="6596390"/>
              <a:ext cx="3080479" cy="213585"/>
            </a:xfrm>
            <a:prstGeom prst="rect">
              <a:avLst/>
            </a:prstGeom>
            <a:noFill/>
          </p:spPr>
          <p:txBody>
            <a:bodyPr wrap="square" rtlCol="0">
              <a:spAutoFit/>
            </a:bodyPr>
            <a:lstStyle/>
            <a:p>
              <a:r>
                <a:rPr lang="en-US" sz="788"/>
                <a:t>©Curriculum Associates, LLC    Copying is permitted.</a:t>
              </a:r>
            </a:p>
          </p:txBody>
        </p:sp>
      </p:grpSp>
    </p:spTree>
    <p:extLst>
      <p:ext uri="{BB962C8B-B14F-4D97-AF65-F5344CB8AC3E}">
        <p14:creationId xmlns:p14="http://schemas.microsoft.com/office/powerpoint/2010/main" val="847248068"/>
      </p:ext>
    </p:extLst>
  </p:cSld>
  <p:clrMap bg1="lt1" tx1="dk1" bg2="lt2" tx2="dk2" accent1="accent1" accent2="accent2" accent3="accent3" accent4="accent4" accent5="accent5" accent6="accent6" hlink="hlink" folHlink="folHlink"/>
  <p:sldLayoutIdLst>
    <p:sldLayoutId id="2147483789" r:id="rId1"/>
    <p:sldLayoutId id="2147483788" r:id="rId2"/>
    <p:sldLayoutId id="2147483823" r:id="rId3"/>
    <p:sldLayoutId id="2147483827" r:id="rId4"/>
    <p:sldLayoutId id="2147483841"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91594F-7B3E-07F4-FBE1-F79791D1EE23}"/>
              </a:ext>
            </a:extLst>
          </p:cNvPr>
          <p:cNvSpPr/>
          <p:nvPr userDrawn="1"/>
        </p:nvSpPr>
        <p:spPr>
          <a:xfrm>
            <a:off x="0" y="6473066"/>
            <a:ext cx="9143998" cy="384934"/>
          </a:xfrm>
          <a:prstGeom prst="rect">
            <a:avLst/>
          </a:prstGeom>
          <a:solidFill>
            <a:srgbClr val="E2E8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panose="020B0604020202020204" pitchFamily="34" charset="0"/>
            </a:endParaRPr>
          </a:p>
        </p:txBody>
      </p:sp>
      <p:sp>
        <p:nvSpPr>
          <p:cNvPr id="7" name="TextBox 6">
            <a:extLst>
              <a:ext uri="{FF2B5EF4-FFF2-40B4-BE49-F238E27FC236}">
                <a16:creationId xmlns:a16="http://schemas.microsoft.com/office/drawing/2014/main" id="{51399354-F5DC-FD6F-C794-2502CAA25803}"/>
              </a:ext>
            </a:extLst>
          </p:cNvPr>
          <p:cNvSpPr txBox="1"/>
          <p:nvPr userDrawn="1"/>
        </p:nvSpPr>
        <p:spPr>
          <a:xfrm>
            <a:off x="1" y="6473066"/>
            <a:ext cx="9143998" cy="384934"/>
          </a:xfrm>
          <a:prstGeom prst="rect">
            <a:avLst/>
          </a:prstGeom>
          <a:noFill/>
        </p:spPr>
        <p:txBody>
          <a:bodyPr wrap="square" lIns="365760" rIns="228600" rtlCol="0" anchor="ctr">
            <a:noAutofit/>
          </a:bodyPr>
          <a:lstStyle/>
          <a:p>
            <a:pPr algn="r"/>
            <a:r>
              <a:rPr lang="en-US" sz="700">
                <a:cs typeface="Arial Narrow" panose="020B0604020202020204" pitchFamily="34" charset="0"/>
              </a:rPr>
              <a:t>©Curriculum Associates, LLC    Copying is permitted.</a:t>
            </a:r>
          </a:p>
        </p:txBody>
      </p:sp>
    </p:spTree>
    <p:extLst>
      <p:ext uri="{BB962C8B-B14F-4D97-AF65-F5344CB8AC3E}">
        <p14:creationId xmlns:p14="http://schemas.microsoft.com/office/powerpoint/2010/main" val="1549755842"/>
      </p:ext>
    </p:extLst>
  </p:cSld>
  <p:clrMap bg1="lt1" tx1="dk1" bg2="lt2" tx2="dk2" accent1="accent1" accent2="accent2" accent3="accent3" accent4="accent4" accent5="accent5" accent6="accent6" hlink="hlink" folHlink="folHlink"/>
  <p:sldLayoutIdLst>
    <p:sldLayoutId id="214748390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30.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6.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6.xml"/><Relationship Id="rId5" Type="http://schemas.openxmlformats.org/officeDocument/2006/relationships/image" Target="../media/image17.pn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7.xml"/><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34.xml"/><Relationship Id="rId5" Type="http://schemas.openxmlformats.org/officeDocument/2006/relationships/image" Target="../media/image21.png"/><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7.xml"/><Relationship Id="rId1" Type="http://schemas.openxmlformats.org/officeDocument/2006/relationships/slideLayout" Target="../slideLayouts/slideLayout28.xml"/><Relationship Id="rId4" Type="http://schemas.openxmlformats.org/officeDocument/2006/relationships/image" Target="../media/image21.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40.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41.xml"/><Relationship Id="rId6" Type="http://schemas.openxmlformats.org/officeDocument/2006/relationships/image" Target="../media/image21.png"/><Relationship Id="rId5" Type="http://schemas.openxmlformats.org/officeDocument/2006/relationships/image" Target="../media/image28.png"/><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0.xml"/><Relationship Id="rId1" Type="http://schemas.openxmlformats.org/officeDocument/2006/relationships/slideLayout" Target="../slideLayouts/slideLayout41.xml"/><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41.xml"/><Relationship Id="rId5" Type="http://schemas.openxmlformats.org/officeDocument/2006/relationships/image" Target="../media/image21.png"/><Relationship Id="rId4" Type="http://schemas.openxmlformats.org/officeDocument/2006/relationships/image" Target="../media/image31.png"/></Relationships>
</file>

<file path=ppt/slides/_rels/slide2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2.xml"/><Relationship Id="rId1" Type="http://schemas.openxmlformats.org/officeDocument/2006/relationships/slideLayout" Target="../slideLayouts/slideLayout41.xml"/><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3.xml"/><Relationship Id="rId1" Type="http://schemas.openxmlformats.org/officeDocument/2006/relationships/slideLayout" Target="../slideLayouts/slideLayout41.xml"/><Relationship Id="rId4" Type="http://schemas.openxmlformats.org/officeDocument/2006/relationships/image" Target="../media/image21.png"/></Relationships>
</file>

<file path=ppt/slides/_rels/slide2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4.xml"/><Relationship Id="rId1" Type="http://schemas.openxmlformats.org/officeDocument/2006/relationships/slideLayout" Target="../slideLayouts/slideLayout45.xml"/></Relationships>
</file>

<file path=ppt/slides/_rels/slide25.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5.xml"/><Relationship Id="rId1" Type="http://schemas.openxmlformats.org/officeDocument/2006/relationships/slideLayout" Target="../slideLayouts/slideLayout45.xml"/></Relationships>
</file>

<file path=ppt/slides/_rels/slide26.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26.xml"/><Relationship Id="rId1" Type="http://schemas.openxmlformats.org/officeDocument/2006/relationships/slideLayout" Target="../slideLayouts/slideLayout45.xml"/></Relationships>
</file>

<file path=ppt/slides/_rels/slide2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27.xml"/><Relationship Id="rId1" Type="http://schemas.openxmlformats.org/officeDocument/2006/relationships/slideLayout" Target="../slideLayouts/slideLayout45.xml"/></Relationships>
</file>

<file path=ppt/slides/_rels/slide2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28.xml"/><Relationship Id="rId1" Type="http://schemas.openxmlformats.org/officeDocument/2006/relationships/slideLayout" Target="../slideLayouts/slideLayout45.xml"/></Relationships>
</file>

<file path=ppt/slides/_rels/slide29.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29.xml"/><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30.xml"/><Relationship Id="rId1" Type="http://schemas.openxmlformats.org/officeDocument/2006/relationships/slideLayout" Target="../slideLayouts/slideLayout45.xml"/></Relationships>
</file>

<file path=ppt/slides/_rels/slide31.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31.xml"/><Relationship Id="rId1" Type="http://schemas.openxmlformats.org/officeDocument/2006/relationships/slideLayout" Target="../slideLayouts/slideLayout45.xml"/></Relationships>
</file>

<file path=ppt/slides/_rels/slide3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32.xml"/><Relationship Id="rId1" Type="http://schemas.openxmlformats.org/officeDocument/2006/relationships/slideLayout" Target="../slideLayouts/slideLayout45.xml"/></Relationships>
</file>

<file path=ppt/slides/_rels/slide3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33.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5.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3ED76A-B26B-B001-8915-4C115AE7F1A5}"/>
              </a:ext>
            </a:extLst>
          </p:cNvPr>
          <p:cNvSpPr>
            <a:spLocks noGrp="1"/>
          </p:cNvSpPr>
          <p:nvPr>
            <p:ph type="body" sz="quarter" idx="10"/>
          </p:nvPr>
        </p:nvSpPr>
        <p:spPr/>
        <p:txBody>
          <a:bodyPr/>
          <a:lstStyle/>
          <a:p>
            <a:r>
              <a:rPr lang="en-US" dirty="0"/>
              <a:t>SESSION 2</a:t>
            </a:r>
          </a:p>
        </p:txBody>
      </p:sp>
      <p:sp>
        <p:nvSpPr>
          <p:cNvPr id="3" name="Text Placeholder 2">
            <a:extLst>
              <a:ext uri="{FF2B5EF4-FFF2-40B4-BE49-F238E27FC236}">
                <a16:creationId xmlns:a16="http://schemas.microsoft.com/office/drawing/2014/main" id="{A29AB3D1-E486-E124-84FB-182783567B2E}"/>
              </a:ext>
            </a:extLst>
          </p:cNvPr>
          <p:cNvSpPr>
            <a:spLocks noGrp="1"/>
          </p:cNvSpPr>
          <p:nvPr>
            <p:ph type="body" sz="quarter" idx="18"/>
          </p:nvPr>
        </p:nvSpPr>
        <p:spPr/>
        <p:txBody>
          <a:bodyPr/>
          <a:lstStyle/>
          <a:p>
            <a:r>
              <a:rPr lang="en-US" dirty="0"/>
              <a:t>Develop</a:t>
            </a:r>
          </a:p>
        </p:txBody>
      </p:sp>
      <p:sp>
        <p:nvSpPr>
          <p:cNvPr id="4" name="Text Placeholder 3">
            <a:extLst>
              <a:ext uri="{FF2B5EF4-FFF2-40B4-BE49-F238E27FC236}">
                <a16:creationId xmlns:a16="http://schemas.microsoft.com/office/drawing/2014/main" id="{CD15F6D5-8232-62B7-A4CF-162104C55E01}"/>
              </a:ext>
            </a:extLst>
          </p:cNvPr>
          <p:cNvSpPr>
            <a:spLocks noGrp="1"/>
          </p:cNvSpPr>
          <p:nvPr>
            <p:ph type="body" sz="quarter" idx="14"/>
          </p:nvPr>
        </p:nvSpPr>
        <p:spPr/>
        <p:txBody>
          <a:bodyPr/>
          <a:lstStyle/>
          <a:p>
            <a:r>
              <a:rPr lang="en-US" dirty="0"/>
              <a:t>Writing and Solving Equations With Two or More Addends</a:t>
            </a:r>
          </a:p>
        </p:txBody>
      </p:sp>
      <p:sp>
        <p:nvSpPr>
          <p:cNvPr id="5" name="Text Placeholder 4">
            <a:extLst>
              <a:ext uri="{FF2B5EF4-FFF2-40B4-BE49-F238E27FC236}">
                <a16:creationId xmlns:a16="http://schemas.microsoft.com/office/drawing/2014/main" id="{1C2CEBA2-3CAB-40E3-E3A4-89C441C4A541}"/>
              </a:ext>
            </a:extLst>
          </p:cNvPr>
          <p:cNvSpPr>
            <a:spLocks noGrp="1"/>
          </p:cNvSpPr>
          <p:nvPr>
            <p:ph type="body" sz="quarter" idx="16"/>
          </p:nvPr>
        </p:nvSpPr>
        <p:spPr>
          <a:xfrm>
            <a:off x="1755648" y="2240280"/>
            <a:ext cx="5486400" cy="2434513"/>
          </a:xfrm>
        </p:spPr>
        <p:txBody>
          <a:bodyPr/>
          <a:lstStyle/>
          <a:p>
            <a:r>
              <a:rPr lang="en-US" dirty="0"/>
              <a:t>Learning Targets</a:t>
            </a:r>
          </a:p>
          <a:p>
            <a:pPr marL="788670" indent="-285750">
              <a:buFont typeface="Arial" panose="020B0604020202020204" pitchFamily="34" charset="0"/>
              <a:buChar char="•"/>
            </a:pPr>
            <a:r>
              <a:rPr lang="en-US" b="0" dirty="0"/>
              <a:t>Write multi-step equations to represent problems.</a:t>
            </a:r>
          </a:p>
          <a:p>
            <a:pPr marL="788670" indent="-285750">
              <a:buFont typeface="Arial" panose="020B0604020202020204" pitchFamily="34" charset="0"/>
              <a:buChar char="•"/>
            </a:pPr>
            <a:r>
              <a:rPr lang="en-US" b="0" dirty="0"/>
              <a:t>Solve multi-step equations.</a:t>
            </a:r>
          </a:p>
          <a:p>
            <a:pPr marL="788670" indent="-285750">
              <a:buFont typeface="Arial" panose="020B0604020202020204" pitchFamily="34" charset="0"/>
              <a:buChar char="•"/>
            </a:pPr>
            <a:r>
              <a:rPr lang="en-US" b="0" dirty="0"/>
              <a:t>Compare different ways of solving equations.</a:t>
            </a:r>
          </a:p>
        </p:txBody>
      </p:sp>
      <p:sp>
        <p:nvSpPr>
          <p:cNvPr id="6" name="Text Placeholder 5">
            <a:extLst>
              <a:ext uri="{FF2B5EF4-FFF2-40B4-BE49-F238E27FC236}">
                <a16:creationId xmlns:a16="http://schemas.microsoft.com/office/drawing/2014/main" id="{4CCDF546-F080-9627-78F4-29DA3CDAA30E}"/>
              </a:ext>
            </a:extLst>
          </p:cNvPr>
          <p:cNvSpPr>
            <a:spLocks noGrp="1"/>
          </p:cNvSpPr>
          <p:nvPr>
            <p:ph type="body" sz="quarter" idx="15"/>
          </p:nvPr>
        </p:nvSpPr>
        <p:spPr/>
        <p:txBody>
          <a:bodyPr/>
          <a:lstStyle/>
          <a:p>
            <a:r>
              <a:rPr lang="en-US" dirty="0"/>
              <a:t>LESSON 18 • Write and Solve Multi-Step Equations</a:t>
            </a:r>
          </a:p>
        </p:txBody>
      </p:sp>
    </p:spTree>
    <p:extLst>
      <p:ext uri="{BB962C8B-B14F-4D97-AF65-F5344CB8AC3E}">
        <p14:creationId xmlns:p14="http://schemas.microsoft.com/office/powerpoint/2010/main" val="2695209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52EBBD02-91FF-E140-B2CE-A927C7535C3D}"/>
              </a:ext>
            </a:extLst>
          </p:cNvPr>
          <p:cNvSpPr>
            <a:spLocks noGrp="1"/>
          </p:cNvSpPr>
          <p:nvPr>
            <p:ph type="body" sz="quarter" idx="20"/>
          </p:nvPr>
        </p:nvSpPr>
        <p:spPr/>
        <p:txBody>
          <a:bodyPr/>
          <a:lstStyle/>
          <a:p>
            <a:r>
              <a:rPr lang="en-US" dirty="0"/>
              <a:t>Model It</a:t>
            </a:r>
          </a:p>
        </p:txBody>
      </p:sp>
      <p:sp>
        <p:nvSpPr>
          <p:cNvPr id="27" name="Text Placeholder 26">
            <a:extLst>
              <a:ext uri="{FF2B5EF4-FFF2-40B4-BE49-F238E27FC236}">
                <a16:creationId xmlns:a16="http://schemas.microsoft.com/office/drawing/2014/main" id="{DA47749D-629D-1A46-8B3D-83B6A41E4D39}"/>
              </a:ext>
            </a:extLst>
          </p:cNvPr>
          <p:cNvSpPr>
            <a:spLocks noGrp="1"/>
          </p:cNvSpPr>
          <p:nvPr>
            <p:ph type="body" sz="quarter" idx="21"/>
          </p:nvPr>
        </p:nvSpPr>
        <p:spPr/>
        <p:txBody>
          <a:bodyPr/>
          <a:lstStyle/>
          <a:p>
            <a:r>
              <a:rPr lang="en-US" dirty="0"/>
              <a:t>Compare strategies</a:t>
            </a:r>
          </a:p>
        </p:txBody>
      </p:sp>
      <p:sp>
        <p:nvSpPr>
          <p:cNvPr id="20" name="Content Placeholder 19">
            <a:extLst>
              <a:ext uri="{FF2B5EF4-FFF2-40B4-BE49-F238E27FC236}">
                <a16:creationId xmlns:a16="http://schemas.microsoft.com/office/drawing/2014/main" id="{7035AD99-DB84-4F40-BF67-D7BE2DB3B5E7}"/>
              </a:ext>
            </a:extLst>
          </p:cNvPr>
          <p:cNvSpPr>
            <a:spLocks noGrp="1"/>
          </p:cNvSpPr>
          <p:nvPr>
            <p:ph sz="quarter" idx="10"/>
          </p:nvPr>
        </p:nvSpPr>
        <p:spPr>
          <a:xfrm>
            <a:off x="665497" y="942856"/>
            <a:ext cx="5486400" cy="2031455"/>
          </a:xfrm>
        </p:spPr>
        <p:txBody>
          <a:bodyPr/>
          <a:lstStyle/>
          <a:p>
            <a:pPr>
              <a:spcBef>
                <a:spcPts val="1000"/>
              </a:spcBef>
            </a:pPr>
            <a:r>
              <a:rPr lang="en-US" dirty="0"/>
              <a:t>You can start solving the equation by isolating the </a:t>
            </a:r>
            <a:r>
              <a:rPr lang="en-US" i="1" dirty="0"/>
              <a:t>x</a:t>
            </a:r>
            <a:r>
              <a:rPr lang="en-US" dirty="0"/>
              <a:t>-term.</a:t>
            </a:r>
          </a:p>
          <a:p>
            <a:pPr>
              <a:spcBef>
                <a:spcPts val="1000"/>
              </a:spcBef>
              <a:tabLst>
                <a:tab pos="1019175" algn="l"/>
              </a:tabLst>
            </a:pPr>
            <a:r>
              <a:rPr lang="en-US" dirty="0"/>
              <a:t>            5</a:t>
            </a:r>
            <a:r>
              <a:rPr lang="en-US" i="1" dirty="0"/>
              <a:t>x</a:t>
            </a:r>
            <a:r>
              <a:rPr lang="en-US" dirty="0"/>
              <a:t> + 15 = 150</a:t>
            </a:r>
          </a:p>
          <a:p>
            <a:pPr>
              <a:spcBef>
                <a:spcPts val="1000"/>
              </a:spcBef>
              <a:tabLst>
                <a:tab pos="455613" algn="l"/>
              </a:tabLst>
            </a:pPr>
            <a:r>
              <a:rPr lang="en-US" dirty="0"/>
              <a:t>    5</a:t>
            </a:r>
            <a:r>
              <a:rPr lang="en-US" i="1" dirty="0"/>
              <a:t>x</a:t>
            </a:r>
            <a:r>
              <a:rPr lang="en-US" dirty="0"/>
              <a:t> + 15 </a:t>
            </a:r>
            <a:r>
              <a:rPr lang="en-US" b="1" dirty="0">
                <a:solidFill>
                  <a:srgbClr val="0071BC"/>
                </a:solidFill>
              </a:rPr>
              <a:t>– 15 </a:t>
            </a:r>
            <a:r>
              <a:rPr lang="en-US" dirty="0"/>
              <a:t>= 150 </a:t>
            </a:r>
            <a:r>
              <a:rPr lang="en-US" b="1" dirty="0">
                <a:solidFill>
                  <a:srgbClr val="0071BC"/>
                </a:solidFill>
              </a:rPr>
              <a:t>– 15</a:t>
            </a:r>
          </a:p>
          <a:p>
            <a:pPr>
              <a:spcBef>
                <a:spcPts val="1000"/>
              </a:spcBef>
              <a:tabLst>
                <a:tab pos="1595438" algn="l"/>
              </a:tabLst>
            </a:pPr>
            <a:r>
              <a:rPr lang="en-US" dirty="0"/>
              <a:t>                    5</a:t>
            </a:r>
            <a:r>
              <a:rPr lang="en-US" i="1" dirty="0"/>
              <a:t>x</a:t>
            </a:r>
            <a:r>
              <a:rPr lang="en-US" dirty="0"/>
              <a:t> = 135</a:t>
            </a:r>
          </a:p>
        </p:txBody>
      </p:sp>
      <p:sp>
        <p:nvSpPr>
          <p:cNvPr id="25" name="Text Placeholder 24">
            <a:extLst>
              <a:ext uri="{FF2B5EF4-FFF2-40B4-BE49-F238E27FC236}">
                <a16:creationId xmlns:a16="http://schemas.microsoft.com/office/drawing/2014/main" id="{78B6C6D5-A51C-1944-858B-867807F28597}"/>
              </a:ext>
            </a:extLst>
          </p:cNvPr>
          <p:cNvSpPr>
            <a:spLocks noGrp="1"/>
          </p:cNvSpPr>
          <p:nvPr>
            <p:ph type="body" sz="quarter" idx="19"/>
          </p:nvPr>
        </p:nvSpPr>
        <p:spPr/>
        <p:txBody>
          <a:bodyPr/>
          <a:lstStyle/>
          <a:p>
            <a:r>
              <a:rPr lang="en-US" dirty="0"/>
              <a:t>360</a:t>
            </a:r>
          </a:p>
        </p:txBody>
      </p:sp>
    </p:spTree>
    <p:extLst>
      <p:ext uri="{BB962C8B-B14F-4D97-AF65-F5344CB8AC3E}">
        <p14:creationId xmlns:p14="http://schemas.microsoft.com/office/powerpoint/2010/main" val="1026177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52EBBD02-91FF-E140-B2CE-A927C7535C3D}"/>
              </a:ext>
            </a:extLst>
          </p:cNvPr>
          <p:cNvSpPr>
            <a:spLocks noGrp="1"/>
          </p:cNvSpPr>
          <p:nvPr>
            <p:ph type="body" sz="quarter" idx="20"/>
          </p:nvPr>
        </p:nvSpPr>
        <p:spPr/>
        <p:txBody>
          <a:bodyPr/>
          <a:lstStyle/>
          <a:p>
            <a:r>
              <a:rPr lang="en-US" dirty="0"/>
              <a:t>Model It</a:t>
            </a:r>
          </a:p>
        </p:txBody>
      </p:sp>
      <p:sp>
        <p:nvSpPr>
          <p:cNvPr id="27" name="Text Placeholder 26">
            <a:extLst>
              <a:ext uri="{FF2B5EF4-FFF2-40B4-BE49-F238E27FC236}">
                <a16:creationId xmlns:a16="http://schemas.microsoft.com/office/drawing/2014/main" id="{DA47749D-629D-1A46-8B3D-83B6A41E4D39}"/>
              </a:ext>
            </a:extLst>
          </p:cNvPr>
          <p:cNvSpPr>
            <a:spLocks noGrp="1"/>
          </p:cNvSpPr>
          <p:nvPr>
            <p:ph type="body" sz="quarter" idx="21"/>
          </p:nvPr>
        </p:nvSpPr>
        <p:spPr/>
        <p:txBody>
          <a:bodyPr/>
          <a:lstStyle/>
          <a:p>
            <a:r>
              <a:rPr lang="en-US" dirty="0"/>
              <a:t>Compare strategies</a:t>
            </a:r>
          </a:p>
        </p:txBody>
      </p:sp>
      <p:sp>
        <p:nvSpPr>
          <p:cNvPr id="20" name="Content Placeholder 19">
            <a:extLst>
              <a:ext uri="{FF2B5EF4-FFF2-40B4-BE49-F238E27FC236}">
                <a16:creationId xmlns:a16="http://schemas.microsoft.com/office/drawing/2014/main" id="{7035AD99-DB84-4F40-BF67-D7BE2DB3B5E7}"/>
              </a:ext>
            </a:extLst>
          </p:cNvPr>
          <p:cNvSpPr>
            <a:spLocks noGrp="1"/>
          </p:cNvSpPr>
          <p:nvPr>
            <p:ph sz="quarter" idx="10"/>
          </p:nvPr>
        </p:nvSpPr>
        <p:spPr>
          <a:xfrm>
            <a:off x="665497" y="942856"/>
            <a:ext cx="5486400" cy="2262568"/>
          </a:xfrm>
        </p:spPr>
        <p:txBody>
          <a:bodyPr/>
          <a:lstStyle/>
          <a:p>
            <a:pPr marL="9525">
              <a:spcBef>
                <a:spcPts val="1000"/>
              </a:spcBef>
              <a:tabLst>
                <a:tab pos="336550" algn="l"/>
              </a:tabLst>
            </a:pPr>
            <a:r>
              <a:rPr lang="en-US" dirty="0"/>
              <a:t>You can start solving the equation by dividing both sides by the same value.</a:t>
            </a:r>
          </a:p>
          <a:p>
            <a:pPr marL="9525">
              <a:lnSpc>
                <a:spcPct val="150000"/>
              </a:lnSpc>
              <a:spcBef>
                <a:spcPts val="1000"/>
              </a:spcBef>
              <a:tabLst>
                <a:tab pos="336550" algn="l"/>
              </a:tabLst>
            </a:pPr>
            <a:r>
              <a:rPr lang="en-US" dirty="0"/>
              <a:t>	   5</a:t>
            </a:r>
            <a:r>
              <a:rPr lang="en-US" i="1" dirty="0"/>
              <a:t>x</a:t>
            </a:r>
            <a:r>
              <a:rPr lang="en-US" dirty="0"/>
              <a:t> + 15 = 150</a:t>
            </a:r>
          </a:p>
          <a:p>
            <a:pPr marL="9525">
              <a:lnSpc>
                <a:spcPct val="150000"/>
              </a:lnSpc>
              <a:spcBef>
                <a:spcPts val="1000"/>
              </a:spcBef>
              <a:tabLst>
                <a:tab pos="336550" algn="l"/>
              </a:tabLst>
            </a:pPr>
            <a:r>
              <a:rPr lang="en-US" i="1" dirty="0"/>
              <a:t>	                =</a:t>
            </a:r>
          </a:p>
          <a:p>
            <a:pPr marL="9525">
              <a:lnSpc>
                <a:spcPct val="150000"/>
              </a:lnSpc>
              <a:spcBef>
                <a:spcPts val="1000"/>
              </a:spcBef>
              <a:tabLst>
                <a:tab pos="336550" algn="l"/>
              </a:tabLst>
            </a:pPr>
            <a:r>
              <a:rPr lang="en-US" i="1" dirty="0"/>
              <a:t>	       x</a:t>
            </a:r>
            <a:r>
              <a:rPr lang="en-US" dirty="0"/>
              <a:t> + 3 = 30</a:t>
            </a:r>
          </a:p>
        </p:txBody>
      </p:sp>
      <p:pic>
        <p:nvPicPr>
          <p:cNvPr id="6" name="Picture 5">
            <a:extLst>
              <a:ext uri="{FF2B5EF4-FFF2-40B4-BE49-F238E27FC236}">
                <a16:creationId xmlns:a16="http://schemas.microsoft.com/office/drawing/2014/main" id="{824D95EF-23D0-ED42-8D19-BF0C43400ED0}"/>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010589" y="2227721"/>
            <a:ext cx="1155715" cy="636998"/>
          </a:xfrm>
          <a:prstGeom prst="rect">
            <a:avLst/>
          </a:prstGeom>
        </p:spPr>
      </p:pic>
      <p:pic>
        <p:nvPicPr>
          <p:cNvPr id="7" name="Picture 6">
            <a:extLst>
              <a:ext uri="{FF2B5EF4-FFF2-40B4-BE49-F238E27FC236}">
                <a16:creationId xmlns:a16="http://schemas.microsoft.com/office/drawing/2014/main" id="{356D15AB-6BEF-C84F-AECE-4C43813A93EE}"/>
              </a:ext>
              <a:ext uri="{C183D7F6-B498-43B3-948B-1728B52AA6E4}">
                <adec:decorative xmlns:adec="http://schemas.microsoft.com/office/drawing/2017/decorative" val="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442330" y="2227721"/>
            <a:ext cx="510989" cy="636998"/>
          </a:xfrm>
          <a:prstGeom prst="rect">
            <a:avLst/>
          </a:prstGeom>
        </p:spPr>
      </p:pic>
      <p:sp>
        <p:nvSpPr>
          <p:cNvPr id="25" name="Text Placeholder 24">
            <a:extLst>
              <a:ext uri="{FF2B5EF4-FFF2-40B4-BE49-F238E27FC236}">
                <a16:creationId xmlns:a16="http://schemas.microsoft.com/office/drawing/2014/main" id="{78B6C6D5-A51C-1944-858B-867807F28597}"/>
              </a:ext>
            </a:extLst>
          </p:cNvPr>
          <p:cNvSpPr>
            <a:spLocks noGrp="1"/>
          </p:cNvSpPr>
          <p:nvPr>
            <p:ph type="body" sz="quarter" idx="19"/>
          </p:nvPr>
        </p:nvSpPr>
        <p:spPr/>
        <p:txBody>
          <a:bodyPr/>
          <a:lstStyle/>
          <a:p>
            <a:r>
              <a:rPr lang="en-US" dirty="0"/>
              <a:t>360</a:t>
            </a:r>
          </a:p>
        </p:txBody>
      </p:sp>
    </p:spTree>
    <p:extLst>
      <p:ext uri="{BB962C8B-B14F-4D97-AF65-F5344CB8AC3E}">
        <p14:creationId xmlns:p14="http://schemas.microsoft.com/office/powerpoint/2010/main" val="973226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Placeholder 23" descr="Connect It">
            <a:extLst>
              <a:ext uri="{FF2B5EF4-FFF2-40B4-BE49-F238E27FC236}">
                <a16:creationId xmlns:a16="http://schemas.microsoft.com/office/drawing/2014/main" id="{442FDE67-ABBF-C843-9B87-1ADBD56C2473}"/>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1" name="Text Placeholder 10">
            <a:extLst>
              <a:ext uri="{FF2B5EF4-FFF2-40B4-BE49-F238E27FC236}">
                <a16:creationId xmlns:a16="http://schemas.microsoft.com/office/drawing/2014/main" id="{86BABA1E-0240-7B4E-B573-CB7A83D5F4EE}"/>
              </a:ext>
            </a:extLst>
          </p:cNvPr>
          <p:cNvSpPr>
            <a:spLocks noGrp="1"/>
          </p:cNvSpPr>
          <p:nvPr>
            <p:ph type="body" sz="quarter" idx="13"/>
          </p:nvPr>
        </p:nvSpPr>
        <p:spPr/>
        <p:txBody>
          <a:bodyPr/>
          <a:lstStyle/>
          <a:p>
            <a:r>
              <a:rPr lang="en-US" dirty="0"/>
              <a:t>Make connections and explain your thinking</a:t>
            </a:r>
          </a:p>
        </p:txBody>
      </p:sp>
      <p:pic>
        <p:nvPicPr>
          <p:cNvPr id="26" name="Picture Placeholder 25" descr="one">
            <a:extLst>
              <a:ext uri="{FF2B5EF4-FFF2-40B4-BE49-F238E27FC236}">
                <a16:creationId xmlns:a16="http://schemas.microsoft.com/office/drawing/2014/main" id="{9D630513-3067-2243-B042-07810B29B3D9}"/>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a:stretch>
            <a:fillRect/>
          </a:stretch>
        </p:blipFill>
        <p:spPr/>
      </p:pic>
      <p:sp>
        <p:nvSpPr>
          <p:cNvPr id="10" name="Content Placeholder 9">
            <a:extLst>
              <a:ext uri="{FF2B5EF4-FFF2-40B4-BE49-F238E27FC236}">
                <a16:creationId xmlns:a16="http://schemas.microsoft.com/office/drawing/2014/main" id="{B07D3531-AF88-BB4F-B848-DE7185D9DBEE}"/>
              </a:ext>
            </a:extLst>
          </p:cNvPr>
          <p:cNvSpPr>
            <a:spLocks noGrp="1"/>
          </p:cNvSpPr>
          <p:nvPr>
            <p:ph sz="quarter" idx="10"/>
          </p:nvPr>
        </p:nvSpPr>
        <p:spPr>
          <a:xfrm>
            <a:off x="665497" y="947446"/>
            <a:ext cx="5486400" cy="740362"/>
          </a:xfrm>
        </p:spPr>
        <p:txBody>
          <a:bodyPr/>
          <a:lstStyle/>
          <a:p>
            <a:r>
              <a:rPr lang="en-US" dirty="0"/>
              <a:t>How many bricks can Noah use to make the arch?</a:t>
            </a:r>
          </a:p>
        </p:txBody>
      </p:sp>
      <p:pic>
        <p:nvPicPr>
          <p:cNvPr id="28" name="Picture Placeholder 27" descr="two">
            <a:extLst>
              <a:ext uri="{FF2B5EF4-FFF2-40B4-BE49-F238E27FC236}">
                <a16:creationId xmlns:a16="http://schemas.microsoft.com/office/drawing/2014/main" id="{AFF3625C-922B-3143-905E-933360FF8A05}"/>
              </a:ext>
            </a:extLst>
          </p:cNvPr>
          <p:cNvPicPr>
            <a:picLocks noGrp="1" noChangeAspect="1"/>
          </p:cNvPicPr>
          <p:nvPr>
            <p:ph type="pic" sz="quarter" idx="16"/>
          </p:nvPr>
        </p:nvPicPr>
        <p:blipFill>
          <a:blip r:embed="rId5" cstate="screen">
            <a:extLst>
              <a:ext uri="{28A0092B-C50C-407E-A947-70E740481C1C}">
                <a14:useLocalDpi xmlns:a14="http://schemas.microsoft.com/office/drawing/2010/main"/>
              </a:ext>
            </a:extLst>
          </a:blip>
          <a:srcRect/>
          <a:stretch>
            <a:fillRect/>
          </a:stretch>
        </p:blipFill>
        <p:spPr>
          <a:xfrm>
            <a:off x="187693" y="2088860"/>
            <a:ext cx="393700" cy="368300"/>
          </a:xfrm>
        </p:spPr>
      </p:pic>
      <p:sp>
        <p:nvSpPr>
          <p:cNvPr id="15" name="Content Placeholder 14">
            <a:extLst>
              <a:ext uri="{FF2B5EF4-FFF2-40B4-BE49-F238E27FC236}">
                <a16:creationId xmlns:a16="http://schemas.microsoft.com/office/drawing/2014/main" id="{A4A93FC0-B82C-394B-856E-637D0BF0E567}"/>
              </a:ext>
            </a:extLst>
          </p:cNvPr>
          <p:cNvSpPr>
            <a:spLocks noGrp="1"/>
          </p:cNvSpPr>
          <p:nvPr>
            <p:ph sz="quarter" idx="17"/>
          </p:nvPr>
        </p:nvSpPr>
        <p:spPr>
          <a:xfrm>
            <a:off x="665497" y="2097842"/>
            <a:ext cx="5486400" cy="846631"/>
          </a:xfrm>
        </p:spPr>
        <p:txBody>
          <a:bodyPr/>
          <a:lstStyle/>
          <a:p>
            <a:r>
              <a:rPr lang="en-US" dirty="0"/>
              <a:t>Look at the first </a:t>
            </a:r>
            <a:r>
              <a:rPr lang="en-US" b="1" dirty="0">
                <a:solidFill>
                  <a:srgbClr val="E67325"/>
                </a:solidFill>
              </a:rPr>
              <a:t>Model It</a:t>
            </a:r>
            <a:r>
              <a:rPr lang="en-US" dirty="0"/>
              <a:t>. How does the bar model represent the situation?</a:t>
            </a:r>
          </a:p>
        </p:txBody>
      </p:sp>
      <p:pic>
        <p:nvPicPr>
          <p:cNvPr id="30" name="Picture Placeholder 29" descr="three">
            <a:extLst>
              <a:ext uri="{FF2B5EF4-FFF2-40B4-BE49-F238E27FC236}">
                <a16:creationId xmlns:a16="http://schemas.microsoft.com/office/drawing/2014/main" id="{F78095C3-342A-EF42-84C7-4336A2D5B82A}"/>
              </a:ext>
            </a:extLst>
          </p:cNvPr>
          <p:cNvPicPr>
            <a:picLocks noGrp="1" noChangeAspect="1"/>
          </p:cNvPicPr>
          <p:nvPr>
            <p:ph type="pic" sz="quarter" idx="18"/>
          </p:nvPr>
        </p:nvPicPr>
        <p:blipFill>
          <a:blip r:embed="rId6" cstate="screen">
            <a:extLst>
              <a:ext uri="{28A0092B-C50C-407E-A947-70E740481C1C}">
                <a14:useLocalDpi xmlns:a14="http://schemas.microsoft.com/office/drawing/2010/main"/>
              </a:ext>
            </a:extLst>
          </a:blip>
          <a:srcRect/>
          <a:stretch>
            <a:fillRect/>
          </a:stretch>
        </p:blipFill>
        <p:spPr>
          <a:xfrm>
            <a:off x="187693" y="3263110"/>
            <a:ext cx="393700" cy="368300"/>
          </a:xfrm>
        </p:spPr>
      </p:pic>
      <p:sp>
        <p:nvSpPr>
          <p:cNvPr id="17" name="Content Placeholder 16">
            <a:extLst>
              <a:ext uri="{FF2B5EF4-FFF2-40B4-BE49-F238E27FC236}">
                <a16:creationId xmlns:a16="http://schemas.microsoft.com/office/drawing/2014/main" id="{4F490E3E-1EA2-2149-8BBE-B3EFA7679F7A}"/>
              </a:ext>
            </a:extLst>
          </p:cNvPr>
          <p:cNvSpPr>
            <a:spLocks noGrp="1"/>
          </p:cNvSpPr>
          <p:nvPr>
            <p:ph sz="quarter" idx="19"/>
          </p:nvPr>
        </p:nvSpPr>
        <p:spPr>
          <a:xfrm>
            <a:off x="665497" y="3272092"/>
            <a:ext cx="5486400" cy="1038411"/>
          </a:xfrm>
        </p:spPr>
        <p:txBody>
          <a:bodyPr/>
          <a:lstStyle/>
          <a:p>
            <a:r>
              <a:rPr lang="en-US" dirty="0"/>
              <a:t>Look at the second </a:t>
            </a:r>
            <a:r>
              <a:rPr lang="en-US" b="1" dirty="0">
                <a:solidFill>
                  <a:srgbClr val="E67325"/>
                </a:solidFill>
              </a:rPr>
              <a:t>Model It</a:t>
            </a:r>
            <a:r>
              <a:rPr lang="en-US" dirty="0"/>
              <a:t>. Why do you subtract 15 from both sides? What do you need to do next to find the value of </a:t>
            </a:r>
            <a:r>
              <a:rPr lang="en-US" i="1" dirty="0"/>
              <a:t>x</a:t>
            </a:r>
            <a:r>
              <a:rPr lang="en-US" dirty="0"/>
              <a:t>?</a:t>
            </a:r>
          </a:p>
        </p:txBody>
      </p:sp>
      <p:pic>
        <p:nvPicPr>
          <p:cNvPr id="32" name="Picture Placeholder 31" descr="four">
            <a:extLst>
              <a:ext uri="{FF2B5EF4-FFF2-40B4-BE49-F238E27FC236}">
                <a16:creationId xmlns:a16="http://schemas.microsoft.com/office/drawing/2014/main" id="{F4BFAF6D-FF8D-924E-91D2-F8B84E40E9A3}"/>
              </a:ext>
            </a:extLst>
          </p:cNvPr>
          <p:cNvPicPr>
            <a:picLocks noGrp="1" noChangeAspect="1"/>
          </p:cNvPicPr>
          <p:nvPr>
            <p:ph type="pic" sz="quarter" idx="20"/>
          </p:nvPr>
        </p:nvPicPr>
        <p:blipFill>
          <a:blip r:embed="rId7" cstate="screen">
            <a:extLst>
              <a:ext uri="{28A0092B-C50C-407E-A947-70E740481C1C}">
                <a14:useLocalDpi xmlns:a14="http://schemas.microsoft.com/office/drawing/2010/main"/>
              </a:ext>
            </a:extLst>
          </a:blip>
          <a:srcRect/>
          <a:stretch>
            <a:fillRect/>
          </a:stretch>
        </p:blipFill>
        <p:spPr>
          <a:xfrm>
            <a:off x="187693" y="4716050"/>
            <a:ext cx="393700" cy="368300"/>
          </a:xfrm>
        </p:spPr>
      </p:pic>
      <p:sp>
        <p:nvSpPr>
          <p:cNvPr id="19" name="Content Placeholder 18">
            <a:extLst>
              <a:ext uri="{FF2B5EF4-FFF2-40B4-BE49-F238E27FC236}">
                <a16:creationId xmlns:a16="http://schemas.microsoft.com/office/drawing/2014/main" id="{CC4F81E2-B6B9-E540-9C9C-729F1E555A76}"/>
              </a:ext>
            </a:extLst>
          </p:cNvPr>
          <p:cNvSpPr>
            <a:spLocks noGrp="1"/>
          </p:cNvSpPr>
          <p:nvPr>
            <p:ph sz="quarter" idx="21"/>
          </p:nvPr>
        </p:nvSpPr>
        <p:spPr>
          <a:xfrm>
            <a:off x="665497" y="4725033"/>
            <a:ext cx="5486400" cy="740362"/>
          </a:xfrm>
        </p:spPr>
        <p:txBody>
          <a:bodyPr/>
          <a:lstStyle/>
          <a:p>
            <a:r>
              <a:rPr lang="en-US" dirty="0"/>
              <a:t>Look at the third </a:t>
            </a:r>
            <a:r>
              <a:rPr lang="en-US" b="1" dirty="0">
                <a:solidFill>
                  <a:srgbClr val="E67325"/>
                </a:solidFill>
              </a:rPr>
              <a:t>Model It</a:t>
            </a:r>
            <a:r>
              <a:rPr lang="en-US" dirty="0"/>
              <a:t>. Why do you divide all of the terms by 5?</a:t>
            </a:r>
          </a:p>
        </p:txBody>
      </p:sp>
      <p:sp>
        <p:nvSpPr>
          <p:cNvPr id="22" name="Text Placeholder 21">
            <a:extLst>
              <a:ext uri="{FF2B5EF4-FFF2-40B4-BE49-F238E27FC236}">
                <a16:creationId xmlns:a16="http://schemas.microsoft.com/office/drawing/2014/main" id="{FBFEF266-BCA8-E245-B79B-A4C5889919C1}"/>
              </a:ext>
            </a:extLst>
          </p:cNvPr>
          <p:cNvSpPr>
            <a:spLocks noGrp="1"/>
          </p:cNvSpPr>
          <p:nvPr>
            <p:ph type="body" sz="quarter" idx="24"/>
          </p:nvPr>
        </p:nvSpPr>
        <p:spPr/>
        <p:txBody>
          <a:bodyPr/>
          <a:lstStyle/>
          <a:p>
            <a:r>
              <a:rPr lang="en-US" dirty="0"/>
              <a:t>361</a:t>
            </a:r>
          </a:p>
        </p:txBody>
      </p:sp>
    </p:spTree>
    <p:extLst>
      <p:ext uri="{BB962C8B-B14F-4D97-AF65-F5344CB8AC3E}">
        <p14:creationId xmlns:p14="http://schemas.microsoft.com/office/powerpoint/2010/main" val="2391114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Placeholder 23" descr="Connect It">
            <a:extLst>
              <a:ext uri="{FF2B5EF4-FFF2-40B4-BE49-F238E27FC236}">
                <a16:creationId xmlns:a16="http://schemas.microsoft.com/office/drawing/2014/main" id="{442FDE67-ABBF-C843-9B87-1ADBD56C2473}"/>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1" name="Text Placeholder 10">
            <a:extLst>
              <a:ext uri="{FF2B5EF4-FFF2-40B4-BE49-F238E27FC236}">
                <a16:creationId xmlns:a16="http://schemas.microsoft.com/office/drawing/2014/main" id="{86BABA1E-0240-7B4E-B573-CB7A83D5F4EE}"/>
              </a:ext>
            </a:extLst>
          </p:cNvPr>
          <p:cNvSpPr>
            <a:spLocks noGrp="1"/>
          </p:cNvSpPr>
          <p:nvPr>
            <p:ph type="body" sz="quarter" idx="13"/>
          </p:nvPr>
        </p:nvSpPr>
        <p:spPr/>
        <p:txBody>
          <a:bodyPr/>
          <a:lstStyle/>
          <a:p>
            <a:r>
              <a:rPr lang="en-US" dirty="0"/>
              <a:t>Make connections and explain your thinking</a:t>
            </a:r>
          </a:p>
        </p:txBody>
      </p:sp>
      <p:pic>
        <p:nvPicPr>
          <p:cNvPr id="26" name="Picture Placeholder 25" descr="five">
            <a:extLst>
              <a:ext uri="{FF2B5EF4-FFF2-40B4-BE49-F238E27FC236}">
                <a16:creationId xmlns:a16="http://schemas.microsoft.com/office/drawing/2014/main" id="{9D630513-3067-2243-B042-07810B29B3D9}"/>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a:stretch/>
        </p:blipFill>
        <p:spPr>
          <a:xfrm>
            <a:off x="187693" y="938463"/>
            <a:ext cx="393700" cy="368300"/>
          </a:xfrm>
        </p:spPr>
      </p:pic>
      <p:sp>
        <p:nvSpPr>
          <p:cNvPr id="10" name="Content Placeholder 9">
            <a:extLst>
              <a:ext uri="{FF2B5EF4-FFF2-40B4-BE49-F238E27FC236}">
                <a16:creationId xmlns:a16="http://schemas.microsoft.com/office/drawing/2014/main" id="{B07D3531-AF88-BB4F-B848-DE7185D9DBEE}"/>
              </a:ext>
            </a:extLst>
          </p:cNvPr>
          <p:cNvSpPr>
            <a:spLocks noGrp="1"/>
          </p:cNvSpPr>
          <p:nvPr>
            <p:ph sz="quarter" idx="10"/>
          </p:nvPr>
        </p:nvSpPr>
        <p:spPr>
          <a:xfrm>
            <a:off x="665497" y="947445"/>
            <a:ext cx="5486400" cy="1039010"/>
          </a:xfrm>
        </p:spPr>
        <p:txBody>
          <a:bodyPr/>
          <a:lstStyle/>
          <a:p>
            <a:r>
              <a:rPr lang="en-US" dirty="0"/>
              <a:t>Look at the second and third </a:t>
            </a:r>
            <a:r>
              <a:rPr lang="en-US" b="1" dirty="0">
                <a:solidFill>
                  <a:srgbClr val="E67325"/>
                </a:solidFill>
              </a:rPr>
              <a:t>Model Its</a:t>
            </a:r>
            <a:r>
              <a:rPr lang="en-US" dirty="0"/>
              <a:t>. </a:t>
            </a:r>
            <a:br>
              <a:rPr lang="en-US" dirty="0"/>
            </a:br>
            <a:r>
              <a:rPr lang="en-US" dirty="0"/>
              <a:t>How are the strategies for solving </a:t>
            </a:r>
            <a:br>
              <a:rPr lang="en-US" dirty="0"/>
            </a:br>
            <a:r>
              <a:rPr lang="en-US" dirty="0"/>
              <a:t>5</a:t>
            </a:r>
            <a:r>
              <a:rPr lang="en-US" i="1" dirty="0"/>
              <a:t>x</a:t>
            </a:r>
            <a:r>
              <a:rPr lang="en-US" dirty="0"/>
              <a:t> + 15 = 150 similar? How are they different?</a:t>
            </a:r>
          </a:p>
        </p:txBody>
      </p:sp>
      <p:pic>
        <p:nvPicPr>
          <p:cNvPr id="28" name="Picture Placeholder 27" descr="six">
            <a:extLst>
              <a:ext uri="{FF2B5EF4-FFF2-40B4-BE49-F238E27FC236}">
                <a16:creationId xmlns:a16="http://schemas.microsoft.com/office/drawing/2014/main" id="{AFF3625C-922B-3143-905E-933360FF8A05}"/>
              </a:ext>
            </a:extLst>
          </p:cNvPr>
          <p:cNvPicPr>
            <a:picLocks noGrp="1" noChangeAspect="1"/>
          </p:cNvPicPr>
          <p:nvPr>
            <p:ph type="pic" sz="quarter" idx="16"/>
          </p:nvPr>
        </p:nvPicPr>
        <p:blipFill>
          <a:blip r:embed="rId5" cstate="screen">
            <a:extLst>
              <a:ext uri="{28A0092B-C50C-407E-A947-70E740481C1C}">
                <a14:useLocalDpi xmlns:a14="http://schemas.microsoft.com/office/drawing/2010/main"/>
              </a:ext>
            </a:extLst>
          </a:blip>
          <a:srcRect/>
          <a:stretch/>
        </p:blipFill>
        <p:spPr>
          <a:xfrm>
            <a:off x="187693" y="3428669"/>
            <a:ext cx="393700" cy="368300"/>
          </a:xfrm>
        </p:spPr>
      </p:pic>
      <p:sp>
        <p:nvSpPr>
          <p:cNvPr id="15" name="Content Placeholder 14">
            <a:extLst>
              <a:ext uri="{FF2B5EF4-FFF2-40B4-BE49-F238E27FC236}">
                <a16:creationId xmlns:a16="http://schemas.microsoft.com/office/drawing/2014/main" id="{A4A93FC0-B82C-394B-856E-637D0BF0E567}"/>
              </a:ext>
            </a:extLst>
          </p:cNvPr>
          <p:cNvSpPr>
            <a:spLocks noGrp="1"/>
          </p:cNvSpPr>
          <p:nvPr>
            <p:ph sz="quarter" idx="17"/>
          </p:nvPr>
        </p:nvSpPr>
        <p:spPr>
          <a:xfrm>
            <a:off x="665497" y="3437651"/>
            <a:ext cx="5486400" cy="846631"/>
          </a:xfrm>
        </p:spPr>
        <p:txBody>
          <a:bodyPr/>
          <a:lstStyle/>
          <a:p>
            <a:r>
              <a:rPr lang="en-US" dirty="0"/>
              <a:t>Describe two ways you could solve the equation 2</a:t>
            </a:r>
            <a:r>
              <a:rPr lang="en-US" i="1" dirty="0"/>
              <a:t>x</a:t>
            </a:r>
            <a:r>
              <a:rPr lang="en-US" dirty="0"/>
              <a:t> + 12 = 8.</a:t>
            </a:r>
          </a:p>
        </p:txBody>
      </p:sp>
      <p:sp>
        <p:nvSpPr>
          <p:cNvPr id="22" name="Text Placeholder 21">
            <a:extLst>
              <a:ext uri="{FF2B5EF4-FFF2-40B4-BE49-F238E27FC236}">
                <a16:creationId xmlns:a16="http://schemas.microsoft.com/office/drawing/2014/main" id="{FBFEF266-BCA8-E245-B79B-A4C5889919C1}"/>
              </a:ext>
            </a:extLst>
          </p:cNvPr>
          <p:cNvSpPr>
            <a:spLocks noGrp="1"/>
          </p:cNvSpPr>
          <p:nvPr>
            <p:ph type="body" sz="quarter" idx="24"/>
          </p:nvPr>
        </p:nvSpPr>
        <p:spPr/>
        <p:txBody>
          <a:bodyPr/>
          <a:lstStyle/>
          <a:p>
            <a:r>
              <a:rPr lang="en-US" dirty="0"/>
              <a:t>361</a:t>
            </a:r>
          </a:p>
        </p:txBody>
      </p:sp>
    </p:spTree>
    <p:extLst>
      <p:ext uri="{BB962C8B-B14F-4D97-AF65-F5344CB8AC3E}">
        <p14:creationId xmlns:p14="http://schemas.microsoft.com/office/powerpoint/2010/main" val="2224295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Placeholder 21" descr="Connect It">
            <a:extLst>
              <a:ext uri="{FF2B5EF4-FFF2-40B4-BE49-F238E27FC236}">
                <a16:creationId xmlns:a16="http://schemas.microsoft.com/office/drawing/2014/main" id="{88BADDE7-3FBF-D34A-9766-2EC43C96AB3B}"/>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16" name="Text Placeholder 15">
            <a:extLst>
              <a:ext uri="{FF2B5EF4-FFF2-40B4-BE49-F238E27FC236}">
                <a16:creationId xmlns:a16="http://schemas.microsoft.com/office/drawing/2014/main" id="{E9EF19FC-8E01-ED43-9A10-02160F33C034}"/>
              </a:ext>
            </a:extLst>
          </p:cNvPr>
          <p:cNvSpPr>
            <a:spLocks noGrp="1"/>
          </p:cNvSpPr>
          <p:nvPr>
            <p:ph type="body" sz="quarter" idx="13"/>
          </p:nvPr>
        </p:nvSpPr>
        <p:spPr/>
        <p:txBody>
          <a:bodyPr/>
          <a:lstStyle/>
          <a:p>
            <a:r>
              <a:rPr lang="en-US" dirty="0"/>
              <a:t>Reflect on what you have learned</a:t>
            </a:r>
          </a:p>
        </p:txBody>
      </p:sp>
      <p:pic>
        <p:nvPicPr>
          <p:cNvPr id="24" name="Picture Placeholder 23" descr="seven">
            <a:extLst>
              <a:ext uri="{FF2B5EF4-FFF2-40B4-BE49-F238E27FC236}">
                <a16:creationId xmlns:a16="http://schemas.microsoft.com/office/drawing/2014/main" id="{CAF9789C-F45A-3F4E-91F0-EBD0AFCDE100}"/>
              </a:ext>
            </a:extLst>
          </p:cNvPr>
          <p:cNvPicPr>
            <a:picLocks noGrp="1" noChangeAspect="1"/>
          </p:cNvPicPr>
          <p:nvPr>
            <p:ph type="pic" sz="quarter" idx="15"/>
          </p:nvPr>
        </p:nvPicPr>
        <p:blipFill>
          <a:blip r:embed="rId4" cstate="screen">
            <a:extLst>
              <a:ext uri="{28A0092B-C50C-407E-A947-70E740481C1C}">
                <a14:useLocalDpi xmlns:a14="http://schemas.microsoft.com/office/drawing/2010/main"/>
              </a:ext>
            </a:extLst>
          </a:blip>
          <a:srcRect/>
          <a:stretch>
            <a:fillRect/>
          </a:stretch>
        </p:blipFill>
        <p:spPr/>
      </p:pic>
      <p:sp>
        <p:nvSpPr>
          <p:cNvPr id="15" name="Content Placeholder 14">
            <a:extLst>
              <a:ext uri="{FF2B5EF4-FFF2-40B4-BE49-F238E27FC236}">
                <a16:creationId xmlns:a16="http://schemas.microsoft.com/office/drawing/2014/main" id="{DE375248-18EB-8C46-A3D2-A73FB995C2CB}"/>
              </a:ext>
            </a:extLst>
          </p:cNvPr>
          <p:cNvSpPr>
            <a:spLocks noGrp="1"/>
          </p:cNvSpPr>
          <p:nvPr>
            <p:ph sz="quarter" idx="10"/>
          </p:nvPr>
        </p:nvSpPr>
        <p:spPr/>
        <p:txBody>
          <a:bodyPr/>
          <a:lstStyle/>
          <a:p>
            <a:r>
              <a:rPr lang="en-US" b="1" dirty="0">
                <a:solidFill>
                  <a:srgbClr val="0071BC"/>
                </a:solidFill>
              </a:rPr>
              <a:t>Reflect</a:t>
            </a:r>
            <a:r>
              <a:rPr lang="en-US" dirty="0"/>
              <a:t> Think about all the models and strategies you have discussed today. Describe how one of them helped you better understand how to solve the </a:t>
            </a:r>
            <a:r>
              <a:rPr lang="en-US" b="1" dirty="0">
                <a:solidFill>
                  <a:srgbClr val="E67325"/>
                </a:solidFill>
              </a:rPr>
              <a:t>Try It </a:t>
            </a:r>
            <a:r>
              <a:rPr lang="en-US" dirty="0"/>
              <a:t>problem.</a:t>
            </a:r>
          </a:p>
        </p:txBody>
      </p:sp>
      <p:sp>
        <p:nvSpPr>
          <p:cNvPr id="20" name="Text Placeholder 19">
            <a:extLst>
              <a:ext uri="{FF2B5EF4-FFF2-40B4-BE49-F238E27FC236}">
                <a16:creationId xmlns:a16="http://schemas.microsoft.com/office/drawing/2014/main" id="{398855CF-CD58-2F4C-A8C3-9D23E605601E}"/>
              </a:ext>
            </a:extLst>
          </p:cNvPr>
          <p:cNvSpPr>
            <a:spLocks noGrp="1"/>
          </p:cNvSpPr>
          <p:nvPr>
            <p:ph type="body" sz="quarter" idx="18"/>
          </p:nvPr>
        </p:nvSpPr>
        <p:spPr/>
        <p:txBody>
          <a:bodyPr/>
          <a:lstStyle/>
          <a:p>
            <a:r>
              <a:rPr lang="en-US" dirty="0"/>
              <a:t>361</a:t>
            </a:r>
          </a:p>
        </p:txBody>
      </p:sp>
    </p:spTree>
    <p:extLst>
      <p:ext uri="{BB962C8B-B14F-4D97-AF65-F5344CB8AC3E}">
        <p14:creationId xmlns:p14="http://schemas.microsoft.com/office/powerpoint/2010/main" val="2316461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D8D6A501-15A8-C84C-AC03-E5740ACF89F9}"/>
              </a:ext>
            </a:extLst>
          </p:cNvPr>
          <p:cNvSpPr>
            <a:spLocks noGrp="1"/>
          </p:cNvSpPr>
          <p:nvPr>
            <p:ph type="body" sz="quarter" idx="20"/>
          </p:nvPr>
        </p:nvSpPr>
        <p:spPr/>
        <p:txBody>
          <a:bodyPr/>
          <a:lstStyle/>
          <a:p>
            <a:r>
              <a:rPr lang="en-US" dirty="0"/>
              <a:t>Apply It</a:t>
            </a:r>
          </a:p>
        </p:txBody>
      </p:sp>
      <p:sp>
        <p:nvSpPr>
          <p:cNvPr id="13" name="Text Placeholder 12">
            <a:extLst>
              <a:ext uri="{FF2B5EF4-FFF2-40B4-BE49-F238E27FC236}">
                <a16:creationId xmlns:a16="http://schemas.microsoft.com/office/drawing/2014/main" id="{FCE39BF5-2D44-E94E-807F-A46996C37F1D}"/>
              </a:ext>
            </a:extLst>
          </p:cNvPr>
          <p:cNvSpPr>
            <a:spLocks noGrp="1"/>
          </p:cNvSpPr>
          <p:nvPr>
            <p:ph type="body" sz="quarter" idx="21"/>
          </p:nvPr>
        </p:nvSpPr>
        <p:spPr/>
        <p:txBody>
          <a:bodyPr/>
          <a:lstStyle/>
          <a:p>
            <a:r>
              <a:rPr lang="en-US" dirty="0"/>
              <a:t>Apply your thinking to a new problem</a:t>
            </a:r>
          </a:p>
        </p:txBody>
      </p:sp>
      <p:pic>
        <p:nvPicPr>
          <p:cNvPr id="16" name="Picture Placeholder 15" descr="eight">
            <a:extLst>
              <a:ext uri="{FF2B5EF4-FFF2-40B4-BE49-F238E27FC236}">
                <a16:creationId xmlns:a16="http://schemas.microsoft.com/office/drawing/2014/main" id="{551F549D-8358-934A-9C52-F2EEB8B8C1CF}"/>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a:fillRect/>
          </a:stretch>
        </p:blipFill>
        <p:spPr/>
      </p:pic>
      <p:sp>
        <p:nvSpPr>
          <p:cNvPr id="8" name="Content Placeholder 7">
            <a:extLst>
              <a:ext uri="{FF2B5EF4-FFF2-40B4-BE49-F238E27FC236}">
                <a16:creationId xmlns:a16="http://schemas.microsoft.com/office/drawing/2014/main" id="{384AA6C7-201F-AF46-B850-5F907365F151}"/>
              </a:ext>
            </a:extLst>
          </p:cNvPr>
          <p:cNvSpPr>
            <a:spLocks noGrp="1"/>
          </p:cNvSpPr>
          <p:nvPr>
            <p:ph sz="quarter" idx="10"/>
          </p:nvPr>
        </p:nvSpPr>
        <p:spPr>
          <a:xfrm>
            <a:off x="665497" y="947447"/>
            <a:ext cx="5486400" cy="576554"/>
          </a:xfrm>
        </p:spPr>
        <p:txBody>
          <a:bodyPr/>
          <a:lstStyle/>
          <a:p>
            <a:r>
              <a:rPr lang="en-US" dirty="0"/>
              <a:t>Solve –21 =         + 6. Show your work.</a:t>
            </a:r>
          </a:p>
        </p:txBody>
      </p:sp>
      <p:pic>
        <p:nvPicPr>
          <p:cNvPr id="18" name="Picture 17">
            <a:extLst>
              <a:ext uri="{FF2B5EF4-FFF2-40B4-BE49-F238E27FC236}">
                <a16:creationId xmlns:a16="http://schemas.microsoft.com/office/drawing/2014/main" id="{A885C161-E218-E543-96A0-BA9C8769B42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165182" y="938463"/>
            <a:ext cx="481965" cy="474980"/>
          </a:xfrm>
          <a:prstGeom prst="rect">
            <a:avLst/>
          </a:prstGeom>
        </p:spPr>
      </p:pic>
      <p:sp>
        <p:nvSpPr>
          <p:cNvPr id="2" name="Content Placeholder 7">
            <a:extLst>
              <a:ext uri="{FF2B5EF4-FFF2-40B4-BE49-F238E27FC236}">
                <a16:creationId xmlns:a16="http://schemas.microsoft.com/office/drawing/2014/main" id="{B529F130-72B3-A5D1-83DE-2D7E1E15E8B5}"/>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3" name="Picture 2">
            <a:extLst>
              <a:ext uri="{FF2B5EF4-FFF2-40B4-BE49-F238E27FC236}">
                <a16:creationId xmlns:a16="http://schemas.microsoft.com/office/drawing/2014/main" id="{AF34E895-F06E-C553-7A53-6056A546823D}"/>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111212" y="6363008"/>
            <a:ext cx="3968767" cy="107994"/>
          </a:xfrm>
          <a:prstGeom prst="rect">
            <a:avLst/>
          </a:prstGeom>
        </p:spPr>
      </p:pic>
      <p:sp>
        <p:nvSpPr>
          <p:cNvPr id="11" name="Text Placeholder 10">
            <a:extLst>
              <a:ext uri="{FF2B5EF4-FFF2-40B4-BE49-F238E27FC236}">
                <a16:creationId xmlns:a16="http://schemas.microsoft.com/office/drawing/2014/main" id="{47A9A572-BB23-B64A-9D81-29E2BCF12E62}"/>
              </a:ext>
            </a:extLst>
          </p:cNvPr>
          <p:cNvSpPr>
            <a:spLocks noGrp="1"/>
          </p:cNvSpPr>
          <p:nvPr>
            <p:ph type="body" sz="quarter" idx="17"/>
          </p:nvPr>
        </p:nvSpPr>
        <p:spPr/>
        <p:txBody>
          <a:bodyPr/>
          <a:lstStyle/>
          <a:p>
            <a:r>
              <a:rPr lang="en-US" dirty="0"/>
              <a:t>362</a:t>
            </a:r>
          </a:p>
        </p:txBody>
      </p:sp>
    </p:spTree>
    <p:extLst>
      <p:ext uri="{BB962C8B-B14F-4D97-AF65-F5344CB8AC3E}">
        <p14:creationId xmlns:p14="http://schemas.microsoft.com/office/powerpoint/2010/main" val="957232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F77C991-A898-F44F-9830-ED61A54C75B6}"/>
              </a:ext>
            </a:extLst>
          </p:cNvPr>
          <p:cNvSpPr>
            <a:spLocks noGrp="1"/>
          </p:cNvSpPr>
          <p:nvPr>
            <p:ph type="body" sz="quarter" idx="28"/>
          </p:nvPr>
        </p:nvSpPr>
        <p:spPr/>
        <p:txBody>
          <a:bodyPr/>
          <a:lstStyle/>
          <a:p>
            <a:r>
              <a:rPr lang="en-US" dirty="0"/>
              <a:t>Apply It</a:t>
            </a:r>
          </a:p>
        </p:txBody>
      </p:sp>
      <p:sp>
        <p:nvSpPr>
          <p:cNvPr id="3" name="Text Placeholder 2">
            <a:extLst>
              <a:ext uri="{FF2B5EF4-FFF2-40B4-BE49-F238E27FC236}">
                <a16:creationId xmlns:a16="http://schemas.microsoft.com/office/drawing/2014/main" id="{3BED0AAC-13E9-8A42-9FA7-FA11D5E194B5}"/>
              </a:ext>
            </a:extLst>
          </p:cNvPr>
          <p:cNvSpPr>
            <a:spLocks noGrp="1"/>
          </p:cNvSpPr>
          <p:nvPr>
            <p:ph type="body" sz="quarter" idx="29"/>
          </p:nvPr>
        </p:nvSpPr>
        <p:spPr/>
        <p:txBody>
          <a:bodyPr/>
          <a:lstStyle/>
          <a:p>
            <a:r>
              <a:rPr lang="en-US" dirty="0"/>
              <a:t>Apply your thinking to a new problem</a:t>
            </a:r>
          </a:p>
        </p:txBody>
      </p:sp>
      <p:pic>
        <p:nvPicPr>
          <p:cNvPr id="19" name="Picture Placeholder 18" descr="nine">
            <a:extLst>
              <a:ext uri="{FF2B5EF4-FFF2-40B4-BE49-F238E27FC236}">
                <a16:creationId xmlns:a16="http://schemas.microsoft.com/office/drawing/2014/main" id="{2585DC2C-C51A-E14C-8540-F3539CB5DCBB}"/>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a:fillRect/>
          </a:stretch>
        </p:blipFill>
        <p:spPr/>
      </p:pic>
      <p:sp>
        <p:nvSpPr>
          <p:cNvPr id="5" name="Content Placeholder 4">
            <a:extLst>
              <a:ext uri="{FF2B5EF4-FFF2-40B4-BE49-F238E27FC236}">
                <a16:creationId xmlns:a16="http://schemas.microsoft.com/office/drawing/2014/main" id="{200D9C44-8C2F-D149-A167-BE4A860930AD}"/>
              </a:ext>
            </a:extLst>
          </p:cNvPr>
          <p:cNvSpPr>
            <a:spLocks noGrp="1"/>
          </p:cNvSpPr>
          <p:nvPr>
            <p:ph sz="quarter" idx="10"/>
          </p:nvPr>
        </p:nvSpPr>
        <p:spPr>
          <a:xfrm>
            <a:off x="665497" y="947446"/>
            <a:ext cx="5486400" cy="2559941"/>
          </a:xfrm>
        </p:spPr>
        <p:txBody>
          <a:bodyPr/>
          <a:lstStyle/>
          <a:p>
            <a:r>
              <a:rPr lang="en-US" dirty="0"/>
              <a:t>A rectangular garden sits next to a house. </a:t>
            </a:r>
            <a:br>
              <a:rPr lang="en-US" dirty="0"/>
            </a:br>
            <a:r>
              <a:rPr lang="en-US" dirty="0"/>
              <a:t>There is fencing on three sides of the garden and the fourth side is the house. There is a total of 21.5 meters of fencing around the garden. The length of the garden along the house is 9 meters. Which equation can be used to find the width, </a:t>
            </a:r>
            <a:r>
              <a:rPr lang="en-US" i="1" dirty="0"/>
              <a:t>w</a:t>
            </a:r>
            <a:r>
              <a:rPr lang="en-US" dirty="0"/>
              <a:t>, of the garden in meters?</a:t>
            </a:r>
          </a:p>
        </p:txBody>
      </p:sp>
      <p:sp>
        <p:nvSpPr>
          <p:cNvPr id="7" name="Text Placeholder 6">
            <a:extLst>
              <a:ext uri="{FF2B5EF4-FFF2-40B4-BE49-F238E27FC236}">
                <a16:creationId xmlns:a16="http://schemas.microsoft.com/office/drawing/2014/main" id="{F9F8F436-72D7-3D4C-8EA2-1E5057ACA5BD}"/>
              </a:ext>
            </a:extLst>
          </p:cNvPr>
          <p:cNvSpPr>
            <a:spLocks noGrp="1"/>
          </p:cNvSpPr>
          <p:nvPr>
            <p:ph type="body" sz="quarter" idx="30"/>
          </p:nvPr>
        </p:nvSpPr>
        <p:spPr>
          <a:xfrm>
            <a:off x="665938" y="3757538"/>
            <a:ext cx="227012" cy="223838"/>
          </a:xfrm>
        </p:spPr>
        <p:txBody>
          <a:bodyPr/>
          <a:lstStyle/>
          <a:p>
            <a:r>
              <a:rPr lang="en-US" dirty="0"/>
              <a:t>A</a:t>
            </a:r>
          </a:p>
        </p:txBody>
      </p:sp>
      <p:sp>
        <p:nvSpPr>
          <p:cNvPr id="8" name="Text Placeholder 7">
            <a:extLst>
              <a:ext uri="{FF2B5EF4-FFF2-40B4-BE49-F238E27FC236}">
                <a16:creationId xmlns:a16="http://schemas.microsoft.com/office/drawing/2014/main" id="{D9338295-F5BC-284E-813D-E94B844A5BBE}"/>
              </a:ext>
            </a:extLst>
          </p:cNvPr>
          <p:cNvSpPr>
            <a:spLocks noGrp="1"/>
          </p:cNvSpPr>
          <p:nvPr>
            <p:ph type="body" sz="quarter" idx="20"/>
          </p:nvPr>
        </p:nvSpPr>
        <p:spPr>
          <a:xfrm>
            <a:off x="1112838" y="3664715"/>
            <a:ext cx="1969409" cy="388937"/>
          </a:xfrm>
        </p:spPr>
        <p:txBody>
          <a:bodyPr/>
          <a:lstStyle/>
          <a:p>
            <a:r>
              <a:rPr lang="en-US" dirty="0"/>
              <a:t>2</a:t>
            </a:r>
            <a:r>
              <a:rPr lang="en-US" i="1" dirty="0"/>
              <a:t>w</a:t>
            </a:r>
            <a:r>
              <a:rPr lang="en-US" dirty="0"/>
              <a:t> + 9 = 21.5</a:t>
            </a:r>
          </a:p>
        </p:txBody>
      </p:sp>
      <p:sp>
        <p:nvSpPr>
          <p:cNvPr id="9" name="Text Placeholder 8">
            <a:extLst>
              <a:ext uri="{FF2B5EF4-FFF2-40B4-BE49-F238E27FC236}">
                <a16:creationId xmlns:a16="http://schemas.microsoft.com/office/drawing/2014/main" id="{25CED9BC-BE8A-8C41-8FB0-937716D26EDC}"/>
              </a:ext>
            </a:extLst>
          </p:cNvPr>
          <p:cNvSpPr>
            <a:spLocks noGrp="1"/>
          </p:cNvSpPr>
          <p:nvPr>
            <p:ph type="body" sz="quarter" idx="31"/>
          </p:nvPr>
        </p:nvSpPr>
        <p:spPr>
          <a:xfrm>
            <a:off x="662377" y="4254283"/>
            <a:ext cx="227012" cy="223838"/>
          </a:xfrm>
        </p:spPr>
        <p:txBody>
          <a:bodyPr/>
          <a:lstStyle/>
          <a:p>
            <a:r>
              <a:rPr lang="en-US" dirty="0"/>
              <a:t>B</a:t>
            </a:r>
          </a:p>
        </p:txBody>
      </p:sp>
      <p:sp>
        <p:nvSpPr>
          <p:cNvPr id="10" name="Text Placeholder 9">
            <a:extLst>
              <a:ext uri="{FF2B5EF4-FFF2-40B4-BE49-F238E27FC236}">
                <a16:creationId xmlns:a16="http://schemas.microsoft.com/office/drawing/2014/main" id="{EC893A91-D774-A54E-A330-52AB22D28544}"/>
              </a:ext>
            </a:extLst>
          </p:cNvPr>
          <p:cNvSpPr>
            <a:spLocks noGrp="1"/>
          </p:cNvSpPr>
          <p:nvPr>
            <p:ph type="body" sz="quarter" idx="21"/>
          </p:nvPr>
        </p:nvSpPr>
        <p:spPr>
          <a:xfrm>
            <a:off x="1112838" y="4171844"/>
            <a:ext cx="1969409" cy="388937"/>
          </a:xfrm>
        </p:spPr>
        <p:txBody>
          <a:bodyPr/>
          <a:lstStyle/>
          <a:p>
            <a:r>
              <a:rPr lang="en-US" dirty="0"/>
              <a:t>2</a:t>
            </a:r>
            <a:r>
              <a:rPr lang="en-US" i="1" dirty="0"/>
              <a:t>w</a:t>
            </a:r>
            <a:r>
              <a:rPr lang="en-US" dirty="0"/>
              <a:t> + 18 = 21.5</a:t>
            </a:r>
          </a:p>
          <a:p>
            <a:endParaRPr lang="en-US" dirty="0"/>
          </a:p>
        </p:txBody>
      </p:sp>
      <p:sp>
        <p:nvSpPr>
          <p:cNvPr id="11" name="Text Placeholder 10">
            <a:extLst>
              <a:ext uri="{FF2B5EF4-FFF2-40B4-BE49-F238E27FC236}">
                <a16:creationId xmlns:a16="http://schemas.microsoft.com/office/drawing/2014/main" id="{2F55AE44-0541-B241-A8A8-08D315A38378}"/>
              </a:ext>
            </a:extLst>
          </p:cNvPr>
          <p:cNvSpPr>
            <a:spLocks noGrp="1"/>
          </p:cNvSpPr>
          <p:nvPr>
            <p:ph type="body" sz="quarter" idx="32"/>
          </p:nvPr>
        </p:nvSpPr>
        <p:spPr>
          <a:xfrm>
            <a:off x="662377" y="4768369"/>
            <a:ext cx="227012" cy="223838"/>
          </a:xfrm>
        </p:spPr>
        <p:txBody>
          <a:bodyPr/>
          <a:lstStyle/>
          <a:p>
            <a:r>
              <a:rPr lang="en-US" dirty="0"/>
              <a:t>C</a:t>
            </a:r>
          </a:p>
        </p:txBody>
      </p:sp>
      <p:sp>
        <p:nvSpPr>
          <p:cNvPr id="12" name="Text Placeholder 11">
            <a:extLst>
              <a:ext uri="{FF2B5EF4-FFF2-40B4-BE49-F238E27FC236}">
                <a16:creationId xmlns:a16="http://schemas.microsoft.com/office/drawing/2014/main" id="{02B4AA0D-3FFD-004C-B0D9-96262B25F7C2}"/>
              </a:ext>
            </a:extLst>
          </p:cNvPr>
          <p:cNvSpPr>
            <a:spLocks noGrp="1"/>
          </p:cNvSpPr>
          <p:nvPr>
            <p:ph type="body" sz="quarter" idx="22"/>
          </p:nvPr>
        </p:nvSpPr>
        <p:spPr>
          <a:xfrm>
            <a:off x="1112838" y="4698865"/>
            <a:ext cx="1969409" cy="388937"/>
          </a:xfrm>
        </p:spPr>
        <p:txBody>
          <a:bodyPr/>
          <a:lstStyle/>
          <a:p>
            <a:r>
              <a:rPr lang="en-US" dirty="0"/>
              <a:t>2</a:t>
            </a:r>
            <a:r>
              <a:rPr lang="en-US" i="1" dirty="0"/>
              <a:t>w</a:t>
            </a:r>
            <a:r>
              <a:rPr lang="en-US" dirty="0"/>
              <a:t> – 21.5 = 9</a:t>
            </a:r>
          </a:p>
        </p:txBody>
      </p:sp>
      <p:sp>
        <p:nvSpPr>
          <p:cNvPr id="13" name="Text Placeholder 12">
            <a:extLst>
              <a:ext uri="{FF2B5EF4-FFF2-40B4-BE49-F238E27FC236}">
                <a16:creationId xmlns:a16="http://schemas.microsoft.com/office/drawing/2014/main" id="{FA082B19-18A6-7A47-9115-FA09330A3F04}"/>
              </a:ext>
            </a:extLst>
          </p:cNvPr>
          <p:cNvSpPr>
            <a:spLocks noGrp="1"/>
          </p:cNvSpPr>
          <p:nvPr>
            <p:ph type="body" sz="quarter" idx="33"/>
          </p:nvPr>
        </p:nvSpPr>
        <p:spPr>
          <a:xfrm>
            <a:off x="662377" y="5318708"/>
            <a:ext cx="227012" cy="223838"/>
          </a:xfrm>
        </p:spPr>
        <p:txBody>
          <a:bodyPr/>
          <a:lstStyle/>
          <a:p>
            <a:r>
              <a:rPr lang="en-US" dirty="0"/>
              <a:t>D</a:t>
            </a:r>
          </a:p>
        </p:txBody>
      </p:sp>
      <p:sp>
        <p:nvSpPr>
          <p:cNvPr id="14" name="Text Placeholder 13">
            <a:extLst>
              <a:ext uri="{FF2B5EF4-FFF2-40B4-BE49-F238E27FC236}">
                <a16:creationId xmlns:a16="http://schemas.microsoft.com/office/drawing/2014/main" id="{3E7622B7-8122-9D43-BC25-E365B40A27C4}"/>
              </a:ext>
            </a:extLst>
          </p:cNvPr>
          <p:cNvSpPr>
            <a:spLocks noGrp="1"/>
          </p:cNvSpPr>
          <p:nvPr>
            <p:ph type="body" sz="quarter" idx="23"/>
          </p:nvPr>
        </p:nvSpPr>
        <p:spPr>
          <a:xfrm>
            <a:off x="1112838" y="5225885"/>
            <a:ext cx="1969409" cy="388937"/>
          </a:xfrm>
        </p:spPr>
        <p:txBody>
          <a:bodyPr/>
          <a:lstStyle/>
          <a:p>
            <a:r>
              <a:rPr lang="en-US" dirty="0"/>
              <a:t>2</a:t>
            </a:r>
            <a:r>
              <a:rPr lang="en-US" i="1" dirty="0"/>
              <a:t>w</a:t>
            </a:r>
            <a:r>
              <a:rPr lang="en-US" dirty="0"/>
              <a:t> + 21.5 = 9</a:t>
            </a:r>
          </a:p>
        </p:txBody>
      </p:sp>
      <p:sp>
        <p:nvSpPr>
          <p:cNvPr id="17" name="Text Placeholder 16">
            <a:extLst>
              <a:ext uri="{FF2B5EF4-FFF2-40B4-BE49-F238E27FC236}">
                <a16:creationId xmlns:a16="http://schemas.microsoft.com/office/drawing/2014/main" id="{8075F128-50D1-B94A-83F8-52F584E22C53}"/>
              </a:ext>
            </a:extLst>
          </p:cNvPr>
          <p:cNvSpPr>
            <a:spLocks noGrp="1"/>
          </p:cNvSpPr>
          <p:nvPr>
            <p:ph type="body" sz="quarter" idx="27"/>
          </p:nvPr>
        </p:nvSpPr>
        <p:spPr/>
        <p:txBody>
          <a:bodyPr/>
          <a:lstStyle/>
          <a:p>
            <a:r>
              <a:rPr lang="en-US" dirty="0"/>
              <a:t>362</a:t>
            </a:r>
          </a:p>
        </p:txBody>
      </p:sp>
    </p:spTree>
    <p:extLst>
      <p:ext uri="{BB962C8B-B14F-4D97-AF65-F5344CB8AC3E}">
        <p14:creationId xmlns:p14="http://schemas.microsoft.com/office/powerpoint/2010/main" val="390700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C946DD41-CD8F-484E-A706-8A02B5B841AE}"/>
              </a:ext>
            </a:extLst>
          </p:cNvPr>
          <p:cNvSpPr>
            <a:spLocks noGrp="1"/>
          </p:cNvSpPr>
          <p:nvPr>
            <p:ph type="body" sz="quarter" idx="12"/>
          </p:nvPr>
        </p:nvSpPr>
        <p:spPr/>
        <p:txBody>
          <a:bodyPr/>
          <a:lstStyle/>
          <a:p>
            <a:r>
              <a:rPr lang="en-US" dirty="0"/>
              <a:t>Close: Exit Ticket</a:t>
            </a:r>
          </a:p>
        </p:txBody>
      </p:sp>
      <p:pic>
        <p:nvPicPr>
          <p:cNvPr id="26" name="Picture Placeholder 25" descr="ten">
            <a:extLst>
              <a:ext uri="{FF2B5EF4-FFF2-40B4-BE49-F238E27FC236}">
                <a16:creationId xmlns:a16="http://schemas.microsoft.com/office/drawing/2014/main" id="{F6EE73E5-93F6-144C-93AF-ADE1C25F4BE6}"/>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a:fillRect/>
          </a:stretch>
        </p:blipFill>
        <p:spPr/>
      </p:pic>
      <p:sp>
        <p:nvSpPr>
          <p:cNvPr id="21" name="Content Placeholder 20">
            <a:extLst>
              <a:ext uri="{FF2B5EF4-FFF2-40B4-BE49-F238E27FC236}">
                <a16:creationId xmlns:a16="http://schemas.microsoft.com/office/drawing/2014/main" id="{40AEBD33-6D98-7B4C-BA5A-1323E6FE3D71}"/>
              </a:ext>
            </a:extLst>
          </p:cNvPr>
          <p:cNvSpPr>
            <a:spLocks noGrp="1"/>
          </p:cNvSpPr>
          <p:nvPr>
            <p:ph sz="quarter" idx="10"/>
          </p:nvPr>
        </p:nvSpPr>
        <p:spPr>
          <a:xfrm>
            <a:off x="665497" y="947446"/>
            <a:ext cx="5486400" cy="1631368"/>
          </a:xfrm>
        </p:spPr>
        <p:txBody>
          <a:bodyPr/>
          <a:lstStyle/>
          <a:p>
            <a:r>
              <a:rPr lang="en-US" dirty="0"/>
              <a:t>The total cost of a sketchpad and 6 pencils is $22.53. The sketchpad costs $9.99. Each pencil costs the same amount. How much does each pencil cost? Show your work.</a:t>
            </a:r>
          </a:p>
        </p:txBody>
      </p:sp>
      <p:sp>
        <p:nvSpPr>
          <p:cNvPr id="2" name="Content Placeholder 7">
            <a:extLst>
              <a:ext uri="{FF2B5EF4-FFF2-40B4-BE49-F238E27FC236}">
                <a16:creationId xmlns:a16="http://schemas.microsoft.com/office/drawing/2014/main" id="{9770C350-D626-12B8-7413-882099AC2C8F}"/>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3" name="Picture 2">
            <a:extLst>
              <a:ext uri="{FF2B5EF4-FFF2-40B4-BE49-F238E27FC236}">
                <a16:creationId xmlns:a16="http://schemas.microsoft.com/office/drawing/2014/main" id="{DB58D924-D8BB-C3F9-8FA8-D94D6E4B80C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111212" y="6363008"/>
            <a:ext cx="3968767" cy="107994"/>
          </a:xfrm>
          <a:prstGeom prst="rect">
            <a:avLst/>
          </a:prstGeom>
        </p:spPr>
      </p:pic>
      <p:sp>
        <p:nvSpPr>
          <p:cNvPr id="24" name="Text Placeholder 23">
            <a:extLst>
              <a:ext uri="{FF2B5EF4-FFF2-40B4-BE49-F238E27FC236}">
                <a16:creationId xmlns:a16="http://schemas.microsoft.com/office/drawing/2014/main" id="{15EF56C5-6D9F-BB4B-B4A9-C9B023854EED}"/>
              </a:ext>
            </a:extLst>
          </p:cNvPr>
          <p:cNvSpPr>
            <a:spLocks noGrp="1"/>
          </p:cNvSpPr>
          <p:nvPr>
            <p:ph type="body" sz="quarter" idx="17"/>
          </p:nvPr>
        </p:nvSpPr>
        <p:spPr/>
        <p:txBody>
          <a:bodyPr/>
          <a:lstStyle/>
          <a:p>
            <a:r>
              <a:rPr lang="en-US" dirty="0"/>
              <a:t>362</a:t>
            </a:r>
          </a:p>
        </p:txBody>
      </p:sp>
    </p:spTree>
    <p:extLst>
      <p:ext uri="{BB962C8B-B14F-4D97-AF65-F5344CB8AC3E}">
        <p14:creationId xmlns:p14="http://schemas.microsoft.com/office/powerpoint/2010/main" val="2112237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E8AC9003-CBBC-9B4A-A565-FDD273FEFBA1}"/>
              </a:ext>
            </a:extLst>
          </p:cNvPr>
          <p:cNvSpPr>
            <a:spLocks noGrp="1"/>
          </p:cNvSpPr>
          <p:nvPr>
            <p:ph type="body" sz="quarter" idx="12"/>
          </p:nvPr>
        </p:nvSpPr>
        <p:spPr/>
        <p:txBody>
          <a:bodyPr/>
          <a:lstStyle/>
          <a:p>
            <a:r>
              <a:rPr lang="en-US" dirty="0"/>
              <a:t>Practice</a:t>
            </a:r>
          </a:p>
        </p:txBody>
      </p:sp>
      <p:sp>
        <p:nvSpPr>
          <p:cNvPr id="7" name="Text Placeholder 6">
            <a:extLst>
              <a:ext uri="{FF2B5EF4-FFF2-40B4-BE49-F238E27FC236}">
                <a16:creationId xmlns:a16="http://schemas.microsoft.com/office/drawing/2014/main" id="{59356550-9049-5840-BA5C-1548D1AAA07A}"/>
              </a:ext>
            </a:extLst>
          </p:cNvPr>
          <p:cNvSpPr>
            <a:spLocks noGrp="1"/>
          </p:cNvSpPr>
          <p:nvPr>
            <p:ph type="body" sz="quarter" idx="13"/>
          </p:nvPr>
        </p:nvSpPr>
        <p:spPr>
          <a:xfrm>
            <a:off x="228600" y="912671"/>
            <a:ext cx="6542071" cy="5505510"/>
          </a:xfrm>
          <a:prstGeom prst="roundRect">
            <a:avLst>
              <a:gd name="adj" fmla="val 3227"/>
            </a:avLst>
          </a:prstGeom>
        </p:spPr>
        <p:txBody>
          <a:bodyPr/>
          <a:lstStyle/>
          <a:p>
            <a:pPr marL="9525">
              <a:spcBef>
                <a:spcPts val="1000"/>
              </a:spcBef>
              <a:tabLst>
                <a:tab pos="398463" algn="l"/>
              </a:tabLst>
            </a:pPr>
            <a:r>
              <a:rPr lang="en-US" dirty="0"/>
              <a:t>Example</a:t>
            </a:r>
          </a:p>
          <a:p>
            <a:pPr marL="9525">
              <a:tabLst>
                <a:tab pos="398463" algn="l"/>
              </a:tabLst>
            </a:pPr>
            <a:r>
              <a:rPr lang="en-US" dirty="0">
                <a:solidFill>
                  <a:schemeClr val="tx1"/>
                </a:solidFill>
              </a:rPr>
              <a:t>Bao makes a mural. She spends 6 hours </a:t>
            </a:r>
          </a:p>
          <a:p>
            <a:pPr marL="9525">
              <a:tabLst>
                <a:tab pos="398463" algn="l"/>
              </a:tabLst>
            </a:pPr>
            <a:r>
              <a:rPr lang="en-US" dirty="0">
                <a:solidFill>
                  <a:schemeClr val="tx1"/>
                </a:solidFill>
              </a:rPr>
              <a:t>designing it. She paints it during 3 sessions. </a:t>
            </a:r>
          </a:p>
          <a:p>
            <a:pPr marL="9525">
              <a:tabLst>
                <a:tab pos="398463" algn="l"/>
              </a:tabLst>
            </a:pPr>
            <a:r>
              <a:rPr lang="en-US" dirty="0">
                <a:solidFill>
                  <a:schemeClr val="tx1"/>
                </a:solidFill>
              </a:rPr>
              <a:t>Each session is the same number of hours </a:t>
            </a:r>
          </a:p>
          <a:p>
            <a:pPr marL="9525">
              <a:tabLst>
                <a:tab pos="398463" algn="l"/>
              </a:tabLst>
            </a:pPr>
            <a:r>
              <a:rPr lang="en-US" dirty="0">
                <a:solidFill>
                  <a:schemeClr val="tx1"/>
                </a:solidFill>
              </a:rPr>
              <a:t>long. In all, Bao spends 24 hours making the </a:t>
            </a:r>
          </a:p>
          <a:p>
            <a:pPr marL="9525">
              <a:tabLst>
                <a:tab pos="398463" algn="l"/>
              </a:tabLst>
            </a:pPr>
            <a:r>
              <a:rPr lang="en-US" dirty="0">
                <a:solidFill>
                  <a:schemeClr val="tx1"/>
                </a:solidFill>
              </a:rPr>
              <a:t>mural. How many hours long, </a:t>
            </a:r>
            <a:r>
              <a:rPr lang="en-US" i="1" dirty="0">
                <a:solidFill>
                  <a:schemeClr val="tx1"/>
                </a:solidFill>
              </a:rPr>
              <a:t>h</a:t>
            </a:r>
            <a:r>
              <a:rPr lang="en-US" dirty="0">
                <a:solidFill>
                  <a:schemeClr val="tx1"/>
                </a:solidFill>
              </a:rPr>
              <a:t>, is each </a:t>
            </a:r>
          </a:p>
          <a:p>
            <a:pPr marL="9525">
              <a:tabLst>
                <a:tab pos="398463" algn="l"/>
              </a:tabLst>
            </a:pPr>
            <a:r>
              <a:rPr lang="en-US" dirty="0">
                <a:solidFill>
                  <a:schemeClr val="tx1"/>
                </a:solidFill>
              </a:rPr>
              <a:t>painting session?</a:t>
            </a:r>
          </a:p>
          <a:p>
            <a:pPr marL="9525">
              <a:spcBef>
                <a:spcPts val="1000"/>
              </a:spcBef>
              <a:tabLst>
                <a:tab pos="398463" algn="l"/>
              </a:tabLst>
            </a:pPr>
            <a:r>
              <a:rPr lang="en-US" b="0" dirty="0">
                <a:solidFill>
                  <a:schemeClr val="tx1"/>
                </a:solidFill>
              </a:rPr>
              <a:t>You can represent the situation with an equation.</a:t>
            </a:r>
          </a:p>
          <a:p>
            <a:pPr marL="9525">
              <a:lnSpc>
                <a:spcPct val="150000"/>
              </a:lnSpc>
              <a:spcBef>
                <a:spcPts val="1000"/>
              </a:spcBef>
              <a:tabLst>
                <a:tab pos="398463" algn="l"/>
              </a:tabLst>
            </a:pPr>
            <a:r>
              <a:rPr lang="en-US" b="0" dirty="0">
                <a:solidFill>
                  <a:schemeClr val="tx1"/>
                </a:solidFill>
              </a:rPr>
              <a:t>	    3</a:t>
            </a:r>
            <a:r>
              <a:rPr lang="en-US" b="0" i="1" dirty="0">
                <a:solidFill>
                  <a:schemeClr val="tx1"/>
                </a:solidFill>
              </a:rPr>
              <a:t>h</a:t>
            </a:r>
            <a:r>
              <a:rPr lang="en-US" b="0" dirty="0">
                <a:solidFill>
                  <a:schemeClr val="tx1"/>
                </a:solidFill>
              </a:rPr>
              <a:t> + 6 = 24</a:t>
            </a:r>
          </a:p>
          <a:p>
            <a:pPr marL="9525">
              <a:spcBef>
                <a:spcPts val="1000"/>
              </a:spcBef>
              <a:tabLst>
                <a:tab pos="398463" algn="l"/>
              </a:tabLst>
            </a:pPr>
            <a:r>
              <a:rPr lang="en-US" b="0" dirty="0">
                <a:solidFill>
                  <a:schemeClr val="tx1"/>
                </a:solidFill>
              </a:rPr>
              <a:t>	               =</a:t>
            </a:r>
          </a:p>
          <a:p>
            <a:pPr marL="9525">
              <a:spcBef>
                <a:spcPts val="1000"/>
              </a:spcBef>
              <a:tabLst>
                <a:tab pos="398463" algn="l"/>
              </a:tabLst>
            </a:pPr>
            <a:r>
              <a:rPr lang="en-US" b="0" i="1" dirty="0">
                <a:solidFill>
                  <a:schemeClr val="tx1"/>
                </a:solidFill>
              </a:rPr>
              <a:t>	      h</a:t>
            </a:r>
            <a:r>
              <a:rPr lang="en-US" b="0" dirty="0">
                <a:solidFill>
                  <a:schemeClr val="tx1"/>
                </a:solidFill>
              </a:rPr>
              <a:t> + 2 = 8</a:t>
            </a:r>
          </a:p>
          <a:p>
            <a:pPr marL="9525">
              <a:spcBef>
                <a:spcPts val="1000"/>
              </a:spcBef>
              <a:tabLst>
                <a:tab pos="398463" algn="l"/>
              </a:tabLst>
            </a:pPr>
            <a:r>
              <a:rPr lang="en-US" b="0" i="1" dirty="0">
                <a:solidFill>
                  <a:schemeClr val="tx1"/>
                </a:solidFill>
              </a:rPr>
              <a:t>	h</a:t>
            </a:r>
            <a:r>
              <a:rPr lang="en-US" b="0" dirty="0">
                <a:solidFill>
                  <a:schemeClr val="tx1"/>
                </a:solidFill>
              </a:rPr>
              <a:t> + 2 </a:t>
            </a:r>
            <a:r>
              <a:rPr lang="en-US" dirty="0">
                <a:solidFill>
                  <a:srgbClr val="CE007A"/>
                </a:solidFill>
              </a:rPr>
              <a:t>– 2</a:t>
            </a:r>
            <a:r>
              <a:rPr lang="en-US" b="0" dirty="0">
                <a:solidFill>
                  <a:schemeClr val="tx1"/>
                </a:solidFill>
              </a:rPr>
              <a:t> = 8 </a:t>
            </a:r>
            <a:r>
              <a:rPr lang="en-US" dirty="0">
                <a:solidFill>
                  <a:srgbClr val="CE007A"/>
                </a:solidFill>
              </a:rPr>
              <a:t>– 2</a:t>
            </a:r>
          </a:p>
          <a:p>
            <a:pPr marL="9525">
              <a:spcBef>
                <a:spcPts val="1000"/>
              </a:spcBef>
              <a:tabLst>
                <a:tab pos="398463" algn="l"/>
              </a:tabLst>
            </a:pPr>
            <a:r>
              <a:rPr lang="en-US" b="0" i="1" dirty="0">
                <a:solidFill>
                  <a:schemeClr val="tx1"/>
                </a:solidFill>
              </a:rPr>
              <a:t>	            h</a:t>
            </a:r>
            <a:r>
              <a:rPr lang="en-US" b="0" dirty="0">
                <a:solidFill>
                  <a:schemeClr val="tx1"/>
                </a:solidFill>
              </a:rPr>
              <a:t> = 6</a:t>
            </a:r>
          </a:p>
          <a:p>
            <a:pPr marL="9525">
              <a:spcBef>
                <a:spcPts val="1000"/>
              </a:spcBef>
              <a:tabLst>
                <a:tab pos="398463" algn="l"/>
              </a:tabLst>
            </a:pPr>
            <a:r>
              <a:rPr lang="en-US" b="0" dirty="0">
                <a:solidFill>
                  <a:schemeClr val="tx1"/>
                </a:solidFill>
              </a:rPr>
              <a:t>Each painting session is 6 hours long.</a:t>
            </a:r>
          </a:p>
        </p:txBody>
      </p:sp>
      <p:pic>
        <p:nvPicPr>
          <p:cNvPr id="12" name="Picture 11">
            <a:extLst>
              <a:ext uri="{FF2B5EF4-FFF2-40B4-BE49-F238E27FC236}">
                <a16:creationId xmlns:a16="http://schemas.microsoft.com/office/drawing/2014/main" id="{598654F9-3640-924C-96AD-12CC8858DEE9}"/>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004385" y="4209421"/>
            <a:ext cx="780716" cy="487680"/>
          </a:xfrm>
          <a:prstGeom prst="rect">
            <a:avLst/>
          </a:prstGeom>
        </p:spPr>
      </p:pic>
      <p:pic>
        <p:nvPicPr>
          <p:cNvPr id="9" name="Picture 8">
            <a:extLst>
              <a:ext uri="{FF2B5EF4-FFF2-40B4-BE49-F238E27FC236}">
                <a16:creationId xmlns:a16="http://schemas.microsoft.com/office/drawing/2014/main" id="{E5C7983B-D9C9-D94E-82C6-D8F50278D4C7}"/>
              </a:ext>
              <a:ext uri="{C183D7F6-B498-43B3-948B-1728B52AA6E4}">
                <adec:decorative xmlns:adec="http://schemas.microsoft.com/office/drawing/2017/decorative" val="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006719" y="4209421"/>
            <a:ext cx="316089" cy="487680"/>
          </a:xfrm>
          <a:prstGeom prst="rect">
            <a:avLst/>
          </a:prstGeom>
        </p:spPr>
      </p:pic>
      <p:sp>
        <p:nvSpPr>
          <p:cNvPr id="8" name="Text Placeholder 7">
            <a:extLst>
              <a:ext uri="{FF2B5EF4-FFF2-40B4-BE49-F238E27FC236}">
                <a16:creationId xmlns:a16="http://schemas.microsoft.com/office/drawing/2014/main" id="{706B48B9-7CEF-2048-9636-C22D749FB22D}"/>
              </a:ext>
            </a:extLst>
          </p:cNvPr>
          <p:cNvSpPr>
            <a:spLocks noGrp="1"/>
          </p:cNvSpPr>
          <p:nvPr>
            <p:ph type="body" sz="quarter" idx="16"/>
          </p:nvPr>
        </p:nvSpPr>
        <p:spPr/>
        <p:txBody>
          <a:bodyPr/>
          <a:lstStyle/>
          <a:p>
            <a:r>
              <a:rPr lang="en-US" dirty="0"/>
              <a:t>363</a:t>
            </a:r>
          </a:p>
        </p:txBody>
      </p:sp>
    </p:spTree>
    <p:extLst>
      <p:ext uri="{BB962C8B-B14F-4D97-AF65-F5344CB8AC3E}">
        <p14:creationId xmlns:p14="http://schemas.microsoft.com/office/powerpoint/2010/main" val="182055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3438E2-A93B-564C-8981-72C31774814E}"/>
              </a:ext>
            </a:extLst>
          </p:cNvPr>
          <p:cNvSpPr>
            <a:spLocks noGrp="1"/>
          </p:cNvSpPr>
          <p:nvPr>
            <p:ph type="body" sz="quarter" idx="12"/>
          </p:nvPr>
        </p:nvSpPr>
        <p:spPr/>
        <p:txBody>
          <a:bodyPr/>
          <a:lstStyle/>
          <a:p>
            <a:r>
              <a:rPr lang="en-US" dirty="0"/>
              <a:t>Practice</a:t>
            </a:r>
          </a:p>
        </p:txBody>
      </p:sp>
      <p:pic>
        <p:nvPicPr>
          <p:cNvPr id="14" name="Picture Placeholder 13" descr="one">
            <a:extLst>
              <a:ext uri="{FF2B5EF4-FFF2-40B4-BE49-F238E27FC236}">
                <a16:creationId xmlns:a16="http://schemas.microsoft.com/office/drawing/2014/main" id="{F626583B-81B3-AC47-AEFF-1003916AAB28}"/>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a:fillRect/>
          </a:stretch>
        </p:blipFill>
        <p:spPr/>
      </p:pic>
      <p:sp>
        <p:nvSpPr>
          <p:cNvPr id="4" name="Content Placeholder 3">
            <a:extLst>
              <a:ext uri="{FF2B5EF4-FFF2-40B4-BE49-F238E27FC236}">
                <a16:creationId xmlns:a16="http://schemas.microsoft.com/office/drawing/2014/main" id="{B85863BA-C592-C34C-96B9-56D110185284}"/>
              </a:ext>
            </a:extLst>
          </p:cNvPr>
          <p:cNvSpPr>
            <a:spLocks noGrp="1"/>
          </p:cNvSpPr>
          <p:nvPr>
            <p:ph sz="quarter" idx="10"/>
          </p:nvPr>
        </p:nvSpPr>
        <p:spPr>
          <a:xfrm>
            <a:off x="665497" y="845370"/>
            <a:ext cx="5486400" cy="2252290"/>
          </a:xfrm>
        </p:spPr>
        <p:txBody>
          <a:bodyPr/>
          <a:lstStyle/>
          <a:p>
            <a:pPr>
              <a:lnSpc>
                <a:spcPct val="150000"/>
              </a:lnSpc>
            </a:pPr>
            <a:r>
              <a:rPr lang="en-US" dirty="0"/>
              <a:t>Demarco has a piece of ribbon that is 6 yd long. He uses a piece that is 3 yd long. He cuts the rest into pieces that are each    yd long. How many    -yd pieces does Demarco have? Show your work.</a:t>
            </a:r>
          </a:p>
        </p:txBody>
      </p:sp>
      <p:pic>
        <p:nvPicPr>
          <p:cNvPr id="16" name="Picture 15">
            <a:extLst>
              <a:ext uri="{FF2B5EF4-FFF2-40B4-BE49-F238E27FC236}">
                <a16:creationId xmlns:a16="http://schemas.microsoft.com/office/drawing/2014/main" id="{9481281C-5B2E-464E-B99C-BCEBCF540034}"/>
              </a:ext>
              <a:ext uri="{C183D7F6-B498-43B3-948B-1728B52AA6E4}">
                <adec:decorative xmlns:adec="http://schemas.microsoft.com/office/drawing/2017/decorative" val="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2041525" y="2285168"/>
            <a:ext cx="168275" cy="495300"/>
          </a:xfrm>
          <a:prstGeom prst="rect">
            <a:avLst/>
          </a:prstGeom>
        </p:spPr>
      </p:pic>
      <p:pic>
        <p:nvPicPr>
          <p:cNvPr id="17" name="Picture 16">
            <a:extLst>
              <a:ext uri="{FF2B5EF4-FFF2-40B4-BE49-F238E27FC236}">
                <a16:creationId xmlns:a16="http://schemas.microsoft.com/office/drawing/2014/main" id="{A3EA14B3-8FB9-834F-B8CA-C92B5008544B}"/>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460912" y="1825264"/>
            <a:ext cx="220980" cy="495300"/>
          </a:xfrm>
          <a:prstGeom prst="rect">
            <a:avLst/>
          </a:prstGeom>
        </p:spPr>
      </p:pic>
      <p:sp>
        <p:nvSpPr>
          <p:cNvPr id="3" name="Content Placeholder 7">
            <a:extLst>
              <a:ext uri="{FF2B5EF4-FFF2-40B4-BE49-F238E27FC236}">
                <a16:creationId xmlns:a16="http://schemas.microsoft.com/office/drawing/2014/main" id="{2A7C703C-D3BF-3B4E-EE52-503216270C7B}"/>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5" name="Picture 4">
            <a:extLst>
              <a:ext uri="{FF2B5EF4-FFF2-40B4-BE49-F238E27FC236}">
                <a16:creationId xmlns:a16="http://schemas.microsoft.com/office/drawing/2014/main" id="{73ABD780-9440-FBBC-4994-CF8472A9CB6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111212" y="6363008"/>
            <a:ext cx="3968767" cy="107994"/>
          </a:xfrm>
          <a:prstGeom prst="rect">
            <a:avLst/>
          </a:prstGeom>
        </p:spPr>
      </p:pic>
      <p:sp>
        <p:nvSpPr>
          <p:cNvPr id="12" name="Text Placeholder 11">
            <a:extLst>
              <a:ext uri="{FF2B5EF4-FFF2-40B4-BE49-F238E27FC236}">
                <a16:creationId xmlns:a16="http://schemas.microsoft.com/office/drawing/2014/main" id="{8AE78AA2-6F86-974C-9DF7-783A2B6ECD5D}"/>
              </a:ext>
            </a:extLst>
          </p:cNvPr>
          <p:cNvSpPr>
            <a:spLocks noGrp="1"/>
          </p:cNvSpPr>
          <p:nvPr>
            <p:ph type="body" sz="quarter" idx="29"/>
          </p:nvPr>
        </p:nvSpPr>
        <p:spPr/>
        <p:txBody>
          <a:bodyPr/>
          <a:lstStyle/>
          <a:p>
            <a:r>
              <a:rPr lang="en-US" dirty="0"/>
              <a:t>363</a:t>
            </a:r>
          </a:p>
        </p:txBody>
      </p:sp>
    </p:spTree>
    <p:extLst>
      <p:ext uri="{BB962C8B-B14F-4D97-AF65-F5344CB8AC3E}">
        <p14:creationId xmlns:p14="http://schemas.microsoft.com/office/powerpoint/2010/main" val="1155819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EAE6C0F0-0BB6-9347-B79C-E43CCA844A1B}"/>
              </a:ext>
            </a:extLst>
          </p:cNvPr>
          <p:cNvSpPr>
            <a:spLocks noGrp="1"/>
          </p:cNvSpPr>
          <p:nvPr>
            <p:ph type="body" sz="quarter" idx="16"/>
          </p:nvPr>
        </p:nvSpPr>
        <p:spPr/>
        <p:txBody>
          <a:bodyPr/>
          <a:lstStyle/>
          <a:p>
            <a:r>
              <a:rPr lang="en-US" dirty="0"/>
              <a:t>Start</a:t>
            </a:r>
          </a:p>
        </p:txBody>
      </p:sp>
      <p:sp>
        <p:nvSpPr>
          <p:cNvPr id="7" name="Text Placeholder 6">
            <a:extLst>
              <a:ext uri="{FF2B5EF4-FFF2-40B4-BE49-F238E27FC236}">
                <a16:creationId xmlns:a16="http://schemas.microsoft.com/office/drawing/2014/main" id="{93F5198C-5160-6140-A41F-FCBF48CBD751}"/>
              </a:ext>
            </a:extLst>
          </p:cNvPr>
          <p:cNvSpPr>
            <a:spLocks noGrp="1"/>
          </p:cNvSpPr>
          <p:nvPr>
            <p:ph type="body" sz="quarter" idx="11"/>
          </p:nvPr>
        </p:nvSpPr>
        <p:spPr/>
        <p:txBody>
          <a:bodyPr/>
          <a:lstStyle/>
          <a:p>
            <a:pPr>
              <a:lnSpc>
                <a:spcPct val="100000"/>
              </a:lnSpc>
            </a:pPr>
            <a:r>
              <a:rPr lang="en-US" dirty="0"/>
              <a:t>Which One Doesn’t Belong?</a:t>
            </a:r>
          </a:p>
        </p:txBody>
      </p:sp>
      <p:sp>
        <p:nvSpPr>
          <p:cNvPr id="13" name="Text Placeholder 12">
            <a:extLst>
              <a:ext uri="{FF2B5EF4-FFF2-40B4-BE49-F238E27FC236}">
                <a16:creationId xmlns:a16="http://schemas.microsoft.com/office/drawing/2014/main" id="{842B702E-B780-2946-8549-4A6CD95D4820}"/>
              </a:ext>
            </a:extLst>
          </p:cNvPr>
          <p:cNvSpPr>
            <a:spLocks noGrp="1"/>
          </p:cNvSpPr>
          <p:nvPr>
            <p:ph type="body" sz="quarter" idx="17"/>
          </p:nvPr>
        </p:nvSpPr>
        <p:spPr/>
        <p:txBody>
          <a:bodyPr/>
          <a:lstStyle/>
          <a:p>
            <a:r>
              <a:rPr lang="en-US" dirty="0"/>
              <a:t>A</a:t>
            </a:r>
          </a:p>
        </p:txBody>
      </p:sp>
      <p:sp>
        <p:nvSpPr>
          <p:cNvPr id="8" name="Content Placeholder 7">
            <a:extLst>
              <a:ext uri="{FF2B5EF4-FFF2-40B4-BE49-F238E27FC236}">
                <a16:creationId xmlns:a16="http://schemas.microsoft.com/office/drawing/2014/main" id="{53EF3985-D194-D44D-8E9F-D31FCA5834EF}"/>
              </a:ext>
            </a:extLst>
          </p:cNvPr>
          <p:cNvSpPr>
            <a:spLocks noGrp="1"/>
          </p:cNvSpPr>
          <p:nvPr>
            <p:ph sz="quarter" idx="12"/>
          </p:nvPr>
        </p:nvSpPr>
        <p:spPr/>
        <p:txBody>
          <a:bodyPr/>
          <a:lstStyle/>
          <a:p>
            <a:r>
              <a:rPr lang="en-US" dirty="0"/>
              <a:t>multiply </a:t>
            </a:r>
            <a:r>
              <a:rPr lang="en-US" i="1" dirty="0"/>
              <a:t>x</a:t>
            </a:r>
            <a:r>
              <a:rPr lang="en-US" dirty="0"/>
              <a:t> by 2, </a:t>
            </a:r>
            <a:br>
              <a:rPr lang="en-US" dirty="0"/>
            </a:br>
            <a:r>
              <a:rPr lang="en-US" dirty="0"/>
              <a:t>then add 2</a:t>
            </a:r>
          </a:p>
        </p:txBody>
      </p:sp>
      <p:sp>
        <p:nvSpPr>
          <p:cNvPr id="14" name="Text Placeholder 13">
            <a:extLst>
              <a:ext uri="{FF2B5EF4-FFF2-40B4-BE49-F238E27FC236}">
                <a16:creationId xmlns:a16="http://schemas.microsoft.com/office/drawing/2014/main" id="{5B796979-BEB3-1A4D-90BE-B8975DBFFFA1}"/>
              </a:ext>
            </a:extLst>
          </p:cNvPr>
          <p:cNvSpPr>
            <a:spLocks noGrp="1"/>
          </p:cNvSpPr>
          <p:nvPr>
            <p:ph type="body" sz="quarter" idx="18"/>
          </p:nvPr>
        </p:nvSpPr>
        <p:spPr/>
        <p:txBody>
          <a:bodyPr/>
          <a:lstStyle/>
          <a:p>
            <a:r>
              <a:rPr lang="en-US" dirty="0"/>
              <a:t>B</a:t>
            </a:r>
          </a:p>
        </p:txBody>
      </p:sp>
      <p:sp>
        <p:nvSpPr>
          <p:cNvPr id="9" name="Content Placeholder 8">
            <a:extLst>
              <a:ext uri="{FF2B5EF4-FFF2-40B4-BE49-F238E27FC236}">
                <a16:creationId xmlns:a16="http://schemas.microsoft.com/office/drawing/2014/main" id="{4066EA5E-1098-5246-8294-91C5F6962AE2}"/>
              </a:ext>
            </a:extLst>
          </p:cNvPr>
          <p:cNvSpPr>
            <a:spLocks noGrp="1"/>
          </p:cNvSpPr>
          <p:nvPr>
            <p:ph sz="quarter" idx="13"/>
          </p:nvPr>
        </p:nvSpPr>
        <p:spPr/>
        <p:txBody>
          <a:bodyPr/>
          <a:lstStyle/>
          <a:p>
            <a:r>
              <a:rPr lang="en-US" dirty="0"/>
              <a:t>multiply </a:t>
            </a:r>
            <a:r>
              <a:rPr lang="en-US" i="1" dirty="0"/>
              <a:t>y</a:t>
            </a:r>
            <a:r>
              <a:rPr lang="en-US" dirty="0"/>
              <a:t> by 5, </a:t>
            </a:r>
            <a:br>
              <a:rPr lang="en-US" dirty="0"/>
            </a:br>
            <a:r>
              <a:rPr lang="en-US" dirty="0"/>
              <a:t>then add 2</a:t>
            </a:r>
          </a:p>
        </p:txBody>
      </p:sp>
      <p:sp>
        <p:nvSpPr>
          <p:cNvPr id="15" name="Text Placeholder 14">
            <a:extLst>
              <a:ext uri="{FF2B5EF4-FFF2-40B4-BE49-F238E27FC236}">
                <a16:creationId xmlns:a16="http://schemas.microsoft.com/office/drawing/2014/main" id="{5CE15371-0D52-CB4E-A11F-48485F7802B8}"/>
              </a:ext>
            </a:extLst>
          </p:cNvPr>
          <p:cNvSpPr>
            <a:spLocks noGrp="1"/>
          </p:cNvSpPr>
          <p:nvPr>
            <p:ph type="body" sz="quarter" idx="19"/>
          </p:nvPr>
        </p:nvSpPr>
        <p:spPr/>
        <p:txBody>
          <a:bodyPr/>
          <a:lstStyle/>
          <a:p>
            <a:r>
              <a:rPr lang="en-US" dirty="0"/>
              <a:t>C</a:t>
            </a:r>
          </a:p>
        </p:txBody>
      </p:sp>
      <p:sp>
        <p:nvSpPr>
          <p:cNvPr id="10" name="Content Placeholder 9">
            <a:extLst>
              <a:ext uri="{FF2B5EF4-FFF2-40B4-BE49-F238E27FC236}">
                <a16:creationId xmlns:a16="http://schemas.microsoft.com/office/drawing/2014/main" id="{B0CC4710-1A41-3748-B3B2-7774AEAA58E2}"/>
              </a:ext>
            </a:extLst>
          </p:cNvPr>
          <p:cNvSpPr>
            <a:spLocks noGrp="1"/>
          </p:cNvSpPr>
          <p:nvPr>
            <p:ph sz="quarter" idx="14"/>
          </p:nvPr>
        </p:nvSpPr>
        <p:spPr/>
        <p:txBody>
          <a:bodyPr/>
          <a:lstStyle/>
          <a:p>
            <a:r>
              <a:rPr lang="en-US" dirty="0"/>
              <a:t>multiply 5 by </a:t>
            </a:r>
            <a:br>
              <a:rPr lang="en-US" dirty="0"/>
            </a:br>
            <a:r>
              <a:rPr lang="en-US" dirty="0"/>
              <a:t>the sum of </a:t>
            </a:r>
            <a:r>
              <a:rPr lang="en-US" i="1" dirty="0"/>
              <a:t>x</a:t>
            </a:r>
            <a:r>
              <a:rPr lang="en-US" dirty="0"/>
              <a:t> and 2</a:t>
            </a:r>
          </a:p>
        </p:txBody>
      </p:sp>
      <p:sp>
        <p:nvSpPr>
          <p:cNvPr id="16" name="Text Placeholder 15">
            <a:extLst>
              <a:ext uri="{FF2B5EF4-FFF2-40B4-BE49-F238E27FC236}">
                <a16:creationId xmlns:a16="http://schemas.microsoft.com/office/drawing/2014/main" id="{163F840A-86D1-9E44-B599-5706351B68C7}"/>
              </a:ext>
            </a:extLst>
          </p:cNvPr>
          <p:cNvSpPr>
            <a:spLocks noGrp="1"/>
          </p:cNvSpPr>
          <p:nvPr>
            <p:ph type="body" sz="quarter" idx="20"/>
          </p:nvPr>
        </p:nvSpPr>
        <p:spPr/>
        <p:txBody>
          <a:bodyPr/>
          <a:lstStyle/>
          <a:p>
            <a:r>
              <a:rPr lang="en-US" dirty="0"/>
              <a:t>D</a:t>
            </a:r>
          </a:p>
        </p:txBody>
      </p:sp>
      <p:sp>
        <p:nvSpPr>
          <p:cNvPr id="11" name="Content Placeholder 10">
            <a:extLst>
              <a:ext uri="{FF2B5EF4-FFF2-40B4-BE49-F238E27FC236}">
                <a16:creationId xmlns:a16="http://schemas.microsoft.com/office/drawing/2014/main" id="{07DA0F37-90F8-0A49-BFB9-74D88A4B3E6A}"/>
              </a:ext>
            </a:extLst>
          </p:cNvPr>
          <p:cNvSpPr>
            <a:spLocks noGrp="1"/>
          </p:cNvSpPr>
          <p:nvPr>
            <p:ph sz="quarter" idx="15"/>
          </p:nvPr>
        </p:nvSpPr>
        <p:spPr/>
        <p:txBody>
          <a:bodyPr/>
          <a:lstStyle/>
          <a:p>
            <a:r>
              <a:rPr lang="en-US" dirty="0"/>
              <a:t>multiply </a:t>
            </a:r>
            <a:r>
              <a:rPr lang="en-US" i="1" dirty="0"/>
              <a:t>x</a:t>
            </a:r>
            <a:r>
              <a:rPr lang="en-US" dirty="0"/>
              <a:t> by 7</a:t>
            </a:r>
          </a:p>
        </p:txBody>
      </p:sp>
    </p:spTree>
    <p:extLst>
      <p:ext uri="{BB962C8B-B14F-4D97-AF65-F5344CB8AC3E}">
        <p14:creationId xmlns:p14="http://schemas.microsoft.com/office/powerpoint/2010/main" val="817682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3438E2-A93B-564C-8981-72C31774814E}"/>
              </a:ext>
            </a:extLst>
          </p:cNvPr>
          <p:cNvSpPr>
            <a:spLocks noGrp="1"/>
          </p:cNvSpPr>
          <p:nvPr>
            <p:ph type="body" sz="quarter" idx="12"/>
          </p:nvPr>
        </p:nvSpPr>
        <p:spPr/>
        <p:txBody>
          <a:bodyPr/>
          <a:lstStyle/>
          <a:p>
            <a:r>
              <a:rPr lang="en-US" dirty="0"/>
              <a:t>Practice</a:t>
            </a:r>
          </a:p>
        </p:txBody>
      </p:sp>
      <p:pic>
        <p:nvPicPr>
          <p:cNvPr id="14" name="Picture Placeholder 13" descr="two">
            <a:extLst>
              <a:ext uri="{FF2B5EF4-FFF2-40B4-BE49-F238E27FC236}">
                <a16:creationId xmlns:a16="http://schemas.microsoft.com/office/drawing/2014/main" id="{F626583B-81B3-AC47-AEFF-1003916AAB28}"/>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B85863BA-C592-C34C-96B9-56D110185284}"/>
              </a:ext>
            </a:extLst>
          </p:cNvPr>
          <p:cNvSpPr>
            <a:spLocks noGrp="1"/>
          </p:cNvSpPr>
          <p:nvPr>
            <p:ph sz="quarter" idx="10"/>
          </p:nvPr>
        </p:nvSpPr>
        <p:spPr>
          <a:xfrm>
            <a:off x="665497" y="948110"/>
            <a:ext cx="5486400" cy="431921"/>
          </a:xfrm>
        </p:spPr>
        <p:txBody>
          <a:bodyPr/>
          <a:lstStyle/>
          <a:p>
            <a:r>
              <a:rPr lang="en-US" dirty="0"/>
              <a:t>Solve –7 = 12</a:t>
            </a:r>
            <a:r>
              <a:rPr lang="en-US" i="1" dirty="0"/>
              <a:t>x</a:t>
            </a:r>
            <a:r>
              <a:rPr lang="en-US" dirty="0"/>
              <a:t> – 16. Show your work.</a:t>
            </a:r>
          </a:p>
        </p:txBody>
      </p:sp>
      <p:sp>
        <p:nvSpPr>
          <p:cNvPr id="3" name="Content Placeholder 7">
            <a:extLst>
              <a:ext uri="{FF2B5EF4-FFF2-40B4-BE49-F238E27FC236}">
                <a16:creationId xmlns:a16="http://schemas.microsoft.com/office/drawing/2014/main" id="{28B511D5-1AAA-DEB8-57D8-29C5AE2E9C96}"/>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5" name="Picture 4">
            <a:extLst>
              <a:ext uri="{FF2B5EF4-FFF2-40B4-BE49-F238E27FC236}">
                <a16:creationId xmlns:a16="http://schemas.microsoft.com/office/drawing/2014/main" id="{E7B03BF7-73A3-2718-6EB3-07CEAA3CB13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111212" y="6363008"/>
            <a:ext cx="3968767" cy="107994"/>
          </a:xfrm>
          <a:prstGeom prst="rect">
            <a:avLst/>
          </a:prstGeom>
        </p:spPr>
      </p:pic>
      <p:sp>
        <p:nvSpPr>
          <p:cNvPr id="12" name="Text Placeholder 11">
            <a:extLst>
              <a:ext uri="{FF2B5EF4-FFF2-40B4-BE49-F238E27FC236}">
                <a16:creationId xmlns:a16="http://schemas.microsoft.com/office/drawing/2014/main" id="{8AE78AA2-6F86-974C-9DF7-783A2B6ECD5D}"/>
              </a:ext>
            </a:extLst>
          </p:cNvPr>
          <p:cNvSpPr>
            <a:spLocks noGrp="1"/>
          </p:cNvSpPr>
          <p:nvPr>
            <p:ph type="body" sz="quarter" idx="29"/>
          </p:nvPr>
        </p:nvSpPr>
        <p:spPr/>
        <p:txBody>
          <a:bodyPr/>
          <a:lstStyle/>
          <a:p>
            <a:r>
              <a:rPr lang="en-US" dirty="0"/>
              <a:t>363</a:t>
            </a:r>
          </a:p>
        </p:txBody>
      </p:sp>
    </p:spTree>
    <p:extLst>
      <p:ext uri="{BB962C8B-B14F-4D97-AF65-F5344CB8AC3E}">
        <p14:creationId xmlns:p14="http://schemas.microsoft.com/office/powerpoint/2010/main" val="3268266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3438E2-A93B-564C-8981-72C31774814E}"/>
              </a:ext>
            </a:extLst>
          </p:cNvPr>
          <p:cNvSpPr>
            <a:spLocks noGrp="1"/>
          </p:cNvSpPr>
          <p:nvPr>
            <p:ph type="body" sz="quarter" idx="12"/>
          </p:nvPr>
        </p:nvSpPr>
        <p:spPr/>
        <p:txBody>
          <a:bodyPr/>
          <a:lstStyle/>
          <a:p>
            <a:r>
              <a:rPr lang="en-US" dirty="0"/>
              <a:t>Practice</a:t>
            </a:r>
          </a:p>
        </p:txBody>
      </p:sp>
      <p:pic>
        <p:nvPicPr>
          <p:cNvPr id="14" name="Picture Placeholder 13" descr="three">
            <a:extLst>
              <a:ext uri="{FF2B5EF4-FFF2-40B4-BE49-F238E27FC236}">
                <a16:creationId xmlns:a16="http://schemas.microsoft.com/office/drawing/2014/main" id="{F626583B-81B3-AC47-AEFF-1003916AAB28}"/>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B85863BA-C592-C34C-96B9-56D110185284}"/>
              </a:ext>
            </a:extLst>
          </p:cNvPr>
          <p:cNvSpPr>
            <a:spLocks noGrp="1"/>
          </p:cNvSpPr>
          <p:nvPr>
            <p:ph sz="quarter" idx="10"/>
          </p:nvPr>
        </p:nvSpPr>
        <p:spPr>
          <a:xfrm>
            <a:off x="665497" y="859824"/>
            <a:ext cx="5486400" cy="2906633"/>
          </a:xfrm>
        </p:spPr>
        <p:txBody>
          <a:bodyPr/>
          <a:lstStyle/>
          <a:p>
            <a:pPr>
              <a:lnSpc>
                <a:spcPct val="150000"/>
              </a:lnSpc>
            </a:pPr>
            <a:r>
              <a:rPr lang="en-US" dirty="0" err="1"/>
              <a:t>Nodin</a:t>
            </a:r>
            <a:r>
              <a:rPr lang="en-US" dirty="0"/>
              <a:t> makes soap sculptures of sea turtles. Each sculpture weighs     pound. He ships them in a wooden box that weighs 2 pounds. The total weight of the box filled with </a:t>
            </a:r>
            <a:r>
              <a:rPr lang="en-US" i="1" dirty="0"/>
              <a:t>t</a:t>
            </a:r>
            <a:r>
              <a:rPr lang="en-US" dirty="0"/>
              <a:t> sea turtles is 5 pounds. How many sea turtles are in the box? Show your work.</a:t>
            </a:r>
          </a:p>
        </p:txBody>
      </p:sp>
      <p:pic>
        <p:nvPicPr>
          <p:cNvPr id="5" name="Picture 4">
            <a:extLst>
              <a:ext uri="{FF2B5EF4-FFF2-40B4-BE49-F238E27FC236}">
                <a16:creationId xmlns:a16="http://schemas.microsoft.com/office/drawing/2014/main" id="{D526E2AD-C31E-A54B-9B19-A08933B7631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356935" y="1378022"/>
            <a:ext cx="228600" cy="487680"/>
          </a:xfrm>
          <a:prstGeom prst="rect">
            <a:avLst/>
          </a:prstGeom>
        </p:spPr>
      </p:pic>
      <p:sp>
        <p:nvSpPr>
          <p:cNvPr id="3" name="Content Placeholder 7">
            <a:extLst>
              <a:ext uri="{FF2B5EF4-FFF2-40B4-BE49-F238E27FC236}">
                <a16:creationId xmlns:a16="http://schemas.microsoft.com/office/drawing/2014/main" id="{277A23A9-618D-11A9-9512-C7DEBEBD3854}"/>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6" name="Picture 5">
            <a:extLst>
              <a:ext uri="{FF2B5EF4-FFF2-40B4-BE49-F238E27FC236}">
                <a16:creationId xmlns:a16="http://schemas.microsoft.com/office/drawing/2014/main" id="{0AA72EDB-C37E-8E6A-B0AE-A9B743CD46A4}"/>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111212" y="6363008"/>
            <a:ext cx="3968767" cy="107994"/>
          </a:xfrm>
          <a:prstGeom prst="rect">
            <a:avLst/>
          </a:prstGeom>
        </p:spPr>
      </p:pic>
      <p:sp>
        <p:nvSpPr>
          <p:cNvPr id="12" name="Text Placeholder 11">
            <a:extLst>
              <a:ext uri="{FF2B5EF4-FFF2-40B4-BE49-F238E27FC236}">
                <a16:creationId xmlns:a16="http://schemas.microsoft.com/office/drawing/2014/main" id="{8AE78AA2-6F86-974C-9DF7-783A2B6ECD5D}"/>
              </a:ext>
            </a:extLst>
          </p:cNvPr>
          <p:cNvSpPr>
            <a:spLocks noGrp="1"/>
          </p:cNvSpPr>
          <p:nvPr>
            <p:ph type="body" sz="quarter" idx="29"/>
          </p:nvPr>
        </p:nvSpPr>
        <p:spPr/>
        <p:txBody>
          <a:bodyPr/>
          <a:lstStyle/>
          <a:p>
            <a:r>
              <a:rPr lang="en-US" dirty="0"/>
              <a:t>364</a:t>
            </a:r>
          </a:p>
        </p:txBody>
      </p:sp>
    </p:spTree>
    <p:extLst>
      <p:ext uri="{BB962C8B-B14F-4D97-AF65-F5344CB8AC3E}">
        <p14:creationId xmlns:p14="http://schemas.microsoft.com/office/powerpoint/2010/main" val="3272505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3438E2-A93B-564C-8981-72C31774814E}"/>
              </a:ext>
            </a:extLst>
          </p:cNvPr>
          <p:cNvSpPr>
            <a:spLocks noGrp="1"/>
          </p:cNvSpPr>
          <p:nvPr>
            <p:ph type="body" sz="quarter" idx="12"/>
          </p:nvPr>
        </p:nvSpPr>
        <p:spPr>
          <a:xfrm>
            <a:off x="228600" y="81107"/>
            <a:ext cx="5670238" cy="699720"/>
          </a:xfrm>
        </p:spPr>
        <p:txBody>
          <a:bodyPr/>
          <a:lstStyle/>
          <a:p>
            <a:r>
              <a:rPr lang="en-US" dirty="0"/>
              <a:t>Practice</a:t>
            </a:r>
          </a:p>
        </p:txBody>
      </p:sp>
      <p:pic>
        <p:nvPicPr>
          <p:cNvPr id="14" name="Picture Placeholder 13" descr="four">
            <a:extLst>
              <a:ext uri="{FF2B5EF4-FFF2-40B4-BE49-F238E27FC236}">
                <a16:creationId xmlns:a16="http://schemas.microsoft.com/office/drawing/2014/main" id="{F626583B-81B3-AC47-AEFF-1003916AAB28}"/>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a:stretch/>
        </p:blipFill>
        <p:spPr>
          <a:xfrm>
            <a:off x="187692" y="938462"/>
            <a:ext cx="413887" cy="431921"/>
          </a:xfrm>
        </p:spPr>
      </p:pic>
      <p:sp>
        <p:nvSpPr>
          <p:cNvPr id="4" name="Content Placeholder 3">
            <a:extLst>
              <a:ext uri="{FF2B5EF4-FFF2-40B4-BE49-F238E27FC236}">
                <a16:creationId xmlns:a16="http://schemas.microsoft.com/office/drawing/2014/main" id="{B85863BA-C592-C34C-96B9-56D110185284}"/>
              </a:ext>
            </a:extLst>
          </p:cNvPr>
          <p:cNvSpPr>
            <a:spLocks noGrp="1"/>
          </p:cNvSpPr>
          <p:nvPr>
            <p:ph sz="quarter" idx="10"/>
          </p:nvPr>
        </p:nvSpPr>
        <p:spPr>
          <a:xfrm>
            <a:off x="665163" y="947738"/>
            <a:ext cx="5486400" cy="431800"/>
          </a:xfrm>
        </p:spPr>
        <p:txBody>
          <a:bodyPr/>
          <a:lstStyle/>
          <a:p>
            <a:r>
              <a:rPr lang="en-US" dirty="0"/>
              <a:t>Solve –0.4</a:t>
            </a:r>
            <a:r>
              <a:rPr lang="en-US" i="1" dirty="0"/>
              <a:t>k</a:t>
            </a:r>
            <a:r>
              <a:rPr lang="en-US" dirty="0"/>
              <a:t> – 6 = 1.2. Show your work.</a:t>
            </a:r>
          </a:p>
        </p:txBody>
      </p:sp>
      <p:sp>
        <p:nvSpPr>
          <p:cNvPr id="3" name="Content Placeholder 7">
            <a:extLst>
              <a:ext uri="{FF2B5EF4-FFF2-40B4-BE49-F238E27FC236}">
                <a16:creationId xmlns:a16="http://schemas.microsoft.com/office/drawing/2014/main" id="{995376E2-9811-A908-C859-1B99592C6C8B}"/>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5" name="Picture 4">
            <a:extLst>
              <a:ext uri="{FF2B5EF4-FFF2-40B4-BE49-F238E27FC236}">
                <a16:creationId xmlns:a16="http://schemas.microsoft.com/office/drawing/2014/main" id="{36C9C7F6-9393-F0AA-9E28-DDA0B494D8A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111212" y="6363008"/>
            <a:ext cx="3968767" cy="107994"/>
          </a:xfrm>
          <a:prstGeom prst="rect">
            <a:avLst/>
          </a:prstGeom>
        </p:spPr>
      </p:pic>
      <p:sp>
        <p:nvSpPr>
          <p:cNvPr id="12" name="Text Placeholder 11">
            <a:extLst>
              <a:ext uri="{FF2B5EF4-FFF2-40B4-BE49-F238E27FC236}">
                <a16:creationId xmlns:a16="http://schemas.microsoft.com/office/drawing/2014/main" id="{8AE78AA2-6F86-974C-9DF7-783A2B6ECD5D}"/>
              </a:ext>
            </a:extLst>
          </p:cNvPr>
          <p:cNvSpPr>
            <a:spLocks noGrp="1"/>
          </p:cNvSpPr>
          <p:nvPr>
            <p:ph type="body" sz="quarter" idx="29"/>
          </p:nvPr>
        </p:nvSpPr>
        <p:spPr>
          <a:xfrm>
            <a:off x="413149" y="6550025"/>
            <a:ext cx="640080" cy="307975"/>
          </a:xfrm>
        </p:spPr>
        <p:txBody>
          <a:bodyPr/>
          <a:lstStyle/>
          <a:p>
            <a:r>
              <a:rPr lang="en-US" dirty="0"/>
              <a:t>364</a:t>
            </a:r>
          </a:p>
        </p:txBody>
      </p:sp>
    </p:spTree>
    <p:extLst>
      <p:ext uri="{BB962C8B-B14F-4D97-AF65-F5344CB8AC3E}">
        <p14:creationId xmlns:p14="http://schemas.microsoft.com/office/powerpoint/2010/main" val="3656806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3438E2-A93B-564C-8981-72C31774814E}"/>
              </a:ext>
            </a:extLst>
          </p:cNvPr>
          <p:cNvSpPr>
            <a:spLocks noGrp="1"/>
          </p:cNvSpPr>
          <p:nvPr>
            <p:ph type="body" sz="quarter" idx="12"/>
          </p:nvPr>
        </p:nvSpPr>
        <p:spPr>
          <a:xfrm>
            <a:off x="228600" y="89985"/>
            <a:ext cx="5670238" cy="699720"/>
          </a:xfrm>
        </p:spPr>
        <p:txBody>
          <a:bodyPr/>
          <a:lstStyle/>
          <a:p>
            <a:r>
              <a:rPr lang="en-US" dirty="0"/>
              <a:t>Practice</a:t>
            </a:r>
          </a:p>
        </p:txBody>
      </p:sp>
      <p:pic>
        <p:nvPicPr>
          <p:cNvPr id="14" name="Picture Placeholder 13" descr="five">
            <a:extLst>
              <a:ext uri="{FF2B5EF4-FFF2-40B4-BE49-F238E27FC236}">
                <a16:creationId xmlns:a16="http://schemas.microsoft.com/office/drawing/2014/main" id="{F626583B-81B3-AC47-AEFF-1003916AAB28}"/>
              </a:ext>
            </a:extLst>
          </p:cNvPr>
          <p:cNvPicPr>
            <a:picLocks noGrp="1" noChangeAspect="1"/>
          </p:cNvPicPr>
          <p:nvPr>
            <p:ph type="pic" sz="quarter" idx="15"/>
          </p:nvPr>
        </p:nvPicPr>
        <p:blipFill>
          <a:blip r:embed="rId3" cstate="screen">
            <a:extLst>
              <a:ext uri="{28A0092B-C50C-407E-A947-70E740481C1C}">
                <a14:useLocalDpi xmlns:a14="http://schemas.microsoft.com/office/drawing/2010/main"/>
              </a:ext>
            </a:extLst>
          </a:blip>
          <a:srcRect/>
          <a:stretch/>
        </p:blipFill>
        <p:spPr>
          <a:xfrm>
            <a:off x="187692" y="947340"/>
            <a:ext cx="413887" cy="431921"/>
          </a:xfrm>
        </p:spPr>
      </p:pic>
      <p:sp>
        <p:nvSpPr>
          <p:cNvPr id="4" name="Content Placeholder 3">
            <a:extLst>
              <a:ext uri="{FF2B5EF4-FFF2-40B4-BE49-F238E27FC236}">
                <a16:creationId xmlns:a16="http://schemas.microsoft.com/office/drawing/2014/main" id="{B85863BA-C592-C34C-96B9-56D110185284}"/>
              </a:ext>
            </a:extLst>
          </p:cNvPr>
          <p:cNvSpPr>
            <a:spLocks noGrp="1"/>
          </p:cNvSpPr>
          <p:nvPr>
            <p:ph sz="quarter" idx="10"/>
          </p:nvPr>
        </p:nvSpPr>
        <p:spPr>
          <a:xfrm>
            <a:off x="665163" y="956615"/>
            <a:ext cx="5486400" cy="1621291"/>
          </a:xfrm>
        </p:spPr>
        <p:txBody>
          <a:bodyPr/>
          <a:lstStyle/>
          <a:p>
            <a:r>
              <a:rPr lang="en-US" dirty="0"/>
              <a:t>Claudia buys 12 postcards, 12 stamps, and</a:t>
            </a:r>
            <a:br>
              <a:rPr lang="en-US" dirty="0"/>
            </a:br>
            <a:r>
              <a:rPr lang="en-US" dirty="0"/>
              <a:t>1 pen. The postcards cost twice as much as the stamps. The pen costs $1.50. The total cost is $14.10. How much does each postcard cost? Show your work.</a:t>
            </a:r>
          </a:p>
        </p:txBody>
      </p:sp>
      <p:sp>
        <p:nvSpPr>
          <p:cNvPr id="18" name="Content Placeholder 7">
            <a:extLst>
              <a:ext uri="{FF2B5EF4-FFF2-40B4-BE49-F238E27FC236}">
                <a16:creationId xmlns:a16="http://schemas.microsoft.com/office/drawing/2014/main" id="{A4AD22B1-BF9C-7B48-A390-088D32209579}"/>
              </a:ext>
            </a:extLst>
          </p:cNvPr>
          <p:cNvSpPr txBox="1">
            <a:spLocks/>
          </p:cNvSpPr>
          <p:nvPr/>
        </p:nvSpPr>
        <p:spPr>
          <a:xfrm>
            <a:off x="661271" y="6108589"/>
            <a:ext cx="1510350" cy="400110"/>
          </a:xfrm>
          <a:prstGeom prst="rect">
            <a:avLst/>
          </a:prstGeom>
        </p:spPr>
        <p:txBody>
          <a:bodyPr wrap="none">
            <a:spAutoFit/>
          </a:bodyPr>
          <a:lstStyle>
            <a:lvl1pPr marL="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0071BC"/>
                </a:solidFill>
              </a:rPr>
              <a:t>SOLUTION</a:t>
            </a:r>
            <a:endParaRPr lang="en-US" dirty="0"/>
          </a:p>
        </p:txBody>
      </p:sp>
      <p:pic>
        <p:nvPicPr>
          <p:cNvPr id="19" name="Picture 18">
            <a:extLst>
              <a:ext uri="{FF2B5EF4-FFF2-40B4-BE49-F238E27FC236}">
                <a16:creationId xmlns:a16="http://schemas.microsoft.com/office/drawing/2014/main" id="{EF0AD1F4-8E88-4040-834D-750A1BDD0F2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111212" y="6363008"/>
            <a:ext cx="3968767" cy="107994"/>
          </a:xfrm>
          <a:prstGeom prst="rect">
            <a:avLst/>
          </a:prstGeom>
        </p:spPr>
      </p:pic>
      <p:sp>
        <p:nvSpPr>
          <p:cNvPr id="12" name="Text Placeholder 11">
            <a:extLst>
              <a:ext uri="{FF2B5EF4-FFF2-40B4-BE49-F238E27FC236}">
                <a16:creationId xmlns:a16="http://schemas.microsoft.com/office/drawing/2014/main" id="{8AE78AA2-6F86-974C-9DF7-783A2B6ECD5D}"/>
              </a:ext>
            </a:extLst>
          </p:cNvPr>
          <p:cNvSpPr>
            <a:spLocks noGrp="1"/>
          </p:cNvSpPr>
          <p:nvPr>
            <p:ph type="body" sz="quarter" idx="29"/>
          </p:nvPr>
        </p:nvSpPr>
        <p:spPr>
          <a:xfrm>
            <a:off x="413149" y="6558903"/>
            <a:ext cx="640080" cy="307975"/>
          </a:xfrm>
        </p:spPr>
        <p:txBody>
          <a:bodyPr/>
          <a:lstStyle/>
          <a:p>
            <a:r>
              <a:rPr lang="en-US" dirty="0"/>
              <a:t>364</a:t>
            </a:r>
          </a:p>
        </p:txBody>
      </p:sp>
    </p:spTree>
    <p:extLst>
      <p:ext uri="{BB962C8B-B14F-4D97-AF65-F5344CB8AC3E}">
        <p14:creationId xmlns:p14="http://schemas.microsoft.com/office/powerpoint/2010/main" val="2823443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15F7D9D-9485-EE4F-842F-A5DBEC4D11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78383" y="2021263"/>
            <a:ext cx="1996440" cy="1996440"/>
          </a:xfrm>
          <a:prstGeom prst="rect">
            <a:avLst/>
          </a:prstGeom>
        </p:spPr>
      </p:pic>
      <p:sp>
        <p:nvSpPr>
          <p:cNvPr id="6" name="Text Placeholder 1">
            <a:extLst>
              <a:ext uri="{FF2B5EF4-FFF2-40B4-BE49-F238E27FC236}">
                <a16:creationId xmlns:a16="http://schemas.microsoft.com/office/drawing/2014/main" id="{BC446511-2033-CAA3-43E0-556933E0D1BB}"/>
              </a:ext>
            </a:extLst>
          </p:cNvPr>
          <p:cNvSpPr>
            <a:spLocks noGrp="1"/>
          </p:cNvSpPr>
          <p:nvPr>
            <p:ph type="body" sz="quarter" idx="10"/>
          </p:nvPr>
        </p:nvSpPr>
        <p:spPr>
          <a:prstGeom prst="rect">
            <a:avLst/>
          </a:prstGeom>
        </p:spPr>
        <p:txBody>
          <a:bodyPr/>
          <a:lstStyle/>
          <a:p>
            <a:r>
              <a:rPr lang="en-US" dirty="0"/>
              <a:t>Take a moment to think on your own.</a:t>
            </a:r>
          </a:p>
        </p:txBody>
      </p:sp>
    </p:spTree>
    <p:extLst>
      <p:ext uri="{BB962C8B-B14F-4D97-AF65-F5344CB8AC3E}">
        <p14:creationId xmlns:p14="http://schemas.microsoft.com/office/powerpoint/2010/main" val="2216732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750C8E5F-1848-237C-52B4-96B35873104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86140" y="1849964"/>
            <a:ext cx="2108200" cy="2209800"/>
          </a:xfrm>
          <a:prstGeom prst="rect">
            <a:avLst/>
          </a:prstGeom>
        </p:spPr>
      </p:pic>
      <p:sp>
        <p:nvSpPr>
          <p:cNvPr id="6" name="Text Placeholder 1">
            <a:extLst>
              <a:ext uri="{FF2B5EF4-FFF2-40B4-BE49-F238E27FC236}">
                <a16:creationId xmlns:a16="http://schemas.microsoft.com/office/drawing/2014/main" id="{E3E2B8BE-BBD7-83FA-B98A-A4B3C590CB13}"/>
              </a:ext>
            </a:extLst>
          </p:cNvPr>
          <p:cNvSpPr>
            <a:spLocks noGrp="1"/>
          </p:cNvSpPr>
          <p:nvPr>
            <p:ph type="body" sz="quarter" idx="10"/>
          </p:nvPr>
        </p:nvSpPr>
        <p:spPr>
          <a:xfrm>
            <a:off x="3008376" y="2423160"/>
            <a:ext cx="4591637" cy="1497012"/>
          </a:xfrm>
          <a:prstGeom prst="rect">
            <a:avLst/>
          </a:prstGeom>
        </p:spPr>
        <p:txBody>
          <a:bodyPr/>
          <a:lstStyle/>
          <a:p>
            <a:r>
              <a:rPr lang="en-US" dirty="0"/>
              <a:t>Turn and talk with your partner about . . .</a:t>
            </a:r>
          </a:p>
        </p:txBody>
      </p:sp>
    </p:spTree>
    <p:extLst>
      <p:ext uri="{BB962C8B-B14F-4D97-AF65-F5344CB8AC3E}">
        <p14:creationId xmlns:p14="http://schemas.microsoft.com/office/powerpoint/2010/main" val="42585601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F8F53FF-2E71-CD12-171D-1AE2D12E0C7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502" y="2004688"/>
            <a:ext cx="2209800" cy="2032000"/>
          </a:xfrm>
          <a:prstGeom prst="rect">
            <a:avLst/>
          </a:prstGeom>
        </p:spPr>
      </p:pic>
      <p:sp>
        <p:nvSpPr>
          <p:cNvPr id="6" name="Text Placeholder 1">
            <a:extLst>
              <a:ext uri="{FF2B5EF4-FFF2-40B4-BE49-F238E27FC236}">
                <a16:creationId xmlns:a16="http://schemas.microsoft.com/office/drawing/2014/main" id="{26C468F0-1775-F5FA-A501-053584BD7029}"/>
              </a:ext>
            </a:extLst>
          </p:cNvPr>
          <p:cNvSpPr>
            <a:spLocks noGrp="1"/>
          </p:cNvSpPr>
          <p:nvPr>
            <p:ph type="body" sz="quarter" idx="10"/>
          </p:nvPr>
        </p:nvSpPr>
        <p:spPr>
          <a:xfrm>
            <a:off x="3008376" y="2423160"/>
            <a:ext cx="4696568" cy="1497012"/>
          </a:xfrm>
          <a:prstGeom prst="rect">
            <a:avLst/>
          </a:prstGeom>
        </p:spPr>
        <p:txBody>
          <a:bodyPr/>
          <a:lstStyle/>
          <a:p>
            <a:r>
              <a:rPr lang="en-US" sz="2800" dirty="0">
                <a:solidFill>
                  <a:srgbClr val="0084CA"/>
                </a:solidFill>
              </a:rPr>
              <a:t>REPEAT</a:t>
            </a:r>
          </a:p>
          <a:p>
            <a:r>
              <a:rPr lang="en-US" sz="2800" dirty="0"/>
              <a:t>Restate the idea to give everyone a chance to hear it, or hear it again.</a:t>
            </a:r>
          </a:p>
        </p:txBody>
      </p:sp>
    </p:spTree>
    <p:extLst>
      <p:ext uri="{BB962C8B-B14F-4D97-AF65-F5344CB8AC3E}">
        <p14:creationId xmlns:p14="http://schemas.microsoft.com/office/powerpoint/2010/main" val="3517897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2A7566-8AE9-904B-8BEB-5EB0E6FF9A3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502" y="2004688"/>
            <a:ext cx="2209800" cy="2032000"/>
          </a:xfrm>
          <a:prstGeom prst="rect">
            <a:avLst/>
          </a:prstGeom>
        </p:spPr>
      </p:pic>
      <p:sp>
        <p:nvSpPr>
          <p:cNvPr id="6" name="Text Placeholder 1">
            <a:extLst>
              <a:ext uri="{FF2B5EF4-FFF2-40B4-BE49-F238E27FC236}">
                <a16:creationId xmlns:a16="http://schemas.microsoft.com/office/drawing/2014/main" id="{BDC691AB-829D-C18A-544D-51EE7CE15496}"/>
              </a:ext>
            </a:extLst>
          </p:cNvPr>
          <p:cNvSpPr>
            <a:spLocks noGrp="1"/>
          </p:cNvSpPr>
          <p:nvPr>
            <p:ph type="body" sz="quarter" idx="10"/>
          </p:nvPr>
        </p:nvSpPr>
        <p:spPr>
          <a:prstGeom prst="rect">
            <a:avLst/>
          </a:prstGeom>
        </p:spPr>
        <p:txBody>
          <a:bodyPr/>
          <a:lstStyle/>
          <a:p>
            <a:r>
              <a:rPr lang="en-US" sz="2800" dirty="0">
                <a:solidFill>
                  <a:srgbClr val="0084CA"/>
                </a:solidFill>
              </a:rPr>
              <a:t>REPHRASE</a:t>
            </a:r>
          </a:p>
          <a:p>
            <a:r>
              <a:rPr lang="en-US" sz="2800" dirty="0"/>
              <a:t>Restate the idea in your own words.</a:t>
            </a:r>
          </a:p>
        </p:txBody>
      </p:sp>
    </p:spTree>
    <p:extLst>
      <p:ext uri="{BB962C8B-B14F-4D97-AF65-F5344CB8AC3E}">
        <p14:creationId xmlns:p14="http://schemas.microsoft.com/office/powerpoint/2010/main" val="3089016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5FF515C-1627-9E4E-95A0-B108EE5D57F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504" y="2004686"/>
            <a:ext cx="2209800" cy="2032000"/>
          </a:xfrm>
          <a:prstGeom prst="rect">
            <a:avLst/>
          </a:prstGeom>
        </p:spPr>
      </p:pic>
      <p:sp>
        <p:nvSpPr>
          <p:cNvPr id="6" name="Text Placeholder 1">
            <a:extLst>
              <a:ext uri="{FF2B5EF4-FFF2-40B4-BE49-F238E27FC236}">
                <a16:creationId xmlns:a16="http://schemas.microsoft.com/office/drawing/2014/main" id="{D98A373E-CDA0-77A6-3085-AFA505498C27}"/>
              </a:ext>
            </a:extLst>
          </p:cNvPr>
          <p:cNvSpPr>
            <a:spLocks noGrp="1"/>
          </p:cNvSpPr>
          <p:nvPr>
            <p:ph type="body" sz="quarter" idx="10"/>
          </p:nvPr>
        </p:nvSpPr>
        <p:spPr>
          <a:xfrm>
            <a:off x="3008376" y="2423160"/>
            <a:ext cx="5970732" cy="1497012"/>
          </a:xfrm>
          <a:prstGeom prst="rect">
            <a:avLst/>
          </a:prstGeom>
        </p:spPr>
        <p:txBody>
          <a:bodyPr/>
          <a:lstStyle/>
          <a:p>
            <a:r>
              <a:rPr lang="en-US" sz="2800" dirty="0">
                <a:solidFill>
                  <a:srgbClr val="0084CA"/>
                </a:solidFill>
              </a:rPr>
              <a:t>REWORD</a:t>
            </a:r>
          </a:p>
          <a:p>
            <a:r>
              <a:rPr lang="en-US" sz="2800" dirty="0"/>
              <a:t>Restate the idea using academic or mathematical language.</a:t>
            </a:r>
          </a:p>
        </p:txBody>
      </p:sp>
    </p:spTree>
    <p:extLst>
      <p:ext uri="{BB962C8B-B14F-4D97-AF65-F5344CB8AC3E}">
        <p14:creationId xmlns:p14="http://schemas.microsoft.com/office/powerpoint/2010/main" val="21639659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0C92D58-5F37-9B43-A2E0-E7944191700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18655" y="318389"/>
            <a:ext cx="2209800" cy="2032000"/>
          </a:xfrm>
          <a:prstGeom prst="rect">
            <a:avLst/>
          </a:prstGeom>
        </p:spPr>
      </p:pic>
      <p:sp>
        <p:nvSpPr>
          <p:cNvPr id="7" name="Text Placeholder 1">
            <a:extLst>
              <a:ext uri="{FF2B5EF4-FFF2-40B4-BE49-F238E27FC236}">
                <a16:creationId xmlns:a16="http://schemas.microsoft.com/office/drawing/2014/main" id="{2A3303C8-AD38-AC00-02CC-48D5BC09C7CA}"/>
              </a:ext>
            </a:extLst>
          </p:cNvPr>
          <p:cNvSpPr>
            <a:spLocks noGrp="1"/>
          </p:cNvSpPr>
          <p:nvPr>
            <p:ph type="body" sz="quarter" idx="10"/>
          </p:nvPr>
        </p:nvSpPr>
        <p:spPr>
          <a:xfrm>
            <a:off x="2963406" y="585883"/>
            <a:ext cx="5026351" cy="1497012"/>
          </a:xfrm>
          <a:prstGeom prst="rect">
            <a:avLst/>
          </a:prstGeom>
        </p:spPr>
        <p:txBody>
          <a:bodyPr/>
          <a:lstStyle/>
          <a:p>
            <a:r>
              <a:rPr lang="en-US" sz="2800" dirty="0">
                <a:solidFill>
                  <a:srgbClr val="0084CA"/>
                </a:solidFill>
              </a:rPr>
              <a:t>RECORD</a:t>
            </a:r>
          </a:p>
          <a:p>
            <a:r>
              <a:rPr lang="en-US" sz="2800" dirty="0"/>
              <a:t>Record ideas using words, numbers or pictures.</a:t>
            </a:r>
          </a:p>
        </p:txBody>
      </p:sp>
    </p:spTree>
    <p:extLst>
      <p:ext uri="{BB962C8B-B14F-4D97-AF65-F5344CB8AC3E}">
        <p14:creationId xmlns:p14="http://schemas.microsoft.com/office/powerpoint/2010/main" val="176792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997A3822-5476-B440-B0AC-CB7DD047BEE1}"/>
              </a:ext>
            </a:extLst>
          </p:cNvPr>
          <p:cNvSpPr>
            <a:spLocks noGrp="1"/>
          </p:cNvSpPr>
          <p:nvPr>
            <p:ph type="body" sz="quarter" idx="10"/>
          </p:nvPr>
        </p:nvSpPr>
        <p:spPr/>
        <p:txBody>
          <a:bodyPr/>
          <a:lstStyle/>
          <a:p>
            <a:r>
              <a:rPr lang="en-US" dirty="0">
                <a:latin typeface="Arial" panose="020B0604020202020204" pitchFamily="34" charset="0"/>
                <a:cs typeface="Arial" panose="020B0604020202020204" pitchFamily="34" charset="0"/>
              </a:rPr>
              <a:t>CONNECT TO CULTURE  </a:t>
            </a:r>
            <a:r>
              <a:rPr lang="en-US" sz="1800" dirty="0">
                <a:latin typeface="Arial" panose="020B0604020202020204" pitchFamily="34" charset="0"/>
                <a:cs typeface="Arial" panose="020B0604020202020204" pitchFamily="34" charset="0"/>
              </a:rPr>
              <a:t>Optional</a:t>
            </a:r>
          </a:p>
        </p:txBody>
      </p:sp>
      <p:sp>
        <p:nvSpPr>
          <p:cNvPr id="22" name="Content Placeholder 21">
            <a:extLst>
              <a:ext uri="{FF2B5EF4-FFF2-40B4-BE49-F238E27FC236}">
                <a16:creationId xmlns:a16="http://schemas.microsoft.com/office/drawing/2014/main" id="{32414C8D-AA12-8447-BE51-717185EA971F}"/>
              </a:ext>
            </a:extLst>
          </p:cNvPr>
          <p:cNvSpPr>
            <a:spLocks noGrp="1"/>
          </p:cNvSpPr>
          <p:nvPr>
            <p:ph sz="quarter" idx="11"/>
          </p:nvPr>
        </p:nvSpPr>
        <p:spPr/>
        <p:txBody>
          <a:bodyPr/>
          <a:lstStyle/>
          <a:p>
            <a:r>
              <a:rPr lang="en-US" dirty="0"/>
              <a:t>A lot of what you see on the stage of a play or in a movie may look real but is actually fake. Houses and other buildings are usually a façade with nothing behind them.</a:t>
            </a:r>
          </a:p>
          <a:p>
            <a:endParaRPr lang="en-US" dirty="0"/>
          </a:p>
          <a:p>
            <a:endParaRPr lang="en-US" dirty="0"/>
          </a:p>
          <a:p>
            <a:pPr marL="457200" indent="-457200">
              <a:buFont typeface="Arial" panose="020B0604020202020204" pitchFamily="34" charset="0"/>
              <a:buChar char="•"/>
            </a:pPr>
            <a:r>
              <a:rPr lang="en-US" dirty="0"/>
              <a:t>What is your experience with plays? Have you seen one, acted in one, or worked behind the scenes in one?</a:t>
            </a:r>
          </a:p>
        </p:txBody>
      </p:sp>
      <p:pic>
        <p:nvPicPr>
          <p:cNvPr id="5" name="Content Placeholder 18">
            <a:extLst>
              <a:ext uri="{FF2B5EF4-FFF2-40B4-BE49-F238E27FC236}">
                <a16:creationId xmlns:a16="http://schemas.microsoft.com/office/drawing/2014/main" id="{6DE23487-7CB5-DE42-B89D-D24BDAE40225}"/>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762055" y="1146175"/>
            <a:ext cx="2959100" cy="2921000"/>
          </a:xfrm>
          <a:prstGeom prst="rect">
            <a:avLst/>
          </a:prstGeom>
        </p:spPr>
      </p:pic>
    </p:spTree>
    <p:extLst>
      <p:ext uri="{BB962C8B-B14F-4D97-AF65-F5344CB8AC3E}">
        <p14:creationId xmlns:p14="http://schemas.microsoft.com/office/powerpoint/2010/main" val="31173137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EA906EA-74F6-2A42-969A-EBA5BA57F5D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74481" y="1956482"/>
            <a:ext cx="2157984" cy="1946039"/>
          </a:xfrm>
          <a:prstGeom prst="rect">
            <a:avLst/>
          </a:prstGeom>
        </p:spPr>
      </p:pic>
      <p:sp>
        <p:nvSpPr>
          <p:cNvPr id="6" name="Text Placeholder 2">
            <a:extLst>
              <a:ext uri="{FF2B5EF4-FFF2-40B4-BE49-F238E27FC236}">
                <a16:creationId xmlns:a16="http://schemas.microsoft.com/office/drawing/2014/main" id="{2139DD38-E842-3BB4-932C-98A2CCD5DEDC}"/>
              </a:ext>
            </a:extLst>
          </p:cNvPr>
          <p:cNvSpPr>
            <a:spLocks noGrp="1"/>
          </p:cNvSpPr>
          <p:nvPr>
            <p:ph type="body" sz="quarter" idx="10"/>
          </p:nvPr>
        </p:nvSpPr>
        <p:spPr>
          <a:xfrm>
            <a:off x="3008376" y="2423160"/>
            <a:ext cx="6015703" cy="1497012"/>
          </a:xfrm>
          <a:prstGeom prst="rect">
            <a:avLst/>
          </a:prstGeom>
        </p:spPr>
        <p:txBody>
          <a:bodyPr anchor="ctr"/>
          <a:lstStyle/>
          <a:p>
            <a:pPr marL="0" indent="0">
              <a:buNone/>
            </a:pPr>
            <a:r>
              <a:rPr lang="en-US" sz="2400" b="1" dirty="0">
                <a:solidFill>
                  <a:srgbClr val="45B663"/>
                </a:solidFill>
              </a:rPr>
              <a:t>THREE READS</a:t>
            </a:r>
          </a:p>
          <a:p>
            <a:pPr marL="342900" indent="-342900">
              <a:buFont typeface="Arial" panose="020B0604020202020204" pitchFamily="34" charset="0"/>
              <a:buChar char="•"/>
            </a:pPr>
            <a:r>
              <a:rPr lang="en-US" sz="2400" b="1" dirty="0"/>
              <a:t>Read 1: </a:t>
            </a:r>
            <a:r>
              <a:rPr lang="en-US" sz="2400" b="0" dirty="0"/>
              <a:t>What is the problem about?</a:t>
            </a:r>
          </a:p>
          <a:p>
            <a:pPr marL="342900" indent="-342900">
              <a:buFont typeface="Arial" panose="020B0604020202020204" pitchFamily="34" charset="0"/>
              <a:buChar char="•"/>
            </a:pPr>
            <a:r>
              <a:rPr lang="en-US" sz="2400" b="1" dirty="0"/>
              <a:t>Read 2: </a:t>
            </a:r>
            <a:r>
              <a:rPr lang="en-US" sz="2400" b="0" dirty="0"/>
              <a:t>What are you trying to find out?</a:t>
            </a:r>
          </a:p>
          <a:p>
            <a:pPr marL="342900" indent="-342900">
              <a:buFont typeface="Arial" panose="020B0604020202020204" pitchFamily="34" charset="0"/>
              <a:buChar char="•"/>
            </a:pPr>
            <a:r>
              <a:rPr lang="en-US" sz="2400" b="1" dirty="0"/>
              <a:t>Read 3: </a:t>
            </a:r>
            <a:r>
              <a:rPr lang="en-US" sz="2400" b="0" dirty="0"/>
              <a:t>What information is important?</a:t>
            </a:r>
          </a:p>
        </p:txBody>
      </p:sp>
    </p:spTree>
    <p:extLst>
      <p:ext uri="{BB962C8B-B14F-4D97-AF65-F5344CB8AC3E}">
        <p14:creationId xmlns:p14="http://schemas.microsoft.com/office/powerpoint/2010/main" val="714338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F8D281A-DF8D-3044-8636-E31CB0AC703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39774" y="1905878"/>
            <a:ext cx="1809750" cy="1981200"/>
          </a:xfrm>
          <a:prstGeom prst="rect">
            <a:avLst/>
          </a:prstGeom>
        </p:spPr>
      </p:pic>
      <p:sp>
        <p:nvSpPr>
          <p:cNvPr id="6" name="Text Placeholder 2">
            <a:extLst>
              <a:ext uri="{FF2B5EF4-FFF2-40B4-BE49-F238E27FC236}">
                <a16:creationId xmlns:a16="http://schemas.microsoft.com/office/drawing/2014/main" id="{AF2710CE-38C7-5537-4CE1-196851860458}"/>
              </a:ext>
            </a:extLst>
          </p:cNvPr>
          <p:cNvSpPr>
            <a:spLocks noGrp="1"/>
          </p:cNvSpPr>
          <p:nvPr>
            <p:ph type="body" sz="quarter" idx="10"/>
          </p:nvPr>
        </p:nvSpPr>
        <p:spPr>
          <a:xfrm>
            <a:off x="3008376" y="2423160"/>
            <a:ext cx="5925762" cy="1497012"/>
          </a:xfrm>
          <a:prstGeom prst="rect">
            <a:avLst/>
          </a:prstGeom>
        </p:spPr>
        <p:txBody>
          <a:bodyPr anchor="ctr"/>
          <a:lstStyle/>
          <a:p>
            <a:pPr marL="0" indent="0">
              <a:buNone/>
            </a:pPr>
            <a:r>
              <a:rPr lang="en-US" sz="2400" b="1" dirty="0">
                <a:solidFill>
                  <a:srgbClr val="45B663"/>
                </a:solidFill>
              </a:rPr>
              <a:t>CO-CRAFT QUESTIONS</a:t>
            </a:r>
          </a:p>
          <a:p>
            <a:pPr marL="342900" indent="-342900">
              <a:buFont typeface="Arial" panose="020B0604020202020204" pitchFamily="34" charset="0"/>
              <a:buChar char="•"/>
            </a:pPr>
            <a:r>
              <a:rPr lang="en-US" sz="2400" b="0" dirty="0"/>
              <a:t>What is the problem about?</a:t>
            </a:r>
          </a:p>
          <a:p>
            <a:pPr marL="342900" indent="-342900">
              <a:buFont typeface="Arial" panose="020B0604020202020204" pitchFamily="34" charset="0"/>
              <a:buChar char="•"/>
            </a:pPr>
            <a:r>
              <a:rPr lang="en-US" sz="2400" b="0" dirty="0"/>
              <a:t>What questions can you ask that</a:t>
            </a:r>
            <a:br>
              <a:rPr lang="en-US" sz="2400" b="0" dirty="0"/>
            </a:br>
            <a:r>
              <a:rPr lang="en-US" sz="2400" b="0" dirty="0"/>
              <a:t>mathematics can answer?</a:t>
            </a:r>
          </a:p>
        </p:txBody>
      </p:sp>
    </p:spTree>
    <p:extLst>
      <p:ext uri="{BB962C8B-B14F-4D97-AF65-F5344CB8AC3E}">
        <p14:creationId xmlns:p14="http://schemas.microsoft.com/office/powerpoint/2010/main" val="2660561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DA8A78-D3C1-6149-99F4-E14D1F6AB97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0321" y="2095500"/>
            <a:ext cx="2514600" cy="1790700"/>
          </a:xfrm>
          <a:prstGeom prst="rect">
            <a:avLst/>
          </a:prstGeom>
        </p:spPr>
      </p:pic>
      <p:sp>
        <p:nvSpPr>
          <p:cNvPr id="6" name="Text Placeholder 2">
            <a:extLst>
              <a:ext uri="{FF2B5EF4-FFF2-40B4-BE49-F238E27FC236}">
                <a16:creationId xmlns:a16="http://schemas.microsoft.com/office/drawing/2014/main" id="{3E6CA520-1CE0-6093-7720-D2BC8AA00565}"/>
              </a:ext>
            </a:extLst>
          </p:cNvPr>
          <p:cNvSpPr txBox="1">
            <a:spLocks/>
          </p:cNvSpPr>
          <p:nvPr/>
        </p:nvSpPr>
        <p:spPr>
          <a:xfrm>
            <a:off x="3022818" y="2095500"/>
            <a:ext cx="4718050" cy="1790700"/>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45B663"/>
                </a:solidFill>
                <a:effectLst/>
                <a:uLnTx/>
                <a:uFillTx/>
                <a:latin typeface="Arial" panose="020B0604020202020204" pitchFamily="34" charset="0"/>
                <a:ea typeface="+mn-ea"/>
                <a:cs typeface="Arial" panose="020B0604020202020204" pitchFamily="34" charset="0"/>
              </a:rPr>
              <a:t>NOTICE AND WONDER</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 you notice?</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 you wonder?</a:t>
            </a:r>
          </a:p>
        </p:txBody>
      </p:sp>
    </p:spTree>
    <p:extLst>
      <p:ext uri="{BB962C8B-B14F-4D97-AF65-F5344CB8AC3E}">
        <p14:creationId xmlns:p14="http://schemas.microsoft.com/office/powerpoint/2010/main" val="2023169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12A55A-EC04-C645-8B22-3585E518EBD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31411" y="2095499"/>
            <a:ext cx="2326762" cy="1792751"/>
          </a:xfrm>
          <a:prstGeom prst="rect">
            <a:avLst/>
          </a:prstGeom>
        </p:spPr>
      </p:pic>
      <p:sp>
        <p:nvSpPr>
          <p:cNvPr id="7" name="Text Placeholder 2">
            <a:extLst>
              <a:ext uri="{FF2B5EF4-FFF2-40B4-BE49-F238E27FC236}">
                <a16:creationId xmlns:a16="http://schemas.microsoft.com/office/drawing/2014/main" id="{E061AD95-8524-2D62-CEB8-BC6C6CD2C3BB}"/>
              </a:ext>
            </a:extLst>
          </p:cNvPr>
          <p:cNvSpPr txBox="1">
            <a:spLocks/>
          </p:cNvSpPr>
          <p:nvPr/>
        </p:nvSpPr>
        <p:spPr>
          <a:xfrm>
            <a:off x="2953133" y="2095499"/>
            <a:ext cx="5449887" cy="1601861"/>
          </a:xfrm>
          <a:prstGeom prst="rect">
            <a:avLst/>
          </a:prstGeom>
        </p:spPr>
        <p:txBody>
          <a:bodyPr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45B663"/>
                </a:solidFill>
                <a:effectLst/>
                <a:uLnTx/>
                <a:uFillTx/>
                <a:latin typeface="Arial" panose="020B0604020202020204" pitchFamily="34" charset="0"/>
                <a:ea typeface="+mn-ea"/>
                <a:cs typeface="Arial" panose="020B0604020202020204" pitchFamily="34" charset="0"/>
              </a:rPr>
              <a:t>SAY IT ANOTHER WAY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 would you say this problem in your own words?</a:t>
            </a:r>
          </a:p>
        </p:txBody>
      </p:sp>
    </p:spTree>
    <p:extLst>
      <p:ext uri="{BB962C8B-B14F-4D97-AF65-F5344CB8AC3E}">
        <p14:creationId xmlns:p14="http://schemas.microsoft.com/office/powerpoint/2010/main" val="510931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Try It">
            <a:extLst>
              <a:ext uri="{FF2B5EF4-FFF2-40B4-BE49-F238E27FC236}">
                <a16:creationId xmlns:a16="http://schemas.microsoft.com/office/drawing/2014/main" id="{EEC6C629-F13C-3D41-8142-BCEC7666152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a:stretch/>
        </p:blipFill>
        <p:spPr>
          <a:xfrm>
            <a:off x="270496" y="-8988"/>
            <a:ext cx="1291604" cy="743419"/>
          </a:xfrm>
        </p:spPr>
      </p:pic>
      <p:sp>
        <p:nvSpPr>
          <p:cNvPr id="6" name="Text Placeholder 5">
            <a:extLst>
              <a:ext uri="{FF2B5EF4-FFF2-40B4-BE49-F238E27FC236}">
                <a16:creationId xmlns:a16="http://schemas.microsoft.com/office/drawing/2014/main" id="{E4EC8B72-618C-9142-90F0-A72CE0EEF46B}"/>
              </a:ext>
            </a:extLst>
          </p:cNvPr>
          <p:cNvSpPr>
            <a:spLocks noGrp="1"/>
          </p:cNvSpPr>
          <p:nvPr>
            <p:ph type="body" sz="quarter" idx="12"/>
          </p:nvPr>
        </p:nvSpPr>
        <p:spPr>
          <a:xfrm>
            <a:off x="1651566" y="-36409"/>
            <a:ext cx="7600989" cy="699720"/>
          </a:xfrm>
        </p:spPr>
        <p:txBody>
          <a:bodyPr/>
          <a:lstStyle/>
          <a:p>
            <a:r>
              <a:rPr lang="en-US" dirty="0"/>
              <a:t>Make sense of the problem</a:t>
            </a:r>
          </a:p>
        </p:txBody>
      </p:sp>
      <p:sp>
        <p:nvSpPr>
          <p:cNvPr id="4" name="Text Placeholder 3">
            <a:extLst>
              <a:ext uri="{FF2B5EF4-FFF2-40B4-BE49-F238E27FC236}">
                <a16:creationId xmlns:a16="http://schemas.microsoft.com/office/drawing/2014/main" id="{80441A78-913F-774C-B939-1131E743686E}"/>
              </a:ext>
            </a:extLst>
          </p:cNvPr>
          <p:cNvSpPr>
            <a:spLocks noGrp="1"/>
          </p:cNvSpPr>
          <p:nvPr>
            <p:ph type="body" sz="quarter" idx="10"/>
          </p:nvPr>
        </p:nvSpPr>
        <p:spPr>
          <a:xfrm>
            <a:off x="413148" y="1146175"/>
            <a:ext cx="5486400" cy="969264"/>
          </a:xfrm>
        </p:spPr>
        <p:txBody>
          <a:bodyPr/>
          <a:lstStyle/>
          <a:p>
            <a:r>
              <a:rPr lang="en-US" dirty="0"/>
              <a:t>Noah designs a set for a school theater production. He has 150 cardboard bricks. </a:t>
            </a:r>
            <a:br>
              <a:rPr lang="en-US" dirty="0"/>
            </a:br>
            <a:r>
              <a:rPr lang="en-US" dirty="0"/>
              <a:t>He uses some of the bricks to make a chimney. To make an arch, he needs to use </a:t>
            </a:r>
            <a:br>
              <a:rPr lang="en-US" dirty="0"/>
            </a:br>
            <a:r>
              <a:rPr lang="en-US" dirty="0"/>
              <a:t>4 times as many bricks as he uses for the chimney. He also saves 15 bricks in case some get crushed.</a:t>
            </a:r>
          </a:p>
        </p:txBody>
      </p:sp>
      <p:pic>
        <p:nvPicPr>
          <p:cNvPr id="14" name="Content Placeholder 18">
            <a:extLst>
              <a:ext uri="{FF2B5EF4-FFF2-40B4-BE49-F238E27FC236}">
                <a16:creationId xmlns:a16="http://schemas.microsoft.com/office/drawing/2014/main" id="{EE645773-5B85-8A44-9055-B92125ACAF34}"/>
              </a:ext>
              <a:ext uri="{C183D7F6-B498-43B3-948B-1728B52AA6E4}">
                <adec:decorative xmlns:adec="http://schemas.microsoft.com/office/drawing/2017/decorative" val="1"/>
              </a:ext>
            </a:extLst>
          </p:cNvPr>
          <p:cNvPicPr>
            <a:picLocks noGrp="1" noChangeAspect="1"/>
          </p:cNvPicPr>
          <p:nvPr>
            <p:ph sz="quarter" idx="15"/>
          </p:nvPr>
        </p:nvPicPr>
        <p:blipFill>
          <a:blip r:embed="rId4" cstate="screen">
            <a:extLst>
              <a:ext uri="{28A0092B-C50C-407E-A947-70E740481C1C}">
                <a14:useLocalDpi xmlns:a14="http://schemas.microsoft.com/office/drawing/2010/main"/>
              </a:ext>
            </a:extLst>
          </a:blip>
          <a:stretch>
            <a:fillRect/>
          </a:stretch>
        </p:blipFill>
        <p:spPr>
          <a:xfrm>
            <a:off x="5762055" y="1146175"/>
            <a:ext cx="2959100" cy="2921000"/>
          </a:xfrm>
          <a:prstGeom prst="rect">
            <a:avLst/>
          </a:prstGeom>
        </p:spPr>
      </p:pic>
      <p:sp>
        <p:nvSpPr>
          <p:cNvPr id="5" name="Content Placeholder 4">
            <a:extLst>
              <a:ext uri="{FF2B5EF4-FFF2-40B4-BE49-F238E27FC236}">
                <a16:creationId xmlns:a16="http://schemas.microsoft.com/office/drawing/2014/main" id="{1AD41C0D-7D05-284C-A78F-D595CDE7CA01}"/>
              </a:ext>
            </a:extLst>
          </p:cNvPr>
          <p:cNvSpPr>
            <a:spLocks noGrp="1"/>
          </p:cNvSpPr>
          <p:nvPr>
            <p:ph sz="quarter" idx="11"/>
          </p:nvPr>
        </p:nvSpPr>
        <p:spPr>
          <a:xfrm>
            <a:off x="5683827" y="5041900"/>
            <a:ext cx="3218874" cy="1261872"/>
          </a:xfrm>
        </p:spPr>
        <p:txBody>
          <a:bodyPr/>
          <a:lstStyle/>
          <a:p>
            <a:r>
              <a:rPr lang="en-US" dirty="0"/>
              <a:t>What is the problem about?</a:t>
            </a:r>
          </a:p>
        </p:txBody>
      </p:sp>
      <p:sp>
        <p:nvSpPr>
          <p:cNvPr id="9" name="Text Placeholder 8">
            <a:extLst>
              <a:ext uri="{FF2B5EF4-FFF2-40B4-BE49-F238E27FC236}">
                <a16:creationId xmlns:a16="http://schemas.microsoft.com/office/drawing/2014/main" id="{1C5361A6-84F0-0E45-8F10-DB3728BD2222}"/>
              </a:ext>
            </a:extLst>
          </p:cNvPr>
          <p:cNvSpPr>
            <a:spLocks noGrp="1"/>
          </p:cNvSpPr>
          <p:nvPr>
            <p:ph type="body" sz="quarter" idx="16"/>
          </p:nvPr>
        </p:nvSpPr>
        <p:spPr>
          <a:xfrm>
            <a:off x="413149" y="6550025"/>
            <a:ext cx="640080" cy="307975"/>
          </a:xfrm>
        </p:spPr>
        <p:txBody>
          <a:bodyPr/>
          <a:lstStyle/>
          <a:p>
            <a:r>
              <a:rPr lang="en-US" dirty="0"/>
              <a:t>359</a:t>
            </a:r>
          </a:p>
        </p:txBody>
      </p:sp>
    </p:spTree>
    <p:extLst>
      <p:ext uri="{BB962C8B-B14F-4D97-AF65-F5344CB8AC3E}">
        <p14:creationId xmlns:p14="http://schemas.microsoft.com/office/powerpoint/2010/main" val="737999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Placeholder 20" descr="Try It">
            <a:extLst>
              <a:ext uri="{FF2B5EF4-FFF2-40B4-BE49-F238E27FC236}">
                <a16:creationId xmlns:a16="http://schemas.microsoft.com/office/drawing/2014/main" id="{55058DA4-2B1F-044C-BADB-5400047D731C}"/>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16" name="Text Placeholder 15">
            <a:extLst>
              <a:ext uri="{FF2B5EF4-FFF2-40B4-BE49-F238E27FC236}">
                <a16:creationId xmlns:a16="http://schemas.microsoft.com/office/drawing/2014/main" id="{51EAE88E-9C22-C84E-814A-C26B80B89901}"/>
              </a:ext>
            </a:extLst>
          </p:cNvPr>
          <p:cNvSpPr>
            <a:spLocks noGrp="1"/>
          </p:cNvSpPr>
          <p:nvPr>
            <p:ph type="body" sz="quarter" idx="12"/>
          </p:nvPr>
        </p:nvSpPr>
        <p:spPr/>
        <p:txBody>
          <a:bodyPr/>
          <a:lstStyle/>
          <a:p>
            <a:r>
              <a:rPr lang="en-US" dirty="0"/>
              <a:t>Make sense of the problem</a:t>
            </a:r>
          </a:p>
        </p:txBody>
      </p:sp>
      <p:sp>
        <p:nvSpPr>
          <p:cNvPr id="14" name="Text Placeholder 13">
            <a:extLst>
              <a:ext uri="{FF2B5EF4-FFF2-40B4-BE49-F238E27FC236}">
                <a16:creationId xmlns:a16="http://schemas.microsoft.com/office/drawing/2014/main" id="{FFFBF34F-70AC-4C4F-806A-3D5756A86A75}"/>
              </a:ext>
            </a:extLst>
          </p:cNvPr>
          <p:cNvSpPr>
            <a:spLocks noGrp="1"/>
          </p:cNvSpPr>
          <p:nvPr>
            <p:ph type="body" sz="quarter" idx="10"/>
          </p:nvPr>
        </p:nvSpPr>
        <p:spPr>
          <a:xfrm>
            <a:off x="413148" y="1146175"/>
            <a:ext cx="5348907" cy="2601860"/>
          </a:xfrm>
        </p:spPr>
        <p:txBody>
          <a:bodyPr/>
          <a:lstStyle/>
          <a:p>
            <a:r>
              <a:rPr lang="en-US" dirty="0"/>
              <a:t>Noah designs a set for a school theater production. He has 150 cardboard bricks. </a:t>
            </a:r>
            <a:br>
              <a:rPr lang="en-US" dirty="0"/>
            </a:br>
            <a:r>
              <a:rPr lang="en-US" dirty="0"/>
              <a:t>He uses some of the bricks to make a chimney. To make an arch, he needs to use </a:t>
            </a:r>
            <a:br>
              <a:rPr lang="en-US" dirty="0"/>
            </a:br>
            <a:r>
              <a:rPr lang="en-US" dirty="0"/>
              <a:t>4 times as many bricks as he uses for the chimney. He also saves 15 bricks in case some get crushed. How many cardboard bricks can he use to make the arch?</a:t>
            </a:r>
          </a:p>
        </p:txBody>
      </p:sp>
      <p:pic>
        <p:nvPicPr>
          <p:cNvPr id="8" name="Content Placeholder 18">
            <a:extLst>
              <a:ext uri="{FF2B5EF4-FFF2-40B4-BE49-F238E27FC236}">
                <a16:creationId xmlns:a16="http://schemas.microsoft.com/office/drawing/2014/main" id="{7BEE815F-8A92-3C42-B7A1-8F3DA1771BF6}"/>
              </a:ext>
              <a:ext uri="{C183D7F6-B498-43B3-948B-1728B52AA6E4}">
                <adec:decorative xmlns:adec="http://schemas.microsoft.com/office/drawing/2017/decorative" val="1"/>
              </a:ext>
            </a:extLst>
          </p:cNvPr>
          <p:cNvPicPr>
            <a:picLocks noGrp="1" noChangeAspect="1"/>
          </p:cNvPicPr>
          <p:nvPr>
            <p:ph sz="quarter" idx="15"/>
          </p:nvPr>
        </p:nvPicPr>
        <p:blipFill>
          <a:blip r:embed="rId4" cstate="screen">
            <a:extLst>
              <a:ext uri="{28A0092B-C50C-407E-A947-70E740481C1C}">
                <a14:useLocalDpi xmlns:a14="http://schemas.microsoft.com/office/drawing/2010/main"/>
              </a:ext>
            </a:extLst>
          </a:blip>
          <a:stretch>
            <a:fillRect/>
          </a:stretch>
        </p:blipFill>
        <p:spPr>
          <a:xfrm>
            <a:off x="5762055" y="1146175"/>
            <a:ext cx="2959100" cy="2921000"/>
          </a:xfrm>
          <a:prstGeom prst="rect">
            <a:avLst/>
          </a:prstGeom>
        </p:spPr>
      </p:pic>
      <p:sp>
        <p:nvSpPr>
          <p:cNvPr id="15" name="Content Placeholder 14">
            <a:extLst>
              <a:ext uri="{FF2B5EF4-FFF2-40B4-BE49-F238E27FC236}">
                <a16:creationId xmlns:a16="http://schemas.microsoft.com/office/drawing/2014/main" id="{CB085F91-514F-D148-83CA-E853EA7B7881}"/>
              </a:ext>
            </a:extLst>
          </p:cNvPr>
          <p:cNvSpPr>
            <a:spLocks noGrp="1"/>
          </p:cNvSpPr>
          <p:nvPr>
            <p:ph sz="quarter" idx="11"/>
          </p:nvPr>
        </p:nvSpPr>
        <p:spPr/>
        <p:txBody>
          <a:bodyPr/>
          <a:lstStyle/>
          <a:p>
            <a:pPr lvl="0" fontAlgn="base"/>
            <a:r>
              <a:rPr lang="en-US" dirty="0"/>
              <a:t>What are you trying to find out?</a:t>
            </a:r>
          </a:p>
          <a:p>
            <a:r>
              <a:rPr lang="en-US" dirty="0"/>
              <a:t>What information is important?</a:t>
            </a:r>
          </a:p>
        </p:txBody>
      </p:sp>
      <p:sp>
        <p:nvSpPr>
          <p:cNvPr id="19" name="Text Placeholder 18">
            <a:extLst>
              <a:ext uri="{FF2B5EF4-FFF2-40B4-BE49-F238E27FC236}">
                <a16:creationId xmlns:a16="http://schemas.microsoft.com/office/drawing/2014/main" id="{DCF5E72F-8ED4-2545-B201-6F87425EB9EA}"/>
              </a:ext>
            </a:extLst>
          </p:cNvPr>
          <p:cNvSpPr>
            <a:spLocks noGrp="1"/>
          </p:cNvSpPr>
          <p:nvPr>
            <p:ph type="body" sz="quarter" idx="16"/>
          </p:nvPr>
        </p:nvSpPr>
        <p:spPr/>
        <p:txBody>
          <a:bodyPr/>
          <a:lstStyle/>
          <a:p>
            <a:r>
              <a:rPr lang="en-US" dirty="0"/>
              <a:t>359</a:t>
            </a:r>
          </a:p>
        </p:txBody>
      </p:sp>
    </p:spTree>
    <p:extLst>
      <p:ext uri="{BB962C8B-B14F-4D97-AF65-F5344CB8AC3E}">
        <p14:creationId xmlns:p14="http://schemas.microsoft.com/office/powerpoint/2010/main" val="212074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descr="Try It">
            <a:extLst>
              <a:ext uri="{FF2B5EF4-FFF2-40B4-BE49-F238E27FC236}">
                <a16:creationId xmlns:a16="http://schemas.microsoft.com/office/drawing/2014/main" id="{FFD44DBF-4D49-494E-82D7-B3C4394E2A04}"/>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9" name="Text Placeholder 8">
            <a:extLst>
              <a:ext uri="{FF2B5EF4-FFF2-40B4-BE49-F238E27FC236}">
                <a16:creationId xmlns:a16="http://schemas.microsoft.com/office/drawing/2014/main" id="{6CDFB186-A2D9-9549-9918-E6558DFE99AE}"/>
              </a:ext>
            </a:extLst>
          </p:cNvPr>
          <p:cNvSpPr>
            <a:spLocks noGrp="1"/>
          </p:cNvSpPr>
          <p:nvPr>
            <p:ph type="body" sz="quarter" idx="12"/>
          </p:nvPr>
        </p:nvSpPr>
        <p:spPr/>
        <p:txBody>
          <a:bodyPr/>
          <a:lstStyle/>
          <a:p>
            <a:r>
              <a:rPr lang="en-US" dirty="0"/>
              <a:t>Solve and support your thinking</a:t>
            </a:r>
          </a:p>
        </p:txBody>
      </p:sp>
      <p:sp>
        <p:nvSpPr>
          <p:cNvPr id="8" name="Text Placeholder 7">
            <a:extLst>
              <a:ext uri="{FF2B5EF4-FFF2-40B4-BE49-F238E27FC236}">
                <a16:creationId xmlns:a16="http://schemas.microsoft.com/office/drawing/2014/main" id="{908B7CB2-6B53-BB41-BF8E-69CD69A3585F}"/>
              </a:ext>
            </a:extLst>
          </p:cNvPr>
          <p:cNvSpPr>
            <a:spLocks noGrp="1"/>
          </p:cNvSpPr>
          <p:nvPr>
            <p:ph type="body" sz="quarter" idx="10"/>
          </p:nvPr>
        </p:nvSpPr>
        <p:spPr>
          <a:xfrm>
            <a:off x="413148" y="1146175"/>
            <a:ext cx="5350654" cy="2601860"/>
          </a:xfrm>
        </p:spPr>
        <p:txBody>
          <a:bodyPr/>
          <a:lstStyle/>
          <a:p>
            <a:r>
              <a:rPr lang="en-US" dirty="0"/>
              <a:t>Noah designs a set for a school theater production. He has 150 cardboard bricks. </a:t>
            </a:r>
            <a:br>
              <a:rPr lang="en-US" dirty="0"/>
            </a:br>
            <a:r>
              <a:rPr lang="en-US" dirty="0"/>
              <a:t>He uses some of the bricks to make a chimney. To make an arch, he needs to use </a:t>
            </a:r>
            <a:br>
              <a:rPr lang="en-US" dirty="0"/>
            </a:br>
            <a:r>
              <a:rPr lang="en-US" dirty="0"/>
              <a:t>4 times as many bricks as he uses for the chimney. He also saves 15 bricks in case some get crushed. How many cardboard bricks can he use to make the arch?</a:t>
            </a:r>
          </a:p>
        </p:txBody>
      </p:sp>
      <p:pic>
        <p:nvPicPr>
          <p:cNvPr id="10" name="Content Placeholder 18">
            <a:extLst>
              <a:ext uri="{FF2B5EF4-FFF2-40B4-BE49-F238E27FC236}">
                <a16:creationId xmlns:a16="http://schemas.microsoft.com/office/drawing/2014/main" id="{22BAE801-3E25-8C4F-B707-D05BE9A87346}"/>
              </a:ext>
              <a:ext uri="{C183D7F6-B498-43B3-948B-1728B52AA6E4}">
                <adec:decorative xmlns:adec="http://schemas.microsoft.com/office/drawing/2017/decorative" val="1"/>
              </a:ext>
            </a:extLst>
          </p:cNvPr>
          <p:cNvPicPr>
            <a:picLocks noGrp="1" noChangeAspect="1"/>
          </p:cNvPicPr>
          <p:nvPr>
            <p:ph sz="quarter" idx="15"/>
          </p:nvPr>
        </p:nvPicPr>
        <p:blipFill>
          <a:blip r:embed="rId4" cstate="screen">
            <a:extLst>
              <a:ext uri="{28A0092B-C50C-407E-A947-70E740481C1C}">
                <a14:useLocalDpi xmlns:a14="http://schemas.microsoft.com/office/drawing/2010/main"/>
              </a:ext>
            </a:extLst>
          </a:blip>
          <a:stretch>
            <a:fillRect/>
          </a:stretch>
        </p:blipFill>
        <p:spPr>
          <a:xfrm>
            <a:off x="5762055" y="1146175"/>
            <a:ext cx="2959100" cy="2921000"/>
          </a:xfrm>
          <a:prstGeom prst="rect">
            <a:avLst/>
          </a:prstGeom>
        </p:spPr>
      </p:pic>
      <p:sp>
        <p:nvSpPr>
          <p:cNvPr id="11" name="Content Placeholder 10">
            <a:extLst>
              <a:ext uri="{FF2B5EF4-FFF2-40B4-BE49-F238E27FC236}">
                <a16:creationId xmlns:a16="http://schemas.microsoft.com/office/drawing/2014/main" id="{30EF011A-D231-A142-9A89-41BE20847B45}"/>
              </a:ext>
            </a:extLst>
          </p:cNvPr>
          <p:cNvSpPr>
            <a:spLocks noGrp="1"/>
          </p:cNvSpPr>
          <p:nvPr>
            <p:ph sz="quarter" idx="14"/>
          </p:nvPr>
        </p:nvSpPr>
        <p:spPr/>
        <p:txBody>
          <a:bodyPr/>
          <a:lstStyle/>
          <a:p>
            <a:r>
              <a:rPr lang="en-US" b="1" dirty="0">
                <a:solidFill>
                  <a:srgbClr val="0071BC"/>
                </a:solidFill>
              </a:rPr>
              <a:t>Math Toolkit  </a:t>
            </a:r>
            <a:r>
              <a:rPr lang="en-US" dirty="0"/>
              <a:t>algebra tiles, grid paper,</a:t>
            </a:r>
            <a:br>
              <a:rPr lang="en-US" dirty="0"/>
            </a:br>
            <a:r>
              <a:rPr lang="en-US" dirty="0"/>
              <a:t>number lines, sticky notes</a:t>
            </a:r>
          </a:p>
        </p:txBody>
      </p:sp>
      <p:sp>
        <p:nvSpPr>
          <p:cNvPr id="13" name="Text Placeholder 12">
            <a:extLst>
              <a:ext uri="{FF2B5EF4-FFF2-40B4-BE49-F238E27FC236}">
                <a16:creationId xmlns:a16="http://schemas.microsoft.com/office/drawing/2014/main" id="{E7F88845-32B3-194D-A099-8A0805806466}"/>
              </a:ext>
            </a:extLst>
          </p:cNvPr>
          <p:cNvSpPr>
            <a:spLocks noGrp="1"/>
          </p:cNvSpPr>
          <p:nvPr>
            <p:ph type="body" sz="quarter" idx="16"/>
          </p:nvPr>
        </p:nvSpPr>
        <p:spPr/>
        <p:txBody>
          <a:bodyPr/>
          <a:lstStyle/>
          <a:p>
            <a:r>
              <a:rPr lang="en-US" dirty="0"/>
              <a:t>359</a:t>
            </a:r>
          </a:p>
        </p:txBody>
      </p:sp>
    </p:spTree>
    <p:extLst>
      <p:ext uri="{BB962C8B-B14F-4D97-AF65-F5344CB8AC3E}">
        <p14:creationId xmlns:p14="http://schemas.microsoft.com/office/powerpoint/2010/main" val="4168678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Placeholder 12" descr="Discuss It">
            <a:extLst>
              <a:ext uri="{FF2B5EF4-FFF2-40B4-BE49-F238E27FC236}">
                <a16:creationId xmlns:a16="http://schemas.microsoft.com/office/drawing/2014/main" id="{68DC1D02-9270-5043-A648-EEEC38E9A1C4}"/>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9" name="Text Placeholder 8">
            <a:extLst>
              <a:ext uri="{FF2B5EF4-FFF2-40B4-BE49-F238E27FC236}">
                <a16:creationId xmlns:a16="http://schemas.microsoft.com/office/drawing/2014/main" id="{D85C56DC-0AB7-254D-A3F2-451760B37036}"/>
              </a:ext>
            </a:extLst>
          </p:cNvPr>
          <p:cNvSpPr>
            <a:spLocks noGrp="1"/>
          </p:cNvSpPr>
          <p:nvPr>
            <p:ph type="body" sz="quarter" idx="12"/>
          </p:nvPr>
        </p:nvSpPr>
        <p:spPr/>
        <p:txBody>
          <a:bodyPr/>
          <a:lstStyle/>
          <a:p>
            <a:r>
              <a:rPr lang="en-US" dirty="0"/>
              <a:t>Share your thinking with a partner</a:t>
            </a:r>
          </a:p>
        </p:txBody>
      </p:sp>
      <p:sp>
        <p:nvSpPr>
          <p:cNvPr id="8" name="Text Placeholder 7">
            <a:extLst>
              <a:ext uri="{FF2B5EF4-FFF2-40B4-BE49-F238E27FC236}">
                <a16:creationId xmlns:a16="http://schemas.microsoft.com/office/drawing/2014/main" id="{84F90B0C-1CDD-0142-B1C7-6F23C03FD8D4}"/>
              </a:ext>
            </a:extLst>
          </p:cNvPr>
          <p:cNvSpPr>
            <a:spLocks noGrp="1"/>
          </p:cNvSpPr>
          <p:nvPr>
            <p:ph type="body" sz="quarter" idx="10"/>
          </p:nvPr>
        </p:nvSpPr>
        <p:spPr>
          <a:xfrm>
            <a:off x="2030390" y="2871341"/>
            <a:ext cx="4965700" cy="1367750"/>
          </a:xfrm>
        </p:spPr>
        <p:txBody>
          <a:bodyPr/>
          <a:lstStyle/>
          <a:p>
            <a:r>
              <a:rPr lang="en-US" b="1" i="1" dirty="0">
                <a:solidFill>
                  <a:srgbClr val="0071BC"/>
                </a:solidFill>
              </a:rPr>
              <a:t>Ask: </a:t>
            </a:r>
            <a:r>
              <a:rPr lang="en-US" dirty="0"/>
              <a:t>How would you explain what the problem is asking in your own words?</a:t>
            </a:r>
          </a:p>
          <a:p>
            <a:r>
              <a:rPr lang="en-US" b="1" i="1" dirty="0">
                <a:solidFill>
                  <a:srgbClr val="0071BC"/>
                </a:solidFill>
              </a:rPr>
              <a:t>Share: </a:t>
            </a:r>
            <a:r>
              <a:rPr lang="en-US" dirty="0"/>
              <a:t>The problem is asking . . . </a:t>
            </a:r>
          </a:p>
        </p:txBody>
      </p:sp>
      <p:sp>
        <p:nvSpPr>
          <p:cNvPr id="11" name="Text Placeholder 10">
            <a:extLst>
              <a:ext uri="{FF2B5EF4-FFF2-40B4-BE49-F238E27FC236}">
                <a16:creationId xmlns:a16="http://schemas.microsoft.com/office/drawing/2014/main" id="{D02225F5-D519-5941-BA07-83F75F601C1A}"/>
              </a:ext>
            </a:extLst>
          </p:cNvPr>
          <p:cNvSpPr>
            <a:spLocks noGrp="1"/>
          </p:cNvSpPr>
          <p:nvPr>
            <p:ph type="body" sz="quarter" idx="16"/>
          </p:nvPr>
        </p:nvSpPr>
        <p:spPr/>
        <p:txBody>
          <a:bodyPr/>
          <a:lstStyle/>
          <a:p>
            <a:r>
              <a:rPr lang="en-US" dirty="0"/>
              <a:t>359</a:t>
            </a:r>
          </a:p>
        </p:txBody>
      </p:sp>
    </p:spTree>
    <p:extLst>
      <p:ext uri="{BB962C8B-B14F-4D97-AF65-F5344CB8AC3E}">
        <p14:creationId xmlns:p14="http://schemas.microsoft.com/office/powerpoint/2010/main" val="1863733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Discuss It">
            <a:extLst>
              <a:ext uri="{FF2B5EF4-FFF2-40B4-BE49-F238E27FC236}">
                <a16:creationId xmlns:a16="http://schemas.microsoft.com/office/drawing/2014/main" id="{84E35B90-6040-1E48-A83F-9F2D4C5E0973}"/>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
        <p:nvSpPr>
          <p:cNvPr id="7" name="Text Placeholder 6">
            <a:extLst>
              <a:ext uri="{FF2B5EF4-FFF2-40B4-BE49-F238E27FC236}">
                <a16:creationId xmlns:a16="http://schemas.microsoft.com/office/drawing/2014/main" id="{F1A67592-61BE-ED47-B360-3E3F837AF65C}"/>
              </a:ext>
            </a:extLst>
          </p:cNvPr>
          <p:cNvSpPr>
            <a:spLocks noGrp="1"/>
          </p:cNvSpPr>
          <p:nvPr>
            <p:ph type="body" sz="quarter" idx="12"/>
          </p:nvPr>
        </p:nvSpPr>
        <p:spPr/>
        <p:txBody>
          <a:bodyPr/>
          <a:lstStyle/>
          <a:p>
            <a:r>
              <a:rPr lang="en-US" dirty="0"/>
              <a:t>Compare class strategies</a:t>
            </a:r>
          </a:p>
        </p:txBody>
      </p:sp>
      <p:sp>
        <p:nvSpPr>
          <p:cNvPr id="6" name="Text Placeholder 5">
            <a:extLst>
              <a:ext uri="{FF2B5EF4-FFF2-40B4-BE49-F238E27FC236}">
                <a16:creationId xmlns:a16="http://schemas.microsoft.com/office/drawing/2014/main" id="{F270BEFA-F140-8849-8363-D7B94818737A}"/>
              </a:ext>
            </a:extLst>
          </p:cNvPr>
          <p:cNvSpPr>
            <a:spLocks noGrp="1"/>
          </p:cNvSpPr>
          <p:nvPr>
            <p:ph type="body" sz="quarter" idx="10"/>
          </p:nvPr>
        </p:nvSpPr>
        <p:spPr>
          <a:xfrm>
            <a:off x="413148" y="1146175"/>
            <a:ext cx="5350654" cy="2591812"/>
          </a:xfrm>
        </p:spPr>
        <p:txBody>
          <a:bodyPr/>
          <a:lstStyle/>
          <a:p>
            <a:r>
              <a:rPr lang="en-US" dirty="0"/>
              <a:t>Noah designs a set for a school theater production. He has 150 cardboard bricks. </a:t>
            </a:r>
            <a:br>
              <a:rPr lang="en-US" dirty="0"/>
            </a:br>
            <a:r>
              <a:rPr lang="en-US" dirty="0"/>
              <a:t>He uses some of the bricks to make a chimney. To make an arch, he needs to use </a:t>
            </a:r>
            <a:br>
              <a:rPr lang="en-US" dirty="0"/>
            </a:br>
            <a:r>
              <a:rPr lang="en-US" dirty="0"/>
              <a:t>4 times as many bricks as he uses for the chimney. He also saves 15 bricks in case some get crushed. How many cardboard bricks can he use to make the arch?</a:t>
            </a:r>
          </a:p>
        </p:txBody>
      </p:sp>
      <p:pic>
        <p:nvPicPr>
          <p:cNvPr id="13" name="Picture 12">
            <a:extLst>
              <a:ext uri="{FF2B5EF4-FFF2-40B4-BE49-F238E27FC236}">
                <a16:creationId xmlns:a16="http://schemas.microsoft.com/office/drawing/2014/main" id="{BF209AAB-52CD-4F48-A11E-954F0C4B572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8595360" y="6007608"/>
            <a:ext cx="495300" cy="457200"/>
          </a:xfrm>
          <a:prstGeom prst="rect">
            <a:avLst/>
          </a:prstGeom>
        </p:spPr>
      </p:pic>
      <p:sp>
        <p:nvSpPr>
          <p:cNvPr id="10" name="Text Placeholder 9">
            <a:extLst>
              <a:ext uri="{FF2B5EF4-FFF2-40B4-BE49-F238E27FC236}">
                <a16:creationId xmlns:a16="http://schemas.microsoft.com/office/drawing/2014/main" id="{C12D9900-782C-1A4E-B4CE-8A04B47F160C}"/>
              </a:ext>
            </a:extLst>
          </p:cNvPr>
          <p:cNvSpPr>
            <a:spLocks noGrp="1"/>
          </p:cNvSpPr>
          <p:nvPr>
            <p:ph type="body" sz="quarter" idx="16"/>
          </p:nvPr>
        </p:nvSpPr>
        <p:spPr/>
        <p:txBody>
          <a:bodyPr/>
          <a:lstStyle/>
          <a:p>
            <a:r>
              <a:rPr lang="en-US" dirty="0"/>
              <a:t>359</a:t>
            </a:r>
          </a:p>
        </p:txBody>
      </p:sp>
    </p:spTree>
    <p:extLst>
      <p:ext uri="{BB962C8B-B14F-4D97-AF65-F5344CB8AC3E}">
        <p14:creationId xmlns:p14="http://schemas.microsoft.com/office/powerpoint/2010/main" val="3921667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52EBBD02-91FF-E140-B2CE-A927C7535C3D}"/>
              </a:ext>
            </a:extLst>
          </p:cNvPr>
          <p:cNvSpPr>
            <a:spLocks noGrp="1"/>
          </p:cNvSpPr>
          <p:nvPr>
            <p:ph type="body" sz="quarter" idx="20"/>
          </p:nvPr>
        </p:nvSpPr>
        <p:spPr/>
        <p:txBody>
          <a:bodyPr/>
          <a:lstStyle/>
          <a:p>
            <a:r>
              <a:rPr lang="en-US" dirty="0"/>
              <a:t>Model It</a:t>
            </a:r>
          </a:p>
        </p:txBody>
      </p:sp>
      <p:sp>
        <p:nvSpPr>
          <p:cNvPr id="27" name="Text Placeholder 26">
            <a:extLst>
              <a:ext uri="{FF2B5EF4-FFF2-40B4-BE49-F238E27FC236}">
                <a16:creationId xmlns:a16="http://schemas.microsoft.com/office/drawing/2014/main" id="{DA47749D-629D-1A46-8B3D-83B6A41E4D39}"/>
              </a:ext>
            </a:extLst>
          </p:cNvPr>
          <p:cNvSpPr>
            <a:spLocks noGrp="1"/>
          </p:cNvSpPr>
          <p:nvPr>
            <p:ph type="body" sz="quarter" idx="21"/>
          </p:nvPr>
        </p:nvSpPr>
        <p:spPr/>
        <p:txBody>
          <a:bodyPr/>
          <a:lstStyle/>
          <a:p>
            <a:r>
              <a:rPr lang="en-US" dirty="0"/>
              <a:t>Compare strategies</a:t>
            </a:r>
          </a:p>
        </p:txBody>
      </p:sp>
      <p:sp>
        <p:nvSpPr>
          <p:cNvPr id="20" name="Content Placeholder 19">
            <a:extLst>
              <a:ext uri="{FF2B5EF4-FFF2-40B4-BE49-F238E27FC236}">
                <a16:creationId xmlns:a16="http://schemas.microsoft.com/office/drawing/2014/main" id="{7035AD99-DB84-4F40-BF67-D7BE2DB3B5E7}"/>
              </a:ext>
            </a:extLst>
          </p:cNvPr>
          <p:cNvSpPr>
            <a:spLocks noGrp="1"/>
          </p:cNvSpPr>
          <p:nvPr>
            <p:ph sz="quarter" idx="10"/>
          </p:nvPr>
        </p:nvSpPr>
        <p:spPr>
          <a:xfrm>
            <a:off x="665497" y="942857"/>
            <a:ext cx="5486400" cy="914400"/>
          </a:xfrm>
        </p:spPr>
        <p:txBody>
          <a:bodyPr/>
          <a:lstStyle/>
          <a:p>
            <a:pPr>
              <a:spcBef>
                <a:spcPts val="1000"/>
              </a:spcBef>
            </a:pPr>
            <a:r>
              <a:rPr lang="en-US" dirty="0"/>
              <a:t>You can draw a bar model to make sense of the problem. </a:t>
            </a:r>
          </a:p>
          <a:p>
            <a:pPr>
              <a:spcBef>
                <a:spcPts val="1000"/>
              </a:spcBef>
            </a:pPr>
            <a:r>
              <a:rPr lang="en-US" dirty="0"/>
              <a:t>Let </a:t>
            </a:r>
            <a:r>
              <a:rPr lang="en-US" i="1" dirty="0"/>
              <a:t>x</a:t>
            </a:r>
            <a:r>
              <a:rPr lang="en-US" dirty="0"/>
              <a:t> represent the number of bricks in the chimney.</a:t>
            </a:r>
          </a:p>
        </p:txBody>
      </p:sp>
      <p:pic>
        <p:nvPicPr>
          <p:cNvPr id="29" name="Content Placeholder 28" descr="A bar model representing an equation. For more information, refer to page 360 in the Student Worktext.&#10;">
            <a:extLst>
              <a:ext uri="{FF2B5EF4-FFF2-40B4-BE49-F238E27FC236}">
                <a16:creationId xmlns:a16="http://schemas.microsoft.com/office/drawing/2014/main" id="{2C24E5C2-923E-3543-8145-55C478E6CFAC}"/>
              </a:ext>
            </a:extLst>
          </p:cNvPr>
          <p:cNvPicPr>
            <a:picLocks noGrp="1" noChangeAspect="1"/>
          </p:cNvPicPr>
          <p:nvPr>
            <p:ph sz="quarter" idx="15"/>
          </p:nvPr>
        </p:nvPicPr>
        <p:blipFill>
          <a:blip r:embed="rId3"/>
          <a:stretch>
            <a:fillRect/>
          </a:stretch>
        </p:blipFill>
        <p:spPr>
          <a:xfrm>
            <a:off x="1053229" y="2526144"/>
            <a:ext cx="4511040" cy="1104900"/>
          </a:xfrm>
        </p:spPr>
      </p:pic>
      <p:sp>
        <p:nvSpPr>
          <p:cNvPr id="22" name="Content Placeholder 21">
            <a:extLst>
              <a:ext uri="{FF2B5EF4-FFF2-40B4-BE49-F238E27FC236}">
                <a16:creationId xmlns:a16="http://schemas.microsoft.com/office/drawing/2014/main" id="{EC0B080A-A512-6746-953E-8FC976824D28}"/>
              </a:ext>
            </a:extLst>
          </p:cNvPr>
          <p:cNvSpPr>
            <a:spLocks noGrp="1"/>
          </p:cNvSpPr>
          <p:nvPr>
            <p:ph sz="quarter" idx="16"/>
          </p:nvPr>
        </p:nvSpPr>
        <p:spPr>
          <a:xfrm>
            <a:off x="665497" y="3857259"/>
            <a:ext cx="5486400" cy="1440152"/>
          </a:xfrm>
        </p:spPr>
        <p:txBody>
          <a:bodyPr/>
          <a:lstStyle/>
          <a:p>
            <a:pPr>
              <a:spcBef>
                <a:spcPts val="1000"/>
              </a:spcBef>
            </a:pPr>
            <a:r>
              <a:rPr lang="en-US" dirty="0"/>
              <a:t>Use the model to write an equation.</a:t>
            </a:r>
          </a:p>
          <a:p>
            <a:pPr>
              <a:spcBef>
                <a:spcPts val="1000"/>
              </a:spcBef>
            </a:pPr>
            <a:r>
              <a:rPr lang="en-US" dirty="0"/>
              <a:t>    </a:t>
            </a:r>
            <a:r>
              <a:rPr lang="en-US" i="1" dirty="0"/>
              <a:t>x</a:t>
            </a:r>
            <a:r>
              <a:rPr lang="en-US" dirty="0"/>
              <a:t> + 4</a:t>
            </a:r>
            <a:r>
              <a:rPr lang="en-US" i="1" dirty="0"/>
              <a:t>x</a:t>
            </a:r>
            <a:r>
              <a:rPr lang="en-US" dirty="0"/>
              <a:t> + 15 = 150</a:t>
            </a:r>
          </a:p>
          <a:p>
            <a:pPr>
              <a:spcBef>
                <a:spcPts val="1000"/>
              </a:spcBef>
              <a:tabLst>
                <a:tab pos="1312863" algn="l"/>
              </a:tabLst>
            </a:pPr>
            <a:r>
              <a:rPr lang="en-US" dirty="0"/>
              <a:t>          5</a:t>
            </a:r>
            <a:r>
              <a:rPr lang="en-US" i="1" dirty="0"/>
              <a:t>x</a:t>
            </a:r>
            <a:r>
              <a:rPr lang="en-US" dirty="0"/>
              <a:t> + 15 = 150</a:t>
            </a:r>
          </a:p>
        </p:txBody>
      </p:sp>
      <p:sp>
        <p:nvSpPr>
          <p:cNvPr id="25" name="Text Placeholder 24">
            <a:extLst>
              <a:ext uri="{FF2B5EF4-FFF2-40B4-BE49-F238E27FC236}">
                <a16:creationId xmlns:a16="http://schemas.microsoft.com/office/drawing/2014/main" id="{78B6C6D5-A51C-1944-858B-867807F28597}"/>
              </a:ext>
            </a:extLst>
          </p:cNvPr>
          <p:cNvSpPr>
            <a:spLocks noGrp="1"/>
          </p:cNvSpPr>
          <p:nvPr>
            <p:ph type="body" sz="quarter" idx="19"/>
          </p:nvPr>
        </p:nvSpPr>
        <p:spPr/>
        <p:txBody>
          <a:bodyPr/>
          <a:lstStyle/>
          <a:p>
            <a:r>
              <a:rPr lang="en-US" dirty="0"/>
              <a:t>360</a:t>
            </a:r>
          </a:p>
        </p:txBody>
      </p:sp>
    </p:spTree>
    <p:extLst>
      <p:ext uri="{BB962C8B-B14F-4D97-AF65-F5344CB8AC3E}">
        <p14:creationId xmlns:p14="http://schemas.microsoft.com/office/powerpoint/2010/main" val="1121073663"/>
      </p:ext>
    </p:extLst>
  </p:cSld>
  <p:clrMapOvr>
    <a:masterClrMapping/>
  </p:clrMapOvr>
</p:sld>
</file>

<file path=ppt/theme/theme1.xml><?xml version="1.0" encoding="utf-8"?>
<a:theme xmlns:a="http://schemas.openxmlformats.org/drawingml/2006/main" name="Title-Slides">
  <a:themeElements>
    <a:clrScheme name="Ready Math">
      <a:dk1>
        <a:srgbClr val="000000"/>
      </a:dk1>
      <a:lt1>
        <a:srgbClr val="FFFFFF"/>
      </a:lt1>
      <a:dk2>
        <a:srgbClr val="17529D"/>
      </a:dk2>
      <a:lt2>
        <a:srgbClr val="E7E6E6"/>
      </a:lt2>
      <a:accent1>
        <a:srgbClr val="0071BC"/>
      </a:accent1>
      <a:accent2>
        <a:srgbClr val="CB027A"/>
      </a:accent2>
      <a:accent3>
        <a:srgbClr val="008239"/>
      </a:accent3>
      <a:accent4>
        <a:srgbClr val="6D005E"/>
      </a:accent4>
      <a:accent5>
        <a:srgbClr val="4572C3"/>
      </a:accent5>
      <a:accent6>
        <a:srgbClr val="EB5102"/>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art Slides">
  <a:themeElements>
    <a:clrScheme name="Ready Math">
      <a:dk1>
        <a:srgbClr val="000000"/>
      </a:dk1>
      <a:lt1>
        <a:srgbClr val="FFFFFF"/>
      </a:lt1>
      <a:dk2>
        <a:srgbClr val="17529D"/>
      </a:dk2>
      <a:lt2>
        <a:srgbClr val="E7E6E6"/>
      </a:lt2>
      <a:accent1>
        <a:srgbClr val="0071BC"/>
      </a:accent1>
      <a:accent2>
        <a:srgbClr val="CB027A"/>
      </a:accent2>
      <a:accent3>
        <a:srgbClr val="008239"/>
      </a:accent3>
      <a:accent4>
        <a:srgbClr val="6D005E"/>
      </a:accent4>
      <a:accent5>
        <a:srgbClr val="4572C3"/>
      </a:accent5>
      <a:accent6>
        <a:srgbClr val="EB5102"/>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ry - Discuss - Connect - Close">
  <a:themeElements>
    <a:clrScheme name="RCM">
      <a:dk1>
        <a:srgbClr val="000000"/>
      </a:dk1>
      <a:lt1>
        <a:srgbClr val="FFFFFF"/>
      </a:lt1>
      <a:dk2>
        <a:srgbClr val="44546A"/>
      </a:dk2>
      <a:lt2>
        <a:srgbClr val="E7E6E6"/>
      </a:lt2>
      <a:accent1>
        <a:srgbClr val="A6A6A6"/>
      </a:accent1>
      <a:accent2>
        <a:srgbClr val="2D5786"/>
      </a:accent2>
      <a:accent3>
        <a:srgbClr val="5D9C42"/>
      </a:accent3>
      <a:accent4>
        <a:srgbClr val="0E64B4"/>
      </a:accent4>
      <a:accent5>
        <a:srgbClr val="E1E9F5"/>
      </a:accent5>
      <a:accent6>
        <a:srgbClr val="CDE7D4"/>
      </a:accent6>
      <a:hlink>
        <a:srgbClr val="F9D8BF"/>
      </a:hlink>
      <a:folHlink>
        <a:srgbClr val="F4CEC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del - Picture - Solve - Analyze">
  <a:themeElements>
    <a:clrScheme name="RCM">
      <a:dk1>
        <a:srgbClr val="000000"/>
      </a:dk1>
      <a:lt1>
        <a:srgbClr val="FFFFFF"/>
      </a:lt1>
      <a:dk2>
        <a:srgbClr val="44546A"/>
      </a:dk2>
      <a:lt2>
        <a:srgbClr val="E7E6E6"/>
      </a:lt2>
      <a:accent1>
        <a:srgbClr val="A6A6A6"/>
      </a:accent1>
      <a:accent2>
        <a:srgbClr val="2D5786"/>
      </a:accent2>
      <a:accent3>
        <a:srgbClr val="5D9C42"/>
      </a:accent3>
      <a:accent4>
        <a:srgbClr val="0E64B4"/>
      </a:accent4>
      <a:accent5>
        <a:srgbClr val="E1E9F5"/>
      </a:accent5>
      <a:accent6>
        <a:srgbClr val="CDE7D4"/>
      </a:accent6>
      <a:hlink>
        <a:srgbClr val="F9D8BF"/>
      </a:hlink>
      <a:folHlink>
        <a:srgbClr val="F4CEC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Apply Its">
  <a:themeElements>
    <a:clrScheme name="RCM">
      <a:dk1>
        <a:srgbClr val="000000"/>
      </a:dk1>
      <a:lt1>
        <a:srgbClr val="FFFFFF"/>
      </a:lt1>
      <a:dk2>
        <a:srgbClr val="44546A"/>
      </a:dk2>
      <a:lt2>
        <a:srgbClr val="E7E6E6"/>
      </a:lt2>
      <a:accent1>
        <a:srgbClr val="A6A6A6"/>
      </a:accent1>
      <a:accent2>
        <a:srgbClr val="2D5786"/>
      </a:accent2>
      <a:accent3>
        <a:srgbClr val="5D9C42"/>
      </a:accent3>
      <a:accent4>
        <a:srgbClr val="0E64B4"/>
      </a:accent4>
      <a:accent5>
        <a:srgbClr val="E1E9F5"/>
      </a:accent5>
      <a:accent6>
        <a:srgbClr val="CDE7D4"/>
      </a:accent6>
      <a:hlink>
        <a:srgbClr val="F9D8BF"/>
      </a:hlink>
      <a:folHlink>
        <a:srgbClr val="F4CEC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onnect to Culture">
  <a:themeElements>
    <a:clrScheme name="Ready Math">
      <a:dk1>
        <a:srgbClr val="000000"/>
      </a:dk1>
      <a:lt1>
        <a:srgbClr val="FFFFFF"/>
      </a:lt1>
      <a:dk2>
        <a:srgbClr val="17529D"/>
      </a:dk2>
      <a:lt2>
        <a:srgbClr val="E7E6E6"/>
      </a:lt2>
      <a:accent1>
        <a:srgbClr val="0071BC"/>
      </a:accent1>
      <a:accent2>
        <a:srgbClr val="CB027A"/>
      </a:accent2>
      <a:accent3>
        <a:srgbClr val="008239"/>
      </a:accent3>
      <a:accent4>
        <a:srgbClr val="6D005E"/>
      </a:accent4>
      <a:accent5>
        <a:srgbClr val="4572C3"/>
      </a:accent5>
      <a:accent6>
        <a:srgbClr val="EB5102"/>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Practice Slides">
  <a:themeElements>
    <a:clrScheme name="RCM">
      <a:dk1>
        <a:srgbClr val="000000"/>
      </a:dk1>
      <a:lt1>
        <a:srgbClr val="FFFFFF"/>
      </a:lt1>
      <a:dk2>
        <a:srgbClr val="44546A"/>
      </a:dk2>
      <a:lt2>
        <a:srgbClr val="E7E6E6"/>
      </a:lt2>
      <a:accent1>
        <a:srgbClr val="A6A6A6"/>
      </a:accent1>
      <a:accent2>
        <a:srgbClr val="2D5786"/>
      </a:accent2>
      <a:accent3>
        <a:srgbClr val="5D9C42"/>
      </a:accent3>
      <a:accent4>
        <a:srgbClr val="0E64B4"/>
      </a:accent4>
      <a:accent5>
        <a:srgbClr val="E1E9F5"/>
      </a:accent5>
      <a:accent6>
        <a:srgbClr val="CDE7D4"/>
      </a:accent6>
      <a:hlink>
        <a:srgbClr val="F9D8BF"/>
      </a:hlink>
      <a:folHlink>
        <a:srgbClr val="F4CEC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Appendix">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031d766f-b14e-4c0e-af7a-21ee3738300f" xsi:nil="true"/>
    <lcf76f155ced4ddcb4097134ff3c332f xmlns="cc621c4b-eaca-4bd6-8859-1c1ea05972c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1459B73A0067488B239B2E6963E3CD" ma:contentTypeVersion="19" ma:contentTypeDescription="Create a new document." ma:contentTypeScope="" ma:versionID="6d5c03cdf98e3a5ed4cc5fb44d4f7fc1">
  <xsd:schema xmlns:xsd="http://www.w3.org/2001/XMLSchema" xmlns:xs="http://www.w3.org/2001/XMLSchema" xmlns:p="http://schemas.microsoft.com/office/2006/metadata/properties" xmlns:ns1="http://schemas.microsoft.com/sharepoint/v3" xmlns:ns2="cc621c4b-eaca-4bd6-8859-1c1ea05972c6" xmlns:ns3="031d766f-b14e-4c0e-af7a-21ee3738300f" targetNamespace="http://schemas.microsoft.com/office/2006/metadata/properties" ma:root="true" ma:fieldsID="41ff884c7141779798b915c4ccc1e364" ns1:_="" ns2:_="" ns3:_="">
    <xsd:import namespace="http://schemas.microsoft.com/sharepoint/v3"/>
    <xsd:import namespace="cc621c4b-eaca-4bd6-8859-1c1ea05972c6"/>
    <xsd:import namespace="031d766f-b14e-4c0e-af7a-21ee3738300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1:_ip_UnifiedCompliancePolicyProperties" minOccurs="0"/>
                <xsd:element ref="ns1:_ip_UnifiedCompliancePolicyUIAction"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621c4b-eaca-4bd6-8859-1c1ea0597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ddc6715-9392-4c7b-b038-9c308e5b143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31d766f-b14e-4c0e-af7a-21ee3738300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59a07e1-635c-4dc3-af17-f8dfbdb3d077}" ma:internalName="TaxCatchAll" ma:showField="CatchAllData" ma:web="031d766f-b14e-4c0e-af7a-21ee373830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831CA6-C77B-4385-AB0E-ECE5C454CB55}">
  <ds:schemaRefs>
    <ds:schemaRef ds:uri="http://purl.org/dc/dcmitype/"/>
    <ds:schemaRef ds:uri="http://www.w3.org/XML/1998/namespace"/>
    <ds:schemaRef ds:uri="http://schemas.microsoft.com/office/2006/documentManagement/types"/>
    <ds:schemaRef ds:uri="http://schemas.microsoft.com/sharepoint/v3"/>
    <ds:schemaRef ds:uri="031d766f-b14e-4c0e-af7a-21ee3738300f"/>
    <ds:schemaRef ds:uri="cc621c4b-eaca-4bd6-8859-1c1ea05972c6"/>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953016BF-8E25-4504-BCD6-B46AD12760DD}">
  <ds:schemaRefs>
    <ds:schemaRef ds:uri="031d766f-b14e-4c0e-af7a-21ee3738300f"/>
    <ds:schemaRef ds:uri="cc621c4b-eaca-4bd6-8859-1c1ea05972c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E15E77D-10C0-46D6-80BE-C24706CFF1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585</TotalTime>
  <Words>2903</Words>
  <Application>Microsoft Macintosh PowerPoint</Application>
  <PresentationFormat>On-screen Show (4:3)</PresentationFormat>
  <Paragraphs>310</Paragraphs>
  <Slides>33</Slides>
  <Notes>33</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33</vt:i4>
      </vt:variant>
    </vt:vector>
  </HeadingPairs>
  <TitlesOfParts>
    <vt:vector size="45" baseType="lpstr">
      <vt:lpstr>Arial</vt:lpstr>
      <vt:lpstr>Calibri</vt:lpstr>
      <vt:lpstr>Calibri Light</vt:lpstr>
      <vt:lpstr>Helvetica</vt:lpstr>
      <vt:lpstr>Title-Slides</vt:lpstr>
      <vt:lpstr>Start Slides</vt:lpstr>
      <vt:lpstr>Try - Discuss - Connect - Close</vt:lpstr>
      <vt:lpstr>Model - Picture - Solve - Analyze</vt:lpstr>
      <vt:lpstr>Apply Its</vt:lpstr>
      <vt:lpstr>Connect to Culture</vt:lpstr>
      <vt:lpstr>Practice Slides</vt:lpstr>
      <vt:lpstr>Appendix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Yu</dc:creator>
  <cp:lastModifiedBy>Juri Kawamura</cp:lastModifiedBy>
  <cp:revision>288</cp:revision>
  <cp:lastPrinted>2022-08-11T01:32:44Z</cp:lastPrinted>
  <dcterms:created xsi:type="dcterms:W3CDTF">2020-04-30T18:18:26Z</dcterms:created>
  <dcterms:modified xsi:type="dcterms:W3CDTF">2022-08-24T14:57:08Z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0x010100CF1459B73A0067488B239B2E6963E3CD</vt:lpwstr>
  </property>
  <property fmtid="{D5CDD505-2E9C-101B-9397-08002B2CF9AE}" pid="3" name="MediaServiceImageTags">
    <vt:lpwstr/>
  </property>
</Properties>
</file>