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4"/>
    <p:sldMasterId id="2147483747" r:id="rId5"/>
    <p:sldMasterId id="2147483790" r:id="rId6"/>
    <p:sldMasterId id="2147483829" r:id="rId7"/>
    <p:sldMasterId id="2147483764" r:id="rId8"/>
    <p:sldMasterId id="2147483814" r:id="rId9"/>
    <p:sldMasterId id="2147483837" r:id="rId10"/>
  </p:sldMasterIdLst>
  <p:notesMasterIdLst>
    <p:notesMasterId r:id="rId39"/>
  </p:notesMasterIdLst>
  <p:handoutMasterIdLst>
    <p:handoutMasterId r:id="rId40"/>
  </p:handoutMasterIdLst>
  <p:sldIdLst>
    <p:sldId id="256" r:id="rId11"/>
    <p:sldId id="257" r:id="rId12"/>
    <p:sldId id="258" r:id="rId13"/>
    <p:sldId id="259" r:id="rId14"/>
    <p:sldId id="260" r:id="rId15"/>
    <p:sldId id="261" r:id="rId16"/>
    <p:sldId id="262" r:id="rId17"/>
    <p:sldId id="263" r:id="rId18"/>
    <p:sldId id="264" r:id="rId19"/>
    <p:sldId id="265" r:id="rId20"/>
    <p:sldId id="274" r:id="rId21"/>
    <p:sldId id="275" r:id="rId22"/>
    <p:sldId id="268" r:id="rId23"/>
    <p:sldId id="269" r:id="rId24"/>
    <p:sldId id="270" r:id="rId25"/>
    <p:sldId id="271" r:id="rId26"/>
    <p:sldId id="272" r:id="rId27"/>
    <p:sldId id="273" r:id="rId28"/>
    <p:sldId id="337" r:id="rId29"/>
    <p:sldId id="338" r:id="rId30"/>
    <p:sldId id="339" r:id="rId31"/>
    <p:sldId id="340" r:id="rId32"/>
    <p:sldId id="341" r:id="rId33"/>
    <p:sldId id="342" r:id="rId34"/>
    <p:sldId id="343" r:id="rId35"/>
    <p:sldId id="344" r:id="rId36"/>
    <p:sldId id="345" r:id="rId37"/>
    <p:sldId id="34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73298-0EB2-334A-ABFA-ED4BFBD3FFB7}">
          <p14:sldIdLst>
            <p14:sldId id="256"/>
            <p14:sldId id="257"/>
            <p14:sldId id="258"/>
            <p14:sldId id="259"/>
            <p14:sldId id="260"/>
            <p14:sldId id="261"/>
            <p14:sldId id="262"/>
            <p14:sldId id="263"/>
            <p14:sldId id="264"/>
            <p14:sldId id="265"/>
            <p14:sldId id="274"/>
            <p14:sldId id="275"/>
            <p14:sldId id="268"/>
            <p14:sldId id="269"/>
            <p14:sldId id="270"/>
            <p14:sldId id="271"/>
            <p14:sldId id="272"/>
            <p14:sldId id="273"/>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pos="4735" userDrawn="1">
          <p15:clr>
            <a:srgbClr val="A4A3A4"/>
          </p15:clr>
        </p15:guide>
        <p15:guide id="3" pos="264" userDrawn="1">
          <p15:clr>
            <a:srgbClr val="A4A3A4"/>
          </p15:clr>
        </p15:guide>
        <p15:guide id="4" pos="480" userDrawn="1">
          <p15:clr>
            <a:srgbClr val="A4A3A4"/>
          </p15:clr>
        </p15:guide>
        <p15:guide id="5" pos="5496" userDrawn="1">
          <p15:clr>
            <a:srgbClr val="A4A3A4"/>
          </p15:clr>
        </p15:guide>
        <p15:guide id="6" orient="horz" pos="4032" userDrawn="1">
          <p15:clr>
            <a:srgbClr val="A4A3A4"/>
          </p15:clr>
        </p15:guide>
        <p15:guide id="7" pos="6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7A"/>
    <a:srgbClr val="0071BC"/>
    <a:srgbClr val="16529D"/>
    <a:srgbClr val="17529D"/>
    <a:srgbClr val="18558E"/>
    <a:srgbClr val="E67325"/>
    <a:srgbClr val="388ACA"/>
    <a:srgbClr val="17558E"/>
    <a:srgbClr val="2A5688"/>
    <a:srgbClr val="5C9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EBDF7-DE9F-D640-A0DA-E1D409581006}" v="4" dt="2022-07-28T11:52:06.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6" autoAdjust="0"/>
    <p:restoredTop sz="64702" autoAdjust="0"/>
  </p:normalViewPr>
  <p:slideViewPr>
    <p:cSldViewPr snapToGrid="0" snapToObjects="1">
      <p:cViewPr varScale="1">
        <p:scale>
          <a:sx n="86" d="100"/>
          <a:sy n="86" d="100"/>
        </p:scale>
        <p:origin x="2192" y="200"/>
      </p:cViewPr>
      <p:guideLst>
        <p:guide orient="horz" pos="2160"/>
        <p:guide pos="4735"/>
        <p:guide pos="264"/>
        <p:guide pos="480"/>
        <p:guide pos="5496"/>
        <p:guide orient="horz" pos="4032"/>
        <p:guide pos="648"/>
      </p:guideLst>
    </p:cSldViewPr>
  </p:slideViewPr>
  <p:notesTextViewPr>
    <p:cViewPr>
      <p:scale>
        <a:sx n="125" d="100"/>
        <a:sy n="125"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Explore </a:t>
            </a:r>
            <a:r>
              <a:rPr lang="en-US" sz="1200" b="0" kern="1200" dirty="0">
                <a:solidFill>
                  <a:schemeClr val="tx1"/>
                </a:solidFill>
                <a:effectLst/>
                <a:latin typeface="Calibri" panose="020F0502020204030204" pitchFamily="34" charset="0"/>
                <a:ea typeface="+mn-ea"/>
                <a:cs typeface="Calibri" panose="020F0502020204030204" pitchFamily="34" charset="0"/>
              </a:rPr>
              <a:t>the idea that an equation can be solved using either arithmetic or algebraic reasoning.</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Understand</a:t>
            </a:r>
            <a:r>
              <a:rPr lang="en-US" sz="1200" b="0" kern="1200" dirty="0">
                <a:solidFill>
                  <a:schemeClr val="tx1"/>
                </a:solidFill>
                <a:effectLst/>
                <a:latin typeface="Calibri" panose="020F0502020204030204" pitchFamily="34" charset="0"/>
                <a:ea typeface="+mn-ea"/>
                <a:cs typeface="Calibri" panose="020F0502020204030204" pitchFamily="34" charset="0"/>
              </a:rPr>
              <a:t> that different ways of reasoning about solving a problem can lead to different approaches to solving the equation.</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incorrectly combine signed numbers.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miscalculate rational numbers.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incorrectly apply the inverse operation while isolating the variable.</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misinterpret a real-world situation when writing an equation.</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misidentify or misrepresent an unknown quantity.</a:t>
            </a: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
        <p:nvSpPr>
          <p:cNvPr id="5" name="Date Placeholder 4">
            <a:extLst>
              <a:ext uri="{FF2B5EF4-FFF2-40B4-BE49-F238E27FC236}">
                <a16:creationId xmlns:a16="http://schemas.microsoft.com/office/drawing/2014/main" id="{CF929EB2-B06E-454A-AE39-3EDF95360FF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5820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libri" panose="020F0502020204030204" pitchFamily="34" charset="0"/>
                <a:ea typeface="+mn-ea"/>
                <a:cs typeface="Calibri" panose="020F0502020204030204" pitchFamily="34" charset="0"/>
              </a:rPr>
              <a:t>As students review the two approaches to the problem, point out the pairs of identical operations between them. Students should begin to recognize the similarities between the algebraic and arithmetic approaches to solving equations and problems.</a:t>
            </a: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
        <p:nvSpPr>
          <p:cNvPr id="5" name="Date Placeholder 4">
            <a:extLst>
              <a:ext uri="{FF2B5EF4-FFF2-40B4-BE49-F238E27FC236}">
                <a16:creationId xmlns:a16="http://schemas.microsoft.com/office/drawing/2014/main" id="{0673535C-A322-2443-BC22-89C254ACF4D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9403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libri" panose="020F0502020204030204" pitchFamily="34" charset="0"/>
                <a:ea typeface="+mn-ea"/>
                <a:cs typeface="Calibri" panose="020F0502020204030204" pitchFamily="34" charset="0"/>
              </a:rPr>
              <a:t>As students review the two approaches to the problem, point out the pairs of identical operations between them. Students should begin to recognize the similarities between the algebraic and arithmetic approaches to solving equations and problems.</a:t>
            </a:r>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
        <p:nvSpPr>
          <p:cNvPr id="5" name="Date Placeholder 4">
            <a:extLst>
              <a:ext uri="{FF2B5EF4-FFF2-40B4-BE49-F238E27FC236}">
                <a16:creationId xmlns:a16="http://schemas.microsoft.com/office/drawing/2014/main" id="{0673535C-A322-2443-BC22-89C254ACF4D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6816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libri" panose="020F0502020204030204" pitchFamily="34" charset="0"/>
                <a:ea typeface="+mn-ea"/>
                <a:cs typeface="Calibri" panose="020F0502020204030204" pitchFamily="34" charset="0"/>
              </a:rPr>
              <a:t>As students review the two approaches to the problem, point out the pairs of identical operations between them. Students should begin to recognize the similarities between the algebraic and arithmetic approaches to solving equations and problems.</a:t>
            </a:r>
          </a:p>
        </p:txBody>
      </p:sp>
      <p:sp>
        <p:nvSpPr>
          <p:cNvPr id="4" name="Slide Number Placeholder 3"/>
          <p:cNvSpPr>
            <a:spLocks noGrp="1"/>
          </p:cNvSpPr>
          <p:nvPr>
            <p:ph type="sldNum" sz="quarter" idx="5"/>
          </p:nvPr>
        </p:nvSpPr>
        <p:spPr/>
        <p:txBody>
          <a:bodyPr/>
          <a:lstStyle/>
          <a:p>
            <a:fld id="{F8681064-F962-A14C-9936-35D1D2D1163F}" type="slidenum">
              <a:rPr lang="en-US" smtClean="0"/>
              <a:t>12</a:t>
            </a:fld>
            <a:endParaRPr lang="en-US"/>
          </a:p>
        </p:txBody>
      </p:sp>
      <p:sp>
        <p:nvSpPr>
          <p:cNvPr id="5" name="Date Placeholder 4">
            <a:extLst>
              <a:ext uri="{FF2B5EF4-FFF2-40B4-BE49-F238E27FC236}">
                <a16:creationId xmlns:a16="http://schemas.microsoft.com/office/drawing/2014/main" id="{0673535C-A322-2443-BC22-89C254ACF4D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94216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libri" panose="020F0502020204030204" pitchFamily="34" charset="0"/>
                <a:ea typeface="+mn-ea"/>
                <a:cs typeface="Calibri" panose="020F0502020204030204" pitchFamily="34" charset="0"/>
              </a:rPr>
              <a:t>Look for understanding that both approaches use inverse operations to find solutions. The algebraic approach uses variables but the arithmetic approach does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 </a:t>
            </a:r>
            <a:r>
              <a:rPr lang="en-US" sz="1200" b="0" kern="1200" dirty="0">
                <a:solidFill>
                  <a:schemeClr val="tx1"/>
                </a:solidFill>
                <a:effectLst/>
                <a:latin typeface="Calibri" panose="020F0502020204030204" pitchFamily="34" charset="0"/>
                <a:ea typeface="+mn-ea"/>
                <a:cs typeface="Calibri" panose="020F0502020204030204" pitchFamily="34" charset="0"/>
              </a:rPr>
              <a:t>If students do not recognize the pairs of inverse operations presented in the approaches (addition and subtraction; multiplication and division), then ask students to compare the phrases </a:t>
            </a:r>
            <a:r>
              <a:rPr lang="en-US" sz="1200" b="0" i="1" kern="1200" dirty="0">
                <a:solidFill>
                  <a:schemeClr val="tx1"/>
                </a:solidFill>
                <a:effectLst/>
                <a:latin typeface="Calibri" panose="020F0502020204030204" pitchFamily="34" charset="0"/>
                <a:ea typeface="+mn-ea"/>
                <a:cs typeface="Calibri" panose="020F0502020204030204" pitchFamily="34" charset="0"/>
              </a:rPr>
              <a:t>4 more</a:t>
            </a:r>
            <a:r>
              <a:rPr lang="en-US" sz="1200" b="0" i="0" kern="1200" dirty="0">
                <a:solidFill>
                  <a:schemeClr val="tx1"/>
                </a:solidFill>
                <a:effectLst/>
                <a:latin typeface="Calibri" panose="020F0502020204030204" pitchFamily="34" charset="0"/>
                <a:ea typeface="+mn-ea"/>
                <a:cs typeface="Calibri" panose="020F0502020204030204" pitchFamily="34" charset="0"/>
              </a:rPr>
              <a:t> and </a:t>
            </a:r>
            <a:r>
              <a:rPr lang="en-US" sz="1200" b="0" i="1" kern="1200" dirty="0">
                <a:solidFill>
                  <a:schemeClr val="tx1"/>
                </a:solidFill>
                <a:effectLst/>
                <a:latin typeface="Calibri" panose="020F0502020204030204" pitchFamily="34" charset="0"/>
                <a:ea typeface="+mn-ea"/>
                <a:cs typeface="Calibri" panose="020F0502020204030204" pitchFamily="34" charset="0"/>
              </a:rPr>
              <a:t>product of 6 and a number </a:t>
            </a:r>
            <a:r>
              <a:rPr lang="en-US" sz="1200" b="0" kern="1200" dirty="0">
                <a:solidFill>
                  <a:schemeClr val="tx1"/>
                </a:solidFill>
                <a:effectLst/>
                <a:latin typeface="Calibri" panose="020F0502020204030204" pitchFamily="34" charset="0"/>
                <a:ea typeface="+mn-ea"/>
                <a:cs typeface="Calibri" panose="020F0502020204030204" pitchFamily="34" charset="0"/>
              </a:rPr>
              <a:t>in the problem statement with the corresponding phrases in each approach. Ask students to explain why they think that the approaches use subtraction and division, while the problem statement includes addition and multiplication.</a:t>
            </a:r>
          </a:p>
        </p:txBody>
      </p:sp>
      <p:sp>
        <p:nvSpPr>
          <p:cNvPr id="4" name="Slide Number Placeholder 3"/>
          <p:cNvSpPr>
            <a:spLocks noGrp="1"/>
          </p:cNvSpPr>
          <p:nvPr>
            <p:ph type="sldNum" sz="quarter" idx="5"/>
          </p:nvPr>
        </p:nvSpPr>
        <p:spPr/>
        <p:txBody>
          <a:bodyPr/>
          <a:lstStyle/>
          <a:p>
            <a:fld id="{F8681064-F962-A14C-9936-35D1D2D1163F}" type="slidenum">
              <a:rPr lang="en-US" smtClean="0"/>
              <a:t>13</a:t>
            </a:fld>
            <a:endParaRPr lang="en-US"/>
          </a:p>
        </p:txBody>
      </p:sp>
      <p:sp>
        <p:nvSpPr>
          <p:cNvPr id="5" name="Date Placeholder 4">
            <a:extLst>
              <a:ext uri="{FF2B5EF4-FFF2-40B4-BE49-F238E27FC236}">
                <a16:creationId xmlns:a16="http://schemas.microsoft.com/office/drawing/2014/main" id="{FC6DEF83-E236-C540-89D7-9A7C3E5DCD7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3722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Real-World Connection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357) </a:t>
            </a:r>
          </a:p>
          <a:p>
            <a:r>
              <a:rPr lang="en-US" sz="1200" kern="1200" dirty="0">
                <a:solidFill>
                  <a:schemeClr val="tx1"/>
                </a:solidFill>
                <a:effectLst/>
                <a:latin typeface="Calibri" panose="020F0502020204030204" pitchFamily="34" charset="0"/>
                <a:ea typeface="+mn-ea"/>
                <a:cs typeface="Calibri" panose="020F0502020204030204" pitchFamily="34" charset="0"/>
              </a:rPr>
              <a:t>Read the real-world example below. Then ask students to think of other real-world examples when using a multi-step equation might be useful. </a:t>
            </a:r>
          </a:p>
          <a:p>
            <a:endParaRPr lang="en-US" dirty="0">
              <a:solidFill>
                <a:schemeClr val="tx1"/>
              </a:solidFill>
              <a:latin typeface="Calibri" panose="020F0502020204030204" pitchFamily="34" charset="0"/>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Merchants can use algebraic expressions to calculate or predict their profit, which is the difference between income and expenses. The break-even point is where the profit is $0. For example, suppose it costs an online hat merchant $9 to make each hat and $40 a week to run the business. If one week the merchant gets orders for 8 hats, the merchant could use the equation 0 = 8</a:t>
            </a:r>
            <a:r>
              <a:rPr lang="en-US" sz="1200" i="1" kern="1200" dirty="0">
                <a:solidFill>
                  <a:schemeClr val="tx1"/>
                </a:solidFill>
                <a:effectLst/>
                <a:latin typeface="Calibri" panose="020F0502020204030204" pitchFamily="34" charset="0"/>
                <a:ea typeface="+mn-ea"/>
                <a:cs typeface="Calibri" panose="020F0502020204030204" pitchFamily="34" charset="0"/>
              </a:rPr>
              <a:t>p</a:t>
            </a:r>
            <a:r>
              <a:rPr lang="en-US" sz="1200" kern="1200" dirty="0">
                <a:solidFill>
                  <a:schemeClr val="tx1"/>
                </a:solidFill>
                <a:effectLst/>
                <a:latin typeface="Calibri" panose="020F0502020204030204" pitchFamily="34" charset="0"/>
                <a:ea typeface="+mn-ea"/>
                <a:cs typeface="Calibri" panose="020F0502020204030204" pitchFamily="34" charset="0"/>
              </a:rPr>
              <a:t> – [9(8) + 40] to find the selling price, </a:t>
            </a:r>
            <a:r>
              <a:rPr lang="en-US" sz="1200" i="1" kern="1200" dirty="0">
                <a:solidFill>
                  <a:schemeClr val="tx1"/>
                </a:solidFill>
                <a:effectLst/>
                <a:latin typeface="Calibri" panose="020F0502020204030204" pitchFamily="34" charset="0"/>
                <a:ea typeface="+mn-ea"/>
                <a:cs typeface="Calibri" panose="020F0502020204030204" pitchFamily="34" charset="0"/>
              </a:rPr>
              <a:t>p</a:t>
            </a:r>
            <a:r>
              <a:rPr lang="en-US" sz="1200" kern="1200" dirty="0">
                <a:solidFill>
                  <a:schemeClr val="tx1"/>
                </a:solidFill>
                <a:effectLst/>
                <a:latin typeface="Calibri" panose="020F0502020204030204" pitchFamily="34" charset="0"/>
                <a:ea typeface="+mn-ea"/>
                <a:cs typeface="Calibri" panose="020F0502020204030204" pitchFamily="34" charset="0"/>
              </a:rPr>
              <a:t>, they would need to charge to break even that week. Ask students to think of other examples where using a multi-step equation would be helpful.</a:t>
            </a:r>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14</a:t>
            </a:fld>
            <a:endParaRPr lang="en-US"/>
          </a:p>
        </p:txBody>
      </p:sp>
      <p:sp>
        <p:nvSpPr>
          <p:cNvPr id="5" name="Date Placeholder 4">
            <a:extLst>
              <a:ext uri="{FF2B5EF4-FFF2-40B4-BE49-F238E27FC236}">
                <a16:creationId xmlns:a16="http://schemas.microsoft.com/office/drawing/2014/main" id="{7E6C35D6-71B5-734D-AB30-F095AE0E3B8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20668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panose="020F0502020204030204" pitchFamily="34" charset="0"/>
                <a:ea typeface="+mn-ea"/>
                <a:cs typeface="Calibri" panose="020F0502020204030204" pitchFamily="34" charset="0"/>
              </a:rPr>
              <a:t>Students should understand that a term may include a number, a variable, or a product of numbers and variables. Two or more terms are classified as </a:t>
            </a:r>
            <a:r>
              <a:rPr lang="en-US" sz="1200" b="0" i="1" kern="1200" dirty="0">
                <a:solidFill>
                  <a:schemeClr val="tx1"/>
                </a:solidFill>
                <a:effectLst/>
                <a:latin typeface="Calibri" panose="020F0502020204030204" pitchFamily="34" charset="0"/>
                <a:ea typeface="+mn-ea"/>
                <a:cs typeface="Calibri" panose="020F0502020204030204" pitchFamily="34" charset="0"/>
              </a:rPr>
              <a:t>like terms </a:t>
            </a:r>
            <a:r>
              <a:rPr lang="en-US" sz="1200" b="0" kern="1200" dirty="0">
                <a:solidFill>
                  <a:schemeClr val="tx1"/>
                </a:solidFill>
                <a:effectLst/>
                <a:latin typeface="Calibri" panose="020F0502020204030204" pitchFamily="34" charset="0"/>
                <a:ea typeface="+mn-ea"/>
                <a:cs typeface="Calibri" panose="020F0502020204030204" pitchFamily="34" charset="0"/>
              </a:rPr>
              <a:t>when their variable components are exactly the same. This allows the like terms to be combined.</a:t>
            </a:r>
          </a:p>
        </p:txBody>
      </p:sp>
      <p:sp>
        <p:nvSpPr>
          <p:cNvPr id="4" name="Slide Number Placeholder 3"/>
          <p:cNvSpPr>
            <a:spLocks noGrp="1"/>
          </p:cNvSpPr>
          <p:nvPr>
            <p:ph type="sldNum" sz="quarter" idx="5"/>
          </p:nvPr>
        </p:nvSpPr>
        <p:spPr/>
        <p:txBody>
          <a:bodyPr/>
          <a:lstStyle/>
          <a:p>
            <a:fld id="{F8681064-F962-A14C-9936-35D1D2D1163F}" type="slidenum">
              <a:rPr lang="en-US" smtClean="0"/>
              <a:t>15</a:t>
            </a:fld>
            <a:endParaRPr lang="en-US"/>
          </a:p>
        </p:txBody>
      </p:sp>
      <p:sp>
        <p:nvSpPr>
          <p:cNvPr id="5" name="Date Placeholder 4">
            <a:extLst>
              <a:ext uri="{FF2B5EF4-FFF2-40B4-BE49-F238E27FC236}">
                <a16:creationId xmlns:a16="http://schemas.microsoft.com/office/drawing/2014/main" id="{84435665-1D15-984C-A35C-7326FC76DC4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85665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81064-F962-A14C-9936-35D1D2D1163F}" type="slidenum">
              <a:rPr lang="en-US" smtClean="0"/>
              <a:t>16</a:t>
            </a:fld>
            <a:endParaRPr lang="en-US"/>
          </a:p>
        </p:txBody>
      </p:sp>
      <p:sp>
        <p:nvSpPr>
          <p:cNvPr id="5" name="Date Placeholder 4">
            <a:extLst>
              <a:ext uri="{FF2B5EF4-FFF2-40B4-BE49-F238E27FC236}">
                <a16:creationId xmlns:a16="http://schemas.microsoft.com/office/drawing/2014/main" id="{FC30CEE1-C50A-2E4A-849F-464F2D04A59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6683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libri" panose="020F0502020204030204" pitchFamily="34" charset="0"/>
                <a:ea typeface="+mn-ea"/>
                <a:cs typeface="Calibri" panose="020F0502020204030204" pitchFamily="34" charset="0"/>
              </a:rPr>
              <a:t>Suggest that students use </a:t>
            </a:r>
            <a:r>
              <a:rPr lang="en-US" sz="1200" b="1" kern="1200" dirty="0">
                <a:solidFill>
                  <a:schemeClr val="tx1"/>
                </a:solidFill>
                <a:effectLst/>
                <a:latin typeface="Calibri" panose="020F0502020204030204" pitchFamily="34" charset="0"/>
                <a:ea typeface="+mn-ea"/>
                <a:cs typeface="Calibri" panose="020F0502020204030204" pitchFamily="34" charset="0"/>
              </a:rPr>
              <a:t>Say It Another Way </a:t>
            </a:r>
            <a:r>
              <a:rPr lang="en-US" sz="1200" b="0" kern="1200" dirty="0">
                <a:solidFill>
                  <a:schemeClr val="tx1"/>
                </a:solidFill>
                <a:effectLst/>
                <a:latin typeface="Calibri" panose="020F0502020204030204" pitchFamily="34" charset="0"/>
                <a:ea typeface="+mn-ea"/>
                <a:cs typeface="Calibri" panose="020F0502020204030204" pitchFamily="34" charset="0"/>
              </a:rPr>
              <a:t>to make sense of the relationships among the three readers, the meanings of the numbers in the problem, and the question being asked.</a:t>
            </a:r>
          </a:p>
        </p:txBody>
      </p:sp>
      <p:sp>
        <p:nvSpPr>
          <p:cNvPr id="4" name="Slide Number Placeholder 3"/>
          <p:cNvSpPr>
            <a:spLocks noGrp="1"/>
          </p:cNvSpPr>
          <p:nvPr>
            <p:ph type="sldNum" sz="quarter" idx="5"/>
          </p:nvPr>
        </p:nvSpPr>
        <p:spPr/>
        <p:txBody>
          <a:bodyPr/>
          <a:lstStyle/>
          <a:p>
            <a:fld id="{F8681064-F962-A14C-9936-35D1D2D1163F}" type="slidenum">
              <a:rPr lang="en-US" smtClean="0"/>
              <a:t>17</a:t>
            </a:fld>
            <a:endParaRPr lang="en-US"/>
          </a:p>
        </p:txBody>
      </p:sp>
      <p:sp>
        <p:nvSpPr>
          <p:cNvPr id="5" name="Date Placeholder 4">
            <a:extLst>
              <a:ext uri="{FF2B5EF4-FFF2-40B4-BE49-F238E27FC236}">
                <a16:creationId xmlns:a16="http://schemas.microsoft.com/office/drawing/2014/main" id="{CBCEE569-2408-494D-8C80-7423B25D013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20103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18</a:t>
            </a:fld>
            <a:endParaRPr lang="en-US"/>
          </a:p>
        </p:txBody>
      </p:sp>
      <p:sp>
        <p:nvSpPr>
          <p:cNvPr id="5" name="Date Placeholder 4">
            <a:extLst>
              <a:ext uri="{FF2B5EF4-FFF2-40B4-BE49-F238E27FC236}">
                <a16:creationId xmlns:a16="http://schemas.microsoft.com/office/drawing/2014/main" id="{EC17FF0A-CB16-FA42-8CB2-068B08DB650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29036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55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START</a:t>
            </a:r>
            <a:r>
              <a:rPr lang="en-US" sz="1200" kern="1200" dirty="0">
                <a:solidFill>
                  <a:schemeClr val="tx1"/>
                </a:solidFill>
                <a:effectLst/>
                <a:latin typeface="Calibri" panose="020F0502020204030204" pitchFamily="34" charset="0"/>
                <a:ea typeface="+mn-ea"/>
                <a:cs typeface="Calibri" panose="020F0502020204030204" pitchFamily="34" charset="0"/>
              </a:rPr>
              <a:t> (Teacher’s Guide page 355)</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WHY?  </a:t>
            </a:r>
            <a:r>
              <a:rPr lang="en-US" sz="1200" kern="1200" dirty="0">
                <a:solidFill>
                  <a:schemeClr val="tx1"/>
                </a:solidFill>
                <a:effectLst/>
                <a:latin typeface="Calibri" panose="020F0502020204030204" pitchFamily="34" charset="0"/>
                <a:ea typeface="+mn-ea"/>
                <a:cs typeface="Calibri" panose="020F0502020204030204" pitchFamily="34" charset="0"/>
              </a:rPr>
              <a:t>Support students’ ability to compare and solve one-step equations.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Consider providing sentence starters to help students express their thinking:</a:t>
            </a: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_______ is/are different because _______.</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_______ is/are the same because _______.</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 </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endParaRPr lang="en-US" sz="1200" b="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Possible Solutions</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All are equations with solution 6.</a:t>
            </a:r>
          </a:p>
          <a:p>
            <a:r>
              <a:rPr lang="en-US" sz="1200" kern="1200" dirty="0">
                <a:solidFill>
                  <a:schemeClr val="tx1"/>
                </a:solidFill>
                <a:effectLst/>
                <a:latin typeface="Calibri" panose="020F0502020204030204" pitchFamily="34" charset="0"/>
                <a:ea typeface="+mn-ea"/>
                <a:cs typeface="Calibri" panose="020F0502020204030204" pitchFamily="34" charset="0"/>
              </a:rPr>
              <a:t>All are equations that can be solved with one step.</a:t>
            </a:r>
          </a:p>
          <a:p>
            <a:r>
              <a:rPr lang="en-US" sz="1200" kern="1200" dirty="0">
                <a:solidFill>
                  <a:schemeClr val="tx1"/>
                </a:solidFill>
                <a:effectLst/>
                <a:latin typeface="Calibri" panose="020F0502020204030204" pitchFamily="34" charset="0"/>
                <a:ea typeface="+mn-ea"/>
                <a:cs typeface="Calibri" panose="020F0502020204030204" pitchFamily="34" charset="0"/>
              </a:rPr>
              <a:t>All but A have decimals.</a:t>
            </a:r>
          </a:p>
          <a:p>
            <a:r>
              <a:rPr lang="en-US" sz="1200" kern="1200" dirty="0">
                <a:solidFill>
                  <a:schemeClr val="tx1"/>
                </a:solidFill>
                <a:effectLst/>
                <a:latin typeface="Calibri" panose="020F0502020204030204" pitchFamily="34" charset="0"/>
                <a:ea typeface="+mn-ea"/>
                <a:cs typeface="Calibri" panose="020F0502020204030204" pitchFamily="34" charset="0"/>
              </a:rPr>
              <a:t>A and B can both be solved using multiplication or division.</a:t>
            </a: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
        <p:nvSpPr>
          <p:cNvPr id="5" name="Date Placeholder 4">
            <a:extLst>
              <a:ext uri="{FF2B5EF4-FFF2-40B4-BE49-F238E27FC236}">
                <a16:creationId xmlns:a16="http://schemas.microsoft.com/office/drawing/2014/main" id="{CF52076B-97DC-B147-AA42-E31AB66D6BE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10402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8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a:t>
            </a:r>
            <a:r>
              <a:rPr lang="en-US" b="1" dirty="0">
                <a:latin typeface="Arial" panose="020B0604020202020204" pitchFamily="34" charset="0"/>
                <a:cs typeface="Arial" panose="020B0604020202020204" pitchFamily="34" charset="0"/>
              </a:rPr>
              <a:t>Repeat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18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Rephrase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66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Reword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972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Record </a:t>
            </a:r>
            <a:r>
              <a:rPr lang="en-US" sz="1200" kern="1200" dirty="0">
                <a:solidFill>
                  <a:schemeClr val="tx1"/>
                </a:solidFill>
                <a:effectLst/>
                <a:latin typeface="Arial" panose="020B0604020202020204" pitchFamily="34" charset="0"/>
                <a:ea typeface="+mn-ea"/>
                <a:cs typeface="Arial" panose="020B0604020202020204" pitchFamily="34" charset="0"/>
              </a:rPr>
              <a:t>students’ ideas for reference.</a:t>
            </a:r>
            <a:r>
              <a:rPr lang="en-US" dirty="0">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395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56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43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937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09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Connect to Culture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353c) </a:t>
            </a:r>
          </a:p>
          <a:p>
            <a:r>
              <a:rPr lang="en-US" sz="1200" kern="1200" dirty="0">
                <a:solidFill>
                  <a:schemeClr val="tx1"/>
                </a:solidFill>
                <a:effectLst/>
                <a:latin typeface="Calibri" panose="020F0502020204030204" pitchFamily="34" charset="0"/>
                <a:ea typeface="+mn-ea"/>
                <a:cs typeface="Calibri" panose="020F0502020204030204" pitchFamily="34" charset="0"/>
              </a:rPr>
              <a:t>Engage students in sharing what they know about the context before you add the information given here. </a:t>
            </a:r>
          </a:p>
          <a:p>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 </a:t>
            </a:r>
            <a:r>
              <a:rPr lang="en-US" sz="1200" kern="1200" dirty="0">
                <a:solidFill>
                  <a:schemeClr val="tx1"/>
                </a:solidFill>
                <a:effectLst/>
                <a:latin typeface="Calibri" panose="020F0502020204030204" pitchFamily="34" charset="0"/>
                <a:ea typeface="+mn-ea"/>
                <a:cs typeface="Calibri" panose="020F0502020204030204" pitchFamily="34" charset="0"/>
              </a:rPr>
              <a:t>Ask students to share their stories about the Purim holiday or ask questions they may have about the holiday. The Jewish holiday of Purim is celebrated on a specific date in the Hebrew calendar that generally falls in early spring. Purim commemorates a story of a triumph of the Jewish people in ancient Persia. An evil prime minister named Haman was plotting to kill the Jews of the country. Haman was defeated by the heroes Esther and Mordechai. Today, Jews celebrate Purim with carnivals and pageants. One of the traditional Purim delicacies is a triangle-shaped pastry called a </a:t>
            </a:r>
            <a:r>
              <a:rPr lang="en-US" sz="1200" kern="1200" dirty="0" err="1">
                <a:solidFill>
                  <a:schemeClr val="tx1"/>
                </a:solidFill>
                <a:effectLst/>
                <a:latin typeface="Calibri" panose="020F0502020204030204" pitchFamily="34" charset="0"/>
                <a:ea typeface="+mn-ea"/>
                <a:cs typeface="Calibri" panose="020F0502020204030204" pitchFamily="34" charset="0"/>
              </a:rPr>
              <a:t>hamentash</a:t>
            </a:r>
            <a:r>
              <a:rPr lang="en-US" sz="1200" kern="1200" dirty="0">
                <a:solidFill>
                  <a:schemeClr val="tx1"/>
                </a:solidFill>
                <a:effectLst/>
                <a:latin typeface="Calibri" panose="020F0502020204030204" pitchFamily="34" charset="0"/>
                <a:ea typeface="+mn-ea"/>
                <a:cs typeface="Calibri" panose="020F0502020204030204" pitchFamily="34" charset="0"/>
              </a:rPr>
              <a:t>, named after the villain of the story. Ask students if they know of other holidays celebrated with pageants or special foods.</a:t>
            </a: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
        <p:nvSpPr>
          <p:cNvPr id="5" name="Date Placeholder 4">
            <a:extLst>
              <a:ext uri="{FF2B5EF4-FFF2-40B4-BE49-F238E27FC236}">
                <a16:creationId xmlns:a16="http://schemas.microsoft.com/office/drawing/2014/main" id="{4289F8B4-2999-BB4C-83AB-DF4FB3B773F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1158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Co-Craft Questions</a:t>
            </a:r>
          </a:p>
          <a:p>
            <a:r>
              <a:rPr lang="en-US" sz="1200" b="0" kern="1200" dirty="0">
                <a:solidFill>
                  <a:schemeClr val="tx1"/>
                </a:solidFill>
                <a:effectLst/>
                <a:latin typeface="Calibri" panose="020F0502020204030204" pitchFamily="34" charset="0"/>
                <a:ea typeface="+mn-ea"/>
                <a:cs typeface="Calibri" panose="020F0502020204030204" pitchFamily="34" charset="0"/>
              </a:rPr>
              <a:t>Allow think time before asking for possible questions, and list students’ suggestions on the board. If time permits at the end of this session, have students choose one or two questions from the list to answer.</a:t>
            </a:r>
          </a:p>
        </p:txBody>
      </p:sp>
      <p:sp>
        <p:nvSpPr>
          <p:cNvPr id="4" name="Slide Number Placeholder 3"/>
          <p:cNvSpPr>
            <a:spLocks noGrp="1"/>
          </p:cNvSpPr>
          <p:nvPr>
            <p:ph type="sldNum" sz="quarter" idx="5"/>
          </p:nvPr>
        </p:nvSpPr>
        <p:spPr/>
        <p:txBody>
          <a:bodyPr/>
          <a:lstStyle/>
          <a:p>
            <a:fld id="{F8681064-F962-A14C-9936-35D1D2D1163F}" type="slidenum">
              <a:rPr lang="en-US" smtClean="0"/>
              <a:t>4</a:t>
            </a:fld>
            <a:endParaRPr lang="en-US"/>
          </a:p>
        </p:txBody>
      </p:sp>
      <p:sp>
        <p:nvSpPr>
          <p:cNvPr id="5" name="Date Placeholder 4">
            <a:extLst>
              <a:ext uri="{FF2B5EF4-FFF2-40B4-BE49-F238E27FC236}">
                <a16:creationId xmlns:a16="http://schemas.microsoft.com/office/drawing/2014/main" id="{22C48FA5-D040-CD46-9117-AE391859505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7079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5</a:t>
            </a:fld>
            <a:endParaRPr lang="en-US"/>
          </a:p>
        </p:txBody>
      </p:sp>
      <p:sp>
        <p:nvSpPr>
          <p:cNvPr id="5" name="Date Placeholder 4">
            <a:extLst>
              <a:ext uri="{FF2B5EF4-FFF2-40B4-BE49-F238E27FC236}">
                <a16:creationId xmlns:a16="http://schemas.microsoft.com/office/drawing/2014/main" id="{B9072F59-6827-8F46-8860-9EBF54FE7B4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7455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6</a:t>
            </a:fld>
            <a:endParaRPr lang="en-US"/>
          </a:p>
        </p:txBody>
      </p:sp>
      <p:sp>
        <p:nvSpPr>
          <p:cNvPr id="5" name="Date Placeholder 4">
            <a:extLst>
              <a:ext uri="{FF2B5EF4-FFF2-40B4-BE49-F238E27FC236}">
                <a16:creationId xmlns:a16="http://schemas.microsoft.com/office/drawing/2014/main" id="{8B1508AA-1853-7645-87F6-1A4E88A7E55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4875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 </a:t>
            </a:r>
            <a:r>
              <a:rPr lang="en-US" sz="1200" b="0" kern="1200" dirty="0">
                <a:solidFill>
                  <a:schemeClr val="tx1"/>
                </a:solidFill>
                <a:effectLst/>
                <a:latin typeface="Calibri" panose="020F0502020204030204" pitchFamily="34" charset="0"/>
                <a:ea typeface="+mn-ea"/>
                <a:cs typeface="Calibri" panose="020F0502020204030204" pitchFamily="34" charset="0"/>
              </a:rPr>
              <a:t>Listen for students who confuse additive and multiplicative comparisons, interpreting the phrase </a:t>
            </a:r>
            <a:r>
              <a:rPr lang="en-US" sz="1200" b="0" i="1" kern="1200" dirty="0">
                <a:solidFill>
                  <a:schemeClr val="tx1"/>
                </a:solidFill>
                <a:effectLst/>
                <a:latin typeface="Calibri" panose="020F0502020204030204" pitchFamily="34" charset="0"/>
                <a:ea typeface="+mn-ea"/>
                <a:cs typeface="Calibri" panose="020F0502020204030204" pitchFamily="34" charset="0"/>
              </a:rPr>
              <a:t>4 times as many</a:t>
            </a:r>
            <a:r>
              <a:rPr lang="en-US" sz="1200" b="0" i="0" kern="1200" dirty="0">
                <a:solidFill>
                  <a:schemeClr val="tx1"/>
                </a:solidFill>
                <a:effectLst/>
                <a:latin typeface="Calibri" panose="020F0502020204030204" pitchFamily="34" charset="0"/>
                <a:ea typeface="+mn-ea"/>
                <a:cs typeface="Calibri" panose="020F0502020204030204" pitchFamily="34" charset="0"/>
              </a:rPr>
              <a:t> as </a:t>
            </a:r>
            <a:r>
              <a:rPr lang="en-US" sz="1200" b="0" i="1" kern="1200" dirty="0">
                <a:solidFill>
                  <a:schemeClr val="tx1"/>
                </a:solidFill>
                <a:effectLst/>
                <a:latin typeface="Calibri" panose="020F0502020204030204" pitchFamily="34" charset="0"/>
                <a:ea typeface="+mn-ea"/>
                <a:cs typeface="Calibri" panose="020F0502020204030204" pitchFamily="34" charset="0"/>
              </a:rPr>
              <a:t>4 more than</a:t>
            </a:r>
            <a:r>
              <a:rPr lang="en-US" sz="1200" b="0" kern="1200" dirty="0">
                <a:solidFill>
                  <a:schemeClr val="tx1"/>
                </a:solidFill>
                <a:effectLst/>
                <a:latin typeface="Calibri" panose="020F0502020204030204" pitchFamily="34" charset="0"/>
                <a:ea typeface="+mn-ea"/>
                <a:cs typeface="Calibri" panose="020F0502020204030204" pitchFamily="34" charset="0"/>
              </a:rPr>
              <a:t>, or interpreting </a:t>
            </a:r>
            <a:r>
              <a:rPr lang="en-US" sz="1200" b="0" i="1" kern="1200" dirty="0">
                <a:solidFill>
                  <a:schemeClr val="tx1"/>
                </a:solidFill>
                <a:effectLst/>
                <a:latin typeface="Calibri" panose="020F0502020204030204" pitchFamily="34" charset="0"/>
                <a:ea typeface="+mn-ea"/>
                <a:cs typeface="Calibri" panose="020F0502020204030204" pitchFamily="34" charset="0"/>
              </a:rPr>
              <a:t>7 more than</a:t>
            </a:r>
            <a:r>
              <a:rPr lang="en-US" sz="1200" b="0" i="0" kern="1200" dirty="0">
                <a:solidFill>
                  <a:schemeClr val="tx1"/>
                </a:solidFill>
                <a:effectLst/>
                <a:latin typeface="Calibri" panose="020F0502020204030204" pitchFamily="34" charset="0"/>
                <a:ea typeface="+mn-ea"/>
                <a:cs typeface="Calibri" panose="020F0502020204030204" pitchFamily="34" charset="0"/>
              </a:rPr>
              <a:t> as </a:t>
            </a:r>
            <a:r>
              <a:rPr lang="en-US" sz="1200" b="0" i="1" kern="1200" dirty="0">
                <a:solidFill>
                  <a:schemeClr val="tx1"/>
                </a:solidFill>
                <a:effectLst/>
                <a:latin typeface="Calibri" panose="020F0502020204030204" pitchFamily="34" charset="0"/>
                <a:ea typeface="+mn-ea"/>
                <a:cs typeface="Calibri" panose="020F0502020204030204" pitchFamily="34" charset="0"/>
              </a:rPr>
              <a:t>7 times as many</a:t>
            </a:r>
            <a:r>
              <a:rPr lang="en-US" sz="1200" b="0" kern="1200" dirty="0">
                <a:solidFill>
                  <a:schemeClr val="tx1"/>
                </a:solidFill>
                <a:effectLst/>
                <a:latin typeface="Calibri" panose="020F0502020204030204" pitchFamily="34" charset="0"/>
                <a:ea typeface="+mn-ea"/>
                <a:cs typeface="Calibri" panose="020F0502020204030204" pitchFamily="34" charset="0"/>
              </a:rPr>
              <a:t>. As students share their strategies, ask them to compare their answers with other students’ and to think about what they might have done differently. Facilitate discussion to support students in helping one another clearly differentiate additive and multiplicative comparisons.</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b="0" kern="1200" dirty="0">
                <a:solidFill>
                  <a:schemeClr val="tx1"/>
                </a:solidFill>
                <a:effectLst/>
                <a:latin typeface="Calibri" panose="020F0502020204030204" pitchFamily="34" charset="0"/>
                <a:ea typeface="+mn-ea"/>
                <a:cs typeface="Calibri" panose="020F0502020204030204" pitchFamily="34" charset="0"/>
              </a:rPr>
              <a:t>Select 2–3 samples that represent the range of student thinking in your classroom.</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r>
              <a:rPr lang="en-US" sz="1200" b="0" kern="1200" dirty="0">
                <a:solidFill>
                  <a:schemeClr val="tx1"/>
                </a:solidFill>
                <a:effectLst/>
                <a:latin typeface="Calibri" panose="020F0502020204030204" pitchFamily="34" charset="0"/>
                <a:ea typeface="+mn-ea"/>
                <a:cs typeface="Calibri" panose="020F0502020204030204" pitchFamily="34" charset="0"/>
              </a:rPr>
              <a:t>Here is one possible order for class discussion:</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drawing a hanger diagram to represent the known and unknown values and the relationships among them</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(misconception) </a:t>
            </a:r>
            <a:r>
              <a:rPr lang="en-US" sz="1200" b="0" kern="1200" dirty="0">
                <a:solidFill>
                  <a:schemeClr val="tx1"/>
                </a:solidFill>
                <a:effectLst/>
                <a:latin typeface="Calibri" panose="020F0502020204030204" pitchFamily="34" charset="0"/>
                <a:ea typeface="+mn-ea"/>
                <a:cs typeface="Calibri" panose="020F0502020204030204" pitchFamily="34" charset="0"/>
              </a:rPr>
              <a:t>solving for the number of Santo’s pictures as the number of Adela’s pictures plus 4, instead of times 4</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reasoning arithmetically to identify the unknown quantities</a:t>
            </a:r>
          </a:p>
          <a:p>
            <a:pPr marL="171450" indent="-171450">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Calibri" panose="020F0502020204030204" pitchFamily="34" charset="0"/>
              </a:rPr>
              <a:t>writing equations with variables to represent unknowns</a:t>
            </a: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
        <p:nvSpPr>
          <p:cNvPr id="5" name="Date Placeholder 4">
            <a:extLst>
              <a:ext uri="{FF2B5EF4-FFF2-40B4-BE49-F238E27FC236}">
                <a16:creationId xmlns:a16="http://schemas.microsoft.com/office/drawing/2014/main" id="{53416E79-E29D-CF45-9E74-7898F1EEA3D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788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panose="020F0502020204030204" pitchFamily="34" charset="0"/>
                <a:ea typeface="+mn-ea"/>
                <a:cs typeface="Calibri" panose="020F0502020204030204" pitchFamily="34" charset="0"/>
              </a:rPr>
              <a:t>Call on students to share selected strategies. As they listen to presentations, remind students that they can add to a strategy they agree with by giving additional reasons why the strategy is successful or by describing ways in which two strategies are alike or different.</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r>
              <a:rPr lang="en-US" sz="1200" b="0" kern="1200" dirty="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dirty="0">
                <a:solidFill>
                  <a:schemeClr val="tx1"/>
                </a:solidFill>
                <a:effectLst/>
                <a:latin typeface="Calibri" panose="020F0502020204030204" pitchFamily="34" charset="0"/>
                <a:ea typeface="+mn-ea"/>
                <a:cs typeface="Calibri" panose="020F0502020204030204" pitchFamily="34" charset="0"/>
              </a:rPr>
              <a:t>Compare and Connect </a:t>
            </a:r>
            <a:r>
              <a:rPr lang="en-US" sz="1200" b="0" kern="1200" dirty="0">
                <a:solidFill>
                  <a:schemeClr val="tx1"/>
                </a:solidFill>
                <a:effectLst/>
                <a:latin typeface="Calibri" panose="020F0502020204030204" pitchFamily="34" charset="0"/>
                <a:ea typeface="+mn-ea"/>
                <a:cs typeface="Calibri" panose="020F0502020204030204" pitchFamily="34" charset="0"/>
              </a:rPr>
              <a:t>the representations. Listen for understanding of inverse relationships, i.e., how a relationship of </a:t>
            </a:r>
            <a:r>
              <a:rPr lang="en-US" sz="1200" b="0" i="1" kern="1200" dirty="0">
                <a:solidFill>
                  <a:schemeClr val="tx1"/>
                </a:solidFill>
                <a:effectLst/>
                <a:latin typeface="Calibri" panose="020F0502020204030204" pitchFamily="34" charset="0"/>
                <a:ea typeface="+mn-ea"/>
                <a:cs typeface="Calibri" panose="020F0502020204030204" pitchFamily="34" charset="0"/>
              </a:rPr>
              <a:t>4 times greater </a:t>
            </a:r>
            <a:r>
              <a:rPr lang="en-US" sz="1200" b="0" kern="1200" dirty="0">
                <a:solidFill>
                  <a:schemeClr val="tx1"/>
                </a:solidFill>
                <a:effectLst/>
                <a:latin typeface="Calibri" panose="020F0502020204030204" pitchFamily="34" charset="0"/>
                <a:ea typeface="+mn-ea"/>
                <a:cs typeface="Calibri" panose="020F0502020204030204" pitchFamily="34" charset="0"/>
              </a:rPr>
              <a:t>could also be expressed using division, and that a relationship of </a:t>
            </a:r>
            <a:r>
              <a:rPr lang="en-US" sz="1200" b="0" i="1" kern="1200" dirty="0">
                <a:solidFill>
                  <a:schemeClr val="tx1"/>
                </a:solidFill>
                <a:effectLst/>
                <a:latin typeface="Calibri" panose="020F0502020204030204" pitchFamily="34" charset="0"/>
                <a:ea typeface="+mn-ea"/>
                <a:cs typeface="Calibri" panose="020F0502020204030204" pitchFamily="34" charset="0"/>
              </a:rPr>
              <a:t>4 more</a:t>
            </a:r>
            <a:r>
              <a:rPr lang="en-US" sz="1200" b="0" kern="1200" dirty="0">
                <a:solidFill>
                  <a:schemeClr val="tx1"/>
                </a:solidFill>
                <a:effectLst/>
                <a:latin typeface="Calibri" panose="020F0502020204030204" pitchFamily="34" charset="0"/>
                <a:ea typeface="+mn-ea"/>
                <a:cs typeface="Calibri" panose="020F0502020204030204" pitchFamily="34" charset="0"/>
              </a:rPr>
              <a:t> could also be expressed using subtraction.</a:t>
            </a:r>
          </a:p>
          <a:p>
            <a:endParaRPr lang="en-US" sz="1200" b="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b="0" kern="1200" dirty="0">
                <a:solidFill>
                  <a:schemeClr val="tx1"/>
                </a:solidFill>
                <a:effectLst/>
                <a:latin typeface="Calibri" panose="020F0502020204030204" pitchFamily="34" charset="0"/>
                <a:ea typeface="+mn-ea"/>
                <a:cs typeface="Calibri" panose="020F0502020204030204" pitchFamily="34" charset="0"/>
              </a:rPr>
              <a:t> </a:t>
            </a:r>
            <a:r>
              <a:rPr lang="en-US" sz="1200" b="0" i="1" kern="1200" dirty="0">
                <a:solidFill>
                  <a:schemeClr val="tx1"/>
                </a:solidFill>
                <a:effectLst/>
                <a:latin typeface="Calibri" panose="020F0502020204030204" pitchFamily="34" charset="0"/>
                <a:ea typeface="+mn-ea"/>
                <a:cs typeface="Calibri" panose="020F0502020204030204" pitchFamily="34" charset="0"/>
              </a:rPr>
              <a:t>How do the strategies of [student name] and [student name] compare with each other?</a:t>
            </a:r>
          </a:p>
          <a:p>
            <a:endParaRPr lang="en-US" sz="1200" b="0" i="1"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b="0" kern="1200" dirty="0">
                <a:solidFill>
                  <a:schemeClr val="tx1"/>
                </a:solidFill>
                <a:effectLst/>
                <a:latin typeface="Calibri" panose="020F0502020204030204" pitchFamily="34" charset="0"/>
                <a:ea typeface="+mn-ea"/>
                <a:cs typeface="Calibri" panose="020F0502020204030204" pitchFamily="34" charset="0"/>
              </a:rPr>
              <a:t>All successful strategies show how the number of pictures each person takes relate to each other. Students may take different approaches toward answering the question.</a:t>
            </a: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
        <p:nvSpPr>
          <p:cNvPr id="5" name="Date Placeholder 4">
            <a:extLst>
              <a:ext uri="{FF2B5EF4-FFF2-40B4-BE49-F238E27FC236}">
                <a16:creationId xmlns:a16="http://schemas.microsoft.com/office/drawing/2014/main" id="{ADE46E66-CAB1-6F42-B367-BA8BA5F90D5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80574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Calibri" panose="020F0502020204030204" pitchFamily="34" charset="0"/>
                <a:ea typeface="+mn-ea"/>
                <a:cs typeface="Calibri" panose="020F0502020204030204" pitchFamily="34" charset="0"/>
              </a:rPr>
              <a:t>Look for understanding that identifying the number of pictures Adela takes, based on the relationship to the number of photos Santo takes, is a step in finding the number of pictures Rachel takes.</a:t>
            </a: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
        <p:nvSpPr>
          <p:cNvPr id="5" name="Date Placeholder 4">
            <a:extLst>
              <a:ext uri="{FF2B5EF4-FFF2-40B4-BE49-F238E27FC236}">
                <a16:creationId xmlns:a16="http://schemas.microsoft.com/office/drawing/2014/main" id="{23206272-5FFD-6740-8AE3-DC4CCE5450D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58922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ategy &gt; Explo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dirty="0"/>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&lt;Explore&gt;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8828"/>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7" name="Text Placeholder 6">
            <a:extLst>
              <a:ext uri="{FF2B5EF4-FFF2-40B4-BE49-F238E27FC236}">
                <a16:creationId xmlns:a16="http://schemas.microsoft.com/office/drawing/2014/main" id="{E75539B1-D676-1743-ACFB-23CDCB974800}"/>
              </a:ext>
            </a:extLst>
          </p:cNvPr>
          <p:cNvSpPr>
            <a:spLocks noGrp="1"/>
          </p:cNvSpPr>
          <p:nvPr>
            <p:ph type="body" sz="quarter" idx="16" hasCustomPrompt="1"/>
          </p:nvPr>
        </p:nvSpPr>
        <p:spPr>
          <a:xfrm>
            <a:off x="1758524" y="2240225"/>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sp>
        <p:nvSpPr>
          <p:cNvPr id="25" name="Text Placeholder 15">
            <a:extLst>
              <a:ext uri="{FF2B5EF4-FFF2-40B4-BE49-F238E27FC236}">
                <a16:creationId xmlns:a16="http://schemas.microsoft.com/office/drawing/2014/main" id="{C2BC77B7-E54B-A241-ACAC-9CD29F9E4280}"/>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pic>
        <p:nvPicPr>
          <p:cNvPr id="11" name="Picture 10">
            <a:extLst>
              <a:ext uri="{FF2B5EF4-FFF2-40B4-BE49-F238E27FC236}">
                <a16:creationId xmlns:a16="http://schemas.microsoft.com/office/drawing/2014/main" id="{92889487-2E6A-7BE0-C895-B216F007DAF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Box 1">
            <a:extLst>
              <a:ext uri="{FF2B5EF4-FFF2-40B4-BE49-F238E27FC236}">
                <a16:creationId xmlns:a16="http://schemas.microsoft.com/office/drawing/2014/main" id="{BE3C024C-80C6-01E2-CC19-6C18E8C08CA1}"/>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68897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30137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Notice and Wonder">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95290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936543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D48766C9-62C3-C2DA-B1D1-483CFEED44EF}"/>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C170F451-0533-7F5E-DB1E-C83AFB6CD93A}"/>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E1A92DCA-1C95-7112-61F4-EE41F155D3F6}"/>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3F901E10-045A-65A0-1B08-2AB36F51CD37}"/>
              </a:ext>
            </a:extLst>
          </p:cNvPr>
          <p:cNvSpPr>
            <a:spLocks noGrp="1"/>
          </p:cNvSpPr>
          <p:nvPr>
            <p:ph type="body" sz="quarter" idx="16" hasCustomPrompt="1"/>
          </p:nvPr>
        </p:nvSpPr>
        <p:spPr>
          <a:xfrm>
            <a:off x="413149" y="6563277"/>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0493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y It_Co-Craft Questions">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93A7F13-4B64-1533-4E68-6409163EE4A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7BF21862-1217-0CF1-5999-E9C58B567C1F}"/>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F848B14E-489D-E916-185D-A8715DD1A6E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828317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y It_Co-Craft Questions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93A7F13-4B64-1533-4E68-6409163EE4A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7BF21862-1217-0CF1-5999-E9C58B567C1F}"/>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F848B14E-489D-E916-185D-A8715DD1A6E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6959" y="5041900"/>
            <a:ext cx="2745741"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39306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y It_Say It Another Way">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D04DAE5-B506-63C8-6BA5-00DB23953C38}"/>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0" name="Text Placeholder 8">
            <a:extLst>
              <a:ext uri="{FF2B5EF4-FFF2-40B4-BE49-F238E27FC236}">
                <a16:creationId xmlns:a16="http://schemas.microsoft.com/office/drawing/2014/main" id="{7EE6F8B6-1718-6C64-252E-399A8CA2C2E1}"/>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2" name="Text Placeholder 2">
            <a:extLst>
              <a:ext uri="{FF2B5EF4-FFF2-40B4-BE49-F238E27FC236}">
                <a16:creationId xmlns:a16="http://schemas.microsoft.com/office/drawing/2014/main" id="{6C85B8E1-C498-86E2-C656-6415C10D40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56259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D04DAE5-B506-63C8-6BA5-00DB23953C38}"/>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0" name="Text Placeholder 8">
            <a:extLst>
              <a:ext uri="{FF2B5EF4-FFF2-40B4-BE49-F238E27FC236}">
                <a16:creationId xmlns:a16="http://schemas.microsoft.com/office/drawing/2014/main" id="{7EE6F8B6-1718-6C64-252E-399A8CA2C2E1}"/>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2" name="Text Placeholder 2">
            <a:extLst>
              <a:ext uri="{FF2B5EF4-FFF2-40B4-BE49-F238E27FC236}">
                <a16:creationId xmlns:a16="http://schemas.microsoft.com/office/drawing/2014/main" id="{6C85B8E1-C498-86E2-C656-6415C10D40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2" name="Content Placeholder 2">
            <a:extLst>
              <a:ext uri="{FF2B5EF4-FFF2-40B4-BE49-F238E27FC236}">
                <a16:creationId xmlns:a16="http://schemas.microsoft.com/office/drawing/2014/main" id="{5F6A9AC4-290C-6E00-3CEF-4F5E8D1A7572}"/>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56107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ategy &gt; Develop">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dirty="0"/>
              <a:t>SESSION &lt;x&gt;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&lt;Develop&gt;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8" name="Text Placeholder 6">
            <a:extLst>
              <a:ext uri="{FF2B5EF4-FFF2-40B4-BE49-F238E27FC236}">
                <a16:creationId xmlns:a16="http://schemas.microsoft.com/office/drawing/2014/main" id="{A7DA6B2D-5F8A-D170-6877-3BE337596A91}"/>
              </a:ext>
            </a:extLst>
          </p:cNvPr>
          <p:cNvSpPr>
            <a:spLocks noGrp="1"/>
          </p:cNvSpPr>
          <p:nvPr>
            <p:ph type="body" sz="quarter" idx="16" hasCustomPrompt="1"/>
          </p:nvPr>
        </p:nvSpPr>
        <p:spPr>
          <a:xfrm>
            <a:off x="1755648" y="2240280"/>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pic>
        <p:nvPicPr>
          <p:cNvPr id="9" name="Picture 8">
            <a:extLst>
              <a:ext uri="{FF2B5EF4-FFF2-40B4-BE49-F238E27FC236}">
                <a16:creationId xmlns:a16="http://schemas.microsoft.com/office/drawing/2014/main" id="{280A0D61-B81A-0FB3-6511-688B225D2DE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 Placeholder 15">
            <a:extLst>
              <a:ext uri="{FF2B5EF4-FFF2-40B4-BE49-F238E27FC236}">
                <a16:creationId xmlns:a16="http://schemas.microsoft.com/office/drawing/2014/main" id="{1A38E1AD-27A9-AD1B-F385-69F1A1DD5624}"/>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sp>
        <p:nvSpPr>
          <p:cNvPr id="3" name="TextBox 2">
            <a:extLst>
              <a:ext uri="{FF2B5EF4-FFF2-40B4-BE49-F238E27FC236}">
                <a16:creationId xmlns:a16="http://schemas.microsoft.com/office/drawing/2014/main" id="{6EF224D1-DA25-86A0-C19C-653E82E9A1CA}"/>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001924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278D8E1-AB1B-56F7-3B23-921BC7329757}"/>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8" name="Text Placeholder 8">
            <a:extLst>
              <a:ext uri="{FF2B5EF4-FFF2-40B4-BE49-F238E27FC236}">
                <a16:creationId xmlns:a16="http://schemas.microsoft.com/office/drawing/2014/main" id="{492D5E3C-380F-6306-2FA0-BE0A3515E7ED}"/>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0" name="Text Placeholder 2">
            <a:extLst>
              <a:ext uri="{FF2B5EF4-FFF2-40B4-BE49-F238E27FC236}">
                <a16:creationId xmlns:a16="http://schemas.microsoft.com/office/drawing/2014/main" id="{8396EF97-4578-21BE-3047-DCE8FC60F34C}"/>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A1B587D-7EC2-9074-C528-6431BB56C882}"/>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40888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6768870A-AE69-0753-2DE9-E67D22F8DE3B}"/>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27462047-5A7A-9C03-03A7-07A84D8191CE}"/>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677CACD3-0B31-721E-8003-06E4B42837E2}"/>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&lt;image or text&gt;</a:t>
            </a:r>
          </a:p>
          <a:p>
            <a:pPr lvl="0"/>
            <a:endParaRPr lang="en-US"/>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2A33DB21-A99C-0215-1483-8728EAA8E7F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4273375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C3BA90F9-2F59-78AE-AD6A-D77E27BFD3FE}"/>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2" name="Text Placeholder 8">
            <a:extLst>
              <a:ext uri="{FF2B5EF4-FFF2-40B4-BE49-F238E27FC236}">
                <a16:creationId xmlns:a16="http://schemas.microsoft.com/office/drawing/2014/main" id="{5607FCF1-265C-DF6B-3E57-61BA87294AEC}"/>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3" name="Text Placeholder 2">
            <a:extLst>
              <a:ext uri="{FF2B5EF4-FFF2-40B4-BE49-F238E27FC236}">
                <a16:creationId xmlns:a16="http://schemas.microsoft.com/office/drawing/2014/main" id="{AE9C667A-0477-D9D1-11C4-0A0D8C94723C}"/>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18311684-E0B6-2CBA-129A-02D62429ECC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899341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BE8BF982-6D5E-5B9D-ACEC-957EB39B3442}"/>
              </a:ext>
            </a:extLst>
          </p:cNvPr>
          <p:cNvSpPr>
            <a:spLocks noGrp="1"/>
          </p:cNvSpPr>
          <p:nvPr>
            <p:ph type="pic" sz="quarter" idx="13" hasCustomPrompt="1"/>
          </p:nvPr>
        </p:nvSpPr>
        <p:spPr>
          <a:xfrm>
            <a:off x="270496" y="-8988"/>
            <a:ext cx="1291604" cy="743419"/>
          </a:xfrm>
          <a:prstGeom prst="rect">
            <a:avLst/>
          </a:prstGeom>
        </p:spPr>
        <p:txBody>
          <a:bodyPr>
            <a:noAutofit/>
          </a:bodyPr>
          <a:lstStyle>
            <a:lvl1pPr marL="0" indent="0">
              <a:buNone/>
              <a:defRPr sz="2400"/>
            </a:lvl1pPr>
          </a:lstStyle>
          <a:p>
            <a:r>
              <a:rPr lang="en-US"/>
              <a:t>Try It</a:t>
            </a:r>
          </a:p>
        </p:txBody>
      </p:sp>
      <p:sp>
        <p:nvSpPr>
          <p:cNvPr id="13" name="Text Placeholder 8">
            <a:extLst>
              <a:ext uri="{FF2B5EF4-FFF2-40B4-BE49-F238E27FC236}">
                <a16:creationId xmlns:a16="http://schemas.microsoft.com/office/drawing/2014/main" id="{0BD1F8AE-58A7-FBAA-1B13-DC6236786485}"/>
              </a:ext>
            </a:extLst>
          </p:cNvPr>
          <p:cNvSpPr>
            <a:spLocks noGrp="1"/>
          </p:cNvSpPr>
          <p:nvPr>
            <p:ph type="body" sz="quarter" idx="12" hasCustomPrompt="1"/>
          </p:nvPr>
        </p:nvSpPr>
        <p:spPr>
          <a:xfrm>
            <a:off x="1651566" y="-36409"/>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&lt;Solve and support your thinking&gt;</a:t>
            </a:r>
          </a:p>
        </p:txBody>
      </p:sp>
      <p:sp>
        <p:nvSpPr>
          <p:cNvPr id="14" name="Text Placeholder 2">
            <a:extLst>
              <a:ext uri="{FF2B5EF4-FFF2-40B4-BE49-F238E27FC236}">
                <a16:creationId xmlns:a16="http://schemas.microsoft.com/office/drawing/2014/main" id="{689A960E-1C0B-D86B-7B27-D18D55656B81}"/>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lnSpc>
                <a:spcPct val="100000"/>
              </a:lnSpc>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sp>
        <p:nvSpPr>
          <p:cNvPr id="8" name="Text Placeholder 3">
            <a:extLst>
              <a:ext uri="{FF2B5EF4-FFF2-40B4-BE49-F238E27FC236}">
                <a16:creationId xmlns:a16="http://schemas.microsoft.com/office/drawing/2014/main" id="{08164276-2E85-5028-C41E-D38D97F27FBB}"/>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pic>
        <p:nvPicPr>
          <p:cNvPr id="4" name="Picture 3">
            <a:extLst>
              <a:ext uri="{FF2B5EF4-FFF2-40B4-BE49-F238E27FC236}">
                <a16:creationId xmlns:a16="http://schemas.microsoft.com/office/drawing/2014/main" id="{46514DBE-B8BD-9AD9-D65E-785CE52218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778" y="5787038"/>
            <a:ext cx="555266" cy="661233"/>
          </a:xfrm>
          <a:prstGeom prst="rect">
            <a:avLst/>
          </a:prstGeom>
        </p:spPr>
      </p:pic>
    </p:spTree>
    <p:extLst>
      <p:ext uri="{BB962C8B-B14F-4D97-AF65-F5344CB8AC3E}">
        <p14:creationId xmlns:p14="http://schemas.microsoft.com/office/powerpoint/2010/main" val="117679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uss It_Share your thinking with a partn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C7FFE7-091A-4B12-44AC-1BBD0F2D3C76}"/>
              </a:ext>
            </a:extLst>
          </p:cNvPr>
          <p:cNvSpPr>
            <a:spLocks noGrp="1"/>
          </p:cNvSpPr>
          <p:nvPr>
            <p:ph type="pic" sz="quarter" idx="13" hasCustomPrompt="1"/>
          </p:nvPr>
        </p:nvSpPr>
        <p:spPr>
          <a:xfrm>
            <a:off x="257795" y="107556"/>
            <a:ext cx="1420325" cy="572720"/>
          </a:xfrm>
          <a:prstGeom prst="rect">
            <a:avLst/>
          </a:prstGeom>
        </p:spPr>
        <p:txBody>
          <a:bodyPr>
            <a:noAutofit/>
          </a:bodyPr>
          <a:lstStyle>
            <a:lvl1pPr marL="0" indent="0">
              <a:buNone/>
              <a:defRPr sz="2400"/>
            </a:lvl1pPr>
          </a:lstStyle>
          <a:p>
            <a:r>
              <a:rPr lang="en-US" dirty="0"/>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19444"/>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82801"/>
            <a:ext cx="4965700" cy="544830"/>
          </a:xfrm>
          <a:prstGeom prst="roundRect">
            <a:avLst/>
          </a:prstGeom>
          <a:noFill/>
          <a:ln w="50800">
            <a:solidFill>
              <a:srgbClr val="E67325"/>
            </a:solidFill>
          </a:ln>
        </p:spPr>
        <p:txBody>
          <a:bodyPr wrap="square" lIns="182880" tIns="91440" rIns="182880" bIns="91440" anchor="ctr" anchorCtr="0">
            <a:spAutoFit/>
          </a:bodyPr>
          <a:lstStyle>
            <a:lvl1pPr marL="0" indent="0">
              <a:lnSpc>
                <a:spcPct val="100000"/>
              </a:lnSpc>
              <a:buNone/>
              <a:defRPr sz="2000" b="0"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&lt;Click to add text&gt;</a:t>
            </a:r>
          </a:p>
        </p:txBody>
      </p:sp>
      <p:sp>
        <p:nvSpPr>
          <p:cNvPr id="5" name="Text Placeholder 3">
            <a:extLst>
              <a:ext uri="{FF2B5EF4-FFF2-40B4-BE49-F238E27FC236}">
                <a16:creationId xmlns:a16="http://schemas.microsoft.com/office/drawing/2014/main" id="{D284E0E8-D0F0-5AC6-812D-488F53E4E06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254505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C3AB9E8-D5B1-7CE3-C4A9-783426D70EB1}"/>
              </a:ext>
            </a:extLst>
          </p:cNvPr>
          <p:cNvSpPr>
            <a:spLocks noGrp="1"/>
          </p:cNvSpPr>
          <p:nvPr>
            <p:ph type="pic" sz="quarter" idx="13" hasCustomPrompt="1"/>
          </p:nvPr>
        </p:nvSpPr>
        <p:spPr>
          <a:xfrm>
            <a:off x="257795" y="107556"/>
            <a:ext cx="1420325" cy="572720"/>
          </a:xfrm>
          <a:prstGeom prst="rect">
            <a:avLst/>
          </a:prstGeom>
        </p:spPr>
        <p:txBody>
          <a:bodyPr>
            <a:noAutofit/>
          </a:bodyPr>
          <a:lstStyle>
            <a:lvl1pPr marL="0" indent="0">
              <a:buNone/>
              <a:defRPr sz="2400"/>
            </a:lvl1pPr>
          </a:lstStyle>
          <a:p>
            <a:r>
              <a:rPr lang="en-US" dirty="0"/>
              <a:t>Discuss It</a:t>
            </a:r>
          </a:p>
        </p:txBody>
      </p:sp>
      <p:sp>
        <p:nvSpPr>
          <p:cNvPr id="8" name="Text Placeholder 8">
            <a:extLst>
              <a:ext uri="{FF2B5EF4-FFF2-40B4-BE49-F238E27FC236}">
                <a16:creationId xmlns:a16="http://schemas.microsoft.com/office/drawing/2014/main" id="{889606AE-7FFB-5321-8FEC-26E1EFE0AD7A}"/>
              </a:ext>
            </a:extLst>
          </p:cNvPr>
          <p:cNvSpPr>
            <a:spLocks noGrp="1"/>
          </p:cNvSpPr>
          <p:nvPr>
            <p:ph type="body" sz="quarter" idx="12" hasCustomPrompt="1"/>
          </p:nvPr>
        </p:nvSpPr>
        <p:spPr>
          <a:xfrm>
            <a:off x="1678121" y="-19444"/>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a:t>&lt;Compare class strategies&gt;</a:t>
            </a:r>
          </a:p>
        </p:txBody>
      </p:sp>
      <p:sp>
        <p:nvSpPr>
          <p:cNvPr id="12" name="Text Placeholder 2">
            <a:extLst>
              <a:ext uri="{FF2B5EF4-FFF2-40B4-BE49-F238E27FC236}">
                <a16:creationId xmlns:a16="http://schemas.microsoft.com/office/drawing/2014/main" id="{0F0CD5FD-99ED-164D-31D0-5F70F9399984}"/>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CF666C02-EC08-A6D0-F584-2F98B61F92E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456089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nect It_Look Back">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2" y="142234"/>
            <a:ext cx="1695649" cy="542228"/>
          </a:xfrm>
          <a:prstGeom prst="rect">
            <a:avLst/>
          </a:prstGeom>
        </p:spPr>
        <p:txBody>
          <a:bodyPr>
            <a:noAutofit/>
          </a:bodyPr>
          <a:lstStyle>
            <a:lvl1pPr marL="0" indent="0">
              <a:buNone/>
              <a:defRPr sz="2400"/>
            </a:lvl1pPr>
          </a:lstStyle>
          <a:p>
            <a:r>
              <a:rPr lang="en-US" dirty="0"/>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8833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dirty="0"/>
              <a:t>#</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9453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089506A9-CCAC-1C8C-714B-1DA65699BCAF}"/>
              </a:ext>
            </a:extLst>
          </p:cNvPr>
          <p:cNvSpPr>
            <a:spLocks noGrp="1"/>
          </p:cNvSpPr>
          <p:nvPr>
            <p:ph sz="quarter" idx="17" hasCustomPrompt="1"/>
          </p:nvPr>
        </p:nvSpPr>
        <p:spPr>
          <a:xfrm>
            <a:off x="6437321" y="95877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4B42E5F0-2CB1-15F6-1B7C-5EF56E51446F}"/>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90076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nect It_Look Ahead">
    <p:spTree>
      <p:nvGrpSpPr>
        <p:cNvPr id="1" name=""/>
        <p:cNvGrpSpPr/>
        <p:nvPr/>
      </p:nvGrpSpPr>
      <p:grpSpPr>
        <a:xfrm>
          <a:off x="0" y="0"/>
          <a:ext cx="0" cy="0"/>
          <a:chOff x="0" y="0"/>
          <a:chExt cx="0" cy="0"/>
        </a:xfrm>
      </p:grpSpPr>
      <p:sp>
        <p:nvSpPr>
          <p:cNvPr id="22" name="Picture Placeholder 6">
            <a:extLst>
              <a:ext uri="{FF2B5EF4-FFF2-40B4-BE49-F238E27FC236}">
                <a16:creationId xmlns:a16="http://schemas.microsoft.com/office/drawing/2014/main" id="{9DCC5D08-6FB0-A734-3C5F-B6D30AB44519}"/>
              </a:ext>
            </a:extLst>
          </p:cNvPr>
          <p:cNvSpPr>
            <a:spLocks noGrp="1"/>
          </p:cNvSpPr>
          <p:nvPr>
            <p:ph type="pic" sz="quarter" idx="14" hasCustomPrompt="1"/>
          </p:nvPr>
        </p:nvSpPr>
        <p:spPr>
          <a:xfrm>
            <a:off x="187692" y="142234"/>
            <a:ext cx="1695649" cy="542228"/>
          </a:xfrm>
          <a:prstGeom prst="rect">
            <a:avLst/>
          </a:prstGeom>
        </p:spPr>
        <p:txBody>
          <a:bodyPr>
            <a:noAutofit/>
          </a:bodyPr>
          <a:lstStyle>
            <a:lvl1pPr marL="0" indent="0">
              <a:buNone/>
              <a:defRPr sz="2400"/>
            </a:lvl1pPr>
          </a:lstStyle>
          <a:p>
            <a:r>
              <a:rPr lang="en-US" dirty="0"/>
              <a:t>Connect It</a:t>
            </a:r>
          </a:p>
        </p:txBody>
      </p:sp>
      <p:sp>
        <p:nvSpPr>
          <p:cNvPr id="23" name="Text Placeholder 8">
            <a:extLst>
              <a:ext uri="{FF2B5EF4-FFF2-40B4-BE49-F238E27FC236}">
                <a16:creationId xmlns:a16="http://schemas.microsoft.com/office/drawing/2014/main" id="{A94B2FD3-129C-7C88-5B69-41820ECF1080}"/>
              </a:ext>
            </a:extLst>
          </p:cNvPr>
          <p:cNvSpPr>
            <a:spLocks noGrp="1"/>
          </p:cNvSpPr>
          <p:nvPr>
            <p:ph type="body" sz="quarter" idx="13" hasCustomPrompt="1"/>
          </p:nvPr>
        </p:nvSpPr>
        <p:spPr>
          <a:xfrm>
            <a:off x="18833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15" name="Picture Placeholder 6">
            <a:extLst>
              <a:ext uri="{FF2B5EF4-FFF2-40B4-BE49-F238E27FC236}">
                <a16:creationId xmlns:a16="http://schemas.microsoft.com/office/drawing/2014/main" id="{5360AA84-057F-7A42-9C31-BAD16D72EB06}"/>
              </a:ext>
            </a:extLst>
          </p:cNvPr>
          <p:cNvSpPr>
            <a:spLocks noGrp="1"/>
          </p:cNvSpPr>
          <p:nvPr>
            <p:ph type="pic" sz="quarter" idx="15" hasCustomPrompt="1"/>
          </p:nvPr>
        </p:nvSpPr>
        <p:spPr>
          <a:xfrm>
            <a:off x="187692" y="938463"/>
            <a:ext cx="413887" cy="395230"/>
          </a:xfrm>
          <a:prstGeom prst="rect">
            <a:avLst/>
          </a:prstGeom>
        </p:spPr>
        <p:txBody>
          <a:bodyPr>
            <a:noAutofit/>
          </a:bodyPr>
          <a:lstStyle>
            <a:lvl1pPr marL="0" indent="0">
              <a:buNone/>
              <a:defRPr sz="2400"/>
            </a:lvl1pPr>
          </a:lstStyle>
          <a:p>
            <a:r>
              <a:rPr lang="en-US" dirty="0"/>
              <a:t>#</a:t>
            </a:r>
          </a:p>
        </p:txBody>
      </p:sp>
      <p:sp>
        <p:nvSpPr>
          <p:cNvPr id="10" name="Content Placeholder 3">
            <a:extLst>
              <a:ext uri="{FF2B5EF4-FFF2-40B4-BE49-F238E27FC236}">
                <a16:creationId xmlns:a16="http://schemas.microsoft.com/office/drawing/2014/main" id="{0D83F6E9-CBFA-274D-8187-F7A4493C5926}"/>
              </a:ext>
            </a:extLst>
          </p:cNvPr>
          <p:cNvSpPr>
            <a:spLocks noGrp="1"/>
          </p:cNvSpPr>
          <p:nvPr>
            <p:ph sz="quarter" idx="10" hasCustomPrompt="1"/>
          </p:nvPr>
        </p:nvSpPr>
        <p:spPr>
          <a:xfrm>
            <a:off x="665497" y="937610"/>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7DBDF86D-FB26-DC49-3AF2-DED9CD08FE55}"/>
              </a:ext>
            </a:extLst>
          </p:cNvPr>
          <p:cNvSpPr>
            <a:spLocks noGrp="1"/>
          </p:cNvSpPr>
          <p:nvPr>
            <p:ph sz="quarter" idx="17" hasCustomPrompt="1"/>
          </p:nvPr>
        </p:nvSpPr>
        <p:spPr>
          <a:xfrm>
            <a:off x="6496314" y="937610"/>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7" name="Content Placeholder 3">
            <a:extLst>
              <a:ext uri="{FF2B5EF4-FFF2-40B4-BE49-F238E27FC236}">
                <a16:creationId xmlns:a16="http://schemas.microsoft.com/office/drawing/2014/main" id="{BB034C60-8C5F-2295-3715-E669C6E3C559}"/>
              </a:ext>
            </a:extLst>
          </p:cNvPr>
          <p:cNvSpPr>
            <a:spLocks noGrp="1"/>
          </p:cNvSpPr>
          <p:nvPr>
            <p:ph sz="quarter" idx="18" hasCustomPrompt="1"/>
          </p:nvPr>
        </p:nvSpPr>
        <p:spPr>
          <a:xfrm>
            <a:off x="665497" y="2543256"/>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DE37AAAF-94F8-5F41-7E28-0A417808C2BA}"/>
              </a:ext>
            </a:extLst>
          </p:cNvPr>
          <p:cNvSpPr>
            <a:spLocks noGrp="1"/>
          </p:cNvSpPr>
          <p:nvPr>
            <p:ph sz="quarter" idx="19" hasCustomPrompt="1"/>
          </p:nvPr>
        </p:nvSpPr>
        <p:spPr>
          <a:xfrm>
            <a:off x="6496314" y="254325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Content Placeholder 3">
            <a:extLst>
              <a:ext uri="{FF2B5EF4-FFF2-40B4-BE49-F238E27FC236}">
                <a16:creationId xmlns:a16="http://schemas.microsoft.com/office/drawing/2014/main" id="{1325F995-823C-23F0-34B4-435B352213C8}"/>
              </a:ext>
            </a:extLst>
          </p:cNvPr>
          <p:cNvSpPr>
            <a:spLocks noGrp="1"/>
          </p:cNvSpPr>
          <p:nvPr>
            <p:ph sz="quarter" idx="20" hasCustomPrompt="1"/>
          </p:nvPr>
        </p:nvSpPr>
        <p:spPr>
          <a:xfrm>
            <a:off x="665497" y="4230492"/>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9F07BD0C-171E-BC67-B59E-534E49AA42CA}"/>
              </a:ext>
            </a:extLst>
          </p:cNvPr>
          <p:cNvSpPr>
            <a:spLocks noGrp="1"/>
          </p:cNvSpPr>
          <p:nvPr>
            <p:ph sz="quarter" idx="21" hasCustomPrompt="1"/>
          </p:nvPr>
        </p:nvSpPr>
        <p:spPr>
          <a:xfrm>
            <a:off x="6496314" y="4230492"/>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21" name="Text Placeholder 3">
            <a:extLst>
              <a:ext uri="{FF2B5EF4-FFF2-40B4-BE49-F238E27FC236}">
                <a16:creationId xmlns:a16="http://schemas.microsoft.com/office/drawing/2014/main" id="{DD34D360-A70F-7C99-A422-B909FB44B5C1}"/>
              </a:ext>
            </a:extLst>
          </p:cNvPr>
          <p:cNvSpPr>
            <a:spLocks noGrp="1"/>
          </p:cNvSpPr>
          <p:nvPr>
            <p:ph type="body" sz="quarter" idx="22"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515262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dirty="0"/>
              <a:t>#</a:t>
            </a:r>
          </a:p>
        </p:txBody>
      </p:sp>
      <p:sp>
        <p:nvSpPr>
          <p:cNvPr id="11" name="Content Placeholder 3">
            <a:extLst>
              <a:ext uri="{FF2B5EF4-FFF2-40B4-BE49-F238E27FC236}">
                <a16:creationId xmlns:a16="http://schemas.microsoft.com/office/drawing/2014/main" id="{E10A5628-7AEA-3944-94D3-3643A6A0C24C}"/>
              </a:ext>
            </a:extLst>
          </p:cNvPr>
          <p:cNvSpPr>
            <a:spLocks noGrp="1"/>
          </p:cNvSpPr>
          <p:nvPr>
            <p:ph sz="quarter" idx="10" hasCustomPrompt="1"/>
          </p:nvPr>
        </p:nvSpPr>
        <p:spPr>
          <a:xfrm>
            <a:off x="665497" y="947445"/>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16997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e: Exit Ticket_Multiple Choic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3687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dirty="0"/>
              <a:t>#</a:t>
            </a:r>
          </a:p>
        </p:txBody>
      </p:sp>
      <p:sp>
        <p:nvSpPr>
          <p:cNvPr id="2" name="Content Placeholder 3">
            <a:extLst>
              <a:ext uri="{FF2B5EF4-FFF2-40B4-BE49-F238E27FC236}">
                <a16:creationId xmlns:a16="http://schemas.microsoft.com/office/drawing/2014/main" id="{34DC0EFA-9701-4F21-D540-81812BAAF65E}"/>
              </a:ext>
            </a:extLst>
          </p:cNvPr>
          <p:cNvSpPr>
            <a:spLocks noGrp="1"/>
          </p:cNvSpPr>
          <p:nvPr>
            <p:ph sz="quarter" idx="10" hasCustomPrompt="1"/>
          </p:nvPr>
        </p:nvSpPr>
        <p:spPr>
          <a:xfrm>
            <a:off x="665497" y="947446"/>
            <a:ext cx="5486400" cy="133384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3" name="Content Placeholder 8">
            <a:extLst>
              <a:ext uri="{FF2B5EF4-FFF2-40B4-BE49-F238E27FC236}">
                <a16:creationId xmlns:a16="http://schemas.microsoft.com/office/drawing/2014/main" id="{985FE89C-00B4-78FB-DB9B-162246BD088C}"/>
              </a:ext>
            </a:extLst>
          </p:cNvPr>
          <p:cNvSpPr>
            <a:spLocks noGrp="1"/>
          </p:cNvSpPr>
          <p:nvPr>
            <p:ph sz="quarter" idx="26" hasCustomPrompt="1"/>
          </p:nvPr>
        </p:nvSpPr>
        <p:spPr>
          <a:xfrm>
            <a:off x="6400801" y="947446"/>
            <a:ext cx="2529395"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4" name="Text Placeholder 2">
            <a:extLst>
              <a:ext uri="{FF2B5EF4-FFF2-40B4-BE49-F238E27FC236}">
                <a16:creationId xmlns:a16="http://schemas.microsoft.com/office/drawing/2014/main" id="{C75E8260-949B-B619-E912-99FF895CC057}"/>
              </a:ext>
            </a:extLst>
          </p:cNvPr>
          <p:cNvSpPr>
            <a:spLocks noGrp="1"/>
          </p:cNvSpPr>
          <p:nvPr>
            <p:ph type="body" sz="quarter" idx="30" hasCustomPrompt="1"/>
          </p:nvPr>
        </p:nvSpPr>
        <p:spPr>
          <a:xfrm>
            <a:off x="665938" y="2759750"/>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5" name="Text Placeholder 29">
            <a:extLst>
              <a:ext uri="{FF2B5EF4-FFF2-40B4-BE49-F238E27FC236}">
                <a16:creationId xmlns:a16="http://schemas.microsoft.com/office/drawing/2014/main" id="{387D1C17-F2BD-D145-8648-47F0ACCDB623}"/>
              </a:ext>
            </a:extLst>
          </p:cNvPr>
          <p:cNvSpPr>
            <a:spLocks noGrp="1"/>
          </p:cNvSpPr>
          <p:nvPr>
            <p:ph type="body" sz="quarter" idx="20" hasCustomPrompt="1"/>
          </p:nvPr>
        </p:nvSpPr>
        <p:spPr>
          <a:xfrm>
            <a:off x="1112838" y="268608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A&gt;</a:t>
            </a:r>
          </a:p>
        </p:txBody>
      </p:sp>
      <p:sp>
        <p:nvSpPr>
          <p:cNvPr id="7" name="Text Placeholder 2">
            <a:extLst>
              <a:ext uri="{FF2B5EF4-FFF2-40B4-BE49-F238E27FC236}">
                <a16:creationId xmlns:a16="http://schemas.microsoft.com/office/drawing/2014/main" id="{1F46A81E-F077-83EF-A787-3BC92FD069EA}"/>
              </a:ext>
            </a:extLst>
          </p:cNvPr>
          <p:cNvSpPr>
            <a:spLocks noGrp="1"/>
          </p:cNvSpPr>
          <p:nvPr>
            <p:ph type="body" sz="quarter" idx="31" hasCustomPrompt="1"/>
          </p:nvPr>
        </p:nvSpPr>
        <p:spPr>
          <a:xfrm>
            <a:off x="662377" y="3265381"/>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8" name="Text Placeholder 29">
            <a:extLst>
              <a:ext uri="{FF2B5EF4-FFF2-40B4-BE49-F238E27FC236}">
                <a16:creationId xmlns:a16="http://schemas.microsoft.com/office/drawing/2014/main" id="{4574023E-9389-A1DB-714D-8D856B84CB5D}"/>
              </a:ext>
            </a:extLst>
          </p:cNvPr>
          <p:cNvSpPr>
            <a:spLocks noGrp="1"/>
          </p:cNvSpPr>
          <p:nvPr>
            <p:ph type="body" sz="quarter" idx="21" hasCustomPrompt="1"/>
          </p:nvPr>
        </p:nvSpPr>
        <p:spPr>
          <a:xfrm>
            <a:off x="1112838" y="3193216"/>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B&gt;</a:t>
            </a:r>
          </a:p>
        </p:txBody>
      </p:sp>
      <p:sp>
        <p:nvSpPr>
          <p:cNvPr id="9" name="Text Placeholder 2">
            <a:extLst>
              <a:ext uri="{FF2B5EF4-FFF2-40B4-BE49-F238E27FC236}">
                <a16:creationId xmlns:a16="http://schemas.microsoft.com/office/drawing/2014/main" id="{20A726DC-D658-B271-CE76-025CAF90A04F}"/>
              </a:ext>
            </a:extLst>
          </p:cNvPr>
          <p:cNvSpPr>
            <a:spLocks noGrp="1"/>
          </p:cNvSpPr>
          <p:nvPr>
            <p:ph type="body" sz="quarter" idx="32" hasCustomPrompt="1"/>
          </p:nvPr>
        </p:nvSpPr>
        <p:spPr>
          <a:xfrm>
            <a:off x="662377" y="3779467"/>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3" name="Text Placeholder 29">
            <a:extLst>
              <a:ext uri="{FF2B5EF4-FFF2-40B4-BE49-F238E27FC236}">
                <a16:creationId xmlns:a16="http://schemas.microsoft.com/office/drawing/2014/main" id="{F5EC45C8-FA16-A5ED-4BAE-97FD8F5A4C23}"/>
              </a:ext>
            </a:extLst>
          </p:cNvPr>
          <p:cNvSpPr>
            <a:spLocks noGrp="1"/>
          </p:cNvSpPr>
          <p:nvPr>
            <p:ph type="body" sz="quarter" idx="22" hasCustomPrompt="1"/>
          </p:nvPr>
        </p:nvSpPr>
        <p:spPr>
          <a:xfrm>
            <a:off x="1112838" y="3706075"/>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C&gt;</a:t>
            </a:r>
          </a:p>
        </p:txBody>
      </p:sp>
      <p:sp>
        <p:nvSpPr>
          <p:cNvPr id="14" name="Text Placeholder 2">
            <a:extLst>
              <a:ext uri="{FF2B5EF4-FFF2-40B4-BE49-F238E27FC236}">
                <a16:creationId xmlns:a16="http://schemas.microsoft.com/office/drawing/2014/main" id="{F53EFCE4-0AA3-34AE-0E6F-AA50B056B6DC}"/>
              </a:ext>
            </a:extLst>
          </p:cNvPr>
          <p:cNvSpPr>
            <a:spLocks noGrp="1"/>
          </p:cNvSpPr>
          <p:nvPr>
            <p:ph type="body" sz="quarter" idx="33" hasCustomPrompt="1"/>
          </p:nvPr>
        </p:nvSpPr>
        <p:spPr>
          <a:xfrm>
            <a:off x="662377" y="4311985"/>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5" name="Text Placeholder 29">
            <a:extLst>
              <a:ext uri="{FF2B5EF4-FFF2-40B4-BE49-F238E27FC236}">
                <a16:creationId xmlns:a16="http://schemas.microsoft.com/office/drawing/2014/main" id="{2A297165-1A69-30D9-3229-E18258B2FFBA}"/>
              </a:ext>
            </a:extLst>
          </p:cNvPr>
          <p:cNvSpPr>
            <a:spLocks noGrp="1"/>
          </p:cNvSpPr>
          <p:nvPr>
            <p:ph type="body" sz="quarter" idx="23" hasCustomPrompt="1"/>
          </p:nvPr>
        </p:nvSpPr>
        <p:spPr>
          <a:xfrm>
            <a:off x="1112838" y="4247257"/>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D&gt;</a:t>
            </a:r>
          </a:p>
        </p:txBody>
      </p:sp>
      <p:sp>
        <p:nvSpPr>
          <p:cNvPr id="16" name="Text Placeholder 2">
            <a:extLst>
              <a:ext uri="{FF2B5EF4-FFF2-40B4-BE49-F238E27FC236}">
                <a16:creationId xmlns:a16="http://schemas.microsoft.com/office/drawing/2014/main" id="{74823DAF-AFA9-86BF-4432-DA3D18ABF448}"/>
              </a:ext>
            </a:extLst>
          </p:cNvPr>
          <p:cNvSpPr>
            <a:spLocks noGrp="1"/>
          </p:cNvSpPr>
          <p:nvPr>
            <p:ph type="body" sz="quarter" idx="34" hasCustomPrompt="1"/>
          </p:nvPr>
        </p:nvSpPr>
        <p:spPr>
          <a:xfrm>
            <a:off x="662376" y="4854129"/>
            <a:ext cx="227012" cy="223838"/>
          </a:xfrm>
          <a:prstGeom prst="rect">
            <a:avLst/>
          </a:prstGeom>
        </p:spPr>
        <p:txBody>
          <a:bodyPr tIns="0" bIns="0"/>
          <a:lstStyle>
            <a:lvl1pPr marL="0" indent="0" algn="ctr">
              <a:buNone/>
              <a:defRPr sz="1800" b="1">
                <a:latin typeface="Arial" panose="020B0604020202020204" pitchFamily="34" charset="0"/>
                <a:cs typeface="Arial" panose="020B0604020202020204" pitchFamily="34" charset="0"/>
              </a:defRPr>
            </a:lvl1pPr>
          </a:lstStyle>
          <a:p>
            <a:pPr lvl="0"/>
            <a:r>
              <a:rPr lang="en-US" dirty="0"/>
              <a:t>X</a:t>
            </a:r>
          </a:p>
        </p:txBody>
      </p:sp>
      <p:sp>
        <p:nvSpPr>
          <p:cNvPr id="17" name="Text Placeholder 29">
            <a:extLst>
              <a:ext uri="{FF2B5EF4-FFF2-40B4-BE49-F238E27FC236}">
                <a16:creationId xmlns:a16="http://schemas.microsoft.com/office/drawing/2014/main" id="{8D4070D2-98BE-21A4-CA2D-7B71ED6FF6BD}"/>
              </a:ext>
            </a:extLst>
          </p:cNvPr>
          <p:cNvSpPr>
            <a:spLocks noGrp="1"/>
          </p:cNvSpPr>
          <p:nvPr>
            <p:ph type="body" sz="quarter" idx="25" hasCustomPrompt="1"/>
          </p:nvPr>
        </p:nvSpPr>
        <p:spPr>
          <a:xfrm>
            <a:off x="1112838" y="4789238"/>
            <a:ext cx="4572000" cy="388937"/>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&lt;Choice E&gt;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52498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rategy &gt; Refin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B7258-DDF4-D54C-A346-430ACD89D031}"/>
              </a:ext>
            </a:extLst>
          </p:cNvPr>
          <p:cNvSpPr>
            <a:spLocks noGrp="1"/>
          </p:cNvSpPr>
          <p:nvPr>
            <p:ph type="body" sz="quarter" idx="10" hasCustomPrompt="1"/>
          </p:nvPr>
        </p:nvSpPr>
        <p:spPr>
          <a:xfrm>
            <a:off x="369906" y="91807"/>
            <a:ext cx="2849562" cy="341632"/>
          </a:xfrm>
          <a:prstGeom prst="rect">
            <a:avLst/>
          </a:prstGeom>
        </p:spPr>
        <p:txBody>
          <a:bodyPr wrap="square">
            <a:spAutoFit/>
          </a:bodyPr>
          <a:lstStyle>
            <a:lvl1pPr marL="0" indent="0">
              <a:buNone/>
              <a:defRPr lang="en-US" sz="1800" b="0" dirty="0">
                <a:latin typeface="Arial" panose="020B0604020202020204" pitchFamily="34" charset="0"/>
                <a:cs typeface="Arial" panose="020B0604020202020204" pitchFamily="34" charset="0"/>
              </a:defRPr>
            </a:lvl1pPr>
          </a:lstStyle>
          <a:p>
            <a:pPr marL="228600" lvl="0" indent="-228600"/>
            <a:r>
              <a:rPr lang="en-US"/>
              <a:t>SESSION </a:t>
            </a:r>
            <a:r>
              <a:rPr lang="en-US" dirty="0"/>
              <a:t>&lt;x&gt;</a:t>
            </a:r>
          </a:p>
        </p:txBody>
      </p:sp>
      <p:sp>
        <p:nvSpPr>
          <p:cNvPr id="6" name="Text Placeholder 5">
            <a:extLst>
              <a:ext uri="{FF2B5EF4-FFF2-40B4-BE49-F238E27FC236}">
                <a16:creationId xmlns:a16="http://schemas.microsoft.com/office/drawing/2014/main" id="{216853F8-F9A6-E299-5C6B-356CDAD73876}"/>
              </a:ext>
            </a:extLst>
          </p:cNvPr>
          <p:cNvSpPr>
            <a:spLocks noGrp="1"/>
          </p:cNvSpPr>
          <p:nvPr>
            <p:ph type="body" sz="quarter" idx="18" hasCustomPrompt="1"/>
          </p:nvPr>
        </p:nvSpPr>
        <p:spPr>
          <a:xfrm>
            <a:off x="369907" y="482158"/>
            <a:ext cx="1495108" cy="424732"/>
          </a:xfrm>
        </p:spPr>
        <p:txBody>
          <a:bodyPr>
            <a:noAutofit/>
          </a:bodyPr>
          <a:lstStyle>
            <a:lvl1pPr marL="0" indent="0">
              <a:buNone/>
              <a:defRPr sz="2400" b="1">
                <a:solidFill>
                  <a:srgbClr val="17529D"/>
                </a:solidFill>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&lt;Refine&gt;</a:t>
            </a:r>
          </a:p>
        </p:txBody>
      </p:sp>
      <p:sp>
        <p:nvSpPr>
          <p:cNvPr id="24" name="Text Placeholder 15">
            <a:extLst>
              <a:ext uri="{FF2B5EF4-FFF2-40B4-BE49-F238E27FC236}">
                <a16:creationId xmlns:a16="http://schemas.microsoft.com/office/drawing/2014/main" id="{27C7DA48-094E-CB47-A18F-3A44BAE98737}"/>
              </a:ext>
            </a:extLst>
          </p:cNvPr>
          <p:cNvSpPr>
            <a:spLocks noGrp="1"/>
          </p:cNvSpPr>
          <p:nvPr>
            <p:ph type="body" sz="quarter" idx="14" hasCustomPrompt="1"/>
          </p:nvPr>
        </p:nvSpPr>
        <p:spPr>
          <a:xfrm>
            <a:off x="1686560" y="487330"/>
            <a:ext cx="6990482" cy="424732"/>
          </a:xfrm>
          <a:prstGeom prst="rect">
            <a:avLst/>
          </a:prstGeom>
        </p:spPr>
        <p:txBody>
          <a:bodyPr wrap="square">
            <a:spAutoFit/>
          </a:bodyPr>
          <a:lstStyle>
            <a:lvl1pPr marL="0" indent="0">
              <a:buNone/>
              <a:defRPr sz="2400" b="0">
                <a:solidFill>
                  <a:schemeClr val="tx1"/>
                </a:solidFill>
                <a:latin typeface="Arial" panose="020B0604020202020204" pitchFamily="34" charset="0"/>
                <a:cs typeface="Arial" panose="020B0604020202020204" pitchFamily="34" charset="0"/>
              </a:defRPr>
            </a:lvl1pPr>
          </a:lstStyle>
          <a:p>
            <a:pPr lvl="0"/>
            <a:r>
              <a:rPr lang="en-US" dirty="0"/>
              <a:t>&lt;Session Title&gt;</a:t>
            </a:r>
          </a:p>
        </p:txBody>
      </p:sp>
      <p:sp>
        <p:nvSpPr>
          <p:cNvPr id="8" name="Text Placeholder 6">
            <a:extLst>
              <a:ext uri="{FF2B5EF4-FFF2-40B4-BE49-F238E27FC236}">
                <a16:creationId xmlns:a16="http://schemas.microsoft.com/office/drawing/2014/main" id="{A83541D2-FE53-A257-4FFF-9818E30E3661}"/>
              </a:ext>
            </a:extLst>
          </p:cNvPr>
          <p:cNvSpPr>
            <a:spLocks noGrp="1"/>
          </p:cNvSpPr>
          <p:nvPr>
            <p:ph type="body" sz="quarter" idx="16" hasCustomPrompt="1"/>
          </p:nvPr>
        </p:nvSpPr>
        <p:spPr>
          <a:xfrm>
            <a:off x="1755648" y="2240225"/>
            <a:ext cx="5486400" cy="1180836"/>
          </a:xfrm>
          <a:prstGeom prst="rect">
            <a:avLst/>
          </a:prstGeom>
          <a:noFill/>
          <a:ln w="38100">
            <a:solidFill>
              <a:schemeClr val="accent1"/>
            </a:solidFill>
          </a:ln>
        </p:spPr>
        <p:txBody>
          <a:bodyPr wrap="square" lIns="274320" tIns="274320" rIns="274320" bIns="274320" rtlCol="0">
            <a:spAutoFit/>
          </a:bodyPr>
          <a:lstStyle>
            <a:lvl1pPr marL="502920" indent="0">
              <a:buNone/>
              <a:defRPr lang="en-US" sz="1800" b="1" i="0" dirty="0">
                <a:latin typeface="Arial" panose="020B0604020202020204" pitchFamily="34" charset="0"/>
                <a:cs typeface="Arial" panose="020B0604020202020204" pitchFamily="34" charset="0"/>
              </a:defRPr>
            </a:lvl1pPr>
          </a:lstStyle>
          <a:p>
            <a:pPr marL="731520" lvl="0" defTabSz="457200"/>
            <a:r>
              <a:rPr lang="en-US" dirty="0"/>
              <a:t>Learning Target</a:t>
            </a:r>
          </a:p>
          <a:p>
            <a:pPr marL="731520" lvl="0" defTabSz="457200"/>
            <a:r>
              <a:rPr lang="en-US" dirty="0"/>
              <a:t>&lt;text&gt;</a:t>
            </a:r>
          </a:p>
        </p:txBody>
      </p:sp>
      <p:pic>
        <p:nvPicPr>
          <p:cNvPr id="9" name="Picture 8">
            <a:extLst>
              <a:ext uri="{FF2B5EF4-FFF2-40B4-BE49-F238E27FC236}">
                <a16:creationId xmlns:a16="http://schemas.microsoft.com/office/drawing/2014/main" id="{B420FCC3-2E68-8070-EDBD-2A4868E1D7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3349" y="2363445"/>
            <a:ext cx="558800" cy="558800"/>
          </a:xfrm>
          <a:prstGeom prst="rect">
            <a:avLst/>
          </a:prstGeom>
        </p:spPr>
      </p:pic>
      <p:sp>
        <p:nvSpPr>
          <p:cNvPr id="2" name="Text Placeholder 15">
            <a:extLst>
              <a:ext uri="{FF2B5EF4-FFF2-40B4-BE49-F238E27FC236}">
                <a16:creationId xmlns:a16="http://schemas.microsoft.com/office/drawing/2014/main" id="{B6DAE74A-40FA-1046-FAAD-7F4D378FE533}"/>
              </a:ext>
            </a:extLst>
          </p:cNvPr>
          <p:cNvSpPr>
            <a:spLocks noGrp="1"/>
          </p:cNvSpPr>
          <p:nvPr>
            <p:ph type="body" sz="quarter" idx="15" hasCustomPrompt="1"/>
          </p:nvPr>
        </p:nvSpPr>
        <p:spPr>
          <a:xfrm>
            <a:off x="369906" y="6312322"/>
            <a:ext cx="5989330" cy="341632"/>
          </a:xfrm>
          <a:prstGeom prst="rect">
            <a:avLst/>
          </a:prstGeom>
        </p:spPr>
        <p:txBody>
          <a:bodyPr wrap="square">
            <a:sp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US" dirty="0"/>
              <a:t>LESSON &lt;X&gt; • &lt;Lesson Title&gt;</a:t>
            </a:r>
          </a:p>
        </p:txBody>
      </p:sp>
      <p:sp>
        <p:nvSpPr>
          <p:cNvPr id="3" name="TextBox 2">
            <a:extLst>
              <a:ext uri="{FF2B5EF4-FFF2-40B4-BE49-F238E27FC236}">
                <a16:creationId xmlns:a16="http://schemas.microsoft.com/office/drawing/2014/main" id="{D672E492-D760-6229-8D2C-DF345FDCD97F}"/>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1013734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839622" cy="411162"/>
          </a:xfrm>
          <a:prstGeom prst="rect">
            <a:avLst/>
          </a:prstGeom>
        </p:spPr>
        <p:txBody>
          <a:bodyPr/>
          <a:lstStyle>
            <a:lvl1pPr marL="0" indent="0">
              <a:buNone/>
              <a:defRPr sz="2400" b="1">
                <a:solidFill>
                  <a:srgbClr val="388ACA"/>
                </a:solidFill>
              </a:defRPr>
            </a:lvl1pPr>
          </a:lstStyle>
          <a:p>
            <a:pPr lvl="0"/>
            <a:r>
              <a:rPr lang="en-US" dirty="0"/>
              <a:t>&lt;CONNECT TO CULTURE Optional&gt;</a:t>
            </a:r>
          </a:p>
        </p:txBody>
      </p:sp>
      <p:sp>
        <p:nvSpPr>
          <p:cNvPr id="7" name="Content Placeholder 3">
            <a:extLst>
              <a:ext uri="{FF2B5EF4-FFF2-40B4-BE49-F238E27FC236}">
                <a16:creationId xmlns:a16="http://schemas.microsoft.com/office/drawing/2014/main" id="{BB57EAF3-B3B8-D2C9-509B-0178F593D2D9}"/>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517198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ocabulary_Concept Ma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BF8D3A-BBF9-ED7E-5D01-F69FC90ABC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745" y="848483"/>
            <a:ext cx="7339915" cy="5701541"/>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EE260413-05AD-6DD5-2D86-155C015CA35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80968" y="3618437"/>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a:t>&lt;vocab term&gt;</a:t>
            </a:r>
          </a:p>
        </p:txBody>
      </p:sp>
      <p:sp>
        <p:nvSpPr>
          <p:cNvPr id="14" name="Text Placeholder 6">
            <a:extLst>
              <a:ext uri="{FF2B5EF4-FFF2-40B4-BE49-F238E27FC236}">
                <a16:creationId xmlns:a16="http://schemas.microsoft.com/office/drawing/2014/main" id="{AB3311CB-9C5B-5037-7B99-84E31BB248F0}"/>
              </a:ext>
            </a:extLst>
          </p:cNvPr>
          <p:cNvSpPr>
            <a:spLocks noGrp="1"/>
          </p:cNvSpPr>
          <p:nvPr>
            <p:ph type="body" sz="quarter" idx="19" hasCustomPrompt="1"/>
          </p:nvPr>
        </p:nvSpPr>
        <p:spPr>
          <a:xfrm>
            <a:off x="1063061" y="1493923"/>
            <a:ext cx="1357106" cy="379412"/>
          </a:xfrm>
        </p:spPr>
        <p:txBody>
          <a:bodyPr>
            <a:normAutofit/>
          </a:bodyPr>
          <a:lstStyle>
            <a:lvl1pPr marL="0" indent="0">
              <a:buNone/>
              <a:defRPr sz="1800"/>
            </a:lvl1pPr>
          </a:lstStyle>
          <a:p>
            <a:pPr lvl="0"/>
            <a:r>
              <a:rPr lang="en-US" dirty="0"/>
              <a:t>&lt;Examples&gt;</a:t>
            </a:r>
          </a:p>
        </p:txBody>
      </p:sp>
      <p:sp>
        <p:nvSpPr>
          <p:cNvPr id="15" name="Text Placeholder 6">
            <a:extLst>
              <a:ext uri="{FF2B5EF4-FFF2-40B4-BE49-F238E27FC236}">
                <a16:creationId xmlns:a16="http://schemas.microsoft.com/office/drawing/2014/main" id="{67D4DDA4-A9EB-652A-5802-9F4C605F29C6}"/>
              </a:ext>
            </a:extLst>
          </p:cNvPr>
          <p:cNvSpPr>
            <a:spLocks noGrp="1"/>
          </p:cNvSpPr>
          <p:nvPr>
            <p:ph type="body" sz="quarter" idx="28" hasCustomPrompt="1"/>
          </p:nvPr>
        </p:nvSpPr>
        <p:spPr>
          <a:xfrm>
            <a:off x="3496545" y="967363"/>
            <a:ext cx="1357106" cy="379412"/>
          </a:xfrm>
        </p:spPr>
        <p:txBody>
          <a:bodyPr>
            <a:normAutofit/>
          </a:bodyPr>
          <a:lstStyle>
            <a:lvl1pPr marL="0" indent="0">
              <a:buNone/>
              <a:defRPr sz="1800"/>
            </a:lvl1pPr>
          </a:lstStyle>
          <a:p>
            <a:pPr lvl="0"/>
            <a:r>
              <a:rPr lang="en-US" dirty="0"/>
              <a:t>&lt;Examples&gt;</a:t>
            </a:r>
          </a:p>
        </p:txBody>
      </p:sp>
      <p:sp>
        <p:nvSpPr>
          <p:cNvPr id="16" name="Text Placeholder 6">
            <a:extLst>
              <a:ext uri="{FF2B5EF4-FFF2-40B4-BE49-F238E27FC236}">
                <a16:creationId xmlns:a16="http://schemas.microsoft.com/office/drawing/2014/main" id="{A988FC60-4C14-FECB-E1B9-62CB048777A8}"/>
              </a:ext>
            </a:extLst>
          </p:cNvPr>
          <p:cNvSpPr>
            <a:spLocks noGrp="1"/>
          </p:cNvSpPr>
          <p:nvPr>
            <p:ph type="body" sz="quarter" idx="29" hasCustomPrompt="1"/>
          </p:nvPr>
        </p:nvSpPr>
        <p:spPr>
          <a:xfrm>
            <a:off x="5905060" y="1503755"/>
            <a:ext cx="1357106" cy="379412"/>
          </a:xfrm>
        </p:spPr>
        <p:txBody>
          <a:bodyPr>
            <a:normAutofit/>
          </a:bodyPr>
          <a:lstStyle>
            <a:lvl1pPr marL="0" indent="0">
              <a:buNone/>
              <a:defRPr sz="1800"/>
            </a:lvl1pPr>
          </a:lstStyle>
          <a:p>
            <a:pPr lvl="0"/>
            <a:r>
              <a:rPr lang="en-US" dirty="0"/>
              <a:t>&lt;Examples&gt;</a:t>
            </a:r>
          </a:p>
        </p:txBody>
      </p:sp>
      <p:sp>
        <p:nvSpPr>
          <p:cNvPr id="17" name="Text Placeholder 6">
            <a:extLst>
              <a:ext uri="{FF2B5EF4-FFF2-40B4-BE49-F238E27FC236}">
                <a16:creationId xmlns:a16="http://schemas.microsoft.com/office/drawing/2014/main" id="{2915DC70-4966-4C20-4E80-D4C6F8F78050}"/>
              </a:ext>
            </a:extLst>
          </p:cNvPr>
          <p:cNvSpPr>
            <a:spLocks noGrp="1"/>
          </p:cNvSpPr>
          <p:nvPr>
            <p:ph type="body" sz="quarter" idx="30" hasCustomPrompt="1"/>
          </p:nvPr>
        </p:nvSpPr>
        <p:spPr>
          <a:xfrm>
            <a:off x="1072893" y="3832267"/>
            <a:ext cx="1357106" cy="379412"/>
          </a:xfrm>
        </p:spPr>
        <p:txBody>
          <a:bodyPr>
            <a:normAutofit/>
          </a:bodyPr>
          <a:lstStyle>
            <a:lvl1pPr marL="0" indent="0">
              <a:buNone/>
              <a:defRPr sz="1800"/>
            </a:lvl1pPr>
          </a:lstStyle>
          <a:p>
            <a:pPr lvl="0"/>
            <a:r>
              <a:rPr lang="en-US" dirty="0"/>
              <a:t>&lt;Examples&gt;</a:t>
            </a:r>
          </a:p>
        </p:txBody>
      </p:sp>
      <p:sp>
        <p:nvSpPr>
          <p:cNvPr id="18" name="Text Placeholder 6">
            <a:extLst>
              <a:ext uri="{FF2B5EF4-FFF2-40B4-BE49-F238E27FC236}">
                <a16:creationId xmlns:a16="http://schemas.microsoft.com/office/drawing/2014/main" id="{8A694F5B-1818-08E1-5001-30E685A9811E}"/>
              </a:ext>
            </a:extLst>
          </p:cNvPr>
          <p:cNvSpPr>
            <a:spLocks noGrp="1"/>
          </p:cNvSpPr>
          <p:nvPr>
            <p:ph type="body" sz="quarter" idx="31" hasCustomPrompt="1"/>
          </p:nvPr>
        </p:nvSpPr>
        <p:spPr>
          <a:xfrm>
            <a:off x="3486713" y="4407454"/>
            <a:ext cx="1357106" cy="379412"/>
          </a:xfrm>
        </p:spPr>
        <p:txBody>
          <a:bodyPr>
            <a:normAutofit/>
          </a:bodyPr>
          <a:lstStyle>
            <a:lvl1pPr marL="0" indent="0">
              <a:buNone/>
              <a:defRPr sz="1800"/>
            </a:lvl1pPr>
          </a:lstStyle>
          <a:p>
            <a:pPr lvl="0"/>
            <a:r>
              <a:rPr lang="en-US" dirty="0"/>
              <a:t>&lt;Examples&gt;</a:t>
            </a:r>
          </a:p>
        </p:txBody>
      </p:sp>
      <p:sp>
        <p:nvSpPr>
          <p:cNvPr id="19" name="Text Placeholder 6">
            <a:extLst>
              <a:ext uri="{FF2B5EF4-FFF2-40B4-BE49-F238E27FC236}">
                <a16:creationId xmlns:a16="http://schemas.microsoft.com/office/drawing/2014/main" id="{977BC13B-8C87-7C9F-8443-9D102242E18C}"/>
              </a:ext>
            </a:extLst>
          </p:cNvPr>
          <p:cNvSpPr>
            <a:spLocks noGrp="1"/>
          </p:cNvSpPr>
          <p:nvPr>
            <p:ph type="body" sz="quarter" idx="32" hasCustomPrompt="1"/>
          </p:nvPr>
        </p:nvSpPr>
        <p:spPr>
          <a:xfrm>
            <a:off x="5908670" y="3822435"/>
            <a:ext cx="1357106" cy="379412"/>
          </a:xfrm>
        </p:spPr>
        <p:txBody>
          <a:bodyPr>
            <a:normAutofit/>
          </a:bodyPr>
          <a:lstStyle>
            <a:lvl1pPr marL="0" indent="0">
              <a:buNone/>
              <a:defRPr sz="1800"/>
            </a:lvl1pPr>
          </a:lstStyle>
          <a:p>
            <a:pPr lvl="0"/>
            <a:r>
              <a:rPr lang="en-US" dirty="0"/>
              <a:t>&lt;Examples&gt;</a:t>
            </a:r>
          </a:p>
        </p:txBody>
      </p:sp>
      <p:sp>
        <p:nvSpPr>
          <p:cNvPr id="12" name="Text Placeholder 3">
            <a:extLst>
              <a:ext uri="{FF2B5EF4-FFF2-40B4-BE49-F238E27FC236}">
                <a16:creationId xmlns:a16="http://schemas.microsoft.com/office/drawing/2014/main" id="{EE29EBC5-411A-41E7-7C74-7D2E6FBFA40B}"/>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278072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ocabulary_Frayer Mode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CD2CF8-4E11-27C3-4034-2C5D596348A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500" y="857356"/>
            <a:ext cx="7463000" cy="5692669"/>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79106"/>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dirty="0"/>
              <a:t>&lt;vocab term&gt;</a:t>
            </a:r>
          </a:p>
        </p:txBody>
      </p:sp>
      <p:sp>
        <p:nvSpPr>
          <p:cNvPr id="7" name="Text Placeholder 6">
            <a:extLst>
              <a:ext uri="{FF2B5EF4-FFF2-40B4-BE49-F238E27FC236}">
                <a16:creationId xmlns:a16="http://schemas.microsoft.com/office/drawing/2014/main" id="{68CC1430-1402-1A15-465A-AB5CFEE2B43F}"/>
              </a:ext>
            </a:extLst>
          </p:cNvPr>
          <p:cNvSpPr>
            <a:spLocks noGrp="1"/>
          </p:cNvSpPr>
          <p:nvPr>
            <p:ph type="body" sz="quarter" idx="17" hasCustomPrompt="1"/>
          </p:nvPr>
        </p:nvSpPr>
        <p:spPr>
          <a:xfrm>
            <a:off x="914146" y="928381"/>
            <a:ext cx="2291172" cy="379412"/>
          </a:xfrm>
        </p:spPr>
        <p:txBody>
          <a:bodyPr>
            <a:normAutofit/>
          </a:bodyPr>
          <a:lstStyle>
            <a:lvl1pPr marL="0" indent="0">
              <a:buNone/>
              <a:defRPr sz="1800"/>
            </a:lvl1pPr>
          </a:lstStyle>
          <a:p>
            <a:pPr lvl="0"/>
            <a:r>
              <a:rPr lang="en-US" dirty="0"/>
              <a:t>&lt;In My Own Words&gt;</a:t>
            </a:r>
          </a:p>
        </p:txBody>
      </p:sp>
      <p:sp>
        <p:nvSpPr>
          <p:cNvPr id="14" name="Text Placeholder 6">
            <a:extLst>
              <a:ext uri="{FF2B5EF4-FFF2-40B4-BE49-F238E27FC236}">
                <a16:creationId xmlns:a16="http://schemas.microsoft.com/office/drawing/2014/main" id="{A32E9E05-CA54-CC53-E184-8F016F0519F1}"/>
              </a:ext>
            </a:extLst>
          </p:cNvPr>
          <p:cNvSpPr>
            <a:spLocks noGrp="1"/>
          </p:cNvSpPr>
          <p:nvPr>
            <p:ph type="body" sz="quarter" idx="18" hasCustomPrompt="1"/>
          </p:nvPr>
        </p:nvSpPr>
        <p:spPr>
          <a:xfrm>
            <a:off x="4694260" y="938400"/>
            <a:ext cx="2291172" cy="379412"/>
          </a:xfrm>
        </p:spPr>
        <p:txBody>
          <a:bodyPr>
            <a:normAutofit/>
          </a:bodyPr>
          <a:lstStyle>
            <a:lvl1pPr marL="0" indent="0">
              <a:buNone/>
              <a:defRPr sz="1800"/>
            </a:lvl1pPr>
          </a:lstStyle>
          <a:p>
            <a:pPr lvl="0"/>
            <a:r>
              <a:rPr lang="en-US" dirty="0"/>
              <a:t>&lt;My Illustrations/What I Know About It&gt;</a:t>
            </a:r>
          </a:p>
        </p:txBody>
      </p:sp>
      <p:sp>
        <p:nvSpPr>
          <p:cNvPr id="15" name="Text Placeholder 6">
            <a:extLst>
              <a:ext uri="{FF2B5EF4-FFF2-40B4-BE49-F238E27FC236}">
                <a16:creationId xmlns:a16="http://schemas.microsoft.com/office/drawing/2014/main" id="{2E3CAD00-A9DC-81C9-283D-57A8AE4931CB}"/>
              </a:ext>
            </a:extLst>
          </p:cNvPr>
          <p:cNvSpPr>
            <a:spLocks noGrp="1"/>
          </p:cNvSpPr>
          <p:nvPr>
            <p:ph type="body" sz="quarter" idx="19" hasCustomPrompt="1"/>
          </p:nvPr>
        </p:nvSpPr>
        <p:spPr>
          <a:xfrm>
            <a:off x="914146" y="4355110"/>
            <a:ext cx="2291172" cy="379412"/>
          </a:xfrm>
        </p:spPr>
        <p:txBody>
          <a:bodyPr>
            <a:normAutofit/>
          </a:bodyPr>
          <a:lstStyle>
            <a:lvl1pPr marL="0" indent="0">
              <a:buNone/>
              <a:defRPr sz="1800"/>
            </a:lvl1pPr>
          </a:lstStyle>
          <a:p>
            <a:pPr lvl="0"/>
            <a:r>
              <a:rPr lang="en-US" dirty="0"/>
              <a:t>&lt;Examples&gt;</a:t>
            </a:r>
          </a:p>
        </p:txBody>
      </p:sp>
      <p:sp>
        <p:nvSpPr>
          <p:cNvPr id="16" name="Text Placeholder 6">
            <a:extLst>
              <a:ext uri="{FF2B5EF4-FFF2-40B4-BE49-F238E27FC236}">
                <a16:creationId xmlns:a16="http://schemas.microsoft.com/office/drawing/2014/main" id="{D4DC21C7-CDBD-E89D-1EBA-276AFC0920A5}"/>
              </a:ext>
            </a:extLst>
          </p:cNvPr>
          <p:cNvSpPr>
            <a:spLocks noGrp="1"/>
          </p:cNvSpPr>
          <p:nvPr>
            <p:ph type="body" sz="quarter" idx="20" hasCustomPrompt="1"/>
          </p:nvPr>
        </p:nvSpPr>
        <p:spPr>
          <a:xfrm>
            <a:off x="4694260" y="4355110"/>
            <a:ext cx="2291172" cy="379412"/>
          </a:xfrm>
        </p:spPr>
        <p:txBody>
          <a:bodyPr>
            <a:normAutofit/>
          </a:bodyPr>
          <a:lstStyle>
            <a:lvl1pPr marL="0" indent="0">
              <a:buNone/>
              <a:defRPr sz="1800"/>
            </a:lvl1pPr>
          </a:lstStyle>
          <a:p>
            <a:pPr lvl="0"/>
            <a:r>
              <a:rPr lang="en-US" dirty="0"/>
              <a:t>&lt;Examples/Non-Examples&gt;</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041286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ocabulary_Idea Ma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DC826-A457-7E18-945F-BBABD588E28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183" y="873512"/>
            <a:ext cx="7337245" cy="5676513"/>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C00E3F03-A6B8-0388-79D4-E9E3FE0F8CD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599457" y="3551847"/>
            <a:ext cx="1722695" cy="339505"/>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dirty="0"/>
              <a:t>&lt;vocab term&gt;</a:t>
            </a:r>
          </a:p>
        </p:txBody>
      </p:sp>
      <p:sp>
        <p:nvSpPr>
          <p:cNvPr id="13" name="Text Placeholder 6">
            <a:extLst>
              <a:ext uri="{FF2B5EF4-FFF2-40B4-BE49-F238E27FC236}">
                <a16:creationId xmlns:a16="http://schemas.microsoft.com/office/drawing/2014/main" id="{50910E25-A104-7502-7267-2917418E4E39}"/>
              </a:ext>
            </a:extLst>
          </p:cNvPr>
          <p:cNvSpPr>
            <a:spLocks noGrp="1"/>
          </p:cNvSpPr>
          <p:nvPr>
            <p:ph type="body" sz="quarter" idx="17" hasCustomPrompt="1"/>
          </p:nvPr>
        </p:nvSpPr>
        <p:spPr>
          <a:xfrm>
            <a:off x="884650" y="977541"/>
            <a:ext cx="2291172" cy="379412"/>
          </a:xfrm>
        </p:spPr>
        <p:txBody>
          <a:bodyPr>
            <a:normAutofit/>
          </a:bodyPr>
          <a:lstStyle>
            <a:lvl1pPr marL="0" indent="0">
              <a:buNone/>
              <a:defRPr sz="1800"/>
            </a:lvl1pPr>
          </a:lstStyle>
          <a:p>
            <a:pPr lvl="0"/>
            <a:r>
              <a:rPr lang="en-US" dirty="0"/>
              <a:t>&lt;In My Own Words&gt;</a:t>
            </a:r>
          </a:p>
        </p:txBody>
      </p:sp>
      <p:sp>
        <p:nvSpPr>
          <p:cNvPr id="14" name="Text Placeholder 6">
            <a:extLst>
              <a:ext uri="{FF2B5EF4-FFF2-40B4-BE49-F238E27FC236}">
                <a16:creationId xmlns:a16="http://schemas.microsoft.com/office/drawing/2014/main" id="{C7B171FC-87C1-6978-A230-5BCCD223B533}"/>
              </a:ext>
            </a:extLst>
          </p:cNvPr>
          <p:cNvSpPr>
            <a:spLocks noGrp="1"/>
          </p:cNvSpPr>
          <p:nvPr>
            <p:ph type="body" sz="quarter" idx="18" hasCustomPrompt="1"/>
          </p:nvPr>
        </p:nvSpPr>
        <p:spPr>
          <a:xfrm>
            <a:off x="4615604" y="987560"/>
            <a:ext cx="2291172" cy="379412"/>
          </a:xfrm>
        </p:spPr>
        <p:txBody>
          <a:bodyPr>
            <a:normAutofit/>
          </a:bodyPr>
          <a:lstStyle>
            <a:lvl1pPr marL="0" indent="0">
              <a:buNone/>
              <a:defRPr sz="1800"/>
            </a:lvl1pPr>
          </a:lstStyle>
          <a:p>
            <a:pPr lvl="0"/>
            <a:r>
              <a:rPr lang="en-US" dirty="0"/>
              <a:t>&lt;My Illustrations/What I Know About It&gt;</a:t>
            </a:r>
          </a:p>
        </p:txBody>
      </p:sp>
      <p:sp>
        <p:nvSpPr>
          <p:cNvPr id="15" name="Text Placeholder 6">
            <a:extLst>
              <a:ext uri="{FF2B5EF4-FFF2-40B4-BE49-F238E27FC236}">
                <a16:creationId xmlns:a16="http://schemas.microsoft.com/office/drawing/2014/main" id="{579A4E2A-1784-3143-1F2F-33B53096E35D}"/>
              </a:ext>
            </a:extLst>
          </p:cNvPr>
          <p:cNvSpPr>
            <a:spLocks noGrp="1"/>
          </p:cNvSpPr>
          <p:nvPr>
            <p:ph type="body" sz="quarter" idx="19" hasCustomPrompt="1"/>
          </p:nvPr>
        </p:nvSpPr>
        <p:spPr>
          <a:xfrm>
            <a:off x="914146" y="4355110"/>
            <a:ext cx="1357106" cy="379412"/>
          </a:xfrm>
        </p:spPr>
        <p:txBody>
          <a:bodyPr>
            <a:normAutofit/>
          </a:bodyPr>
          <a:lstStyle>
            <a:lvl1pPr marL="0" indent="0">
              <a:buNone/>
              <a:defRPr sz="1800"/>
            </a:lvl1pPr>
          </a:lstStyle>
          <a:p>
            <a:pPr lvl="0"/>
            <a:r>
              <a:rPr lang="en-US" dirty="0"/>
              <a:t>&lt;Examples&gt;</a:t>
            </a:r>
          </a:p>
        </p:txBody>
      </p:sp>
      <p:sp>
        <p:nvSpPr>
          <p:cNvPr id="16" name="Text Placeholder 6">
            <a:extLst>
              <a:ext uri="{FF2B5EF4-FFF2-40B4-BE49-F238E27FC236}">
                <a16:creationId xmlns:a16="http://schemas.microsoft.com/office/drawing/2014/main" id="{03A17C9C-3463-DCD0-E01C-2FB78DB6987C}"/>
              </a:ext>
            </a:extLst>
          </p:cNvPr>
          <p:cNvSpPr>
            <a:spLocks noGrp="1"/>
          </p:cNvSpPr>
          <p:nvPr>
            <p:ph type="body" sz="quarter" idx="20" hasCustomPrompt="1"/>
          </p:nvPr>
        </p:nvSpPr>
        <p:spPr>
          <a:xfrm>
            <a:off x="3357462" y="4355110"/>
            <a:ext cx="1357106" cy="379412"/>
          </a:xfrm>
        </p:spPr>
        <p:txBody>
          <a:bodyPr>
            <a:normAutofit/>
          </a:bodyPr>
          <a:lstStyle>
            <a:lvl1pPr marL="0" indent="0">
              <a:buNone/>
              <a:defRPr sz="1800"/>
            </a:lvl1pPr>
          </a:lstStyle>
          <a:p>
            <a:pPr lvl="0"/>
            <a:r>
              <a:rPr lang="en-US" dirty="0"/>
              <a:t>&lt;Examples&gt;</a:t>
            </a:r>
          </a:p>
        </p:txBody>
      </p:sp>
      <p:sp>
        <p:nvSpPr>
          <p:cNvPr id="17" name="Text Placeholder 6">
            <a:extLst>
              <a:ext uri="{FF2B5EF4-FFF2-40B4-BE49-F238E27FC236}">
                <a16:creationId xmlns:a16="http://schemas.microsoft.com/office/drawing/2014/main" id="{EE8E0CCB-EF70-B2F4-3030-130332917B0A}"/>
              </a:ext>
            </a:extLst>
          </p:cNvPr>
          <p:cNvSpPr>
            <a:spLocks noGrp="1"/>
          </p:cNvSpPr>
          <p:nvPr>
            <p:ph type="body" sz="quarter" idx="21" hasCustomPrompt="1"/>
          </p:nvPr>
        </p:nvSpPr>
        <p:spPr>
          <a:xfrm>
            <a:off x="5820442" y="4355110"/>
            <a:ext cx="1357106" cy="379412"/>
          </a:xfrm>
        </p:spPr>
        <p:txBody>
          <a:bodyPr>
            <a:normAutofit/>
          </a:bodyPr>
          <a:lstStyle>
            <a:lvl1pPr marL="0" indent="0">
              <a:buNone/>
              <a:defRPr sz="1800"/>
            </a:lvl1pPr>
          </a:lstStyle>
          <a:p>
            <a:pPr lvl="0"/>
            <a:r>
              <a:rPr lang="en-US" dirty="0"/>
              <a:t>&lt;Examples&gt;</a:t>
            </a:r>
          </a:p>
        </p:txBody>
      </p:sp>
      <p:sp>
        <p:nvSpPr>
          <p:cNvPr id="12" name="Text Placeholder 3">
            <a:extLst>
              <a:ext uri="{FF2B5EF4-FFF2-40B4-BE49-F238E27FC236}">
                <a16:creationId xmlns:a16="http://schemas.microsoft.com/office/drawing/2014/main" id="{3900732F-96D2-4679-7ADB-F5B11F7DCF1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204974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ocabulary_Multiple Terms_Two">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105056558"/>
              </p:ext>
            </p:extLst>
          </p:nvPr>
        </p:nvGraphicFramePr>
        <p:xfrm>
          <a:off x="431318" y="1806283"/>
          <a:ext cx="8478306" cy="3441544"/>
        </p:xfrm>
        <a:graphic>
          <a:graphicData uri="http://schemas.openxmlformats.org/drawingml/2006/table">
            <a:tbl>
              <a:tblPr firstRow="1" bandRow="1">
                <a:tableStyleId>{2A488322-F2BA-4B5B-9748-0D474271808F}</a:tableStyleId>
              </a:tblPr>
              <a:tblGrid>
                <a:gridCol w="1387754">
                  <a:extLst>
                    <a:ext uri="{9D8B030D-6E8A-4147-A177-3AD203B41FA5}">
                      <a16:colId xmlns:a16="http://schemas.microsoft.com/office/drawing/2014/main" val="620486574"/>
                    </a:ext>
                  </a:extLst>
                </a:gridCol>
                <a:gridCol w="3424137">
                  <a:extLst>
                    <a:ext uri="{9D8B030D-6E8A-4147-A177-3AD203B41FA5}">
                      <a16:colId xmlns:a16="http://schemas.microsoft.com/office/drawing/2014/main" val="4010340605"/>
                    </a:ext>
                  </a:extLst>
                </a:gridCol>
                <a:gridCol w="3666415">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F44AC1E0-6F34-FBCA-DB91-42984A6FA06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1" name="Text Placeholder 2">
            <a:extLst>
              <a:ext uri="{FF2B5EF4-FFF2-40B4-BE49-F238E27FC236}">
                <a16:creationId xmlns:a16="http://schemas.microsoft.com/office/drawing/2014/main" id="{C9122EE2-83A0-F02F-39ED-CF143EDE628F}"/>
              </a:ext>
            </a:extLst>
          </p:cNvPr>
          <p:cNvSpPr>
            <a:spLocks noGrp="1"/>
          </p:cNvSpPr>
          <p:nvPr>
            <p:ph type="body" sz="quarter" idx="28" hasCustomPrompt="1"/>
          </p:nvPr>
        </p:nvSpPr>
        <p:spPr>
          <a:xfrm>
            <a:off x="427881" y="188867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13" name="Text Placeholder 2">
            <a:extLst>
              <a:ext uri="{FF2B5EF4-FFF2-40B4-BE49-F238E27FC236}">
                <a16:creationId xmlns:a16="http://schemas.microsoft.com/office/drawing/2014/main" id="{EC658950-F168-DD5F-821F-AD8E0F1CD55D}"/>
              </a:ext>
            </a:extLst>
          </p:cNvPr>
          <p:cNvSpPr>
            <a:spLocks noGrp="1"/>
          </p:cNvSpPr>
          <p:nvPr>
            <p:ph type="body" sz="quarter" idx="29" hasCustomPrompt="1"/>
          </p:nvPr>
        </p:nvSpPr>
        <p:spPr>
          <a:xfrm>
            <a:off x="1828976" y="1888675"/>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16" name="Text Placeholder 2">
            <a:extLst>
              <a:ext uri="{FF2B5EF4-FFF2-40B4-BE49-F238E27FC236}">
                <a16:creationId xmlns:a16="http://schemas.microsoft.com/office/drawing/2014/main" id="{FD5E1806-37DF-3AE0-B189-ECDFF495F9CF}"/>
              </a:ext>
            </a:extLst>
          </p:cNvPr>
          <p:cNvSpPr>
            <a:spLocks noGrp="1"/>
          </p:cNvSpPr>
          <p:nvPr>
            <p:ph type="body" sz="quarter" idx="30" hasCustomPrompt="1"/>
          </p:nvPr>
        </p:nvSpPr>
        <p:spPr>
          <a:xfrm>
            <a:off x="5256572" y="1888675"/>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3" name="Text Placeholder 2">
            <a:extLst>
              <a:ext uri="{FF2B5EF4-FFF2-40B4-BE49-F238E27FC236}">
                <a16:creationId xmlns:a16="http://schemas.microsoft.com/office/drawing/2014/main" id="{AA100F73-FD84-AA44-B749-9307A757D347}"/>
              </a:ext>
            </a:extLst>
          </p:cNvPr>
          <p:cNvSpPr>
            <a:spLocks noGrp="1"/>
          </p:cNvSpPr>
          <p:nvPr>
            <p:ph type="body" sz="quarter" idx="25" hasCustomPrompt="1"/>
          </p:nvPr>
        </p:nvSpPr>
        <p:spPr>
          <a:xfrm>
            <a:off x="431318" y="281763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1FCF4924-8BA5-364F-9B5C-914E4F5B5A20}"/>
              </a:ext>
            </a:extLst>
          </p:cNvPr>
          <p:cNvSpPr>
            <a:spLocks noGrp="1"/>
          </p:cNvSpPr>
          <p:nvPr>
            <p:ph type="body" sz="quarter" idx="26" hasCustomPrompt="1"/>
          </p:nvPr>
        </p:nvSpPr>
        <p:spPr>
          <a:xfrm>
            <a:off x="431318" y="427006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0" name="Text Placeholder 3">
            <a:extLst>
              <a:ext uri="{FF2B5EF4-FFF2-40B4-BE49-F238E27FC236}">
                <a16:creationId xmlns:a16="http://schemas.microsoft.com/office/drawing/2014/main" id="{712AF349-9E6C-1153-08B1-A4BBD1C39D9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3370291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ocabulary_Multiple Terms_Thre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420103386"/>
              </p:ext>
            </p:extLst>
          </p:nvPr>
        </p:nvGraphicFramePr>
        <p:xfrm>
          <a:off x="842446" y="1051370"/>
          <a:ext cx="8067177" cy="4912749"/>
        </p:xfrm>
        <a:graphic>
          <a:graphicData uri="http://schemas.openxmlformats.org/drawingml/2006/table">
            <a:tbl>
              <a:tblPr firstRow="1" bandRow="1">
                <a:tableStyleId>{2A488322-F2BA-4B5B-9748-0D474271808F}</a:tableStyleId>
              </a:tblPr>
              <a:tblGrid>
                <a:gridCol w="1847745">
                  <a:extLst>
                    <a:ext uri="{9D8B030D-6E8A-4147-A177-3AD203B41FA5}">
                      <a16:colId xmlns:a16="http://schemas.microsoft.com/office/drawing/2014/main" val="620486574"/>
                    </a:ext>
                  </a:extLst>
                </a:gridCol>
                <a:gridCol w="3193774">
                  <a:extLst>
                    <a:ext uri="{9D8B030D-6E8A-4147-A177-3AD203B41FA5}">
                      <a16:colId xmlns:a16="http://schemas.microsoft.com/office/drawing/2014/main" val="4010340605"/>
                    </a:ext>
                  </a:extLst>
                </a:gridCol>
                <a:gridCol w="3025658">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&lt;Vocabulary&gt;</a:t>
            </a:r>
          </a:p>
        </p:txBody>
      </p:sp>
      <p:sp>
        <p:nvSpPr>
          <p:cNvPr id="10" name="Picture Placeholder 6">
            <a:extLst>
              <a:ext uri="{FF2B5EF4-FFF2-40B4-BE49-F238E27FC236}">
                <a16:creationId xmlns:a16="http://schemas.microsoft.com/office/drawing/2014/main" id="{9C781080-848D-4311-1F0C-B36FC4B8C5C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2" name="Text Placeholder 2">
            <a:extLst>
              <a:ext uri="{FF2B5EF4-FFF2-40B4-BE49-F238E27FC236}">
                <a16:creationId xmlns:a16="http://schemas.microsoft.com/office/drawing/2014/main" id="{8229AC8A-0C89-3A26-F808-4CEA30B30D99}"/>
              </a:ext>
            </a:extLst>
          </p:cNvPr>
          <p:cNvSpPr>
            <a:spLocks noGrp="1"/>
          </p:cNvSpPr>
          <p:nvPr>
            <p:ph type="body" sz="quarter" idx="28" hasCustomPrompt="1"/>
          </p:nvPr>
        </p:nvSpPr>
        <p:spPr>
          <a:xfrm>
            <a:off x="883337" y="112813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19" name="Text Placeholder 2">
            <a:extLst>
              <a:ext uri="{FF2B5EF4-FFF2-40B4-BE49-F238E27FC236}">
                <a16:creationId xmlns:a16="http://schemas.microsoft.com/office/drawing/2014/main" id="{9E1EEF4A-3920-62EA-C2C6-3DFEBEB79462}"/>
              </a:ext>
            </a:extLst>
          </p:cNvPr>
          <p:cNvSpPr>
            <a:spLocks noGrp="1"/>
          </p:cNvSpPr>
          <p:nvPr>
            <p:ph type="body" sz="quarter" idx="29" hasCustomPrompt="1"/>
          </p:nvPr>
        </p:nvSpPr>
        <p:spPr>
          <a:xfrm>
            <a:off x="2726885" y="112813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0" name="Text Placeholder 2">
            <a:extLst>
              <a:ext uri="{FF2B5EF4-FFF2-40B4-BE49-F238E27FC236}">
                <a16:creationId xmlns:a16="http://schemas.microsoft.com/office/drawing/2014/main" id="{83E22B86-8C93-5281-EE6F-2B3051ECC123}"/>
              </a:ext>
            </a:extLst>
          </p:cNvPr>
          <p:cNvSpPr>
            <a:spLocks noGrp="1"/>
          </p:cNvSpPr>
          <p:nvPr>
            <p:ph type="body" sz="quarter" idx="30" hasCustomPrompt="1"/>
          </p:nvPr>
        </p:nvSpPr>
        <p:spPr>
          <a:xfrm>
            <a:off x="5928334" y="112813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3" name="Text Placeholder 2">
            <a:extLst>
              <a:ext uri="{FF2B5EF4-FFF2-40B4-BE49-F238E27FC236}">
                <a16:creationId xmlns:a16="http://schemas.microsoft.com/office/drawing/2014/main" id="{2086FF9F-0432-3142-AF4C-D9E99CC50177}"/>
              </a:ext>
            </a:extLst>
          </p:cNvPr>
          <p:cNvSpPr>
            <a:spLocks noGrp="1"/>
          </p:cNvSpPr>
          <p:nvPr>
            <p:ph type="body" sz="quarter" idx="25" hasCustomPrompt="1"/>
          </p:nvPr>
        </p:nvSpPr>
        <p:spPr>
          <a:xfrm>
            <a:off x="883338" y="209779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&lt;vocab&gt;</a:t>
            </a:r>
            <a:endParaRPr lang="en-US" dirty="0"/>
          </a:p>
        </p:txBody>
      </p:sp>
      <p:sp>
        <p:nvSpPr>
          <p:cNvPr id="16" name="Text Placeholder 2">
            <a:extLst>
              <a:ext uri="{FF2B5EF4-FFF2-40B4-BE49-F238E27FC236}">
                <a16:creationId xmlns:a16="http://schemas.microsoft.com/office/drawing/2014/main" id="{1D91F9C7-54F8-B842-85A7-A319C827336A}"/>
              </a:ext>
            </a:extLst>
          </p:cNvPr>
          <p:cNvSpPr>
            <a:spLocks noGrp="1"/>
          </p:cNvSpPr>
          <p:nvPr>
            <p:ph type="body" sz="quarter" idx="26" hasCustomPrompt="1"/>
          </p:nvPr>
        </p:nvSpPr>
        <p:spPr>
          <a:xfrm>
            <a:off x="883338" y="352765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BB2DF83A-6B59-8D42-B5B0-3E1C756A34CC}"/>
              </a:ext>
            </a:extLst>
          </p:cNvPr>
          <p:cNvSpPr>
            <a:spLocks noGrp="1"/>
          </p:cNvSpPr>
          <p:nvPr>
            <p:ph type="body" sz="quarter" idx="27" hasCustomPrompt="1"/>
          </p:nvPr>
        </p:nvSpPr>
        <p:spPr>
          <a:xfrm>
            <a:off x="868642" y="49575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3">
            <a:extLst>
              <a:ext uri="{FF2B5EF4-FFF2-40B4-BE49-F238E27FC236}">
                <a16:creationId xmlns:a16="http://schemas.microsoft.com/office/drawing/2014/main" id="{8DEB10AA-D8B0-0F26-97A2-C76688ED003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886495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cabulary_Multiple Terms_Four">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452406042"/>
              </p:ext>
            </p:extLst>
          </p:nvPr>
        </p:nvGraphicFramePr>
        <p:xfrm>
          <a:off x="1020416" y="1051370"/>
          <a:ext cx="7889206" cy="5224740"/>
        </p:xfrm>
        <a:graphic>
          <a:graphicData uri="http://schemas.openxmlformats.org/drawingml/2006/table">
            <a:tbl>
              <a:tblPr firstRow="1" bandRow="1">
                <a:tableStyleId>{2A488322-F2BA-4B5B-9748-0D474271808F}</a:tableStyleId>
              </a:tblPr>
              <a:tblGrid>
                <a:gridCol w="2286890">
                  <a:extLst>
                    <a:ext uri="{9D8B030D-6E8A-4147-A177-3AD203B41FA5}">
                      <a16:colId xmlns:a16="http://schemas.microsoft.com/office/drawing/2014/main" val="620486574"/>
                    </a:ext>
                  </a:extLst>
                </a:gridCol>
                <a:gridCol w="2873209">
                  <a:extLst>
                    <a:ext uri="{9D8B030D-6E8A-4147-A177-3AD203B41FA5}">
                      <a16:colId xmlns:a16="http://schemas.microsoft.com/office/drawing/2014/main" val="4010340605"/>
                    </a:ext>
                  </a:extLst>
                </a:gridCol>
                <a:gridCol w="2729107">
                  <a:extLst>
                    <a:ext uri="{9D8B030D-6E8A-4147-A177-3AD203B41FA5}">
                      <a16:colId xmlns:a16="http://schemas.microsoft.com/office/drawing/2014/main" val="2546094932"/>
                    </a:ext>
                  </a:extLst>
                </a:gridCol>
              </a:tblGrid>
              <a:tr h="40850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6" name="Picture Placeholder 6">
            <a:extLst>
              <a:ext uri="{FF2B5EF4-FFF2-40B4-BE49-F238E27FC236}">
                <a16:creationId xmlns:a16="http://schemas.microsoft.com/office/drawing/2014/main" id="{C495BDD3-0536-1264-E130-AE290E66BE48}"/>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9" name="Text Placeholder 2">
            <a:extLst>
              <a:ext uri="{FF2B5EF4-FFF2-40B4-BE49-F238E27FC236}">
                <a16:creationId xmlns:a16="http://schemas.microsoft.com/office/drawing/2014/main" id="{6AB70CAF-F9C8-0B03-D64D-5A8E2D945388}"/>
              </a:ext>
            </a:extLst>
          </p:cNvPr>
          <p:cNvSpPr>
            <a:spLocks noGrp="1"/>
          </p:cNvSpPr>
          <p:nvPr>
            <p:ph type="body" sz="quarter" idx="29" hasCustomPrompt="1"/>
          </p:nvPr>
        </p:nvSpPr>
        <p:spPr>
          <a:xfrm>
            <a:off x="1001326" y="112813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20" name="Text Placeholder 2">
            <a:extLst>
              <a:ext uri="{FF2B5EF4-FFF2-40B4-BE49-F238E27FC236}">
                <a16:creationId xmlns:a16="http://schemas.microsoft.com/office/drawing/2014/main" id="{DB2675D3-4BA0-9480-E17C-0EB12F41E4A8}"/>
              </a:ext>
            </a:extLst>
          </p:cNvPr>
          <p:cNvSpPr>
            <a:spLocks noGrp="1"/>
          </p:cNvSpPr>
          <p:nvPr>
            <p:ph type="body" sz="quarter" idx="30" hasCustomPrompt="1"/>
          </p:nvPr>
        </p:nvSpPr>
        <p:spPr>
          <a:xfrm>
            <a:off x="3297157" y="112813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1" name="Text Placeholder 2">
            <a:extLst>
              <a:ext uri="{FF2B5EF4-FFF2-40B4-BE49-F238E27FC236}">
                <a16:creationId xmlns:a16="http://schemas.microsoft.com/office/drawing/2014/main" id="{24220250-2BB5-63FF-D844-8242E735BBBE}"/>
              </a:ext>
            </a:extLst>
          </p:cNvPr>
          <p:cNvSpPr>
            <a:spLocks noGrp="1"/>
          </p:cNvSpPr>
          <p:nvPr>
            <p:ph type="body" sz="quarter" idx="31" hasCustomPrompt="1"/>
          </p:nvPr>
        </p:nvSpPr>
        <p:spPr>
          <a:xfrm>
            <a:off x="6164308" y="112813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0" name="Text Placeholder 2">
            <a:extLst>
              <a:ext uri="{FF2B5EF4-FFF2-40B4-BE49-F238E27FC236}">
                <a16:creationId xmlns:a16="http://schemas.microsoft.com/office/drawing/2014/main" id="{845F38DD-214D-174F-A49B-3CE1C09360D7}"/>
              </a:ext>
            </a:extLst>
          </p:cNvPr>
          <p:cNvSpPr>
            <a:spLocks noGrp="1"/>
          </p:cNvSpPr>
          <p:nvPr>
            <p:ph type="body" sz="quarter" idx="25" hasCustomPrompt="1"/>
          </p:nvPr>
        </p:nvSpPr>
        <p:spPr>
          <a:xfrm>
            <a:off x="1055615" y="188378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3144E17C-2B32-0047-8188-429DB2390FAA}"/>
              </a:ext>
            </a:extLst>
          </p:cNvPr>
          <p:cNvSpPr>
            <a:spLocks noGrp="1"/>
          </p:cNvSpPr>
          <p:nvPr>
            <p:ph type="body" sz="quarter" idx="26" hasCustomPrompt="1"/>
          </p:nvPr>
        </p:nvSpPr>
        <p:spPr>
          <a:xfrm>
            <a:off x="1055615" y="310936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D3183A67-52BB-4441-85B5-37FB84D1C2F1}"/>
              </a:ext>
            </a:extLst>
          </p:cNvPr>
          <p:cNvSpPr>
            <a:spLocks noGrp="1"/>
          </p:cNvSpPr>
          <p:nvPr>
            <p:ph type="body" sz="quarter" idx="27" hasCustomPrompt="1"/>
          </p:nvPr>
        </p:nvSpPr>
        <p:spPr>
          <a:xfrm>
            <a:off x="1040919" y="431549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D442EC74-F0D6-1A49-996C-AD2B7D616B17}"/>
              </a:ext>
            </a:extLst>
          </p:cNvPr>
          <p:cNvSpPr>
            <a:spLocks noGrp="1"/>
          </p:cNvSpPr>
          <p:nvPr>
            <p:ph type="body" sz="quarter" idx="28" hasCustomPrompt="1"/>
          </p:nvPr>
        </p:nvSpPr>
        <p:spPr>
          <a:xfrm>
            <a:off x="1040918" y="554107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3">
            <a:extLst>
              <a:ext uri="{FF2B5EF4-FFF2-40B4-BE49-F238E27FC236}">
                <a16:creationId xmlns:a16="http://schemas.microsoft.com/office/drawing/2014/main" id="{F41DA596-7C36-1E34-EA4C-C0C6FDC0201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863801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ocabulary_Multiple Terms_Fiv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3598779561"/>
              </p:ext>
            </p:extLst>
          </p:nvPr>
        </p:nvGraphicFramePr>
        <p:xfrm>
          <a:off x="832720" y="1051370"/>
          <a:ext cx="8076905" cy="5265750"/>
        </p:xfrm>
        <a:graphic>
          <a:graphicData uri="http://schemas.openxmlformats.org/drawingml/2006/table">
            <a:tbl>
              <a:tblPr firstRow="1" bandRow="1">
                <a:tableStyleId>{2A488322-F2BA-4B5B-9748-0D474271808F}</a:tableStyleId>
              </a:tblPr>
              <a:tblGrid>
                <a:gridCol w="2959912">
                  <a:extLst>
                    <a:ext uri="{9D8B030D-6E8A-4147-A177-3AD203B41FA5}">
                      <a16:colId xmlns:a16="http://schemas.microsoft.com/office/drawing/2014/main" val="620486574"/>
                    </a:ext>
                  </a:extLst>
                </a:gridCol>
                <a:gridCol w="2663824">
                  <a:extLst>
                    <a:ext uri="{9D8B030D-6E8A-4147-A177-3AD203B41FA5}">
                      <a16:colId xmlns:a16="http://schemas.microsoft.com/office/drawing/2014/main" val="4010340605"/>
                    </a:ext>
                  </a:extLst>
                </a:gridCol>
                <a:gridCol w="2453169">
                  <a:extLst>
                    <a:ext uri="{9D8B030D-6E8A-4147-A177-3AD203B41FA5}">
                      <a16:colId xmlns:a16="http://schemas.microsoft.com/office/drawing/2014/main" val="2546094932"/>
                    </a:ext>
                  </a:extLst>
                </a:gridCol>
              </a:tblGrid>
              <a:tr h="332483">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7" name="Picture Placeholder 6">
            <a:extLst>
              <a:ext uri="{FF2B5EF4-FFF2-40B4-BE49-F238E27FC236}">
                <a16:creationId xmlns:a16="http://schemas.microsoft.com/office/drawing/2014/main" id="{8CD7A034-748C-DF1F-8616-0647F39890F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20" name="Text Placeholder 2">
            <a:extLst>
              <a:ext uri="{FF2B5EF4-FFF2-40B4-BE49-F238E27FC236}">
                <a16:creationId xmlns:a16="http://schemas.microsoft.com/office/drawing/2014/main" id="{2648FB70-CFF5-6E2D-B828-D88B13A33277}"/>
              </a:ext>
            </a:extLst>
          </p:cNvPr>
          <p:cNvSpPr>
            <a:spLocks noGrp="1"/>
          </p:cNvSpPr>
          <p:nvPr>
            <p:ph type="body" sz="quarter" idx="30" hasCustomPrompt="1"/>
          </p:nvPr>
        </p:nvSpPr>
        <p:spPr>
          <a:xfrm>
            <a:off x="824345" y="1088809"/>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21" name="Text Placeholder 2">
            <a:extLst>
              <a:ext uri="{FF2B5EF4-FFF2-40B4-BE49-F238E27FC236}">
                <a16:creationId xmlns:a16="http://schemas.microsoft.com/office/drawing/2014/main" id="{B28D664B-C23E-3E2F-E519-314FB4278B38}"/>
              </a:ext>
            </a:extLst>
          </p:cNvPr>
          <p:cNvSpPr>
            <a:spLocks noGrp="1"/>
          </p:cNvSpPr>
          <p:nvPr>
            <p:ph type="body" sz="quarter" idx="31" hasCustomPrompt="1"/>
          </p:nvPr>
        </p:nvSpPr>
        <p:spPr>
          <a:xfrm>
            <a:off x="3788771" y="1088809"/>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2" name="Text Placeholder 2">
            <a:extLst>
              <a:ext uri="{FF2B5EF4-FFF2-40B4-BE49-F238E27FC236}">
                <a16:creationId xmlns:a16="http://schemas.microsoft.com/office/drawing/2014/main" id="{B4686A68-CA69-B05E-BB8A-C34B503AB70F}"/>
              </a:ext>
            </a:extLst>
          </p:cNvPr>
          <p:cNvSpPr>
            <a:spLocks noGrp="1"/>
          </p:cNvSpPr>
          <p:nvPr>
            <p:ph type="body" sz="quarter" idx="32" hasCustomPrompt="1"/>
          </p:nvPr>
        </p:nvSpPr>
        <p:spPr>
          <a:xfrm>
            <a:off x="6449442" y="1088809"/>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0" name="Text Placeholder 2">
            <a:extLst>
              <a:ext uri="{FF2B5EF4-FFF2-40B4-BE49-F238E27FC236}">
                <a16:creationId xmlns:a16="http://schemas.microsoft.com/office/drawing/2014/main" id="{5C7EF93F-D1CE-7348-91DF-88BEC4336BFF}"/>
              </a:ext>
            </a:extLst>
          </p:cNvPr>
          <p:cNvSpPr>
            <a:spLocks noGrp="1"/>
          </p:cNvSpPr>
          <p:nvPr>
            <p:ph type="body" sz="quarter" idx="25" hasCustomPrompt="1"/>
          </p:nvPr>
        </p:nvSpPr>
        <p:spPr>
          <a:xfrm>
            <a:off x="855387" y="17573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EFD3242A-8D70-0449-9722-0E4531135EBE}"/>
              </a:ext>
            </a:extLst>
          </p:cNvPr>
          <p:cNvSpPr>
            <a:spLocks noGrp="1"/>
          </p:cNvSpPr>
          <p:nvPr>
            <p:ph type="body" sz="quarter" idx="26" hasCustomPrompt="1"/>
          </p:nvPr>
        </p:nvSpPr>
        <p:spPr>
          <a:xfrm>
            <a:off x="855386" y="268793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EB8442BB-20AC-7349-91C9-AF1352BC2577}"/>
              </a:ext>
            </a:extLst>
          </p:cNvPr>
          <p:cNvSpPr>
            <a:spLocks noGrp="1"/>
          </p:cNvSpPr>
          <p:nvPr>
            <p:ph type="body" sz="quarter" idx="27" hasCustomPrompt="1"/>
          </p:nvPr>
        </p:nvSpPr>
        <p:spPr>
          <a:xfrm>
            <a:off x="855385" y="3678882"/>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416CA0C5-39C0-324A-82EE-171FE93B1383}"/>
              </a:ext>
            </a:extLst>
          </p:cNvPr>
          <p:cNvSpPr>
            <a:spLocks noGrp="1"/>
          </p:cNvSpPr>
          <p:nvPr>
            <p:ph type="body" sz="quarter" idx="28" hasCustomPrompt="1"/>
          </p:nvPr>
        </p:nvSpPr>
        <p:spPr>
          <a:xfrm>
            <a:off x="855384" y="46698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4FB2AFEE-4952-1A48-AB04-846C22CEB042}"/>
              </a:ext>
            </a:extLst>
          </p:cNvPr>
          <p:cNvSpPr>
            <a:spLocks noGrp="1"/>
          </p:cNvSpPr>
          <p:nvPr>
            <p:ph type="body" sz="quarter" idx="29" hasCustomPrompt="1"/>
          </p:nvPr>
        </p:nvSpPr>
        <p:spPr>
          <a:xfrm>
            <a:off x="855383" y="560981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9" name="Text Placeholder 3">
            <a:extLst>
              <a:ext uri="{FF2B5EF4-FFF2-40B4-BE49-F238E27FC236}">
                <a16:creationId xmlns:a16="http://schemas.microsoft.com/office/drawing/2014/main" id="{584A0AEA-D41A-96A1-6B5B-90F7D5F2030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449160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ocabulary_Multiple Terms_Six">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084834376"/>
              </p:ext>
            </p:extLst>
          </p:nvPr>
        </p:nvGraphicFramePr>
        <p:xfrm>
          <a:off x="861902" y="1051370"/>
          <a:ext cx="8047722" cy="5301822"/>
        </p:xfrm>
        <a:graphic>
          <a:graphicData uri="http://schemas.openxmlformats.org/drawingml/2006/table">
            <a:tbl>
              <a:tblPr firstRow="1" bandRow="1">
                <a:tableStyleId>{2A488322-F2BA-4B5B-9748-0D474271808F}</a:tableStyleId>
              </a:tblPr>
              <a:tblGrid>
                <a:gridCol w="2584422">
                  <a:extLst>
                    <a:ext uri="{9D8B030D-6E8A-4147-A177-3AD203B41FA5}">
                      <a16:colId xmlns:a16="http://schemas.microsoft.com/office/drawing/2014/main" val="620486574"/>
                    </a:ext>
                  </a:extLst>
                </a:gridCol>
                <a:gridCol w="2830308">
                  <a:extLst>
                    <a:ext uri="{9D8B030D-6E8A-4147-A177-3AD203B41FA5}">
                      <a16:colId xmlns:a16="http://schemas.microsoft.com/office/drawing/2014/main" val="4010340605"/>
                    </a:ext>
                  </a:extLst>
                </a:gridCol>
                <a:gridCol w="2632992">
                  <a:extLst>
                    <a:ext uri="{9D8B030D-6E8A-4147-A177-3AD203B41FA5}">
                      <a16:colId xmlns:a16="http://schemas.microsoft.com/office/drawing/2014/main" val="2546094932"/>
                    </a:ext>
                  </a:extLst>
                </a:gridCol>
              </a:tblGrid>
              <a:tr h="30704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dirty="0">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873527985"/>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9" name="Picture Placeholder 6">
            <a:extLst>
              <a:ext uri="{FF2B5EF4-FFF2-40B4-BE49-F238E27FC236}">
                <a16:creationId xmlns:a16="http://schemas.microsoft.com/office/drawing/2014/main" id="{7B0DB818-90CA-ACD8-7C12-F61E5EC66A6C}"/>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21" name="Text Placeholder 2">
            <a:extLst>
              <a:ext uri="{FF2B5EF4-FFF2-40B4-BE49-F238E27FC236}">
                <a16:creationId xmlns:a16="http://schemas.microsoft.com/office/drawing/2014/main" id="{9169F970-135C-DA79-3B3B-6B1EA52B6F4F}"/>
              </a:ext>
            </a:extLst>
          </p:cNvPr>
          <p:cNvSpPr>
            <a:spLocks noGrp="1"/>
          </p:cNvSpPr>
          <p:nvPr>
            <p:ph type="body" sz="quarter" idx="31" hasCustomPrompt="1"/>
          </p:nvPr>
        </p:nvSpPr>
        <p:spPr>
          <a:xfrm>
            <a:off x="863673" y="107897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&lt;Word&gt;</a:t>
            </a:r>
            <a:endParaRPr lang="en-US" dirty="0"/>
          </a:p>
        </p:txBody>
      </p:sp>
      <p:sp>
        <p:nvSpPr>
          <p:cNvPr id="22" name="Text Placeholder 2">
            <a:extLst>
              <a:ext uri="{FF2B5EF4-FFF2-40B4-BE49-F238E27FC236}">
                <a16:creationId xmlns:a16="http://schemas.microsoft.com/office/drawing/2014/main" id="{BE41862A-CA44-EAC4-C325-78F1B947F576}"/>
              </a:ext>
            </a:extLst>
          </p:cNvPr>
          <p:cNvSpPr>
            <a:spLocks noGrp="1"/>
          </p:cNvSpPr>
          <p:nvPr>
            <p:ph type="body" sz="quarter" idx="32" hasCustomPrompt="1"/>
          </p:nvPr>
        </p:nvSpPr>
        <p:spPr>
          <a:xfrm>
            <a:off x="3434809" y="1078977"/>
            <a:ext cx="2415386"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&lt;In My Own Words&gt;</a:t>
            </a:r>
            <a:endParaRPr lang="en-US" dirty="0"/>
          </a:p>
        </p:txBody>
      </p:sp>
      <p:sp>
        <p:nvSpPr>
          <p:cNvPr id="23" name="Text Placeholder 2">
            <a:extLst>
              <a:ext uri="{FF2B5EF4-FFF2-40B4-BE49-F238E27FC236}">
                <a16:creationId xmlns:a16="http://schemas.microsoft.com/office/drawing/2014/main" id="{B1F9093C-6CD6-06D5-20C3-9DDABE7814E5}"/>
              </a:ext>
            </a:extLst>
          </p:cNvPr>
          <p:cNvSpPr>
            <a:spLocks noGrp="1"/>
          </p:cNvSpPr>
          <p:nvPr>
            <p:ph type="body" sz="quarter" idx="33" hasCustomPrompt="1"/>
          </p:nvPr>
        </p:nvSpPr>
        <p:spPr>
          <a:xfrm>
            <a:off x="6272464" y="1078977"/>
            <a:ext cx="1524518"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&lt;Example&gt;</a:t>
            </a:r>
            <a:endParaRPr lang="en-US" dirty="0"/>
          </a:p>
        </p:txBody>
      </p:sp>
      <p:sp>
        <p:nvSpPr>
          <p:cNvPr id="10" name="Text Placeholder 2">
            <a:extLst>
              <a:ext uri="{FF2B5EF4-FFF2-40B4-BE49-F238E27FC236}">
                <a16:creationId xmlns:a16="http://schemas.microsoft.com/office/drawing/2014/main" id="{52185E97-A12A-CE40-9154-1AD66750E987}"/>
              </a:ext>
            </a:extLst>
          </p:cNvPr>
          <p:cNvSpPr>
            <a:spLocks noGrp="1"/>
          </p:cNvSpPr>
          <p:nvPr>
            <p:ph type="body" sz="quarter" idx="25" hasCustomPrompt="1"/>
          </p:nvPr>
        </p:nvSpPr>
        <p:spPr>
          <a:xfrm>
            <a:off x="881892" y="164985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0301F267-B546-8346-8997-B9F440C2C100}"/>
              </a:ext>
            </a:extLst>
          </p:cNvPr>
          <p:cNvSpPr>
            <a:spLocks noGrp="1"/>
          </p:cNvSpPr>
          <p:nvPr>
            <p:ph type="body" sz="quarter" idx="26" hasCustomPrompt="1"/>
          </p:nvPr>
        </p:nvSpPr>
        <p:spPr>
          <a:xfrm>
            <a:off x="881891" y="248244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F5FC826D-8953-BE4E-A678-C2F0E2872E53}"/>
              </a:ext>
            </a:extLst>
          </p:cNvPr>
          <p:cNvSpPr>
            <a:spLocks noGrp="1"/>
          </p:cNvSpPr>
          <p:nvPr>
            <p:ph type="body" sz="quarter" idx="27" hasCustomPrompt="1"/>
          </p:nvPr>
        </p:nvSpPr>
        <p:spPr>
          <a:xfrm>
            <a:off x="881891" y="331503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EF46D785-905F-F94D-8B0B-D0F7BD83CB34}"/>
              </a:ext>
            </a:extLst>
          </p:cNvPr>
          <p:cNvSpPr>
            <a:spLocks noGrp="1"/>
          </p:cNvSpPr>
          <p:nvPr>
            <p:ph type="body" sz="quarter" idx="28" hasCustomPrompt="1"/>
          </p:nvPr>
        </p:nvSpPr>
        <p:spPr>
          <a:xfrm>
            <a:off x="881890" y="41476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FDB1F270-6D8D-6F4B-BFA0-F80804AE4A7F}"/>
              </a:ext>
            </a:extLst>
          </p:cNvPr>
          <p:cNvSpPr>
            <a:spLocks noGrp="1"/>
          </p:cNvSpPr>
          <p:nvPr>
            <p:ph type="body" sz="quarter" idx="29" hasCustomPrompt="1"/>
          </p:nvPr>
        </p:nvSpPr>
        <p:spPr>
          <a:xfrm>
            <a:off x="881890" y="498021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D5294D59-EFCA-0644-982A-2E3A48189B7E}"/>
              </a:ext>
            </a:extLst>
          </p:cNvPr>
          <p:cNvSpPr>
            <a:spLocks noGrp="1"/>
          </p:cNvSpPr>
          <p:nvPr>
            <p:ph type="body" sz="quarter" idx="30" hasCustomPrompt="1"/>
          </p:nvPr>
        </p:nvSpPr>
        <p:spPr>
          <a:xfrm>
            <a:off x="881890" y="5765460"/>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20" name="Text Placeholder 3">
            <a:extLst>
              <a:ext uri="{FF2B5EF4-FFF2-40B4-BE49-F238E27FC236}">
                <a16:creationId xmlns:a16="http://schemas.microsoft.com/office/drawing/2014/main" id="{611E543D-0CC5-C31A-0467-28318FC1D33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08326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cabulary_Practice Problem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dirty="0"/>
              <a:t>#</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366828"/>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dirty="0"/>
              <a:t>&lt;Click to add text&gt;</a:t>
            </a:r>
          </a:p>
        </p:txBody>
      </p:sp>
      <p:sp>
        <p:nvSpPr>
          <p:cNvPr id="11" name="Content Placeholder 8">
            <a:extLst>
              <a:ext uri="{FF2B5EF4-FFF2-40B4-BE49-F238E27FC236}">
                <a16:creationId xmlns:a16="http://schemas.microsoft.com/office/drawing/2014/main" id="{9E244A8E-888D-9DAE-0E72-5617846D17DD}"/>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89F2165-78CE-7763-E27F-EE6E74A04C22}"/>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24900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ocabulary_Practice Problem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dirty="0"/>
              <a:t>#</a:t>
            </a:r>
          </a:p>
        </p:txBody>
      </p:sp>
      <p:sp>
        <p:nvSpPr>
          <p:cNvPr id="11" name="Text Placeholder 2">
            <a:extLst>
              <a:ext uri="{FF2B5EF4-FFF2-40B4-BE49-F238E27FC236}">
                <a16:creationId xmlns:a16="http://schemas.microsoft.com/office/drawing/2014/main" id="{592BFF39-EE89-DA44-A8EB-7506E89FA554}"/>
              </a:ext>
            </a:extLst>
          </p:cNvPr>
          <p:cNvSpPr>
            <a:spLocks noGrp="1"/>
          </p:cNvSpPr>
          <p:nvPr>
            <p:ph type="body" sz="quarter" idx="10" hasCustomPrompt="1"/>
          </p:nvPr>
        </p:nvSpPr>
        <p:spPr>
          <a:xfrm>
            <a:off x="745657" y="938462"/>
            <a:ext cx="5486400" cy="969264"/>
          </a:xfrm>
          <a:prstGeom prst="rect">
            <a:avLst/>
          </a:prstGeom>
        </p:spPr>
        <p:txBody>
          <a:bodyPr>
            <a:noAutofit/>
          </a:bodyPr>
          <a:lstStyle>
            <a:lvl1pPr marL="0" indent="0">
              <a:lnSpc>
                <a:spcPct val="100000"/>
              </a:lnSpc>
              <a:spcBef>
                <a:spcPts val="0"/>
              </a:spcBef>
              <a:buNone/>
              <a:defRPr sz="2000" b="0">
                <a:solidFill>
                  <a:schemeClr val="tx1"/>
                </a:solidFill>
                <a:latin typeface="Arial" panose="020B0604020202020204" pitchFamily="34" charset="0"/>
                <a:cs typeface="Arial" panose="020B0604020202020204" pitchFamily="34" charset="0"/>
              </a:defRPr>
            </a:lvl1pPr>
          </a:lstStyle>
          <a:p>
            <a:pPr lvl="0"/>
            <a:r>
              <a:rPr lang="en-US"/>
              <a:t>&lt;replace text&gt;</a:t>
            </a:r>
          </a:p>
        </p:txBody>
      </p:sp>
      <p:sp>
        <p:nvSpPr>
          <p:cNvPr id="12" name="Content Placeholder 8">
            <a:extLst>
              <a:ext uri="{FF2B5EF4-FFF2-40B4-BE49-F238E27FC236}">
                <a16:creationId xmlns:a16="http://schemas.microsoft.com/office/drawing/2014/main" id="{E782B375-7A82-94B4-E18B-D313B1066331}"/>
              </a:ext>
            </a:extLst>
          </p:cNvPr>
          <p:cNvSpPr>
            <a:spLocks noGrp="1"/>
          </p:cNvSpPr>
          <p:nvPr>
            <p:ph sz="quarter" idx="16" hasCustomPrompt="1"/>
          </p:nvPr>
        </p:nvSpPr>
        <p:spPr>
          <a:xfrm>
            <a:off x="745657" y="2187915"/>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7383EBC8-AE3E-2203-784C-D78DA12003BC}"/>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dirty="0"/>
              <a:t>&lt;#&gt;</a:t>
            </a:r>
          </a:p>
        </p:txBody>
      </p:sp>
    </p:spTree>
    <p:extLst>
      <p:ext uri="{BB962C8B-B14F-4D97-AF65-F5344CB8AC3E}">
        <p14:creationId xmlns:p14="http://schemas.microsoft.com/office/powerpoint/2010/main" val="133179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al World Connectio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0A5E4CA4-732B-E549-885F-9F7E18821EF7}"/>
              </a:ext>
            </a:extLst>
          </p:cNvPr>
          <p:cNvSpPr>
            <a:spLocks noGrp="1"/>
          </p:cNvSpPr>
          <p:nvPr>
            <p:ph type="body" sz="quarter" idx="12" hasCustomPrompt="1"/>
          </p:nvPr>
        </p:nvSpPr>
        <p:spPr>
          <a:xfrm>
            <a:off x="192504"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&lt;Real-World Connection&gt;</a:t>
            </a:r>
          </a:p>
        </p:txBody>
      </p:sp>
      <p:sp>
        <p:nvSpPr>
          <p:cNvPr id="12" name="Content Placeholder 3">
            <a:extLst>
              <a:ext uri="{FF2B5EF4-FFF2-40B4-BE49-F238E27FC236}">
                <a16:creationId xmlns:a16="http://schemas.microsoft.com/office/drawing/2014/main" id="{42742025-4680-5348-9A84-BF0FE01174FA}"/>
              </a:ext>
            </a:extLst>
          </p:cNvPr>
          <p:cNvSpPr>
            <a:spLocks noGrp="1"/>
          </p:cNvSpPr>
          <p:nvPr>
            <p:ph sz="quarter" idx="10" hasCustomPrompt="1"/>
          </p:nvPr>
        </p:nvSpPr>
        <p:spPr>
          <a:xfrm>
            <a:off x="328953" y="1189063"/>
            <a:ext cx="4520461"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dirty="0"/>
              <a:t>&lt;Click to add text&gt;</a:t>
            </a:r>
          </a:p>
        </p:txBody>
      </p:sp>
    </p:spTree>
    <p:extLst>
      <p:ext uri="{BB962C8B-B14F-4D97-AF65-F5344CB8AC3E}">
        <p14:creationId xmlns:p14="http://schemas.microsoft.com/office/powerpoint/2010/main" val="104155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38909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5.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575087-3DB8-1443-AFBC-26B8038CF8A8}"/>
              </a:ext>
            </a:extLst>
          </p:cNvPr>
          <p:cNvCxnSpPr>
            <a:cxnSpLocks/>
          </p:cNvCxnSpPr>
          <p:nvPr userDrawn="1"/>
        </p:nvCxnSpPr>
        <p:spPr>
          <a:xfrm>
            <a:off x="235625" y="1226235"/>
            <a:ext cx="8908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6A6A194-1FB3-EC41-9CAD-2E83F193F0C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D0084-C33E-9A49-B865-355B93FD73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CED8B85-D8B4-2046-A635-9535F0A0A190}"/>
              </a:ext>
            </a:extLst>
          </p:cNvPr>
          <p:cNvSpPr/>
          <p:nvPr userDrawn="1"/>
        </p:nvSpPr>
        <p:spPr>
          <a:xfrm>
            <a:off x="0" y="0"/>
            <a:ext cx="314960" cy="12262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07119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6" name="Rectangle 5">
            <a:extLst>
              <a:ext uri="{FF2B5EF4-FFF2-40B4-BE49-F238E27FC236}">
                <a16:creationId xmlns:a16="http://schemas.microsoft.com/office/drawing/2014/main" id="{0D60254A-6E42-10F2-6CFF-5DAFBC8416E3}"/>
              </a:ext>
            </a:extLst>
          </p:cNvPr>
          <p:cNvSpPr/>
          <p:nvPr userDrawn="1"/>
        </p:nvSpPr>
        <p:spPr>
          <a:xfrm>
            <a:off x="0" y="0"/>
            <a:ext cx="9144000" cy="82296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81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C78711-C0F7-62D4-DF40-77078267CD93}"/>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A6A7FC36-1455-3930-3618-C86142751A69}"/>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DDAE5605-79D8-AF4D-94A7-FE4B821D825E}"/>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
        <p:nvSpPr>
          <p:cNvPr id="10" name="Rectangle 9">
            <a:extLst>
              <a:ext uri="{FF2B5EF4-FFF2-40B4-BE49-F238E27FC236}">
                <a16:creationId xmlns:a16="http://schemas.microsoft.com/office/drawing/2014/main" id="{01998B0B-BCE0-F34B-A0B4-C93C85740E56}"/>
              </a:ext>
            </a:extLst>
          </p:cNvPr>
          <p:cNvSpPr/>
          <p:nvPr userDrawn="1"/>
        </p:nvSpPr>
        <p:spPr>
          <a:xfrm>
            <a:off x="0" y="0"/>
            <a:ext cx="9144000" cy="603504"/>
          </a:xfrm>
          <a:prstGeom prst="rect">
            <a:avLst/>
          </a:prstGeom>
          <a:solidFill>
            <a:srgbClr val="16529D"/>
          </a:solidFill>
          <a:ln>
            <a:solidFill>
              <a:srgbClr val="16529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795" r:id="rId1"/>
    <p:sldLayoutId id="2147483839" r:id="rId2"/>
    <p:sldLayoutId id="2147483804" r:id="rId3"/>
    <p:sldLayoutId id="2147483805" r:id="rId4"/>
    <p:sldLayoutId id="2147483840" r:id="rId5"/>
    <p:sldLayoutId id="2147483806" r:id="rId6"/>
    <p:sldLayoutId id="2147483841" r:id="rId7"/>
    <p:sldLayoutId id="2147483807" r:id="rId8"/>
    <p:sldLayoutId id="2147483808" r:id="rId9"/>
    <p:sldLayoutId id="2147483809" r:id="rId10"/>
    <p:sldLayoutId id="2147483810" r:id="rId11"/>
    <p:sldLayoutId id="2147483797" r:id="rId12"/>
    <p:sldLayoutId id="2147483812" r:id="rId13"/>
    <p:sldLayoutId id="2147483799" r:id="rId14"/>
    <p:sldLayoutId id="2147483801" r:id="rId15"/>
    <p:sldLayoutId id="2147483803" r:id="rId16"/>
    <p:sldLayoutId id="214748384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7274426"/>
      </p:ext>
    </p:extLst>
  </p:cSld>
  <p:clrMap bg1="lt1" tx1="dk1" bg2="lt2" tx2="dk2" accent1="accent1" accent2="accent2" accent3="accent3" accent4="accent4" accent5="accent5" accent6="accent6" hlink="hlink" folHlink="folHlink"/>
  <p:sldLayoutIdLst>
    <p:sldLayoutId id="2147483830"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8/24/22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grpSp>
        <p:nvGrpSpPr>
          <p:cNvPr id="9" name="Group 8">
            <a:extLst>
              <a:ext uri="{FF2B5EF4-FFF2-40B4-BE49-F238E27FC236}">
                <a16:creationId xmlns:a16="http://schemas.microsoft.com/office/drawing/2014/main" id="{25ED49DD-361D-A318-5C06-A40958E0D03B}"/>
              </a:ext>
            </a:extLst>
          </p:cNvPr>
          <p:cNvGrpSpPr/>
          <p:nvPr userDrawn="1"/>
        </p:nvGrpSpPr>
        <p:grpSpPr>
          <a:xfrm>
            <a:off x="0" y="6556004"/>
            <a:ext cx="9144000" cy="307298"/>
            <a:chOff x="0" y="6550702"/>
            <a:chExt cx="12192000" cy="307298"/>
          </a:xfrm>
        </p:grpSpPr>
        <p:sp>
          <p:nvSpPr>
            <p:cNvPr id="10" name="Rectangle 9">
              <a:extLst>
                <a:ext uri="{FF2B5EF4-FFF2-40B4-BE49-F238E27FC236}">
                  <a16:creationId xmlns:a16="http://schemas.microsoft.com/office/drawing/2014/main" id="{9CC7F8B7-4ED4-1A40-1880-005BE5C3CD51}"/>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E057E88-9DC6-B362-90AE-6C15118350CA}"/>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
        <p:nvSpPr>
          <p:cNvPr id="13" name="Rectangle 12">
            <a:extLst>
              <a:ext uri="{FF2B5EF4-FFF2-40B4-BE49-F238E27FC236}">
                <a16:creationId xmlns:a16="http://schemas.microsoft.com/office/drawing/2014/main" id="{DEFE899C-5790-77D7-E152-AD9140390892}"/>
              </a:ext>
            </a:extLst>
          </p:cNvPr>
          <p:cNvSpPr/>
          <p:nvPr userDrawn="1"/>
        </p:nvSpPr>
        <p:spPr>
          <a:xfrm>
            <a:off x="2" y="0"/>
            <a:ext cx="9143998" cy="822960"/>
          </a:xfrm>
          <a:prstGeom prst="rect">
            <a:avLst/>
          </a:prstGeom>
          <a:solidFill>
            <a:srgbClr val="66A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i="0" dirty="0">
                <a:solidFill>
                  <a:schemeClr val="bg1"/>
                </a:solidFill>
                <a:latin typeface="Arial" panose="020B0604020202020204" pitchFamily="34" charset="0"/>
              </a:rPr>
              <a:t>  </a:t>
            </a:r>
          </a:p>
        </p:txBody>
      </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78" r:id="rId1"/>
    <p:sldLayoutId id="2147483780" r:id="rId2"/>
    <p:sldLayoutId id="2147483781" r:id="rId3"/>
    <p:sldLayoutId id="2147483786" r:id="rId4"/>
    <p:sldLayoutId id="2147483783" r:id="rId5"/>
    <p:sldLayoutId id="2147483784" r:id="rId6"/>
    <p:sldLayoutId id="2147483785" r:id="rId7"/>
    <p:sldLayoutId id="2147483787" r:id="rId8"/>
    <p:sldLayoutId id="2147483788" r:id="rId9"/>
    <p:sldLayoutId id="214748378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45AE8A9-B663-534D-8D5F-146FB5750E2F}"/>
              </a:ext>
            </a:extLst>
          </p:cNvPr>
          <p:cNvSpPr/>
          <p:nvPr userDrawn="1"/>
        </p:nvSpPr>
        <p:spPr>
          <a:xfrm>
            <a:off x="0" y="-13063"/>
            <a:ext cx="5799221" cy="822960"/>
          </a:xfrm>
          <a:custGeom>
            <a:avLst/>
            <a:gdLst>
              <a:gd name="connsiteX0" fmla="*/ 0 w 5617028"/>
              <a:gd name="connsiteY0" fmla="*/ 13063 h 744583"/>
              <a:gd name="connsiteX1" fmla="*/ 0 w 5617028"/>
              <a:gd name="connsiteY1" fmla="*/ 744583 h 744583"/>
              <a:gd name="connsiteX2" fmla="*/ 5617028 w 5617028"/>
              <a:gd name="connsiteY2" fmla="*/ 744583 h 744583"/>
              <a:gd name="connsiteX3" fmla="*/ 5042262 w 5617028"/>
              <a:gd name="connsiteY3" fmla="*/ 0 h 744583"/>
              <a:gd name="connsiteX4" fmla="*/ 0 w 5617028"/>
              <a:gd name="connsiteY4" fmla="*/ 13063 h 744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028" h="744583">
                <a:moveTo>
                  <a:pt x="0" y="13063"/>
                </a:moveTo>
                <a:lnTo>
                  <a:pt x="0" y="744583"/>
                </a:lnTo>
                <a:lnTo>
                  <a:pt x="5617028" y="744583"/>
                </a:lnTo>
                <a:lnTo>
                  <a:pt x="5042262" y="0"/>
                </a:lnTo>
                <a:lnTo>
                  <a:pt x="0" y="13063"/>
                </a:lnTo>
                <a:close/>
              </a:path>
            </a:pathLst>
          </a:custGeom>
          <a:solidFill>
            <a:srgbClr val="E67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4EAF16B-4E7A-184B-85E7-B8D5FFC84AE5}"/>
              </a:ext>
            </a:extLst>
          </p:cNvPr>
          <p:cNvCxnSpPr/>
          <p:nvPr userDrawn="1"/>
        </p:nvCxnSpPr>
        <p:spPr>
          <a:xfrm>
            <a:off x="5525589" y="783771"/>
            <a:ext cx="3618411" cy="0"/>
          </a:xfrm>
          <a:prstGeom prst="line">
            <a:avLst/>
          </a:prstGeom>
          <a:ln w="38100">
            <a:solidFill>
              <a:srgbClr val="E6732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51AC1A1-9B12-D5B0-8942-8D1DB9E50F6B}"/>
              </a:ext>
            </a:extLst>
          </p:cNvPr>
          <p:cNvGrpSpPr/>
          <p:nvPr userDrawn="1"/>
        </p:nvGrpSpPr>
        <p:grpSpPr>
          <a:xfrm>
            <a:off x="0" y="6550702"/>
            <a:ext cx="9144000" cy="307298"/>
            <a:chOff x="0" y="6550702"/>
            <a:chExt cx="12192000" cy="307298"/>
          </a:xfrm>
        </p:grpSpPr>
        <p:sp>
          <p:nvSpPr>
            <p:cNvPr id="5" name="Rectangle 4">
              <a:extLst>
                <a:ext uri="{FF2B5EF4-FFF2-40B4-BE49-F238E27FC236}">
                  <a16:creationId xmlns:a16="http://schemas.microsoft.com/office/drawing/2014/main" id="{48C30A02-FCF9-73EF-A4AB-CC7130B79CF5}"/>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C953D326-9C13-6B79-011D-4A232B0DCF3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2585427594"/>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1907989906"/>
      </p:ext>
    </p:extLst>
  </p:cSld>
  <p:clrMap bg1="lt1" tx1="dk1" bg2="lt2" tx2="dk2" accent1="accent1" accent2="accent2" accent3="accent3" accent4="accent4" accent5="accent5" accent6="accent6" hlink="hlink" folHlink="folHlink"/>
  <p:sldLayoutIdLst>
    <p:sldLayoutId id="2147483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0.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8.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7DCDD-E0B6-7B1E-E9E8-D56CD39085D4}"/>
              </a:ext>
            </a:extLst>
          </p:cNvPr>
          <p:cNvSpPr>
            <a:spLocks noGrp="1"/>
          </p:cNvSpPr>
          <p:nvPr>
            <p:ph type="body" sz="quarter" idx="10"/>
          </p:nvPr>
        </p:nvSpPr>
        <p:spPr/>
        <p:txBody>
          <a:bodyPr/>
          <a:lstStyle/>
          <a:p>
            <a:r>
              <a:rPr lang="en-US" dirty="0"/>
              <a:t>SESSION 1</a:t>
            </a:r>
          </a:p>
        </p:txBody>
      </p:sp>
      <p:sp>
        <p:nvSpPr>
          <p:cNvPr id="3" name="Text Placeholder 2">
            <a:extLst>
              <a:ext uri="{FF2B5EF4-FFF2-40B4-BE49-F238E27FC236}">
                <a16:creationId xmlns:a16="http://schemas.microsoft.com/office/drawing/2014/main" id="{4581E485-3940-EBC1-1A45-2D954291FBFF}"/>
              </a:ext>
            </a:extLst>
          </p:cNvPr>
          <p:cNvSpPr>
            <a:spLocks noGrp="1"/>
          </p:cNvSpPr>
          <p:nvPr>
            <p:ph type="body" sz="quarter" idx="18"/>
          </p:nvPr>
        </p:nvSpPr>
        <p:spPr/>
        <p:txBody>
          <a:bodyPr/>
          <a:lstStyle/>
          <a:p>
            <a:r>
              <a:rPr lang="en-US" dirty="0"/>
              <a:t>Explore</a:t>
            </a:r>
          </a:p>
        </p:txBody>
      </p:sp>
      <p:sp>
        <p:nvSpPr>
          <p:cNvPr id="4" name="Text Placeholder 3">
            <a:extLst>
              <a:ext uri="{FF2B5EF4-FFF2-40B4-BE49-F238E27FC236}">
                <a16:creationId xmlns:a16="http://schemas.microsoft.com/office/drawing/2014/main" id="{A5F4DA65-3F45-9067-6E76-A71A0C939A02}"/>
              </a:ext>
            </a:extLst>
          </p:cNvPr>
          <p:cNvSpPr>
            <a:spLocks noGrp="1"/>
          </p:cNvSpPr>
          <p:nvPr>
            <p:ph type="body" sz="quarter" idx="14"/>
          </p:nvPr>
        </p:nvSpPr>
        <p:spPr/>
        <p:txBody>
          <a:bodyPr/>
          <a:lstStyle/>
          <a:p>
            <a:r>
              <a:rPr lang="en-US" dirty="0"/>
              <a:t>Solving Multi-Step Equations</a:t>
            </a:r>
          </a:p>
        </p:txBody>
      </p:sp>
      <p:sp>
        <p:nvSpPr>
          <p:cNvPr id="5" name="Text Placeholder 4">
            <a:extLst>
              <a:ext uri="{FF2B5EF4-FFF2-40B4-BE49-F238E27FC236}">
                <a16:creationId xmlns:a16="http://schemas.microsoft.com/office/drawing/2014/main" id="{9BF7BFB5-E932-00A5-6C43-CBAC7AC554CF}"/>
              </a:ext>
            </a:extLst>
          </p:cNvPr>
          <p:cNvSpPr>
            <a:spLocks noGrp="1"/>
          </p:cNvSpPr>
          <p:nvPr>
            <p:ph type="body" sz="quarter" idx="16"/>
          </p:nvPr>
        </p:nvSpPr>
        <p:spPr>
          <a:xfrm>
            <a:off x="1758524" y="2240225"/>
            <a:ext cx="5486400" cy="2434513"/>
          </a:xfrm>
        </p:spPr>
        <p:txBody>
          <a:bodyPr>
            <a:spAutoFit/>
          </a:bodyPr>
          <a:lstStyle/>
          <a:p>
            <a:r>
              <a:rPr lang="en-US" dirty="0"/>
              <a:t>Learning Targets</a:t>
            </a:r>
          </a:p>
          <a:p>
            <a:pPr marL="788670" indent="-285750">
              <a:buFont typeface="Arial" panose="020B0604020202020204" pitchFamily="34" charset="0"/>
              <a:buChar char="•"/>
            </a:pPr>
            <a:r>
              <a:rPr lang="en-US" b="0" dirty="0"/>
              <a:t>Write multi-step equations to represent problems.</a:t>
            </a:r>
          </a:p>
          <a:p>
            <a:pPr marL="788670" indent="-285750">
              <a:buFont typeface="Arial" panose="020B0604020202020204" pitchFamily="34" charset="0"/>
              <a:buChar char="•"/>
            </a:pPr>
            <a:r>
              <a:rPr lang="en-US" b="0" dirty="0"/>
              <a:t>Solve multi-step equations.</a:t>
            </a:r>
          </a:p>
          <a:p>
            <a:pPr marL="788670" indent="-285750">
              <a:buFont typeface="Arial" panose="020B0604020202020204" pitchFamily="34" charset="0"/>
              <a:buChar char="•"/>
            </a:pPr>
            <a:r>
              <a:rPr lang="en-US" b="0" dirty="0"/>
              <a:t>Compare different ways of solving equations.</a:t>
            </a:r>
          </a:p>
        </p:txBody>
      </p:sp>
      <p:sp>
        <p:nvSpPr>
          <p:cNvPr id="6" name="Text Placeholder 5">
            <a:extLst>
              <a:ext uri="{FF2B5EF4-FFF2-40B4-BE49-F238E27FC236}">
                <a16:creationId xmlns:a16="http://schemas.microsoft.com/office/drawing/2014/main" id="{6CB6CD5C-DDE8-8D05-46C2-89DCD8B1B138}"/>
              </a:ext>
            </a:extLst>
          </p:cNvPr>
          <p:cNvSpPr>
            <a:spLocks noGrp="1"/>
          </p:cNvSpPr>
          <p:nvPr>
            <p:ph type="body" sz="quarter" idx="15"/>
          </p:nvPr>
        </p:nvSpPr>
        <p:spPr/>
        <p:txBody>
          <a:bodyPr/>
          <a:lstStyle/>
          <a:p>
            <a:r>
              <a:rPr lang="en-US" dirty="0"/>
              <a:t>LESSON 18 • Write and Solve Multi-Step Equations</a:t>
            </a:r>
          </a:p>
        </p:txBody>
      </p:sp>
    </p:spTree>
    <p:extLst>
      <p:ext uri="{BB962C8B-B14F-4D97-AF65-F5344CB8AC3E}">
        <p14:creationId xmlns:p14="http://schemas.microsoft.com/office/powerpoint/2010/main" val="360503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Connect It">
            <a:extLst>
              <a:ext uri="{FF2B5EF4-FFF2-40B4-BE49-F238E27FC236}">
                <a16:creationId xmlns:a16="http://schemas.microsoft.com/office/drawing/2014/main" id="{3FCC08E3-654E-AF41-ADC6-8BBF2998039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87692" y="142234"/>
            <a:ext cx="1695649" cy="542228"/>
          </a:xfrm>
        </p:spPr>
      </p:pic>
      <p:sp>
        <p:nvSpPr>
          <p:cNvPr id="9" name="Text Placeholder 8">
            <a:extLst>
              <a:ext uri="{FF2B5EF4-FFF2-40B4-BE49-F238E27FC236}">
                <a16:creationId xmlns:a16="http://schemas.microsoft.com/office/drawing/2014/main" id="{471E592E-5940-0049-92B2-448C5E1F31BB}"/>
              </a:ext>
            </a:extLst>
          </p:cNvPr>
          <p:cNvSpPr>
            <a:spLocks noGrp="1"/>
          </p:cNvSpPr>
          <p:nvPr>
            <p:ph type="body" sz="quarter" idx="13"/>
          </p:nvPr>
        </p:nvSpPr>
        <p:spPr>
          <a:xfrm>
            <a:off x="1883341" y="35542"/>
            <a:ext cx="6221557" cy="699720"/>
          </a:xfrm>
        </p:spPr>
        <p:txBody>
          <a:bodyPr/>
          <a:lstStyle/>
          <a:p>
            <a:r>
              <a:rPr lang="en-US" dirty="0"/>
              <a:t>Make connections and explain your thinking</a:t>
            </a:r>
          </a:p>
        </p:txBody>
      </p:sp>
      <p:pic>
        <p:nvPicPr>
          <p:cNvPr id="21" name="Picture Placeholder 20" descr="two">
            <a:extLst>
              <a:ext uri="{FF2B5EF4-FFF2-40B4-BE49-F238E27FC236}">
                <a16:creationId xmlns:a16="http://schemas.microsoft.com/office/drawing/2014/main" id="{0A4F4A95-802A-CC44-B74F-A6192CF5AD8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187692" y="938463"/>
            <a:ext cx="413887" cy="395230"/>
          </a:xfrm>
        </p:spPr>
      </p:pic>
      <p:sp>
        <p:nvSpPr>
          <p:cNvPr id="8" name="Content Placeholder 7">
            <a:extLst>
              <a:ext uri="{FF2B5EF4-FFF2-40B4-BE49-F238E27FC236}">
                <a16:creationId xmlns:a16="http://schemas.microsoft.com/office/drawing/2014/main" id="{3160DA75-36B6-E247-91DF-294A4D0B21BE}"/>
              </a:ext>
            </a:extLst>
          </p:cNvPr>
          <p:cNvSpPr>
            <a:spLocks noGrp="1"/>
          </p:cNvSpPr>
          <p:nvPr>
            <p:ph sz="quarter" idx="10"/>
          </p:nvPr>
        </p:nvSpPr>
        <p:spPr>
          <a:xfrm>
            <a:off x="665496" y="937610"/>
            <a:ext cx="5486400" cy="1828800"/>
          </a:xfrm>
        </p:spPr>
        <p:txBody>
          <a:bodyPr/>
          <a:lstStyle/>
          <a:p>
            <a:r>
              <a:rPr lang="en-US" b="1" dirty="0">
                <a:solidFill>
                  <a:srgbClr val="0071BC"/>
                </a:solidFill>
              </a:rPr>
              <a:t>Look Ahead </a:t>
            </a:r>
            <a:r>
              <a:rPr lang="en-US" dirty="0"/>
              <a:t>One way to find the number of photos Adela and Rachel each take is to reason about the quantities arithmetically. Another way is to solve an equation algebraically. Look at two ways you could find the unknown in the statement </a:t>
            </a:r>
            <a:r>
              <a:rPr lang="en-US" i="1" dirty="0"/>
              <a:t>4 more than the product of 6 and a number, n, is 22</a:t>
            </a:r>
            <a:r>
              <a:rPr lang="en-US" dirty="0"/>
              <a:t>.</a:t>
            </a:r>
          </a:p>
        </p:txBody>
      </p:sp>
      <p:sp>
        <p:nvSpPr>
          <p:cNvPr id="26" name="Content Placeholder 25">
            <a:extLst>
              <a:ext uri="{FF2B5EF4-FFF2-40B4-BE49-F238E27FC236}">
                <a16:creationId xmlns:a16="http://schemas.microsoft.com/office/drawing/2014/main" id="{C9EB6936-D66B-C745-870A-0C3A169A21E6}"/>
              </a:ext>
            </a:extLst>
          </p:cNvPr>
          <p:cNvSpPr>
            <a:spLocks noGrp="1"/>
          </p:cNvSpPr>
          <p:nvPr>
            <p:ph sz="quarter" idx="17"/>
          </p:nvPr>
        </p:nvSpPr>
        <p:spPr>
          <a:xfrm>
            <a:off x="891290" y="3178506"/>
            <a:ext cx="4532147" cy="1977952"/>
          </a:xfrm>
        </p:spPr>
        <p:txBody>
          <a:bodyPr/>
          <a:lstStyle/>
          <a:p>
            <a:pPr algn="ctr">
              <a:spcBef>
                <a:spcPts val="600"/>
              </a:spcBef>
            </a:pPr>
            <a:r>
              <a:rPr lang="en-US" b="1" dirty="0"/>
              <a:t>Arithmetic Approach</a:t>
            </a:r>
          </a:p>
          <a:p>
            <a:pPr>
              <a:spcBef>
                <a:spcPts val="600"/>
              </a:spcBef>
            </a:pPr>
            <a:r>
              <a:rPr lang="en-US" i="1" dirty="0"/>
              <a:t>Think: </a:t>
            </a:r>
            <a:r>
              <a:rPr lang="en-US" dirty="0"/>
              <a:t>What number is 4 less than 22?</a:t>
            </a:r>
          </a:p>
          <a:p>
            <a:pPr marL="228600">
              <a:spcBef>
                <a:spcPts val="600"/>
              </a:spcBef>
            </a:pPr>
            <a:r>
              <a:rPr lang="en-US" b="1" dirty="0"/>
              <a:t>Step 1:     </a:t>
            </a:r>
            <a:r>
              <a:rPr lang="en-US" dirty="0"/>
              <a:t>22 </a:t>
            </a:r>
            <a:r>
              <a:rPr lang="en-US" b="1" dirty="0">
                <a:solidFill>
                  <a:srgbClr val="0071BC"/>
                </a:solidFill>
              </a:rPr>
              <a:t>– 4</a:t>
            </a:r>
            <a:r>
              <a:rPr lang="en-US" dirty="0"/>
              <a:t> = 18</a:t>
            </a:r>
          </a:p>
          <a:p>
            <a:pPr>
              <a:spcBef>
                <a:spcPts val="600"/>
              </a:spcBef>
            </a:pPr>
            <a:r>
              <a:rPr lang="en-US" i="1" dirty="0"/>
              <a:t>Think: </a:t>
            </a:r>
            <a:r>
              <a:rPr lang="en-US" dirty="0"/>
              <a:t>What number times 6 is 18?</a:t>
            </a:r>
          </a:p>
          <a:p>
            <a:pPr marL="228600">
              <a:spcBef>
                <a:spcPts val="600"/>
              </a:spcBef>
            </a:pPr>
            <a:r>
              <a:rPr lang="en-US" b="1" dirty="0"/>
              <a:t>Step 2:     </a:t>
            </a:r>
            <a:r>
              <a:rPr lang="en-US" dirty="0"/>
              <a:t>18    </a:t>
            </a:r>
            <a:r>
              <a:rPr lang="en-US" b="1" dirty="0">
                <a:solidFill>
                  <a:srgbClr val="CE007A"/>
                </a:solidFill>
              </a:rPr>
              <a:t>6</a:t>
            </a:r>
            <a:r>
              <a:rPr lang="en-US" dirty="0"/>
              <a:t> = 3</a:t>
            </a:r>
          </a:p>
          <a:p>
            <a:pPr>
              <a:spcBef>
                <a:spcPts val="600"/>
              </a:spcBef>
            </a:pPr>
            <a:r>
              <a:rPr lang="en-US" dirty="0"/>
              <a:t>           The number is 3.</a:t>
            </a:r>
          </a:p>
        </p:txBody>
      </p:sp>
      <p:sp>
        <p:nvSpPr>
          <p:cNvPr id="27" name="Content Placeholder 26">
            <a:extLst>
              <a:ext uri="{FF2B5EF4-FFF2-40B4-BE49-F238E27FC236}">
                <a16:creationId xmlns:a16="http://schemas.microsoft.com/office/drawing/2014/main" id="{2E3BFB9A-8781-104E-97F5-654052B3A9EE}"/>
              </a:ext>
            </a:extLst>
          </p:cNvPr>
          <p:cNvSpPr>
            <a:spLocks noGrp="1"/>
          </p:cNvSpPr>
          <p:nvPr>
            <p:ph sz="quarter" idx="18"/>
          </p:nvPr>
        </p:nvSpPr>
        <p:spPr>
          <a:xfrm>
            <a:off x="5528955" y="3178506"/>
            <a:ext cx="3366451" cy="1977952"/>
          </a:xfrm>
        </p:spPr>
        <p:txBody>
          <a:bodyPr/>
          <a:lstStyle/>
          <a:p>
            <a:pPr algn="ctr">
              <a:spcBef>
                <a:spcPts val="600"/>
              </a:spcBef>
            </a:pPr>
            <a:r>
              <a:rPr lang="en-US" b="1" dirty="0"/>
              <a:t>Algebraic Approach</a:t>
            </a:r>
          </a:p>
          <a:p>
            <a:pPr marL="1430338">
              <a:spcBef>
                <a:spcPts val="600"/>
              </a:spcBef>
            </a:pPr>
            <a:r>
              <a:rPr lang="en-US" dirty="0"/>
              <a:t>6</a:t>
            </a:r>
            <a:r>
              <a:rPr lang="en-US" i="1" dirty="0"/>
              <a:t>n</a:t>
            </a:r>
            <a:r>
              <a:rPr lang="en-US" dirty="0"/>
              <a:t> + 4 = 22</a:t>
            </a:r>
          </a:p>
          <a:p>
            <a:pPr>
              <a:spcBef>
                <a:spcPts val="600"/>
              </a:spcBef>
              <a:tabLst>
                <a:tab pos="1012825" algn="l"/>
              </a:tabLst>
            </a:pPr>
            <a:r>
              <a:rPr lang="en-US" b="1" dirty="0"/>
              <a:t>Step 1:	</a:t>
            </a:r>
            <a:r>
              <a:rPr lang="en-US" dirty="0"/>
              <a:t>6</a:t>
            </a:r>
            <a:r>
              <a:rPr lang="en-US" i="1" dirty="0"/>
              <a:t>n</a:t>
            </a:r>
            <a:r>
              <a:rPr lang="en-US" dirty="0"/>
              <a:t> + 4 </a:t>
            </a:r>
            <a:r>
              <a:rPr lang="en-US" b="1" dirty="0">
                <a:solidFill>
                  <a:srgbClr val="0071BC"/>
                </a:solidFill>
              </a:rPr>
              <a:t>– 4</a:t>
            </a:r>
            <a:r>
              <a:rPr lang="en-US" dirty="0"/>
              <a:t> = 22 </a:t>
            </a:r>
            <a:r>
              <a:rPr lang="en-US" b="1" dirty="0">
                <a:solidFill>
                  <a:srgbClr val="0071BC"/>
                </a:solidFill>
              </a:rPr>
              <a:t>– 4</a:t>
            </a:r>
          </a:p>
          <a:p>
            <a:pPr marL="1855788">
              <a:spcBef>
                <a:spcPts val="600"/>
              </a:spcBef>
            </a:pPr>
            <a:r>
              <a:rPr lang="en-US" dirty="0"/>
              <a:t>6</a:t>
            </a:r>
            <a:r>
              <a:rPr lang="en-US" i="1" dirty="0"/>
              <a:t>n</a:t>
            </a:r>
            <a:r>
              <a:rPr lang="en-US" dirty="0"/>
              <a:t> = 18</a:t>
            </a:r>
          </a:p>
          <a:p>
            <a:pPr>
              <a:spcBef>
                <a:spcPts val="600"/>
              </a:spcBef>
              <a:tabLst>
                <a:tab pos="1436688" algn="l"/>
                <a:tab pos="1482725" algn="l"/>
              </a:tabLst>
            </a:pPr>
            <a:r>
              <a:rPr lang="en-US" b="1" dirty="0"/>
              <a:t>Step 2:  </a:t>
            </a:r>
            <a:r>
              <a:rPr lang="en-US" dirty="0"/>
              <a:t>	6</a:t>
            </a:r>
            <a:r>
              <a:rPr lang="en-US" i="1" dirty="0"/>
              <a:t>n</a:t>
            </a:r>
            <a:r>
              <a:rPr lang="en-US" dirty="0"/>
              <a:t>    </a:t>
            </a:r>
            <a:r>
              <a:rPr lang="en-US" b="1" dirty="0">
                <a:solidFill>
                  <a:srgbClr val="CE007A"/>
                </a:solidFill>
              </a:rPr>
              <a:t>6</a:t>
            </a:r>
            <a:r>
              <a:rPr lang="en-US" dirty="0"/>
              <a:t> = 18    </a:t>
            </a:r>
            <a:r>
              <a:rPr lang="en-US" b="1" dirty="0">
                <a:solidFill>
                  <a:srgbClr val="CE007A"/>
                </a:solidFill>
              </a:rPr>
              <a:t>6</a:t>
            </a:r>
          </a:p>
          <a:p>
            <a:pPr marL="2003425">
              <a:spcBef>
                <a:spcPts val="600"/>
              </a:spcBef>
            </a:pPr>
            <a:r>
              <a:rPr lang="en-US" i="1" dirty="0"/>
              <a:t>n</a:t>
            </a:r>
            <a:r>
              <a:rPr lang="en-US" dirty="0"/>
              <a:t> = 3</a:t>
            </a:r>
          </a:p>
        </p:txBody>
      </p:sp>
      <p:sp>
        <p:nvSpPr>
          <p:cNvPr id="29" name="Content Placeholder 28">
            <a:extLst>
              <a:ext uri="{FF2B5EF4-FFF2-40B4-BE49-F238E27FC236}">
                <a16:creationId xmlns:a16="http://schemas.microsoft.com/office/drawing/2014/main" id="{32D93780-E8E3-CD49-BFCE-B125A2BE78AE}"/>
              </a:ext>
            </a:extLst>
          </p:cNvPr>
          <p:cNvSpPr>
            <a:spLocks noGrp="1"/>
          </p:cNvSpPr>
          <p:nvPr>
            <p:ph sz="quarter" idx="20"/>
          </p:nvPr>
        </p:nvSpPr>
        <p:spPr>
          <a:xfrm>
            <a:off x="665497" y="5553690"/>
            <a:ext cx="5486400" cy="726864"/>
          </a:xfrm>
        </p:spPr>
        <p:txBody>
          <a:bodyPr/>
          <a:lstStyle/>
          <a:p>
            <a:pPr marL="290513" indent="-290513"/>
            <a:r>
              <a:rPr lang="en-US" b="1" dirty="0"/>
              <a:t>a. </a:t>
            </a:r>
            <a:r>
              <a:rPr lang="en-US" dirty="0"/>
              <a:t>How is Step 1 in the arithmetic approach like Step 1 in the algebraic approach?</a:t>
            </a:r>
          </a:p>
        </p:txBody>
      </p:sp>
      <p:pic>
        <p:nvPicPr>
          <p:cNvPr id="12" name="Picture 11">
            <a:extLst>
              <a:ext uri="{FF2B5EF4-FFF2-40B4-BE49-F238E27FC236}">
                <a16:creationId xmlns:a16="http://schemas.microsoft.com/office/drawing/2014/main" id="{1C223F06-ABAC-4140-93CE-B3E29E668AF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9357" y="4781896"/>
            <a:ext cx="187037" cy="228600"/>
          </a:xfrm>
          <a:prstGeom prst="rect">
            <a:avLst/>
          </a:prstGeom>
        </p:spPr>
      </p:pic>
      <p:pic>
        <p:nvPicPr>
          <p:cNvPr id="13" name="Picture 12">
            <a:extLst>
              <a:ext uri="{FF2B5EF4-FFF2-40B4-BE49-F238E27FC236}">
                <a16:creationId xmlns:a16="http://schemas.microsoft.com/office/drawing/2014/main" id="{2C0E1B7E-3AAA-5345-AE4F-A610FADDFAD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7759" y="4781896"/>
            <a:ext cx="187037" cy="228600"/>
          </a:xfrm>
          <a:prstGeom prst="rect">
            <a:avLst/>
          </a:prstGeom>
        </p:spPr>
      </p:pic>
      <p:pic>
        <p:nvPicPr>
          <p:cNvPr id="14" name="Picture 13">
            <a:extLst>
              <a:ext uri="{FF2B5EF4-FFF2-40B4-BE49-F238E27FC236}">
                <a16:creationId xmlns:a16="http://schemas.microsoft.com/office/drawing/2014/main" id="{5DD72CC1-6F9E-D540-A2B0-F9B7654F66B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2370" y="4781896"/>
            <a:ext cx="187037" cy="228600"/>
          </a:xfrm>
          <a:prstGeom prst="rect">
            <a:avLst/>
          </a:prstGeom>
        </p:spPr>
      </p:pic>
      <p:pic>
        <p:nvPicPr>
          <p:cNvPr id="3" name="Picture 2">
            <a:extLst>
              <a:ext uri="{FF2B5EF4-FFF2-40B4-BE49-F238E27FC236}">
                <a16:creationId xmlns:a16="http://schemas.microsoft.com/office/drawing/2014/main" id="{54F50925-FFFA-784A-A8CD-D7BA0974AC3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315200" y="6172200"/>
            <a:ext cx="1562100" cy="228600"/>
          </a:xfrm>
          <a:prstGeom prst="rect">
            <a:avLst/>
          </a:prstGeom>
        </p:spPr>
      </p:pic>
      <p:sp>
        <p:nvSpPr>
          <p:cNvPr id="31" name="Text Placeholder 30">
            <a:extLst>
              <a:ext uri="{FF2B5EF4-FFF2-40B4-BE49-F238E27FC236}">
                <a16:creationId xmlns:a16="http://schemas.microsoft.com/office/drawing/2014/main" id="{21B35E33-885C-5D44-B9AF-A59DD2AC291A}"/>
              </a:ext>
            </a:extLst>
          </p:cNvPr>
          <p:cNvSpPr>
            <a:spLocks noGrp="1"/>
          </p:cNvSpPr>
          <p:nvPr>
            <p:ph type="body" sz="quarter" idx="22"/>
          </p:nvPr>
        </p:nvSpPr>
        <p:spPr/>
        <p:txBody>
          <a:bodyPr/>
          <a:lstStyle/>
          <a:p>
            <a:r>
              <a:rPr lang="en-US" dirty="0"/>
              <a:t>356</a:t>
            </a:r>
          </a:p>
        </p:txBody>
      </p:sp>
    </p:spTree>
    <p:extLst>
      <p:ext uri="{BB962C8B-B14F-4D97-AF65-F5344CB8AC3E}">
        <p14:creationId xmlns:p14="http://schemas.microsoft.com/office/powerpoint/2010/main" val="312188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Connect It">
            <a:extLst>
              <a:ext uri="{FF2B5EF4-FFF2-40B4-BE49-F238E27FC236}">
                <a16:creationId xmlns:a16="http://schemas.microsoft.com/office/drawing/2014/main" id="{3FCC08E3-654E-AF41-ADC6-8BBF2998039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87692" y="142234"/>
            <a:ext cx="1695649" cy="542228"/>
          </a:xfrm>
        </p:spPr>
      </p:pic>
      <p:sp>
        <p:nvSpPr>
          <p:cNvPr id="9" name="Text Placeholder 8">
            <a:extLst>
              <a:ext uri="{FF2B5EF4-FFF2-40B4-BE49-F238E27FC236}">
                <a16:creationId xmlns:a16="http://schemas.microsoft.com/office/drawing/2014/main" id="{471E592E-5940-0049-92B2-448C5E1F31BB}"/>
              </a:ext>
            </a:extLst>
          </p:cNvPr>
          <p:cNvSpPr>
            <a:spLocks noGrp="1"/>
          </p:cNvSpPr>
          <p:nvPr>
            <p:ph type="body" sz="quarter" idx="13"/>
          </p:nvPr>
        </p:nvSpPr>
        <p:spPr>
          <a:xfrm>
            <a:off x="1883341" y="35542"/>
            <a:ext cx="6221557" cy="699720"/>
          </a:xfrm>
        </p:spPr>
        <p:txBody>
          <a:bodyPr/>
          <a:lstStyle/>
          <a:p>
            <a:r>
              <a:rPr lang="en-US" dirty="0"/>
              <a:t>Make connections and explain your thinking</a:t>
            </a:r>
          </a:p>
        </p:txBody>
      </p:sp>
      <p:pic>
        <p:nvPicPr>
          <p:cNvPr id="21" name="Picture Placeholder 20" descr="two">
            <a:extLst>
              <a:ext uri="{FF2B5EF4-FFF2-40B4-BE49-F238E27FC236}">
                <a16:creationId xmlns:a16="http://schemas.microsoft.com/office/drawing/2014/main" id="{0A4F4A95-802A-CC44-B74F-A6192CF5AD8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187692" y="938463"/>
            <a:ext cx="413887" cy="395230"/>
          </a:xfrm>
        </p:spPr>
      </p:pic>
      <p:sp>
        <p:nvSpPr>
          <p:cNvPr id="8" name="Content Placeholder 7">
            <a:extLst>
              <a:ext uri="{FF2B5EF4-FFF2-40B4-BE49-F238E27FC236}">
                <a16:creationId xmlns:a16="http://schemas.microsoft.com/office/drawing/2014/main" id="{3160DA75-36B6-E247-91DF-294A4D0B21BE}"/>
              </a:ext>
            </a:extLst>
          </p:cNvPr>
          <p:cNvSpPr>
            <a:spLocks noGrp="1"/>
          </p:cNvSpPr>
          <p:nvPr>
            <p:ph sz="quarter" idx="10"/>
          </p:nvPr>
        </p:nvSpPr>
        <p:spPr>
          <a:xfrm>
            <a:off x="665496" y="937610"/>
            <a:ext cx="5486400" cy="1828800"/>
          </a:xfrm>
        </p:spPr>
        <p:txBody>
          <a:bodyPr/>
          <a:lstStyle/>
          <a:p>
            <a:r>
              <a:rPr lang="en-US" b="1" dirty="0">
                <a:solidFill>
                  <a:srgbClr val="0071BC"/>
                </a:solidFill>
              </a:rPr>
              <a:t>Look Ahead </a:t>
            </a:r>
            <a:r>
              <a:rPr lang="en-US" dirty="0"/>
              <a:t>One way to find the number of photos Adela and Rachel each take is to reason about the quantities arithmetically. Another way is to solve an equation algebraically. Look at two ways you could find the unknown in the statement </a:t>
            </a:r>
            <a:r>
              <a:rPr lang="en-US" i="1" dirty="0"/>
              <a:t>4 more than the product of 6 and a number, n, is 22</a:t>
            </a:r>
            <a:r>
              <a:rPr lang="en-US" dirty="0"/>
              <a:t>.</a:t>
            </a:r>
          </a:p>
        </p:txBody>
      </p:sp>
      <p:sp>
        <p:nvSpPr>
          <p:cNvPr id="26" name="Content Placeholder 25">
            <a:extLst>
              <a:ext uri="{FF2B5EF4-FFF2-40B4-BE49-F238E27FC236}">
                <a16:creationId xmlns:a16="http://schemas.microsoft.com/office/drawing/2014/main" id="{C9EB6936-D66B-C745-870A-0C3A169A21E6}"/>
              </a:ext>
            </a:extLst>
          </p:cNvPr>
          <p:cNvSpPr>
            <a:spLocks noGrp="1"/>
          </p:cNvSpPr>
          <p:nvPr>
            <p:ph sz="quarter" idx="17"/>
          </p:nvPr>
        </p:nvSpPr>
        <p:spPr>
          <a:xfrm>
            <a:off x="891290" y="3163516"/>
            <a:ext cx="4532147" cy="1977952"/>
          </a:xfrm>
        </p:spPr>
        <p:txBody>
          <a:bodyPr/>
          <a:lstStyle/>
          <a:p>
            <a:pPr algn="ctr">
              <a:spcBef>
                <a:spcPts val="600"/>
              </a:spcBef>
            </a:pPr>
            <a:r>
              <a:rPr lang="en-US" b="1" dirty="0"/>
              <a:t>Arithmetic Approach</a:t>
            </a:r>
          </a:p>
          <a:p>
            <a:pPr>
              <a:spcBef>
                <a:spcPts val="600"/>
              </a:spcBef>
            </a:pPr>
            <a:r>
              <a:rPr lang="en-US" i="1" dirty="0"/>
              <a:t>Think: </a:t>
            </a:r>
            <a:r>
              <a:rPr lang="en-US" dirty="0"/>
              <a:t>What number is 4 less than 22?</a:t>
            </a:r>
          </a:p>
          <a:p>
            <a:pPr marL="228600">
              <a:spcBef>
                <a:spcPts val="600"/>
              </a:spcBef>
            </a:pPr>
            <a:r>
              <a:rPr lang="en-US" b="1" dirty="0"/>
              <a:t>Step 1:     </a:t>
            </a:r>
            <a:r>
              <a:rPr lang="en-US" dirty="0"/>
              <a:t>22 </a:t>
            </a:r>
            <a:r>
              <a:rPr lang="en-US" b="1" dirty="0">
                <a:solidFill>
                  <a:srgbClr val="0071BC"/>
                </a:solidFill>
              </a:rPr>
              <a:t>– 4</a:t>
            </a:r>
            <a:r>
              <a:rPr lang="en-US" dirty="0"/>
              <a:t> = 18</a:t>
            </a:r>
          </a:p>
          <a:p>
            <a:pPr>
              <a:spcBef>
                <a:spcPts val="600"/>
              </a:spcBef>
            </a:pPr>
            <a:r>
              <a:rPr lang="en-US" i="1" dirty="0"/>
              <a:t>Think: </a:t>
            </a:r>
            <a:r>
              <a:rPr lang="en-US" dirty="0"/>
              <a:t>What number times 6 is 18?</a:t>
            </a:r>
          </a:p>
          <a:p>
            <a:pPr marL="228600">
              <a:spcBef>
                <a:spcPts val="600"/>
              </a:spcBef>
            </a:pPr>
            <a:r>
              <a:rPr lang="en-US" b="1" dirty="0"/>
              <a:t>Step 2:     </a:t>
            </a:r>
            <a:r>
              <a:rPr lang="en-US" dirty="0"/>
              <a:t>18    </a:t>
            </a:r>
            <a:r>
              <a:rPr lang="en-US" b="1" dirty="0">
                <a:solidFill>
                  <a:srgbClr val="CE007A"/>
                </a:solidFill>
              </a:rPr>
              <a:t>6</a:t>
            </a:r>
            <a:r>
              <a:rPr lang="en-US" dirty="0"/>
              <a:t> = 3</a:t>
            </a:r>
          </a:p>
          <a:p>
            <a:pPr>
              <a:spcBef>
                <a:spcPts val="600"/>
              </a:spcBef>
            </a:pPr>
            <a:r>
              <a:rPr lang="en-US" dirty="0"/>
              <a:t>           The number is 3.</a:t>
            </a:r>
          </a:p>
        </p:txBody>
      </p:sp>
      <p:sp>
        <p:nvSpPr>
          <p:cNvPr id="27" name="Content Placeholder 26">
            <a:extLst>
              <a:ext uri="{FF2B5EF4-FFF2-40B4-BE49-F238E27FC236}">
                <a16:creationId xmlns:a16="http://schemas.microsoft.com/office/drawing/2014/main" id="{2E3BFB9A-8781-104E-97F5-654052B3A9EE}"/>
              </a:ext>
            </a:extLst>
          </p:cNvPr>
          <p:cNvSpPr>
            <a:spLocks noGrp="1"/>
          </p:cNvSpPr>
          <p:nvPr>
            <p:ph sz="quarter" idx="18"/>
          </p:nvPr>
        </p:nvSpPr>
        <p:spPr>
          <a:xfrm>
            <a:off x="5528955" y="3163516"/>
            <a:ext cx="3366451" cy="1977952"/>
          </a:xfrm>
        </p:spPr>
        <p:txBody>
          <a:bodyPr/>
          <a:lstStyle/>
          <a:p>
            <a:pPr algn="ctr">
              <a:spcBef>
                <a:spcPts val="600"/>
              </a:spcBef>
            </a:pPr>
            <a:r>
              <a:rPr lang="en-US" b="1" dirty="0"/>
              <a:t>Algebraic Approach</a:t>
            </a:r>
          </a:p>
          <a:p>
            <a:pPr marL="1430338">
              <a:spcBef>
                <a:spcPts val="600"/>
              </a:spcBef>
            </a:pPr>
            <a:r>
              <a:rPr lang="en-US" dirty="0"/>
              <a:t>6</a:t>
            </a:r>
            <a:r>
              <a:rPr lang="en-US" i="1" dirty="0"/>
              <a:t>n</a:t>
            </a:r>
            <a:r>
              <a:rPr lang="en-US" dirty="0"/>
              <a:t> + 4 = 22</a:t>
            </a:r>
          </a:p>
          <a:p>
            <a:pPr>
              <a:spcBef>
                <a:spcPts val="600"/>
              </a:spcBef>
              <a:tabLst>
                <a:tab pos="1012825" algn="l"/>
              </a:tabLst>
            </a:pPr>
            <a:r>
              <a:rPr lang="en-US" b="1" dirty="0"/>
              <a:t>Step 1:	</a:t>
            </a:r>
            <a:r>
              <a:rPr lang="en-US" dirty="0"/>
              <a:t>6</a:t>
            </a:r>
            <a:r>
              <a:rPr lang="en-US" i="1" dirty="0"/>
              <a:t>n</a:t>
            </a:r>
            <a:r>
              <a:rPr lang="en-US" dirty="0"/>
              <a:t> + 4 </a:t>
            </a:r>
            <a:r>
              <a:rPr lang="en-US" b="1" dirty="0">
                <a:solidFill>
                  <a:srgbClr val="0071BC"/>
                </a:solidFill>
              </a:rPr>
              <a:t>– 4</a:t>
            </a:r>
            <a:r>
              <a:rPr lang="en-US" dirty="0"/>
              <a:t> = 22 </a:t>
            </a:r>
            <a:r>
              <a:rPr lang="en-US" b="1" dirty="0">
                <a:solidFill>
                  <a:srgbClr val="0071BC"/>
                </a:solidFill>
              </a:rPr>
              <a:t>– 4</a:t>
            </a:r>
          </a:p>
          <a:p>
            <a:pPr marL="1855788">
              <a:spcBef>
                <a:spcPts val="600"/>
              </a:spcBef>
            </a:pPr>
            <a:r>
              <a:rPr lang="en-US" dirty="0"/>
              <a:t>6</a:t>
            </a:r>
            <a:r>
              <a:rPr lang="en-US" i="1" dirty="0"/>
              <a:t>n</a:t>
            </a:r>
            <a:r>
              <a:rPr lang="en-US" dirty="0"/>
              <a:t> = 18</a:t>
            </a:r>
          </a:p>
          <a:p>
            <a:pPr>
              <a:spcBef>
                <a:spcPts val="600"/>
              </a:spcBef>
              <a:tabLst>
                <a:tab pos="1436688" algn="l"/>
                <a:tab pos="1482725" algn="l"/>
              </a:tabLst>
            </a:pPr>
            <a:r>
              <a:rPr lang="en-US" b="1" dirty="0"/>
              <a:t>Step 2:  </a:t>
            </a:r>
            <a:r>
              <a:rPr lang="en-US" dirty="0"/>
              <a:t>	6</a:t>
            </a:r>
            <a:r>
              <a:rPr lang="en-US" i="1" dirty="0"/>
              <a:t>n</a:t>
            </a:r>
            <a:r>
              <a:rPr lang="en-US" dirty="0"/>
              <a:t>    </a:t>
            </a:r>
            <a:r>
              <a:rPr lang="en-US" b="1" dirty="0">
                <a:solidFill>
                  <a:srgbClr val="CE007A"/>
                </a:solidFill>
              </a:rPr>
              <a:t>6</a:t>
            </a:r>
            <a:r>
              <a:rPr lang="en-US" dirty="0"/>
              <a:t> = 18    </a:t>
            </a:r>
            <a:r>
              <a:rPr lang="en-US" b="1" dirty="0">
                <a:solidFill>
                  <a:srgbClr val="CE007A"/>
                </a:solidFill>
              </a:rPr>
              <a:t>6</a:t>
            </a:r>
          </a:p>
          <a:p>
            <a:pPr marL="2003425">
              <a:spcBef>
                <a:spcPts val="600"/>
              </a:spcBef>
            </a:pPr>
            <a:r>
              <a:rPr lang="en-US" i="1" dirty="0"/>
              <a:t>n</a:t>
            </a:r>
            <a:r>
              <a:rPr lang="en-US" dirty="0"/>
              <a:t> = 3</a:t>
            </a:r>
          </a:p>
        </p:txBody>
      </p:sp>
      <p:sp>
        <p:nvSpPr>
          <p:cNvPr id="29" name="Content Placeholder 28">
            <a:extLst>
              <a:ext uri="{FF2B5EF4-FFF2-40B4-BE49-F238E27FC236}">
                <a16:creationId xmlns:a16="http://schemas.microsoft.com/office/drawing/2014/main" id="{32D93780-E8E3-CD49-BFCE-B125A2BE78AE}"/>
              </a:ext>
            </a:extLst>
          </p:cNvPr>
          <p:cNvSpPr>
            <a:spLocks noGrp="1"/>
          </p:cNvSpPr>
          <p:nvPr>
            <p:ph sz="quarter" idx="20"/>
          </p:nvPr>
        </p:nvSpPr>
        <p:spPr>
          <a:xfrm>
            <a:off x="665497" y="5538700"/>
            <a:ext cx="5486400" cy="726864"/>
          </a:xfrm>
        </p:spPr>
        <p:txBody>
          <a:bodyPr/>
          <a:lstStyle/>
          <a:p>
            <a:pPr marL="290513" indent="-290513"/>
            <a:r>
              <a:rPr lang="en-US" b="1" dirty="0"/>
              <a:t>b. </a:t>
            </a:r>
            <a:r>
              <a:rPr lang="en-US" dirty="0"/>
              <a:t>How is Step 2 in the arithmetic approach like Step 2 in the algebraic approach?</a:t>
            </a:r>
          </a:p>
        </p:txBody>
      </p:sp>
      <p:pic>
        <p:nvPicPr>
          <p:cNvPr id="12" name="Picture 11">
            <a:extLst>
              <a:ext uri="{FF2B5EF4-FFF2-40B4-BE49-F238E27FC236}">
                <a16:creationId xmlns:a16="http://schemas.microsoft.com/office/drawing/2014/main" id="{1C223F06-ABAC-4140-93CE-B3E29E668AF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9357" y="4766906"/>
            <a:ext cx="187037" cy="228600"/>
          </a:xfrm>
          <a:prstGeom prst="rect">
            <a:avLst/>
          </a:prstGeom>
        </p:spPr>
      </p:pic>
      <p:pic>
        <p:nvPicPr>
          <p:cNvPr id="13" name="Picture 12">
            <a:extLst>
              <a:ext uri="{FF2B5EF4-FFF2-40B4-BE49-F238E27FC236}">
                <a16:creationId xmlns:a16="http://schemas.microsoft.com/office/drawing/2014/main" id="{2C0E1B7E-3AAA-5345-AE4F-A610FADDFAD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7759" y="4766906"/>
            <a:ext cx="187037" cy="228600"/>
          </a:xfrm>
          <a:prstGeom prst="rect">
            <a:avLst/>
          </a:prstGeom>
        </p:spPr>
      </p:pic>
      <p:pic>
        <p:nvPicPr>
          <p:cNvPr id="14" name="Picture 13">
            <a:extLst>
              <a:ext uri="{FF2B5EF4-FFF2-40B4-BE49-F238E27FC236}">
                <a16:creationId xmlns:a16="http://schemas.microsoft.com/office/drawing/2014/main" id="{5DD72CC1-6F9E-D540-A2B0-F9B7654F66B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2370" y="4766906"/>
            <a:ext cx="187037" cy="228600"/>
          </a:xfrm>
          <a:prstGeom prst="rect">
            <a:avLst/>
          </a:prstGeom>
        </p:spPr>
      </p:pic>
      <p:pic>
        <p:nvPicPr>
          <p:cNvPr id="3" name="Picture 2">
            <a:extLst>
              <a:ext uri="{FF2B5EF4-FFF2-40B4-BE49-F238E27FC236}">
                <a16:creationId xmlns:a16="http://schemas.microsoft.com/office/drawing/2014/main" id="{54F50925-FFFA-784A-A8CD-D7BA0974AC3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315200" y="6172200"/>
            <a:ext cx="1562100" cy="228600"/>
          </a:xfrm>
          <a:prstGeom prst="rect">
            <a:avLst/>
          </a:prstGeom>
        </p:spPr>
      </p:pic>
      <p:sp>
        <p:nvSpPr>
          <p:cNvPr id="31" name="Text Placeholder 30">
            <a:extLst>
              <a:ext uri="{FF2B5EF4-FFF2-40B4-BE49-F238E27FC236}">
                <a16:creationId xmlns:a16="http://schemas.microsoft.com/office/drawing/2014/main" id="{21B35E33-885C-5D44-B9AF-A59DD2AC291A}"/>
              </a:ext>
            </a:extLst>
          </p:cNvPr>
          <p:cNvSpPr>
            <a:spLocks noGrp="1"/>
          </p:cNvSpPr>
          <p:nvPr>
            <p:ph type="body" sz="quarter" idx="22"/>
          </p:nvPr>
        </p:nvSpPr>
        <p:spPr/>
        <p:txBody>
          <a:bodyPr/>
          <a:lstStyle/>
          <a:p>
            <a:r>
              <a:rPr lang="en-US" dirty="0"/>
              <a:t>356</a:t>
            </a:r>
          </a:p>
        </p:txBody>
      </p:sp>
    </p:spTree>
    <p:extLst>
      <p:ext uri="{BB962C8B-B14F-4D97-AF65-F5344CB8AC3E}">
        <p14:creationId xmlns:p14="http://schemas.microsoft.com/office/powerpoint/2010/main" val="353030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Connect It">
            <a:extLst>
              <a:ext uri="{FF2B5EF4-FFF2-40B4-BE49-F238E27FC236}">
                <a16:creationId xmlns:a16="http://schemas.microsoft.com/office/drawing/2014/main" id="{3FCC08E3-654E-AF41-ADC6-8BBF2998039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87692" y="142234"/>
            <a:ext cx="1695649" cy="542228"/>
          </a:xfrm>
        </p:spPr>
      </p:pic>
      <p:sp>
        <p:nvSpPr>
          <p:cNvPr id="9" name="Text Placeholder 8">
            <a:extLst>
              <a:ext uri="{FF2B5EF4-FFF2-40B4-BE49-F238E27FC236}">
                <a16:creationId xmlns:a16="http://schemas.microsoft.com/office/drawing/2014/main" id="{471E592E-5940-0049-92B2-448C5E1F31BB}"/>
              </a:ext>
            </a:extLst>
          </p:cNvPr>
          <p:cNvSpPr>
            <a:spLocks noGrp="1"/>
          </p:cNvSpPr>
          <p:nvPr>
            <p:ph type="body" sz="quarter" idx="13"/>
          </p:nvPr>
        </p:nvSpPr>
        <p:spPr>
          <a:xfrm>
            <a:off x="1883341" y="35542"/>
            <a:ext cx="6221557" cy="699720"/>
          </a:xfrm>
        </p:spPr>
        <p:txBody>
          <a:bodyPr/>
          <a:lstStyle/>
          <a:p>
            <a:r>
              <a:rPr lang="en-US" dirty="0"/>
              <a:t>Make connections and explain your thinking</a:t>
            </a:r>
          </a:p>
        </p:txBody>
      </p:sp>
      <p:pic>
        <p:nvPicPr>
          <p:cNvPr id="21" name="Picture Placeholder 20" descr="two">
            <a:extLst>
              <a:ext uri="{FF2B5EF4-FFF2-40B4-BE49-F238E27FC236}">
                <a16:creationId xmlns:a16="http://schemas.microsoft.com/office/drawing/2014/main" id="{0A4F4A95-802A-CC44-B74F-A6192CF5AD8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187692" y="938463"/>
            <a:ext cx="413887" cy="395230"/>
          </a:xfrm>
        </p:spPr>
      </p:pic>
      <p:sp>
        <p:nvSpPr>
          <p:cNvPr id="8" name="Content Placeholder 7">
            <a:extLst>
              <a:ext uri="{FF2B5EF4-FFF2-40B4-BE49-F238E27FC236}">
                <a16:creationId xmlns:a16="http://schemas.microsoft.com/office/drawing/2014/main" id="{3160DA75-36B6-E247-91DF-294A4D0B21BE}"/>
              </a:ext>
            </a:extLst>
          </p:cNvPr>
          <p:cNvSpPr>
            <a:spLocks noGrp="1"/>
          </p:cNvSpPr>
          <p:nvPr>
            <p:ph sz="quarter" idx="10"/>
          </p:nvPr>
        </p:nvSpPr>
        <p:spPr>
          <a:xfrm>
            <a:off x="665496" y="937610"/>
            <a:ext cx="5486400" cy="1828800"/>
          </a:xfrm>
        </p:spPr>
        <p:txBody>
          <a:bodyPr/>
          <a:lstStyle/>
          <a:p>
            <a:r>
              <a:rPr lang="en-US" b="1" dirty="0">
                <a:solidFill>
                  <a:srgbClr val="0071BC"/>
                </a:solidFill>
              </a:rPr>
              <a:t>Look Ahead </a:t>
            </a:r>
            <a:r>
              <a:rPr lang="en-US" dirty="0"/>
              <a:t>One way to find the number of photos Adela and Rachel each take is to reason about the quantities arithmetically. Another way is to solve an equation algebraically. Look at two ways you could find the unknown in the statement </a:t>
            </a:r>
            <a:r>
              <a:rPr lang="en-US" i="1" dirty="0"/>
              <a:t>4 more than the product of 6 and a number, n, is 22</a:t>
            </a:r>
            <a:r>
              <a:rPr lang="en-US" dirty="0"/>
              <a:t>.</a:t>
            </a:r>
          </a:p>
        </p:txBody>
      </p:sp>
      <p:sp>
        <p:nvSpPr>
          <p:cNvPr id="26" name="Content Placeholder 25">
            <a:extLst>
              <a:ext uri="{FF2B5EF4-FFF2-40B4-BE49-F238E27FC236}">
                <a16:creationId xmlns:a16="http://schemas.microsoft.com/office/drawing/2014/main" id="{C9EB6936-D66B-C745-870A-0C3A169A21E6}"/>
              </a:ext>
            </a:extLst>
          </p:cNvPr>
          <p:cNvSpPr>
            <a:spLocks noGrp="1"/>
          </p:cNvSpPr>
          <p:nvPr>
            <p:ph sz="quarter" idx="17"/>
          </p:nvPr>
        </p:nvSpPr>
        <p:spPr>
          <a:xfrm>
            <a:off x="891290" y="3223476"/>
            <a:ext cx="4532147" cy="1977952"/>
          </a:xfrm>
        </p:spPr>
        <p:txBody>
          <a:bodyPr/>
          <a:lstStyle/>
          <a:p>
            <a:pPr algn="ctr">
              <a:spcBef>
                <a:spcPts val="600"/>
              </a:spcBef>
            </a:pPr>
            <a:r>
              <a:rPr lang="en-US" b="1" dirty="0"/>
              <a:t>Arithmetic Approach</a:t>
            </a:r>
          </a:p>
          <a:p>
            <a:pPr>
              <a:spcBef>
                <a:spcPts val="600"/>
              </a:spcBef>
            </a:pPr>
            <a:r>
              <a:rPr lang="en-US" i="1" dirty="0"/>
              <a:t>Think: </a:t>
            </a:r>
            <a:r>
              <a:rPr lang="en-US" dirty="0"/>
              <a:t>What number is 4 less than 22?</a:t>
            </a:r>
          </a:p>
          <a:p>
            <a:pPr marL="228600">
              <a:spcBef>
                <a:spcPts val="600"/>
              </a:spcBef>
            </a:pPr>
            <a:r>
              <a:rPr lang="en-US" b="1" dirty="0"/>
              <a:t>Step 1:     </a:t>
            </a:r>
            <a:r>
              <a:rPr lang="en-US" dirty="0"/>
              <a:t>22 </a:t>
            </a:r>
            <a:r>
              <a:rPr lang="en-US" b="1" dirty="0">
                <a:solidFill>
                  <a:srgbClr val="0071BC"/>
                </a:solidFill>
              </a:rPr>
              <a:t>– 4</a:t>
            </a:r>
            <a:r>
              <a:rPr lang="en-US" dirty="0"/>
              <a:t> = 18</a:t>
            </a:r>
          </a:p>
          <a:p>
            <a:pPr>
              <a:spcBef>
                <a:spcPts val="600"/>
              </a:spcBef>
            </a:pPr>
            <a:r>
              <a:rPr lang="en-US" i="1" dirty="0"/>
              <a:t>Think: </a:t>
            </a:r>
            <a:r>
              <a:rPr lang="en-US" dirty="0"/>
              <a:t>What number times 6 is 18?</a:t>
            </a:r>
          </a:p>
          <a:p>
            <a:pPr marL="228600">
              <a:spcBef>
                <a:spcPts val="600"/>
              </a:spcBef>
            </a:pPr>
            <a:r>
              <a:rPr lang="en-US" b="1" dirty="0"/>
              <a:t>Step 2:     </a:t>
            </a:r>
            <a:r>
              <a:rPr lang="en-US" dirty="0"/>
              <a:t>18    </a:t>
            </a:r>
            <a:r>
              <a:rPr lang="en-US" b="1" dirty="0">
                <a:solidFill>
                  <a:srgbClr val="CE007A"/>
                </a:solidFill>
              </a:rPr>
              <a:t>6</a:t>
            </a:r>
            <a:r>
              <a:rPr lang="en-US" dirty="0"/>
              <a:t> = 3</a:t>
            </a:r>
          </a:p>
          <a:p>
            <a:pPr>
              <a:spcBef>
                <a:spcPts val="600"/>
              </a:spcBef>
            </a:pPr>
            <a:r>
              <a:rPr lang="en-US" dirty="0"/>
              <a:t>           The number is 3.</a:t>
            </a:r>
          </a:p>
        </p:txBody>
      </p:sp>
      <p:sp>
        <p:nvSpPr>
          <p:cNvPr id="27" name="Content Placeholder 26">
            <a:extLst>
              <a:ext uri="{FF2B5EF4-FFF2-40B4-BE49-F238E27FC236}">
                <a16:creationId xmlns:a16="http://schemas.microsoft.com/office/drawing/2014/main" id="{2E3BFB9A-8781-104E-97F5-654052B3A9EE}"/>
              </a:ext>
            </a:extLst>
          </p:cNvPr>
          <p:cNvSpPr>
            <a:spLocks noGrp="1"/>
          </p:cNvSpPr>
          <p:nvPr>
            <p:ph sz="quarter" idx="18"/>
          </p:nvPr>
        </p:nvSpPr>
        <p:spPr>
          <a:xfrm>
            <a:off x="5528955" y="3223476"/>
            <a:ext cx="3366451" cy="1977952"/>
          </a:xfrm>
        </p:spPr>
        <p:txBody>
          <a:bodyPr/>
          <a:lstStyle/>
          <a:p>
            <a:pPr algn="ctr">
              <a:spcBef>
                <a:spcPts val="600"/>
              </a:spcBef>
            </a:pPr>
            <a:r>
              <a:rPr lang="en-US" b="1" dirty="0"/>
              <a:t>Algebraic Approach</a:t>
            </a:r>
          </a:p>
          <a:p>
            <a:pPr marL="1430338">
              <a:spcBef>
                <a:spcPts val="600"/>
              </a:spcBef>
            </a:pPr>
            <a:r>
              <a:rPr lang="en-US" dirty="0"/>
              <a:t>6</a:t>
            </a:r>
            <a:r>
              <a:rPr lang="en-US" i="1" dirty="0"/>
              <a:t>n</a:t>
            </a:r>
            <a:r>
              <a:rPr lang="en-US" dirty="0"/>
              <a:t> + 4 = 22</a:t>
            </a:r>
          </a:p>
          <a:p>
            <a:pPr>
              <a:spcBef>
                <a:spcPts val="600"/>
              </a:spcBef>
              <a:tabLst>
                <a:tab pos="1012825" algn="l"/>
              </a:tabLst>
            </a:pPr>
            <a:r>
              <a:rPr lang="en-US" b="1" dirty="0"/>
              <a:t>Step 1:	</a:t>
            </a:r>
            <a:r>
              <a:rPr lang="en-US" dirty="0"/>
              <a:t>6</a:t>
            </a:r>
            <a:r>
              <a:rPr lang="en-US" i="1" dirty="0"/>
              <a:t>n</a:t>
            </a:r>
            <a:r>
              <a:rPr lang="en-US" dirty="0"/>
              <a:t> + 4 </a:t>
            </a:r>
            <a:r>
              <a:rPr lang="en-US" b="1" dirty="0">
                <a:solidFill>
                  <a:srgbClr val="0071BC"/>
                </a:solidFill>
              </a:rPr>
              <a:t>– 4</a:t>
            </a:r>
            <a:r>
              <a:rPr lang="en-US" dirty="0"/>
              <a:t> = 22 </a:t>
            </a:r>
            <a:r>
              <a:rPr lang="en-US" b="1" dirty="0">
                <a:solidFill>
                  <a:srgbClr val="0071BC"/>
                </a:solidFill>
              </a:rPr>
              <a:t>– 4</a:t>
            </a:r>
          </a:p>
          <a:p>
            <a:pPr marL="1855788">
              <a:spcBef>
                <a:spcPts val="600"/>
              </a:spcBef>
            </a:pPr>
            <a:r>
              <a:rPr lang="en-US" dirty="0"/>
              <a:t>6</a:t>
            </a:r>
            <a:r>
              <a:rPr lang="en-US" i="1" dirty="0"/>
              <a:t>n</a:t>
            </a:r>
            <a:r>
              <a:rPr lang="en-US" dirty="0"/>
              <a:t> = 18</a:t>
            </a:r>
          </a:p>
          <a:p>
            <a:pPr>
              <a:spcBef>
                <a:spcPts val="600"/>
              </a:spcBef>
              <a:tabLst>
                <a:tab pos="1436688" algn="l"/>
                <a:tab pos="1482725" algn="l"/>
              </a:tabLst>
            </a:pPr>
            <a:r>
              <a:rPr lang="en-US" b="1" dirty="0"/>
              <a:t>Step 2:  </a:t>
            </a:r>
            <a:r>
              <a:rPr lang="en-US" dirty="0"/>
              <a:t>	6</a:t>
            </a:r>
            <a:r>
              <a:rPr lang="en-US" i="1" dirty="0"/>
              <a:t>n</a:t>
            </a:r>
            <a:r>
              <a:rPr lang="en-US" dirty="0"/>
              <a:t>    </a:t>
            </a:r>
            <a:r>
              <a:rPr lang="en-US" b="1" dirty="0">
                <a:solidFill>
                  <a:srgbClr val="CE007A"/>
                </a:solidFill>
              </a:rPr>
              <a:t>6</a:t>
            </a:r>
            <a:r>
              <a:rPr lang="en-US" dirty="0"/>
              <a:t> = 18    </a:t>
            </a:r>
            <a:r>
              <a:rPr lang="en-US" b="1" dirty="0">
                <a:solidFill>
                  <a:srgbClr val="CE007A"/>
                </a:solidFill>
              </a:rPr>
              <a:t>6</a:t>
            </a:r>
          </a:p>
          <a:p>
            <a:pPr marL="2003425">
              <a:spcBef>
                <a:spcPts val="600"/>
              </a:spcBef>
            </a:pPr>
            <a:r>
              <a:rPr lang="en-US" i="1" dirty="0"/>
              <a:t>n</a:t>
            </a:r>
            <a:r>
              <a:rPr lang="en-US" dirty="0"/>
              <a:t> = 3</a:t>
            </a:r>
          </a:p>
        </p:txBody>
      </p:sp>
      <p:sp>
        <p:nvSpPr>
          <p:cNvPr id="29" name="Content Placeholder 28">
            <a:extLst>
              <a:ext uri="{FF2B5EF4-FFF2-40B4-BE49-F238E27FC236}">
                <a16:creationId xmlns:a16="http://schemas.microsoft.com/office/drawing/2014/main" id="{32D93780-E8E3-CD49-BFCE-B125A2BE78AE}"/>
              </a:ext>
            </a:extLst>
          </p:cNvPr>
          <p:cNvSpPr>
            <a:spLocks noGrp="1"/>
          </p:cNvSpPr>
          <p:nvPr>
            <p:ph sz="quarter" idx="20"/>
          </p:nvPr>
        </p:nvSpPr>
        <p:spPr>
          <a:xfrm>
            <a:off x="665497" y="5598660"/>
            <a:ext cx="5486400" cy="726864"/>
          </a:xfrm>
        </p:spPr>
        <p:txBody>
          <a:bodyPr/>
          <a:lstStyle/>
          <a:p>
            <a:pPr marL="290513" indent="-290513"/>
            <a:r>
              <a:rPr lang="en-US" b="1" dirty="0"/>
              <a:t>c. </a:t>
            </a:r>
            <a:r>
              <a:rPr lang="en-US" dirty="0"/>
              <a:t>Why do both approaches lead to the same solution?</a:t>
            </a:r>
          </a:p>
        </p:txBody>
      </p:sp>
      <p:pic>
        <p:nvPicPr>
          <p:cNvPr id="12" name="Picture 11">
            <a:extLst>
              <a:ext uri="{FF2B5EF4-FFF2-40B4-BE49-F238E27FC236}">
                <a16:creationId xmlns:a16="http://schemas.microsoft.com/office/drawing/2014/main" id="{1C223F06-ABAC-4140-93CE-B3E29E668AF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9357" y="4826866"/>
            <a:ext cx="187037" cy="228600"/>
          </a:xfrm>
          <a:prstGeom prst="rect">
            <a:avLst/>
          </a:prstGeom>
        </p:spPr>
      </p:pic>
      <p:pic>
        <p:nvPicPr>
          <p:cNvPr id="13" name="Picture 12">
            <a:extLst>
              <a:ext uri="{FF2B5EF4-FFF2-40B4-BE49-F238E27FC236}">
                <a16:creationId xmlns:a16="http://schemas.microsoft.com/office/drawing/2014/main" id="{2C0E1B7E-3AAA-5345-AE4F-A610FADDFAD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7759" y="4826866"/>
            <a:ext cx="187037" cy="228600"/>
          </a:xfrm>
          <a:prstGeom prst="rect">
            <a:avLst/>
          </a:prstGeom>
        </p:spPr>
      </p:pic>
      <p:pic>
        <p:nvPicPr>
          <p:cNvPr id="14" name="Picture 13">
            <a:extLst>
              <a:ext uri="{FF2B5EF4-FFF2-40B4-BE49-F238E27FC236}">
                <a16:creationId xmlns:a16="http://schemas.microsoft.com/office/drawing/2014/main" id="{5DD72CC1-6F9E-D540-A2B0-F9B7654F66B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2370" y="4826866"/>
            <a:ext cx="187037" cy="228600"/>
          </a:xfrm>
          <a:prstGeom prst="rect">
            <a:avLst/>
          </a:prstGeom>
        </p:spPr>
      </p:pic>
      <p:sp>
        <p:nvSpPr>
          <p:cNvPr id="31" name="Text Placeholder 30">
            <a:extLst>
              <a:ext uri="{FF2B5EF4-FFF2-40B4-BE49-F238E27FC236}">
                <a16:creationId xmlns:a16="http://schemas.microsoft.com/office/drawing/2014/main" id="{21B35E33-885C-5D44-B9AF-A59DD2AC291A}"/>
              </a:ext>
            </a:extLst>
          </p:cNvPr>
          <p:cNvSpPr>
            <a:spLocks noGrp="1"/>
          </p:cNvSpPr>
          <p:nvPr>
            <p:ph type="body" sz="quarter" idx="22"/>
          </p:nvPr>
        </p:nvSpPr>
        <p:spPr/>
        <p:txBody>
          <a:bodyPr/>
          <a:lstStyle/>
          <a:p>
            <a:r>
              <a:rPr lang="en-US" dirty="0"/>
              <a:t>356</a:t>
            </a:r>
          </a:p>
        </p:txBody>
      </p:sp>
    </p:spTree>
    <p:extLst>
      <p:ext uri="{BB962C8B-B14F-4D97-AF65-F5344CB8AC3E}">
        <p14:creationId xmlns:p14="http://schemas.microsoft.com/office/powerpoint/2010/main" val="106787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F3C3457-12BA-4C4E-A8AD-65D3E2C1C30E}"/>
              </a:ext>
            </a:extLst>
          </p:cNvPr>
          <p:cNvSpPr>
            <a:spLocks noGrp="1"/>
          </p:cNvSpPr>
          <p:nvPr>
            <p:ph type="body" sz="quarter" idx="12"/>
          </p:nvPr>
        </p:nvSpPr>
        <p:spPr/>
        <p:txBody>
          <a:bodyPr/>
          <a:lstStyle/>
          <a:p>
            <a:r>
              <a:rPr lang="en-US" dirty="0"/>
              <a:t>Close: Exit Ticket</a:t>
            </a:r>
          </a:p>
        </p:txBody>
      </p:sp>
      <p:pic>
        <p:nvPicPr>
          <p:cNvPr id="17" name="Picture Placeholder 16" descr="three">
            <a:extLst>
              <a:ext uri="{FF2B5EF4-FFF2-40B4-BE49-F238E27FC236}">
                <a16:creationId xmlns:a16="http://schemas.microsoft.com/office/drawing/2014/main" id="{061A9845-DE28-DF4C-AA21-2E52102C307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2" name="Content Placeholder 11">
            <a:extLst>
              <a:ext uri="{FF2B5EF4-FFF2-40B4-BE49-F238E27FC236}">
                <a16:creationId xmlns:a16="http://schemas.microsoft.com/office/drawing/2014/main" id="{5608EC38-EEAA-1046-9D64-C9F0AFE16ED5}"/>
              </a:ext>
            </a:extLst>
          </p:cNvPr>
          <p:cNvSpPr>
            <a:spLocks noGrp="1"/>
          </p:cNvSpPr>
          <p:nvPr>
            <p:ph sz="quarter" idx="10"/>
          </p:nvPr>
        </p:nvSpPr>
        <p:spPr>
          <a:xfrm>
            <a:off x="665497" y="947445"/>
            <a:ext cx="5486400" cy="699721"/>
          </a:xfrm>
        </p:spPr>
        <p:txBody>
          <a:bodyPr/>
          <a:lstStyle/>
          <a:p>
            <a:r>
              <a:rPr lang="en-US" b="1" dirty="0">
                <a:solidFill>
                  <a:srgbClr val="0071BC"/>
                </a:solidFill>
              </a:rPr>
              <a:t>Reflect</a:t>
            </a:r>
            <a:r>
              <a:rPr lang="en-US" b="1" dirty="0"/>
              <a:t> </a:t>
            </a:r>
            <a:r>
              <a:rPr lang="en-US" dirty="0"/>
              <a:t>How is the algebraic approach similar to the arithmetic approach? How is it different?</a:t>
            </a:r>
          </a:p>
        </p:txBody>
      </p:sp>
      <p:sp>
        <p:nvSpPr>
          <p:cNvPr id="15" name="Text Placeholder 14">
            <a:extLst>
              <a:ext uri="{FF2B5EF4-FFF2-40B4-BE49-F238E27FC236}">
                <a16:creationId xmlns:a16="http://schemas.microsoft.com/office/drawing/2014/main" id="{42F3B561-0D0D-4245-B861-81BC0A0BA6A6}"/>
              </a:ext>
            </a:extLst>
          </p:cNvPr>
          <p:cNvSpPr>
            <a:spLocks noGrp="1"/>
          </p:cNvSpPr>
          <p:nvPr>
            <p:ph type="body" sz="quarter" idx="17"/>
          </p:nvPr>
        </p:nvSpPr>
        <p:spPr/>
        <p:txBody>
          <a:bodyPr/>
          <a:lstStyle/>
          <a:p>
            <a:r>
              <a:rPr lang="en-US" dirty="0"/>
              <a:t>356</a:t>
            </a:r>
          </a:p>
        </p:txBody>
      </p:sp>
    </p:spTree>
    <p:extLst>
      <p:ext uri="{BB962C8B-B14F-4D97-AF65-F5344CB8AC3E}">
        <p14:creationId xmlns:p14="http://schemas.microsoft.com/office/powerpoint/2010/main" val="112606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0DE78C-E0C5-0F45-BA60-8885BBFDBD9E}"/>
              </a:ext>
            </a:extLst>
          </p:cNvPr>
          <p:cNvSpPr>
            <a:spLocks noGrp="1"/>
          </p:cNvSpPr>
          <p:nvPr>
            <p:ph type="body" sz="quarter" idx="12"/>
          </p:nvPr>
        </p:nvSpPr>
        <p:spPr/>
        <p:txBody>
          <a:bodyPr/>
          <a:lstStyle/>
          <a:p>
            <a:r>
              <a:rPr lang="en-US" dirty="0"/>
              <a:t>Real-World Connection</a:t>
            </a:r>
          </a:p>
        </p:txBody>
      </p:sp>
      <p:sp>
        <p:nvSpPr>
          <p:cNvPr id="12" name="Content Placeholder 11">
            <a:extLst>
              <a:ext uri="{FF2B5EF4-FFF2-40B4-BE49-F238E27FC236}">
                <a16:creationId xmlns:a16="http://schemas.microsoft.com/office/drawing/2014/main" id="{2FFA52CA-F20A-5841-9775-8F9A0AED27BF}"/>
              </a:ext>
            </a:extLst>
          </p:cNvPr>
          <p:cNvSpPr>
            <a:spLocks noGrp="1"/>
          </p:cNvSpPr>
          <p:nvPr>
            <p:ph sz="quarter" idx="10"/>
          </p:nvPr>
        </p:nvSpPr>
        <p:spPr>
          <a:xfrm>
            <a:off x="328952" y="1189063"/>
            <a:ext cx="4663440" cy="1606732"/>
          </a:xfrm>
        </p:spPr>
        <p:txBody>
          <a:bodyPr/>
          <a:lstStyle/>
          <a:p>
            <a:r>
              <a:rPr lang="en-US" dirty="0"/>
              <a:t>Merchants can use algebraic expressions to calculate or predict their profit, which is the difference between income and expenses. The break-even point is where the profit is $0.</a:t>
            </a:r>
          </a:p>
          <a:p>
            <a:endParaRPr lang="en-US" dirty="0"/>
          </a:p>
          <a:p>
            <a:r>
              <a:rPr lang="en-US" dirty="0"/>
              <a:t>When might it be useful to use a multi-step equation?</a:t>
            </a:r>
          </a:p>
        </p:txBody>
      </p:sp>
      <p:pic>
        <p:nvPicPr>
          <p:cNvPr id="10" name="Content Placeholder 8">
            <a:extLst>
              <a:ext uri="{FF2B5EF4-FFF2-40B4-BE49-F238E27FC236}">
                <a16:creationId xmlns:a16="http://schemas.microsoft.com/office/drawing/2014/main" id="{E699D284-56AF-5747-9FD6-B7DB24604B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82657" y="1189038"/>
            <a:ext cx="3642243" cy="4373562"/>
          </a:xfrm>
          <a:prstGeom prst="rect">
            <a:avLst/>
          </a:prstGeom>
        </p:spPr>
      </p:pic>
    </p:spTree>
    <p:extLst>
      <p:ext uri="{BB962C8B-B14F-4D97-AF65-F5344CB8AC3E}">
        <p14:creationId xmlns:p14="http://schemas.microsoft.com/office/powerpoint/2010/main" val="254653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6DB40F-0E2B-1148-94AB-9B8160B99F1F}"/>
              </a:ext>
            </a:extLst>
          </p:cNvPr>
          <p:cNvSpPr>
            <a:spLocks noGrp="1"/>
          </p:cNvSpPr>
          <p:nvPr>
            <p:ph type="body" sz="quarter" idx="12"/>
          </p:nvPr>
        </p:nvSpPr>
        <p:spPr/>
        <p:txBody>
          <a:bodyPr/>
          <a:lstStyle/>
          <a:p>
            <a:r>
              <a:rPr lang="en-US" dirty="0"/>
              <a:t>Vocabulary</a:t>
            </a:r>
          </a:p>
        </p:txBody>
      </p:sp>
      <p:pic>
        <p:nvPicPr>
          <p:cNvPr id="13" name="Picture Placeholder 12" descr="one">
            <a:extLst>
              <a:ext uri="{FF2B5EF4-FFF2-40B4-BE49-F238E27FC236}">
                <a16:creationId xmlns:a16="http://schemas.microsoft.com/office/drawing/2014/main" id="{DFDA1CF3-5062-D444-8CFB-969B6F30C0E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D582FB63-4498-6F4E-85AF-CA5542BDCBDB}"/>
              </a:ext>
            </a:extLst>
          </p:cNvPr>
          <p:cNvSpPr>
            <a:spLocks noGrp="1"/>
          </p:cNvSpPr>
          <p:nvPr>
            <p:ph type="body" sz="quarter" idx="13"/>
          </p:nvPr>
        </p:nvSpPr>
        <p:spPr/>
        <p:txBody>
          <a:bodyPr anchor="ctr"/>
          <a:lstStyle/>
          <a:p>
            <a:pPr algn="ctr"/>
            <a:r>
              <a:rPr lang="en-US" dirty="0"/>
              <a:t>like terms</a:t>
            </a:r>
          </a:p>
        </p:txBody>
      </p:sp>
      <p:sp>
        <p:nvSpPr>
          <p:cNvPr id="8" name="Text Placeholder 7">
            <a:extLst>
              <a:ext uri="{FF2B5EF4-FFF2-40B4-BE49-F238E27FC236}">
                <a16:creationId xmlns:a16="http://schemas.microsoft.com/office/drawing/2014/main" id="{D1C8FBFE-6D43-B94A-90BB-97BEC267EFD9}"/>
              </a:ext>
            </a:extLst>
          </p:cNvPr>
          <p:cNvSpPr>
            <a:spLocks noGrp="1"/>
          </p:cNvSpPr>
          <p:nvPr>
            <p:ph type="body" sz="quarter" idx="17"/>
          </p:nvPr>
        </p:nvSpPr>
        <p:spPr/>
        <p:txBody>
          <a:bodyPr/>
          <a:lstStyle/>
          <a:p>
            <a:r>
              <a:rPr lang="en-US" dirty="0">
                <a:latin typeface="Arial" panose="020B0604020202020204" pitchFamily="34" charset="0"/>
                <a:cs typeface="Arial" panose="020B0604020202020204" pitchFamily="34" charset="0"/>
              </a:rPr>
              <a:t>What Is It?</a:t>
            </a:r>
          </a:p>
        </p:txBody>
      </p:sp>
      <p:sp>
        <p:nvSpPr>
          <p:cNvPr id="9" name="Text Placeholder 8">
            <a:extLst>
              <a:ext uri="{FF2B5EF4-FFF2-40B4-BE49-F238E27FC236}">
                <a16:creationId xmlns:a16="http://schemas.microsoft.com/office/drawing/2014/main" id="{68D6E318-AF1B-6E41-B134-23A3CD928FD2}"/>
              </a:ext>
            </a:extLst>
          </p:cNvPr>
          <p:cNvSpPr>
            <a:spLocks noGrp="1"/>
          </p:cNvSpPr>
          <p:nvPr>
            <p:ph type="body" sz="quarter" idx="18"/>
          </p:nvPr>
        </p:nvSpPr>
        <p:spPr>
          <a:xfrm>
            <a:off x="4694259" y="938400"/>
            <a:ext cx="2424997" cy="379412"/>
          </a:xfrm>
        </p:spPr>
        <p:txBody>
          <a:bodyPr>
            <a:noAutofit/>
          </a:bodyPr>
          <a:lstStyle/>
          <a:p>
            <a:r>
              <a:rPr lang="en-US" dirty="0">
                <a:latin typeface="Arial" panose="020B0604020202020204" pitchFamily="34" charset="0"/>
                <a:cs typeface="Arial" panose="020B0604020202020204" pitchFamily="34" charset="0"/>
              </a:rPr>
              <a:t>What I Know About It</a:t>
            </a:r>
          </a:p>
        </p:txBody>
      </p:sp>
      <p:sp>
        <p:nvSpPr>
          <p:cNvPr id="10" name="Text Placeholder 9">
            <a:extLst>
              <a:ext uri="{FF2B5EF4-FFF2-40B4-BE49-F238E27FC236}">
                <a16:creationId xmlns:a16="http://schemas.microsoft.com/office/drawing/2014/main" id="{7DB3D91F-BF56-6444-BC66-2DD799EA12DA}"/>
              </a:ext>
            </a:extLst>
          </p:cNvPr>
          <p:cNvSpPr>
            <a:spLocks noGrp="1"/>
          </p:cNvSpPr>
          <p:nvPr>
            <p:ph type="body" sz="quarter" idx="19"/>
          </p:nvPr>
        </p:nvSpPr>
        <p:spPr/>
        <p:txBody>
          <a:bodyPr/>
          <a:lstStyle/>
          <a:p>
            <a:r>
              <a:rPr lang="en-US" dirty="0">
                <a:latin typeface="Arial" panose="020B0604020202020204" pitchFamily="34" charset="0"/>
                <a:cs typeface="Arial" panose="020B0604020202020204" pitchFamily="34" charset="0"/>
              </a:rPr>
              <a:t>Examples</a:t>
            </a:r>
          </a:p>
        </p:txBody>
      </p:sp>
      <p:sp>
        <p:nvSpPr>
          <p:cNvPr id="11" name="Text Placeholder 10">
            <a:extLst>
              <a:ext uri="{FF2B5EF4-FFF2-40B4-BE49-F238E27FC236}">
                <a16:creationId xmlns:a16="http://schemas.microsoft.com/office/drawing/2014/main" id="{4166E0DF-CE09-5841-81A3-2876934EB313}"/>
              </a:ext>
            </a:extLst>
          </p:cNvPr>
          <p:cNvSpPr>
            <a:spLocks noGrp="1"/>
          </p:cNvSpPr>
          <p:nvPr>
            <p:ph type="body" sz="quarter" idx="20"/>
          </p:nvPr>
        </p:nvSpPr>
        <p:spPr/>
        <p:txBody>
          <a:bodyPr/>
          <a:lstStyle/>
          <a:p>
            <a:r>
              <a:rPr lang="en-US" dirty="0">
                <a:latin typeface="Arial" panose="020B0604020202020204" pitchFamily="34" charset="0"/>
                <a:cs typeface="Arial" panose="020B0604020202020204" pitchFamily="34" charset="0"/>
              </a:rPr>
              <a:t>Non-Examples</a:t>
            </a:r>
          </a:p>
        </p:txBody>
      </p:sp>
      <p:sp>
        <p:nvSpPr>
          <p:cNvPr id="7" name="Text Placeholder 6">
            <a:extLst>
              <a:ext uri="{FF2B5EF4-FFF2-40B4-BE49-F238E27FC236}">
                <a16:creationId xmlns:a16="http://schemas.microsoft.com/office/drawing/2014/main" id="{CB04E1D6-E6D0-2D44-BFF4-9B86DEFFDB5E}"/>
              </a:ext>
            </a:extLst>
          </p:cNvPr>
          <p:cNvSpPr>
            <a:spLocks noGrp="1"/>
          </p:cNvSpPr>
          <p:nvPr>
            <p:ph type="body" sz="quarter" idx="16"/>
          </p:nvPr>
        </p:nvSpPr>
        <p:spPr/>
        <p:txBody>
          <a:bodyPr/>
          <a:lstStyle/>
          <a:p>
            <a:r>
              <a:rPr lang="en-US" dirty="0"/>
              <a:t>357</a:t>
            </a:r>
          </a:p>
        </p:txBody>
      </p:sp>
    </p:spTree>
    <p:extLst>
      <p:ext uri="{BB962C8B-B14F-4D97-AF65-F5344CB8AC3E}">
        <p14:creationId xmlns:p14="http://schemas.microsoft.com/office/powerpoint/2010/main" val="758287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51DF340-2540-2A4E-913D-3795BD41CF53}"/>
              </a:ext>
            </a:extLst>
          </p:cNvPr>
          <p:cNvSpPr>
            <a:spLocks noGrp="1"/>
          </p:cNvSpPr>
          <p:nvPr>
            <p:ph type="body" sz="quarter" idx="12"/>
          </p:nvPr>
        </p:nvSpPr>
        <p:spPr/>
        <p:txBody>
          <a:bodyPr/>
          <a:lstStyle/>
          <a:p>
            <a:r>
              <a:rPr lang="en-US" dirty="0"/>
              <a:t>Practice</a:t>
            </a:r>
          </a:p>
        </p:txBody>
      </p:sp>
      <p:pic>
        <p:nvPicPr>
          <p:cNvPr id="16" name="Picture Placeholder 15" descr="two">
            <a:extLst>
              <a:ext uri="{FF2B5EF4-FFF2-40B4-BE49-F238E27FC236}">
                <a16:creationId xmlns:a16="http://schemas.microsoft.com/office/drawing/2014/main" id="{1342FB7A-4978-BD46-A3E7-11B18DF471F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0" name="Content Placeholder 9">
            <a:extLst>
              <a:ext uri="{FF2B5EF4-FFF2-40B4-BE49-F238E27FC236}">
                <a16:creationId xmlns:a16="http://schemas.microsoft.com/office/drawing/2014/main" id="{401F05FF-467A-2042-B19C-901B4A37EB6D}"/>
              </a:ext>
            </a:extLst>
          </p:cNvPr>
          <p:cNvSpPr>
            <a:spLocks noGrp="1"/>
          </p:cNvSpPr>
          <p:nvPr>
            <p:ph sz="quarter" idx="10"/>
          </p:nvPr>
        </p:nvSpPr>
        <p:spPr/>
        <p:txBody>
          <a:bodyPr/>
          <a:lstStyle/>
          <a:p>
            <a:r>
              <a:rPr lang="en-US" dirty="0"/>
              <a:t>Rosa says 4</a:t>
            </a:r>
            <a:r>
              <a:rPr lang="en-US" i="1" dirty="0"/>
              <a:t>x</a:t>
            </a:r>
            <a:r>
              <a:rPr lang="en-US" dirty="0"/>
              <a:t> and –6</a:t>
            </a:r>
            <a:r>
              <a:rPr lang="en-US" i="1" dirty="0"/>
              <a:t>x</a:t>
            </a:r>
            <a:r>
              <a:rPr lang="en-US" dirty="0"/>
              <a:t> are like terms, so they can be combined. Tiffany says 5</a:t>
            </a:r>
            <a:r>
              <a:rPr lang="en-US" i="1" dirty="0"/>
              <a:t>a</a:t>
            </a:r>
            <a:r>
              <a:rPr lang="en-US" dirty="0"/>
              <a:t> and 5</a:t>
            </a:r>
            <a:r>
              <a:rPr lang="en-US" i="1" dirty="0"/>
              <a:t>b</a:t>
            </a:r>
            <a:r>
              <a:rPr lang="en-US" dirty="0"/>
              <a:t> are like terms, so they can be combined. Is Rosa correct? Is Tiffany correct? Why or why not?</a:t>
            </a:r>
          </a:p>
        </p:txBody>
      </p:sp>
      <p:sp>
        <p:nvSpPr>
          <p:cNvPr id="14" name="Text Placeholder 13">
            <a:extLst>
              <a:ext uri="{FF2B5EF4-FFF2-40B4-BE49-F238E27FC236}">
                <a16:creationId xmlns:a16="http://schemas.microsoft.com/office/drawing/2014/main" id="{B19C5170-CB71-EE42-814E-D579F3F86EDD}"/>
              </a:ext>
            </a:extLst>
          </p:cNvPr>
          <p:cNvSpPr>
            <a:spLocks noGrp="1"/>
          </p:cNvSpPr>
          <p:nvPr>
            <p:ph type="body" sz="quarter" idx="17"/>
          </p:nvPr>
        </p:nvSpPr>
        <p:spPr/>
        <p:txBody>
          <a:bodyPr/>
          <a:lstStyle/>
          <a:p>
            <a:r>
              <a:rPr lang="en-US" dirty="0"/>
              <a:t>357</a:t>
            </a:r>
          </a:p>
        </p:txBody>
      </p:sp>
    </p:spTree>
    <p:extLst>
      <p:ext uri="{BB962C8B-B14F-4D97-AF65-F5344CB8AC3E}">
        <p14:creationId xmlns:p14="http://schemas.microsoft.com/office/powerpoint/2010/main" val="412101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C26AFC3-A7B3-1F41-A405-80F1AF0585EC}"/>
              </a:ext>
            </a:extLst>
          </p:cNvPr>
          <p:cNvSpPr>
            <a:spLocks noGrp="1"/>
          </p:cNvSpPr>
          <p:nvPr>
            <p:ph type="body" sz="quarter" idx="12"/>
          </p:nvPr>
        </p:nvSpPr>
        <p:spPr/>
        <p:txBody>
          <a:bodyPr/>
          <a:lstStyle/>
          <a:p>
            <a:r>
              <a:rPr lang="en-US" dirty="0"/>
              <a:t>Practice</a:t>
            </a:r>
          </a:p>
        </p:txBody>
      </p:sp>
      <p:pic>
        <p:nvPicPr>
          <p:cNvPr id="13" name="Picture Placeholder 12" descr="three">
            <a:extLst>
              <a:ext uri="{FF2B5EF4-FFF2-40B4-BE49-F238E27FC236}">
                <a16:creationId xmlns:a16="http://schemas.microsoft.com/office/drawing/2014/main" id="{5A5EC353-EEFB-554A-853E-CC14DFBFD27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29787B67-B233-044D-9F17-C0514897CFE8}"/>
              </a:ext>
            </a:extLst>
          </p:cNvPr>
          <p:cNvSpPr>
            <a:spLocks noGrp="1"/>
          </p:cNvSpPr>
          <p:nvPr>
            <p:ph type="body" sz="quarter" idx="10"/>
          </p:nvPr>
        </p:nvSpPr>
        <p:spPr>
          <a:xfrm>
            <a:off x="745657" y="938461"/>
            <a:ext cx="5486400" cy="3208995"/>
          </a:xfrm>
        </p:spPr>
        <p:txBody>
          <a:bodyPr/>
          <a:lstStyle/>
          <a:p>
            <a:r>
              <a:rPr lang="en-US" dirty="0"/>
              <a:t>Kaley, </a:t>
            </a:r>
            <a:r>
              <a:rPr lang="en-US" dirty="0" err="1"/>
              <a:t>Safara</a:t>
            </a:r>
            <a:r>
              <a:rPr lang="en-US" dirty="0"/>
              <a:t>, and Daniel keep track of how many graphic novels they read over the summer.</a:t>
            </a:r>
          </a:p>
          <a:p>
            <a:pPr marL="342900" indent="-342900">
              <a:buFont typeface="Arial" panose="020B0604020202020204" pitchFamily="34" charset="0"/>
              <a:buChar char="•"/>
            </a:pPr>
            <a:r>
              <a:rPr lang="en-US" dirty="0"/>
              <a:t>Kaley reads 6 graphic novels fewer than </a:t>
            </a:r>
            <a:r>
              <a:rPr lang="en-US" dirty="0" err="1"/>
              <a:t>Safara</a:t>
            </a:r>
            <a:r>
              <a:rPr lang="en-US" dirty="0"/>
              <a:t>.</a:t>
            </a:r>
          </a:p>
          <a:p>
            <a:pPr marL="342900" indent="-342900">
              <a:buFont typeface="Arial" panose="020B0604020202020204" pitchFamily="34" charset="0"/>
              <a:buChar char="•"/>
            </a:pPr>
            <a:r>
              <a:rPr lang="en-US" dirty="0"/>
              <a:t>Daniel reads 3 times as many as Kaley.</a:t>
            </a:r>
          </a:p>
          <a:p>
            <a:pPr marL="342900" indent="-342900">
              <a:buFont typeface="Arial" panose="020B0604020202020204" pitchFamily="34" charset="0"/>
              <a:buChar char="•"/>
            </a:pPr>
            <a:r>
              <a:rPr lang="en-US" dirty="0"/>
              <a:t>Daniel reads 30 graphic novels.</a:t>
            </a:r>
          </a:p>
          <a:p>
            <a:pPr marL="292100" indent="-292100">
              <a:spcBef>
                <a:spcPts val="1000"/>
              </a:spcBef>
            </a:pPr>
            <a:r>
              <a:rPr lang="en-US" b="1" dirty="0"/>
              <a:t>a. </a:t>
            </a:r>
            <a:r>
              <a:rPr lang="en-US" dirty="0"/>
              <a:t>How many graphic novels does </a:t>
            </a:r>
            <a:r>
              <a:rPr lang="en-US" dirty="0" err="1"/>
              <a:t>Safara</a:t>
            </a:r>
            <a:r>
              <a:rPr lang="en-US" dirty="0"/>
              <a:t> read? Show your work.</a:t>
            </a:r>
          </a:p>
        </p:txBody>
      </p:sp>
      <p:pic>
        <p:nvPicPr>
          <p:cNvPr id="3" name="Picture 2">
            <a:extLst>
              <a:ext uri="{FF2B5EF4-FFF2-40B4-BE49-F238E27FC236}">
                <a16:creationId xmlns:a16="http://schemas.microsoft.com/office/drawing/2014/main" id="{F22DDB4C-7A4B-154A-9F8E-9A11968EF0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15200" y="6172200"/>
            <a:ext cx="1562100" cy="228600"/>
          </a:xfrm>
          <a:prstGeom prst="rect">
            <a:avLst/>
          </a:prstGeom>
        </p:spPr>
      </p:pic>
      <p:sp>
        <p:nvSpPr>
          <p:cNvPr id="11" name="Text Placeholder 10">
            <a:extLst>
              <a:ext uri="{FF2B5EF4-FFF2-40B4-BE49-F238E27FC236}">
                <a16:creationId xmlns:a16="http://schemas.microsoft.com/office/drawing/2014/main" id="{734C438F-95DC-B14D-879B-8B0691B82CBB}"/>
              </a:ext>
            </a:extLst>
          </p:cNvPr>
          <p:cNvSpPr>
            <a:spLocks noGrp="1"/>
          </p:cNvSpPr>
          <p:nvPr>
            <p:ph type="body" sz="quarter" idx="17"/>
          </p:nvPr>
        </p:nvSpPr>
        <p:spPr/>
        <p:txBody>
          <a:bodyPr/>
          <a:lstStyle/>
          <a:p>
            <a:r>
              <a:rPr lang="en-US" dirty="0"/>
              <a:t>358</a:t>
            </a:r>
          </a:p>
        </p:txBody>
      </p:sp>
    </p:spTree>
    <p:extLst>
      <p:ext uri="{BB962C8B-B14F-4D97-AF65-F5344CB8AC3E}">
        <p14:creationId xmlns:p14="http://schemas.microsoft.com/office/powerpoint/2010/main" val="281578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C26AFC3-A7B3-1F41-A405-80F1AF0585EC}"/>
              </a:ext>
            </a:extLst>
          </p:cNvPr>
          <p:cNvSpPr>
            <a:spLocks noGrp="1"/>
          </p:cNvSpPr>
          <p:nvPr>
            <p:ph type="body" sz="quarter" idx="12"/>
          </p:nvPr>
        </p:nvSpPr>
        <p:spPr/>
        <p:txBody>
          <a:bodyPr/>
          <a:lstStyle/>
          <a:p>
            <a:r>
              <a:rPr lang="en-US" dirty="0"/>
              <a:t>Practice</a:t>
            </a:r>
          </a:p>
        </p:txBody>
      </p:sp>
      <p:pic>
        <p:nvPicPr>
          <p:cNvPr id="13" name="Picture Placeholder 12" descr="three">
            <a:extLst>
              <a:ext uri="{FF2B5EF4-FFF2-40B4-BE49-F238E27FC236}">
                <a16:creationId xmlns:a16="http://schemas.microsoft.com/office/drawing/2014/main" id="{5A5EC353-EEFB-554A-853E-CC14DFBFD27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29787B67-B233-044D-9F17-C0514897CFE8}"/>
              </a:ext>
            </a:extLst>
          </p:cNvPr>
          <p:cNvSpPr>
            <a:spLocks noGrp="1"/>
          </p:cNvSpPr>
          <p:nvPr>
            <p:ph type="body" sz="quarter" idx="10"/>
          </p:nvPr>
        </p:nvSpPr>
        <p:spPr>
          <a:xfrm>
            <a:off x="745657" y="938461"/>
            <a:ext cx="5486400" cy="3208995"/>
          </a:xfrm>
        </p:spPr>
        <p:txBody>
          <a:bodyPr/>
          <a:lstStyle/>
          <a:p>
            <a:r>
              <a:rPr lang="en-US" dirty="0"/>
              <a:t>Kaley, </a:t>
            </a:r>
            <a:r>
              <a:rPr lang="en-US" dirty="0" err="1"/>
              <a:t>Safara</a:t>
            </a:r>
            <a:r>
              <a:rPr lang="en-US" dirty="0"/>
              <a:t>, and Daniel keep track of how many graphic novels they read over the summer.</a:t>
            </a:r>
          </a:p>
          <a:p>
            <a:pPr marL="342900" indent="-342900">
              <a:buFont typeface="Arial" panose="020B0604020202020204" pitchFamily="34" charset="0"/>
              <a:buChar char="•"/>
            </a:pPr>
            <a:r>
              <a:rPr lang="en-US" dirty="0"/>
              <a:t>Kaley reads 6 graphic novels fewer than </a:t>
            </a:r>
            <a:r>
              <a:rPr lang="en-US" dirty="0" err="1"/>
              <a:t>Safara</a:t>
            </a:r>
            <a:r>
              <a:rPr lang="en-US" dirty="0"/>
              <a:t>.</a:t>
            </a:r>
          </a:p>
          <a:p>
            <a:pPr marL="342900" indent="-342900">
              <a:buFont typeface="Arial" panose="020B0604020202020204" pitchFamily="34" charset="0"/>
              <a:buChar char="•"/>
            </a:pPr>
            <a:r>
              <a:rPr lang="en-US" dirty="0"/>
              <a:t>Daniel reads 3 times as many as Kaley.</a:t>
            </a:r>
          </a:p>
          <a:p>
            <a:pPr marL="342900" indent="-342900">
              <a:buFont typeface="Arial" panose="020B0604020202020204" pitchFamily="34" charset="0"/>
              <a:buChar char="•"/>
            </a:pPr>
            <a:r>
              <a:rPr lang="en-US" dirty="0"/>
              <a:t>Daniel reads 30 graphic novels.</a:t>
            </a:r>
          </a:p>
          <a:p>
            <a:pPr marL="292100" indent="-292100">
              <a:spcBef>
                <a:spcPts val="1000"/>
              </a:spcBef>
            </a:pPr>
            <a:r>
              <a:rPr lang="en-US" b="1" dirty="0"/>
              <a:t>b. </a:t>
            </a:r>
            <a:r>
              <a:rPr lang="en-US" dirty="0"/>
              <a:t>Check your answer to problem 3a. </a:t>
            </a:r>
            <a:br>
              <a:rPr lang="en-US" dirty="0"/>
            </a:br>
            <a:r>
              <a:rPr lang="en-US" dirty="0"/>
              <a:t>Show your work.</a:t>
            </a:r>
          </a:p>
        </p:txBody>
      </p:sp>
      <p:sp>
        <p:nvSpPr>
          <p:cNvPr id="11" name="Text Placeholder 10">
            <a:extLst>
              <a:ext uri="{FF2B5EF4-FFF2-40B4-BE49-F238E27FC236}">
                <a16:creationId xmlns:a16="http://schemas.microsoft.com/office/drawing/2014/main" id="{734C438F-95DC-B14D-879B-8B0691B82CBB}"/>
              </a:ext>
            </a:extLst>
          </p:cNvPr>
          <p:cNvSpPr>
            <a:spLocks noGrp="1"/>
          </p:cNvSpPr>
          <p:nvPr>
            <p:ph type="body" sz="quarter" idx="17"/>
          </p:nvPr>
        </p:nvSpPr>
        <p:spPr/>
        <p:txBody>
          <a:bodyPr/>
          <a:lstStyle/>
          <a:p>
            <a:r>
              <a:rPr lang="en-US" dirty="0"/>
              <a:t>358</a:t>
            </a:r>
          </a:p>
        </p:txBody>
      </p:sp>
    </p:spTree>
    <p:extLst>
      <p:ext uri="{BB962C8B-B14F-4D97-AF65-F5344CB8AC3E}">
        <p14:creationId xmlns:p14="http://schemas.microsoft.com/office/powerpoint/2010/main" val="610230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BC446511-2033-CAA3-43E0-556933E0D1BB}"/>
              </a:ext>
            </a:extLst>
          </p:cNvPr>
          <p:cNvSpPr>
            <a:spLocks noGrp="1"/>
          </p:cNvSpPr>
          <p:nvPr>
            <p:ph type="body" sz="quarter" idx="10"/>
          </p:nvPr>
        </p:nvSpPr>
        <p:spPr>
          <a:prstGeom prst="rect">
            <a:avLst/>
          </a:prstGeom>
        </p:spPr>
        <p:txBody>
          <a:bodyPr/>
          <a:lstStyle/>
          <a:p>
            <a:r>
              <a:rPr lang="en-US" dirty="0"/>
              <a:t>Take a moment to think on your own.</a:t>
            </a:r>
          </a:p>
        </p:txBody>
      </p:sp>
    </p:spTree>
    <p:extLst>
      <p:ext uri="{BB962C8B-B14F-4D97-AF65-F5344CB8AC3E}">
        <p14:creationId xmlns:p14="http://schemas.microsoft.com/office/powerpoint/2010/main" val="221673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AEF6C46-D90B-2041-9092-FCE1EC845D94}"/>
              </a:ext>
            </a:extLst>
          </p:cNvPr>
          <p:cNvSpPr>
            <a:spLocks noGrp="1"/>
          </p:cNvSpPr>
          <p:nvPr>
            <p:ph type="body" sz="quarter" idx="16"/>
          </p:nvPr>
        </p:nvSpPr>
        <p:spPr/>
        <p:txBody>
          <a:bodyPr/>
          <a:lstStyle/>
          <a:p>
            <a:r>
              <a:rPr lang="en-US" dirty="0"/>
              <a:t>Start</a:t>
            </a:r>
          </a:p>
        </p:txBody>
      </p:sp>
      <p:sp>
        <p:nvSpPr>
          <p:cNvPr id="7" name="Text Placeholder 6">
            <a:extLst>
              <a:ext uri="{FF2B5EF4-FFF2-40B4-BE49-F238E27FC236}">
                <a16:creationId xmlns:a16="http://schemas.microsoft.com/office/drawing/2014/main" id="{BA20A1DF-94A8-1E4C-BECD-EDF8930CB03A}"/>
              </a:ext>
            </a:extLst>
          </p:cNvPr>
          <p:cNvSpPr>
            <a:spLocks noGrp="1"/>
          </p:cNvSpPr>
          <p:nvPr>
            <p:ph type="body" sz="quarter" idx="11"/>
          </p:nvPr>
        </p:nvSpPr>
        <p:spPr/>
        <p:txBody>
          <a:bodyPr/>
          <a:lstStyle/>
          <a:p>
            <a:pPr>
              <a:lnSpc>
                <a:spcPct val="100000"/>
              </a:lnSpc>
            </a:pPr>
            <a:r>
              <a:rPr lang="en-US" dirty="0"/>
              <a:t>Same and Different</a:t>
            </a:r>
          </a:p>
        </p:txBody>
      </p:sp>
      <p:sp>
        <p:nvSpPr>
          <p:cNvPr id="13" name="Text Placeholder 12">
            <a:extLst>
              <a:ext uri="{FF2B5EF4-FFF2-40B4-BE49-F238E27FC236}">
                <a16:creationId xmlns:a16="http://schemas.microsoft.com/office/drawing/2014/main" id="{623DEE4E-A888-E849-B2E8-481FD6D0DC76}"/>
              </a:ext>
            </a:extLst>
          </p:cNvPr>
          <p:cNvSpPr>
            <a:spLocks noGrp="1"/>
          </p:cNvSpPr>
          <p:nvPr>
            <p:ph type="body" sz="quarter" idx="17"/>
          </p:nvPr>
        </p:nvSpPr>
        <p:spPr/>
        <p:txBody>
          <a:bodyPr/>
          <a:lstStyle/>
          <a:p>
            <a:r>
              <a:rPr lang="en-US" dirty="0"/>
              <a:t>A</a:t>
            </a:r>
          </a:p>
        </p:txBody>
      </p:sp>
      <p:sp>
        <p:nvSpPr>
          <p:cNvPr id="8" name="Content Placeholder 7">
            <a:extLst>
              <a:ext uri="{FF2B5EF4-FFF2-40B4-BE49-F238E27FC236}">
                <a16:creationId xmlns:a16="http://schemas.microsoft.com/office/drawing/2014/main" id="{EDE3E6B6-BD39-6E49-BF8A-10F84DFD06EB}"/>
              </a:ext>
            </a:extLst>
          </p:cNvPr>
          <p:cNvSpPr>
            <a:spLocks noGrp="1"/>
          </p:cNvSpPr>
          <p:nvPr>
            <p:ph sz="quarter" idx="12"/>
          </p:nvPr>
        </p:nvSpPr>
        <p:spPr/>
        <p:txBody>
          <a:bodyPr/>
          <a:lstStyle/>
          <a:p>
            <a:r>
              <a:rPr lang="en-US" dirty="0"/>
              <a:t>4</a:t>
            </a:r>
            <a:r>
              <a:rPr lang="en-US" i="1" dirty="0"/>
              <a:t>a</a:t>
            </a:r>
            <a:r>
              <a:rPr lang="en-US" dirty="0"/>
              <a:t> = 24</a:t>
            </a:r>
          </a:p>
        </p:txBody>
      </p:sp>
      <p:sp>
        <p:nvSpPr>
          <p:cNvPr id="14" name="Text Placeholder 13">
            <a:extLst>
              <a:ext uri="{FF2B5EF4-FFF2-40B4-BE49-F238E27FC236}">
                <a16:creationId xmlns:a16="http://schemas.microsoft.com/office/drawing/2014/main" id="{3E00F495-E6E3-4146-8457-C066FC936694}"/>
              </a:ext>
            </a:extLst>
          </p:cNvPr>
          <p:cNvSpPr>
            <a:spLocks noGrp="1"/>
          </p:cNvSpPr>
          <p:nvPr>
            <p:ph type="body" sz="quarter" idx="18"/>
          </p:nvPr>
        </p:nvSpPr>
        <p:spPr/>
        <p:txBody>
          <a:bodyPr/>
          <a:lstStyle/>
          <a:p>
            <a:r>
              <a:rPr lang="en-US" dirty="0"/>
              <a:t>B</a:t>
            </a:r>
          </a:p>
        </p:txBody>
      </p:sp>
      <p:sp>
        <p:nvSpPr>
          <p:cNvPr id="9" name="Content Placeholder 8">
            <a:extLst>
              <a:ext uri="{FF2B5EF4-FFF2-40B4-BE49-F238E27FC236}">
                <a16:creationId xmlns:a16="http://schemas.microsoft.com/office/drawing/2014/main" id="{02D95C4F-C8B2-8549-A7A1-67B7A7610697}"/>
              </a:ext>
            </a:extLst>
          </p:cNvPr>
          <p:cNvSpPr>
            <a:spLocks noGrp="1"/>
          </p:cNvSpPr>
          <p:nvPr>
            <p:ph sz="quarter" idx="13"/>
          </p:nvPr>
        </p:nvSpPr>
        <p:spPr/>
        <p:txBody>
          <a:bodyPr/>
          <a:lstStyle/>
          <a:p>
            <a:r>
              <a:rPr lang="en-US" dirty="0"/>
              <a:t>0.5</a:t>
            </a:r>
            <a:r>
              <a:rPr lang="en-US" i="1" dirty="0"/>
              <a:t>b</a:t>
            </a:r>
            <a:r>
              <a:rPr lang="en-US" dirty="0"/>
              <a:t> = 3</a:t>
            </a:r>
          </a:p>
        </p:txBody>
      </p:sp>
      <p:sp>
        <p:nvSpPr>
          <p:cNvPr id="15" name="Text Placeholder 14">
            <a:extLst>
              <a:ext uri="{FF2B5EF4-FFF2-40B4-BE49-F238E27FC236}">
                <a16:creationId xmlns:a16="http://schemas.microsoft.com/office/drawing/2014/main" id="{C0AEE3D9-8560-2544-9688-883E590AFB3B}"/>
              </a:ext>
            </a:extLst>
          </p:cNvPr>
          <p:cNvSpPr>
            <a:spLocks noGrp="1"/>
          </p:cNvSpPr>
          <p:nvPr>
            <p:ph type="body" sz="quarter" idx="19"/>
          </p:nvPr>
        </p:nvSpPr>
        <p:spPr/>
        <p:txBody>
          <a:bodyPr/>
          <a:lstStyle/>
          <a:p>
            <a:r>
              <a:rPr lang="en-US" dirty="0"/>
              <a:t>C</a:t>
            </a:r>
          </a:p>
        </p:txBody>
      </p:sp>
      <p:sp>
        <p:nvSpPr>
          <p:cNvPr id="10" name="Content Placeholder 9">
            <a:extLst>
              <a:ext uri="{FF2B5EF4-FFF2-40B4-BE49-F238E27FC236}">
                <a16:creationId xmlns:a16="http://schemas.microsoft.com/office/drawing/2014/main" id="{4F4D9C4E-3A4A-F048-8641-B003A708E907}"/>
              </a:ext>
            </a:extLst>
          </p:cNvPr>
          <p:cNvSpPr>
            <a:spLocks noGrp="1"/>
          </p:cNvSpPr>
          <p:nvPr>
            <p:ph sz="quarter" idx="14"/>
          </p:nvPr>
        </p:nvSpPr>
        <p:spPr/>
        <p:txBody>
          <a:bodyPr/>
          <a:lstStyle/>
          <a:p>
            <a:r>
              <a:rPr lang="en-US" i="1" dirty="0"/>
              <a:t>c</a:t>
            </a:r>
            <a:r>
              <a:rPr lang="en-US" dirty="0"/>
              <a:t> – 1.2 = 4.8</a:t>
            </a:r>
            <a:endParaRPr lang="en-US" i="1" dirty="0"/>
          </a:p>
        </p:txBody>
      </p:sp>
      <p:sp>
        <p:nvSpPr>
          <p:cNvPr id="16" name="Text Placeholder 15">
            <a:extLst>
              <a:ext uri="{FF2B5EF4-FFF2-40B4-BE49-F238E27FC236}">
                <a16:creationId xmlns:a16="http://schemas.microsoft.com/office/drawing/2014/main" id="{A7DAD275-3DC9-B44B-BED7-F3A572F7369D}"/>
              </a:ext>
            </a:extLst>
          </p:cNvPr>
          <p:cNvSpPr>
            <a:spLocks noGrp="1"/>
          </p:cNvSpPr>
          <p:nvPr>
            <p:ph type="body" sz="quarter" idx="20"/>
          </p:nvPr>
        </p:nvSpPr>
        <p:spPr/>
        <p:txBody>
          <a:bodyPr/>
          <a:lstStyle/>
          <a:p>
            <a:r>
              <a:rPr lang="en-US" dirty="0"/>
              <a:t>D</a:t>
            </a:r>
          </a:p>
        </p:txBody>
      </p:sp>
      <p:sp>
        <p:nvSpPr>
          <p:cNvPr id="11" name="Content Placeholder 10">
            <a:extLst>
              <a:ext uri="{FF2B5EF4-FFF2-40B4-BE49-F238E27FC236}">
                <a16:creationId xmlns:a16="http://schemas.microsoft.com/office/drawing/2014/main" id="{2844318E-9EA6-3246-A096-28D1F97800C6}"/>
              </a:ext>
            </a:extLst>
          </p:cNvPr>
          <p:cNvSpPr>
            <a:spLocks noGrp="1"/>
          </p:cNvSpPr>
          <p:nvPr>
            <p:ph sz="quarter" idx="15"/>
          </p:nvPr>
        </p:nvSpPr>
        <p:spPr/>
        <p:txBody>
          <a:bodyPr/>
          <a:lstStyle/>
          <a:p>
            <a:r>
              <a:rPr lang="en-US" i="1" dirty="0"/>
              <a:t>d</a:t>
            </a:r>
            <a:r>
              <a:rPr lang="en-US" dirty="0"/>
              <a:t> + 5.5 = 11.5</a:t>
            </a:r>
          </a:p>
        </p:txBody>
      </p:sp>
    </p:spTree>
    <p:extLst>
      <p:ext uri="{BB962C8B-B14F-4D97-AF65-F5344CB8AC3E}">
        <p14:creationId xmlns:p14="http://schemas.microsoft.com/office/powerpoint/2010/main" val="3221061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E3E2B8BE-BBD7-83FA-B98A-A4B3C590CB13}"/>
              </a:ext>
            </a:extLst>
          </p:cNvPr>
          <p:cNvSpPr>
            <a:spLocks noGrp="1"/>
          </p:cNvSpPr>
          <p:nvPr>
            <p:ph type="body" sz="quarter" idx="10"/>
          </p:nvPr>
        </p:nvSpPr>
        <p:spPr>
          <a:xfrm>
            <a:off x="3008376" y="2423160"/>
            <a:ext cx="4591637" cy="1497012"/>
          </a:xfrm>
          <a:prstGeom prst="rect">
            <a:avLst/>
          </a:prstGeom>
        </p:spPr>
        <p:txBody>
          <a:bodyPr/>
          <a:lstStyle/>
          <a:p>
            <a:r>
              <a:rPr lang="en-US" dirty="0"/>
              <a:t>Turn and talk with your partner about . . .</a:t>
            </a:r>
          </a:p>
        </p:txBody>
      </p:sp>
    </p:spTree>
    <p:extLst>
      <p:ext uri="{BB962C8B-B14F-4D97-AF65-F5344CB8AC3E}">
        <p14:creationId xmlns:p14="http://schemas.microsoft.com/office/powerpoint/2010/main" val="4258560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26C468F0-1775-F5FA-A501-053584BD7029}"/>
              </a:ext>
            </a:extLst>
          </p:cNvPr>
          <p:cNvSpPr>
            <a:spLocks noGrp="1"/>
          </p:cNvSpPr>
          <p:nvPr>
            <p:ph type="body" sz="quarter" idx="10"/>
          </p:nvPr>
        </p:nvSpPr>
        <p:spPr>
          <a:xfrm>
            <a:off x="3008376" y="2423160"/>
            <a:ext cx="4696568" cy="1497012"/>
          </a:xfrm>
          <a:prstGeom prst="rect">
            <a:avLst/>
          </a:prstGeom>
        </p:spPr>
        <p:txBody>
          <a:bodyPr/>
          <a:lstStyle/>
          <a:p>
            <a:r>
              <a:rPr lang="en-US" sz="2800" dirty="0">
                <a:solidFill>
                  <a:srgbClr val="0084CA"/>
                </a:solidFill>
              </a:rPr>
              <a:t>REPEAT</a:t>
            </a:r>
          </a:p>
          <a:p>
            <a:r>
              <a:rPr lang="en-US" sz="2800" dirty="0"/>
              <a:t>Restate the idea to give everyone a chance to hear it, or hear it again.</a:t>
            </a:r>
          </a:p>
        </p:txBody>
      </p:sp>
    </p:spTree>
    <p:extLst>
      <p:ext uri="{BB962C8B-B14F-4D97-AF65-F5344CB8AC3E}">
        <p14:creationId xmlns:p14="http://schemas.microsoft.com/office/powerpoint/2010/main" val="351789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BDC691AB-829D-C18A-544D-51EE7CE15496}"/>
              </a:ext>
            </a:extLst>
          </p:cNvPr>
          <p:cNvSpPr>
            <a:spLocks noGrp="1"/>
          </p:cNvSpPr>
          <p:nvPr>
            <p:ph type="body" sz="quarter" idx="10"/>
          </p:nvPr>
        </p:nvSpPr>
        <p:spPr>
          <a:prstGeom prst="rect">
            <a:avLst/>
          </a:prstGeom>
        </p:spPr>
        <p:txBody>
          <a:bodyPr/>
          <a:lstStyle/>
          <a:p>
            <a:r>
              <a:rPr lang="en-US" sz="2800" dirty="0">
                <a:solidFill>
                  <a:srgbClr val="0084CA"/>
                </a:solidFill>
              </a:rPr>
              <a:t>REPHRASE</a:t>
            </a:r>
          </a:p>
          <a:p>
            <a:r>
              <a:rPr lang="en-US" sz="2800" dirty="0"/>
              <a:t>Restate the idea in your own words.</a:t>
            </a:r>
          </a:p>
        </p:txBody>
      </p:sp>
    </p:spTree>
    <p:extLst>
      <p:ext uri="{BB962C8B-B14F-4D97-AF65-F5344CB8AC3E}">
        <p14:creationId xmlns:p14="http://schemas.microsoft.com/office/powerpoint/2010/main" val="3089016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D98A373E-CDA0-77A6-3085-AFA505498C27}"/>
              </a:ext>
            </a:extLst>
          </p:cNvPr>
          <p:cNvSpPr>
            <a:spLocks noGrp="1"/>
          </p:cNvSpPr>
          <p:nvPr>
            <p:ph type="body" sz="quarter" idx="10"/>
          </p:nvPr>
        </p:nvSpPr>
        <p:spPr>
          <a:xfrm>
            <a:off x="3008376" y="2423160"/>
            <a:ext cx="5970732" cy="1497012"/>
          </a:xfrm>
          <a:prstGeom prst="rect">
            <a:avLst/>
          </a:prstGeom>
        </p:spPr>
        <p:txBody>
          <a:bodyPr/>
          <a:lstStyle/>
          <a:p>
            <a:r>
              <a:rPr lang="en-US" sz="2800" dirty="0">
                <a:solidFill>
                  <a:srgbClr val="0084CA"/>
                </a:solidFill>
              </a:rPr>
              <a:t>REWORD</a:t>
            </a:r>
          </a:p>
          <a:p>
            <a:r>
              <a:rPr lang="en-US" sz="2800" dirty="0"/>
              <a:t>Restate the idea using academic or mathematical language.</a:t>
            </a:r>
          </a:p>
        </p:txBody>
      </p:sp>
    </p:spTree>
    <p:extLst>
      <p:ext uri="{BB962C8B-B14F-4D97-AF65-F5344CB8AC3E}">
        <p14:creationId xmlns:p14="http://schemas.microsoft.com/office/powerpoint/2010/main" val="2163965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2A3303C8-AD38-AC00-02CC-48D5BC09C7CA}"/>
              </a:ext>
            </a:extLst>
          </p:cNvPr>
          <p:cNvSpPr>
            <a:spLocks noGrp="1"/>
          </p:cNvSpPr>
          <p:nvPr>
            <p:ph type="body" sz="quarter" idx="10"/>
          </p:nvPr>
        </p:nvSpPr>
        <p:spPr>
          <a:xfrm>
            <a:off x="2963406" y="585883"/>
            <a:ext cx="5026351" cy="1497012"/>
          </a:xfrm>
          <a:prstGeom prst="rect">
            <a:avLst/>
          </a:prstGeom>
        </p:spPr>
        <p:txBody>
          <a:bodyPr/>
          <a:lstStyle/>
          <a:p>
            <a:r>
              <a:rPr lang="en-US" sz="2800" dirty="0">
                <a:solidFill>
                  <a:srgbClr val="0084CA"/>
                </a:solidFill>
              </a:rPr>
              <a:t>RECORD</a:t>
            </a:r>
          </a:p>
          <a:p>
            <a:r>
              <a:rPr lang="en-US" sz="2800" dirty="0"/>
              <a:t>Record ideas using words, numbers or pictures.</a:t>
            </a:r>
          </a:p>
        </p:txBody>
      </p:sp>
    </p:spTree>
    <p:extLst>
      <p:ext uri="{BB962C8B-B14F-4D97-AF65-F5344CB8AC3E}">
        <p14:creationId xmlns:p14="http://schemas.microsoft.com/office/powerpoint/2010/main" val="176792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2139DD38-E842-3BB4-932C-98A2CCD5DEDC}"/>
              </a:ext>
            </a:extLst>
          </p:cNvPr>
          <p:cNvSpPr>
            <a:spLocks noGrp="1"/>
          </p:cNvSpPr>
          <p:nvPr>
            <p:ph type="body" sz="quarter" idx="10"/>
          </p:nvPr>
        </p:nvSpPr>
        <p:spPr>
          <a:xfrm>
            <a:off x="3008376" y="2423160"/>
            <a:ext cx="6015703" cy="1497012"/>
          </a:xfrm>
          <a:prstGeom prst="rect">
            <a:avLst/>
          </a:prstGeom>
        </p:spPr>
        <p:txBody>
          <a:bodyPr anchor="ctr"/>
          <a:lstStyle/>
          <a:p>
            <a:pPr marL="0" indent="0">
              <a:buNone/>
            </a:pPr>
            <a:r>
              <a:rPr lang="en-US" sz="2400" b="1" dirty="0">
                <a:solidFill>
                  <a:srgbClr val="45B663"/>
                </a:solidFill>
              </a:rPr>
              <a:t>THREE READS</a:t>
            </a:r>
          </a:p>
          <a:p>
            <a:pPr marL="342900" indent="-342900">
              <a:buFont typeface="Arial" panose="020B0604020202020204" pitchFamily="34" charset="0"/>
              <a:buChar char="•"/>
            </a:pPr>
            <a:r>
              <a:rPr lang="en-US" sz="2400" b="1" dirty="0"/>
              <a:t>Read 1: </a:t>
            </a:r>
            <a:r>
              <a:rPr lang="en-US" sz="2400" b="0" dirty="0"/>
              <a:t>What is the problem about?</a:t>
            </a:r>
          </a:p>
          <a:p>
            <a:pPr marL="342900" indent="-342900">
              <a:buFont typeface="Arial" panose="020B0604020202020204" pitchFamily="34" charset="0"/>
              <a:buChar char="•"/>
            </a:pPr>
            <a:r>
              <a:rPr lang="en-US" sz="2400" b="1" dirty="0"/>
              <a:t>Read 2: </a:t>
            </a:r>
            <a:r>
              <a:rPr lang="en-US" sz="2400" b="0" dirty="0"/>
              <a:t>What are you trying to find out?</a:t>
            </a:r>
          </a:p>
          <a:p>
            <a:pPr marL="342900" indent="-342900">
              <a:buFont typeface="Arial" panose="020B0604020202020204" pitchFamily="34" charset="0"/>
              <a:buChar char="•"/>
            </a:pPr>
            <a:r>
              <a:rPr lang="en-US" sz="2400" b="1" dirty="0"/>
              <a:t>Read 3: </a:t>
            </a:r>
            <a:r>
              <a:rPr lang="en-US" sz="2400" b="0" dirty="0"/>
              <a:t>What information is important?</a:t>
            </a:r>
          </a:p>
        </p:txBody>
      </p:sp>
    </p:spTree>
    <p:extLst>
      <p:ext uri="{BB962C8B-B14F-4D97-AF65-F5344CB8AC3E}">
        <p14:creationId xmlns:p14="http://schemas.microsoft.com/office/powerpoint/2010/main" val="714338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AF2710CE-38C7-5537-4CE1-196851860458}"/>
              </a:ext>
            </a:extLst>
          </p:cNvPr>
          <p:cNvSpPr>
            <a:spLocks noGrp="1"/>
          </p:cNvSpPr>
          <p:nvPr>
            <p:ph type="body" sz="quarter" idx="10"/>
          </p:nvPr>
        </p:nvSpPr>
        <p:spPr>
          <a:xfrm>
            <a:off x="3008376" y="2423160"/>
            <a:ext cx="5925762" cy="1497012"/>
          </a:xfrm>
          <a:prstGeom prst="rect">
            <a:avLst/>
          </a:prstGeom>
        </p:spPr>
        <p:txBody>
          <a:bodyPr anchor="ctr"/>
          <a:lstStyle/>
          <a:p>
            <a:pPr marL="0" indent="0">
              <a:buNone/>
            </a:pPr>
            <a:r>
              <a:rPr lang="en-US" sz="2400" b="1" dirty="0">
                <a:solidFill>
                  <a:srgbClr val="45B663"/>
                </a:solidFill>
              </a:rPr>
              <a:t>CO-CRAFT QUESTIONS</a:t>
            </a:r>
          </a:p>
          <a:p>
            <a:pPr marL="342900" indent="-342900">
              <a:buFont typeface="Arial" panose="020B0604020202020204" pitchFamily="34" charset="0"/>
              <a:buChar char="•"/>
            </a:pPr>
            <a:r>
              <a:rPr lang="en-US" sz="2400" b="0" dirty="0"/>
              <a:t>What is the problem about?</a:t>
            </a:r>
          </a:p>
          <a:p>
            <a:pPr marL="342900" indent="-342900">
              <a:buFont typeface="Arial" panose="020B0604020202020204" pitchFamily="34" charset="0"/>
              <a:buChar char="•"/>
            </a:pPr>
            <a:r>
              <a:rPr lang="en-US" sz="2400" b="0" dirty="0"/>
              <a:t>What questions can you ask that</a:t>
            </a:r>
            <a:br>
              <a:rPr lang="en-US" sz="2400" b="0" dirty="0"/>
            </a:br>
            <a:r>
              <a:rPr lang="en-US" sz="2400" b="0" dirty="0"/>
              <a:t>mathematics can answer?</a:t>
            </a:r>
          </a:p>
        </p:txBody>
      </p:sp>
    </p:spTree>
    <p:extLst>
      <p:ext uri="{BB962C8B-B14F-4D97-AF65-F5344CB8AC3E}">
        <p14:creationId xmlns:p14="http://schemas.microsoft.com/office/powerpoint/2010/main" val="266056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3E6CA520-1CE0-6093-7720-D2BC8AA0056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202316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E061AD95-8524-2D62-CEB8-BC6C6CD2C3BB}"/>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51093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AA4CD80-CDF1-D24D-B9DA-3422DD383EA4}"/>
              </a:ext>
            </a:extLst>
          </p:cNvPr>
          <p:cNvSpPr>
            <a:spLocks noGrp="1"/>
          </p:cNvSpPr>
          <p:nvPr>
            <p:ph type="body" sz="quarter" idx="10"/>
          </p:nvPr>
        </p:nvSpPr>
        <p:spPr/>
        <p:txBody>
          <a:bodyPr/>
          <a:lstStyle/>
          <a:p>
            <a:r>
              <a:rPr lang="en-US" dirty="0"/>
              <a:t>CONNECT TO CULTURE  </a:t>
            </a:r>
            <a:r>
              <a:rPr lang="en-US" sz="1800" dirty="0"/>
              <a:t>Optional</a:t>
            </a:r>
          </a:p>
        </p:txBody>
      </p:sp>
      <p:sp>
        <p:nvSpPr>
          <p:cNvPr id="18" name="Content Placeholder 17">
            <a:extLst>
              <a:ext uri="{FF2B5EF4-FFF2-40B4-BE49-F238E27FC236}">
                <a16:creationId xmlns:a16="http://schemas.microsoft.com/office/drawing/2014/main" id="{70EA9500-F842-B645-830D-12934B1F6E62}"/>
              </a:ext>
            </a:extLst>
          </p:cNvPr>
          <p:cNvSpPr>
            <a:spLocks noGrp="1"/>
          </p:cNvSpPr>
          <p:nvPr>
            <p:ph sz="quarter" idx="11"/>
          </p:nvPr>
        </p:nvSpPr>
        <p:spPr/>
        <p:txBody>
          <a:bodyPr/>
          <a:lstStyle/>
          <a:p>
            <a:r>
              <a:rPr lang="en-US" dirty="0"/>
              <a:t>The Jewish holiday of Purim is celebrated on a specific date in the Hebrew calendar that generally falls in the early spring. Purim commemorates a story of a triumph of the Jewish people in ancient Persia.</a:t>
            </a:r>
          </a:p>
          <a:p>
            <a:endParaRPr lang="en-US" dirty="0"/>
          </a:p>
          <a:p>
            <a:endParaRPr lang="en-US" dirty="0"/>
          </a:p>
          <a:p>
            <a:pPr marL="457200" indent="-457200">
              <a:buFont typeface="Arial" panose="020B0604020202020204" pitchFamily="34" charset="0"/>
              <a:buChar char="•"/>
            </a:pPr>
            <a:r>
              <a:rPr lang="en-US" dirty="0"/>
              <a:t>What holidays do you know about that are celebrated with special pageants or foods?</a:t>
            </a:r>
          </a:p>
        </p:txBody>
      </p:sp>
      <p:pic>
        <p:nvPicPr>
          <p:cNvPr id="5" name="Content Placeholder 14">
            <a:extLst>
              <a:ext uri="{FF2B5EF4-FFF2-40B4-BE49-F238E27FC236}">
                <a16:creationId xmlns:a16="http://schemas.microsoft.com/office/drawing/2014/main" id="{C5ECD0C7-A21D-ED46-B4D8-6159DDDDFD1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1545" y="1146174"/>
            <a:ext cx="1905000" cy="3879273"/>
          </a:xfrm>
          <a:prstGeom prst="rect">
            <a:avLst/>
          </a:prstGeom>
        </p:spPr>
      </p:pic>
    </p:spTree>
    <p:extLst>
      <p:ext uri="{BB962C8B-B14F-4D97-AF65-F5344CB8AC3E}">
        <p14:creationId xmlns:p14="http://schemas.microsoft.com/office/powerpoint/2010/main" val="303234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ry It">
            <a:extLst>
              <a:ext uri="{FF2B5EF4-FFF2-40B4-BE49-F238E27FC236}">
                <a16:creationId xmlns:a16="http://schemas.microsoft.com/office/drawing/2014/main" id="{7179483E-5B42-3D45-8747-7B0DB886A8D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ECBE170A-5EFE-7448-8F6B-017ECE603F6A}"/>
              </a:ext>
            </a:extLst>
          </p:cNvPr>
          <p:cNvSpPr>
            <a:spLocks noGrp="1"/>
          </p:cNvSpPr>
          <p:nvPr>
            <p:ph type="body" sz="quarter" idx="12"/>
          </p:nvPr>
        </p:nvSpPr>
        <p:spPr/>
        <p:txBody>
          <a:bodyPr/>
          <a:lstStyle/>
          <a:p>
            <a:r>
              <a:rPr lang="en-US"/>
              <a:t>Make sense of the problem</a:t>
            </a:r>
            <a:endParaRPr lang="en-US" dirty="0"/>
          </a:p>
        </p:txBody>
      </p:sp>
      <p:sp>
        <p:nvSpPr>
          <p:cNvPr id="4" name="Text Placeholder 3">
            <a:extLst>
              <a:ext uri="{FF2B5EF4-FFF2-40B4-BE49-F238E27FC236}">
                <a16:creationId xmlns:a16="http://schemas.microsoft.com/office/drawing/2014/main" id="{1E127DAF-7B52-1643-A614-7B1D1D21E701}"/>
              </a:ext>
            </a:extLst>
          </p:cNvPr>
          <p:cNvSpPr>
            <a:spLocks noGrp="1"/>
          </p:cNvSpPr>
          <p:nvPr>
            <p:ph type="body" sz="quarter" idx="10"/>
          </p:nvPr>
        </p:nvSpPr>
        <p:spPr>
          <a:xfrm>
            <a:off x="413148" y="1146174"/>
            <a:ext cx="5486400" cy="1998959"/>
          </a:xfrm>
        </p:spPr>
        <p:txBody>
          <a:bodyPr/>
          <a:lstStyle/>
          <a:p>
            <a:pPr>
              <a:spcBef>
                <a:spcPts val="1000"/>
              </a:spcBef>
            </a:pPr>
            <a:r>
              <a:rPr lang="en-US"/>
              <a:t>Adela, Rachel, and Santo take pictures at a Purim celebration.</a:t>
            </a:r>
          </a:p>
          <a:p>
            <a:pPr marL="342900" indent="-342900">
              <a:spcBef>
                <a:spcPts val="1000"/>
              </a:spcBef>
              <a:buFont typeface="Arial" panose="020B0604020202020204" pitchFamily="34" charset="0"/>
              <a:buChar char="•"/>
            </a:pPr>
            <a:r>
              <a:rPr lang="en-US"/>
              <a:t>Adela takes 7 more pictures than Rachel.</a:t>
            </a:r>
          </a:p>
          <a:p>
            <a:pPr marL="342900" indent="-342900">
              <a:spcBef>
                <a:spcPts val="1000"/>
              </a:spcBef>
              <a:buFont typeface="Arial" panose="020B0604020202020204" pitchFamily="34" charset="0"/>
              <a:buChar char="•"/>
            </a:pPr>
            <a:r>
              <a:rPr lang="en-US"/>
              <a:t>Santo takes 4 times as many pictures as Adela.</a:t>
            </a:r>
          </a:p>
          <a:p>
            <a:pPr marL="342900" indent="-342900">
              <a:spcBef>
                <a:spcPts val="1000"/>
              </a:spcBef>
              <a:buFont typeface="Arial" panose="020B0604020202020204" pitchFamily="34" charset="0"/>
              <a:buChar char="•"/>
            </a:pPr>
            <a:r>
              <a:rPr lang="en-US"/>
              <a:t>Santo takes 48 pictures.</a:t>
            </a:r>
            <a:endParaRPr lang="en-US" dirty="0"/>
          </a:p>
        </p:txBody>
      </p:sp>
      <p:pic>
        <p:nvPicPr>
          <p:cNvPr id="19" name="Content Placeholder 14">
            <a:extLst>
              <a:ext uri="{FF2B5EF4-FFF2-40B4-BE49-F238E27FC236}">
                <a16:creationId xmlns:a16="http://schemas.microsoft.com/office/drawing/2014/main" id="{787D7A44-2283-B847-B461-0F9F7DB34E06}"/>
              </a:ext>
              <a:ext uri="{C183D7F6-B498-43B3-948B-1728B52AA6E4}">
                <adec:decorative xmlns:adec="http://schemas.microsoft.com/office/drawing/2017/decorative" val="1"/>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6464808" y="1146174"/>
            <a:ext cx="1905000" cy="3879273"/>
          </a:xfrm>
          <a:prstGeom prst="rect">
            <a:avLst/>
          </a:prstGeom>
        </p:spPr>
      </p:pic>
      <p:pic>
        <p:nvPicPr>
          <p:cNvPr id="15" name="Picture 14">
            <a:extLst>
              <a:ext uri="{FF2B5EF4-FFF2-40B4-BE49-F238E27FC236}">
                <a16:creationId xmlns:a16="http://schemas.microsoft.com/office/drawing/2014/main" id="{FB97A1BB-7D59-F54D-805D-8E1F36B4404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440" y="6016752"/>
            <a:ext cx="495300" cy="457200"/>
          </a:xfrm>
          <a:prstGeom prst="rect">
            <a:avLst/>
          </a:prstGeom>
        </p:spPr>
      </p:pic>
      <p:sp>
        <p:nvSpPr>
          <p:cNvPr id="5" name="Content Placeholder 4">
            <a:extLst>
              <a:ext uri="{FF2B5EF4-FFF2-40B4-BE49-F238E27FC236}">
                <a16:creationId xmlns:a16="http://schemas.microsoft.com/office/drawing/2014/main" id="{64F2772C-913F-D844-BD69-8080277EFEDC}"/>
              </a:ext>
            </a:extLst>
          </p:cNvPr>
          <p:cNvSpPr>
            <a:spLocks noGrp="1"/>
          </p:cNvSpPr>
          <p:nvPr>
            <p:ph sz="quarter" idx="11"/>
          </p:nvPr>
        </p:nvSpPr>
        <p:spPr/>
        <p:txBody>
          <a:bodyPr/>
          <a:lstStyle/>
          <a:p>
            <a:pPr lvl="0" fontAlgn="base"/>
            <a:r>
              <a:rPr lang="en-US"/>
              <a:t>What is the problem about? </a:t>
            </a:r>
          </a:p>
          <a:p>
            <a:r>
              <a:rPr lang="en-US"/>
              <a:t>What questions can you ask that mathematics can answer?</a:t>
            </a:r>
            <a:endParaRPr lang="en-US" dirty="0"/>
          </a:p>
        </p:txBody>
      </p:sp>
      <p:sp>
        <p:nvSpPr>
          <p:cNvPr id="9" name="Text Placeholder 8">
            <a:extLst>
              <a:ext uri="{FF2B5EF4-FFF2-40B4-BE49-F238E27FC236}">
                <a16:creationId xmlns:a16="http://schemas.microsoft.com/office/drawing/2014/main" id="{92DA49EE-3BAA-1849-93CC-71DFCA347A19}"/>
              </a:ext>
            </a:extLst>
          </p:cNvPr>
          <p:cNvSpPr>
            <a:spLocks noGrp="1"/>
          </p:cNvSpPr>
          <p:nvPr>
            <p:ph type="body" sz="quarter" idx="16"/>
          </p:nvPr>
        </p:nvSpPr>
        <p:spPr/>
        <p:txBody>
          <a:bodyPr/>
          <a:lstStyle/>
          <a:p>
            <a:r>
              <a:rPr lang="en-US" dirty="0"/>
              <a:t>355</a:t>
            </a:r>
          </a:p>
        </p:txBody>
      </p:sp>
    </p:spTree>
    <p:extLst>
      <p:ext uri="{BB962C8B-B14F-4D97-AF65-F5344CB8AC3E}">
        <p14:creationId xmlns:p14="http://schemas.microsoft.com/office/powerpoint/2010/main" val="141124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99DA084B-5D1A-8C47-94D0-29EC06EA62A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73962A5B-B147-AD4D-BDC1-C34701AA4A69}"/>
              </a:ext>
            </a:extLst>
          </p:cNvPr>
          <p:cNvSpPr>
            <a:spLocks noGrp="1"/>
          </p:cNvSpPr>
          <p:nvPr>
            <p:ph type="body" sz="quarter" idx="12"/>
          </p:nvPr>
        </p:nvSpPr>
        <p:spPr/>
        <p:txBody>
          <a:bodyPr/>
          <a:lstStyle/>
          <a:p>
            <a:r>
              <a:rPr lang="en-US" dirty="0"/>
              <a:t>Make sense of the problem</a:t>
            </a:r>
          </a:p>
        </p:txBody>
      </p:sp>
      <p:sp>
        <p:nvSpPr>
          <p:cNvPr id="8" name="Text Placeholder 7">
            <a:extLst>
              <a:ext uri="{FF2B5EF4-FFF2-40B4-BE49-F238E27FC236}">
                <a16:creationId xmlns:a16="http://schemas.microsoft.com/office/drawing/2014/main" id="{C023937D-5A1D-EB4F-9E44-8928B46D7955}"/>
              </a:ext>
            </a:extLst>
          </p:cNvPr>
          <p:cNvSpPr>
            <a:spLocks noGrp="1"/>
          </p:cNvSpPr>
          <p:nvPr>
            <p:ph type="body" sz="quarter" idx="10"/>
          </p:nvPr>
        </p:nvSpPr>
        <p:spPr>
          <a:xfrm>
            <a:off x="413148" y="1146174"/>
            <a:ext cx="5486400" cy="2581763"/>
          </a:xfrm>
        </p:spPr>
        <p:txBody>
          <a:bodyPr/>
          <a:lstStyle/>
          <a:p>
            <a:pPr>
              <a:spcBef>
                <a:spcPts val="1000"/>
              </a:spcBef>
            </a:pPr>
            <a:r>
              <a:rPr lang="en-US" dirty="0"/>
              <a:t>Adela, Rachel, and Santo take pictures at a Purim celebration.</a:t>
            </a:r>
          </a:p>
          <a:p>
            <a:pPr marL="342900" indent="-342900">
              <a:spcBef>
                <a:spcPts val="1000"/>
              </a:spcBef>
              <a:buFont typeface="Arial" panose="020B0604020202020204" pitchFamily="34" charset="0"/>
              <a:buChar char="•"/>
            </a:pPr>
            <a:r>
              <a:rPr lang="en-US" dirty="0"/>
              <a:t>Adela takes 7 more pictures than Rachel.</a:t>
            </a:r>
          </a:p>
          <a:p>
            <a:pPr marL="342900" indent="-342900">
              <a:spcBef>
                <a:spcPts val="1000"/>
              </a:spcBef>
              <a:buFont typeface="Arial" panose="020B0604020202020204" pitchFamily="34" charset="0"/>
              <a:buChar char="•"/>
            </a:pPr>
            <a:r>
              <a:rPr lang="en-US" dirty="0"/>
              <a:t>Santo takes 4 times as many pictures as Adela.</a:t>
            </a:r>
          </a:p>
          <a:p>
            <a:pPr marL="342900" indent="-342900">
              <a:spcBef>
                <a:spcPts val="1000"/>
              </a:spcBef>
              <a:buFont typeface="Arial" panose="020B0604020202020204" pitchFamily="34" charset="0"/>
              <a:buChar char="•"/>
            </a:pPr>
            <a:r>
              <a:rPr lang="en-US" dirty="0"/>
              <a:t>Santo takes 48 pictures.</a:t>
            </a:r>
          </a:p>
          <a:p>
            <a:pPr>
              <a:spcBef>
                <a:spcPts val="1000"/>
              </a:spcBef>
            </a:pPr>
            <a:r>
              <a:rPr lang="en-US" dirty="0"/>
              <a:t>How many pictures does Rachel take?</a:t>
            </a:r>
          </a:p>
        </p:txBody>
      </p:sp>
      <p:pic>
        <p:nvPicPr>
          <p:cNvPr id="11" name="Content Placeholder 14">
            <a:extLst>
              <a:ext uri="{FF2B5EF4-FFF2-40B4-BE49-F238E27FC236}">
                <a16:creationId xmlns:a16="http://schemas.microsoft.com/office/drawing/2014/main" id="{77BB2481-1488-1A40-889D-F54D66E9E04F}"/>
              </a:ext>
              <a:ext uri="{C183D7F6-B498-43B3-948B-1728B52AA6E4}">
                <adec:decorative xmlns:adec="http://schemas.microsoft.com/office/drawing/2017/decorative" val="1"/>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6464808" y="1146174"/>
            <a:ext cx="1905000" cy="3879273"/>
          </a:xfrm>
          <a:prstGeom prst="rect">
            <a:avLst/>
          </a:prstGeom>
        </p:spPr>
      </p:pic>
      <p:sp>
        <p:nvSpPr>
          <p:cNvPr id="9" name="Content Placeholder 8">
            <a:extLst>
              <a:ext uri="{FF2B5EF4-FFF2-40B4-BE49-F238E27FC236}">
                <a16:creationId xmlns:a16="http://schemas.microsoft.com/office/drawing/2014/main" id="{032C032B-5220-3F45-B6D0-E7C6B27F7BD6}"/>
              </a:ext>
            </a:extLst>
          </p:cNvPr>
          <p:cNvSpPr>
            <a:spLocks noGrp="1"/>
          </p:cNvSpPr>
          <p:nvPr>
            <p:ph sz="quarter" idx="11"/>
          </p:nvPr>
        </p:nvSpPr>
        <p:spPr/>
        <p:txBody>
          <a:bodyPr/>
          <a:lstStyle/>
          <a:p>
            <a:r>
              <a:rPr lang="en-US" dirty="0"/>
              <a:t>What information is important based on what you need to find?</a:t>
            </a:r>
          </a:p>
        </p:txBody>
      </p:sp>
      <p:sp>
        <p:nvSpPr>
          <p:cNvPr id="13" name="Text Placeholder 12">
            <a:extLst>
              <a:ext uri="{FF2B5EF4-FFF2-40B4-BE49-F238E27FC236}">
                <a16:creationId xmlns:a16="http://schemas.microsoft.com/office/drawing/2014/main" id="{4E898E4C-79C6-674F-9B64-92CEEE252D94}"/>
              </a:ext>
            </a:extLst>
          </p:cNvPr>
          <p:cNvSpPr>
            <a:spLocks noGrp="1"/>
          </p:cNvSpPr>
          <p:nvPr>
            <p:ph type="body" sz="quarter" idx="16"/>
          </p:nvPr>
        </p:nvSpPr>
        <p:spPr/>
        <p:txBody>
          <a:bodyPr/>
          <a:lstStyle/>
          <a:p>
            <a:r>
              <a:rPr lang="en-US" dirty="0"/>
              <a:t>355</a:t>
            </a:r>
          </a:p>
        </p:txBody>
      </p:sp>
    </p:spTree>
    <p:extLst>
      <p:ext uri="{BB962C8B-B14F-4D97-AF65-F5344CB8AC3E}">
        <p14:creationId xmlns:p14="http://schemas.microsoft.com/office/powerpoint/2010/main" val="150841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93A45393-0A36-174B-86BF-2ADFC0911DF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1E5F2CF7-69A7-1B40-B43D-04A0E43B1569}"/>
              </a:ext>
            </a:extLst>
          </p:cNvPr>
          <p:cNvSpPr>
            <a:spLocks noGrp="1"/>
          </p:cNvSpPr>
          <p:nvPr>
            <p:ph type="body" sz="quarter" idx="12"/>
          </p:nvPr>
        </p:nvSpPr>
        <p:spPr/>
        <p:txBody>
          <a:bodyPr/>
          <a:lstStyle/>
          <a:p>
            <a:r>
              <a:rPr lang="en-US" dirty="0"/>
              <a:t>Solve and support your thinking</a:t>
            </a:r>
          </a:p>
        </p:txBody>
      </p:sp>
      <p:sp>
        <p:nvSpPr>
          <p:cNvPr id="8" name="Text Placeholder 7">
            <a:extLst>
              <a:ext uri="{FF2B5EF4-FFF2-40B4-BE49-F238E27FC236}">
                <a16:creationId xmlns:a16="http://schemas.microsoft.com/office/drawing/2014/main" id="{E40CEF4F-DB2A-5040-AAA9-A9AE94C558A8}"/>
              </a:ext>
            </a:extLst>
          </p:cNvPr>
          <p:cNvSpPr>
            <a:spLocks noGrp="1"/>
          </p:cNvSpPr>
          <p:nvPr>
            <p:ph type="body" sz="quarter" idx="10"/>
          </p:nvPr>
        </p:nvSpPr>
        <p:spPr>
          <a:xfrm>
            <a:off x="413148" y="1146175"/>
            <a:ext cx="5486400" cy="2551618"/>
          </a:xfrm>
        </p:spPr>
        <p:txBody>
          <a:bodyPr/>
          <a:lstStyle/>
          <a:p>
            <a:pPr>
              <a:spcBef>
                <a:spcPts val="1000"/>
              </a:spcBef>
            </a:pPr>
            <a:r>
              <a:rPr lang="en-US" dirty="0"/>
              <a:t>Adela, Rachel, and Santo take pictures at a Purim celebration.</a:t>
            </a:r>
          </a:p>
          <a:p>
            <a:pPr marL="342900" indent="-342900">
              <a:spcBef>
                <a:spcPts val="1000"/>
              </a:spcBef>
              <a:buFont typeface="Arial" panose="020B0604020202020204" pitchFamily="34" charset="0"/>
              <a:buChar char="•"/>
            </a:pPr>
            <a:r>
              <a:rPr lang="en-US" dirty="0"/>
              <a:t>Adela takes 7 more pictures than Rachel.</a:t>
            </a:r>
          </a:p>
          <a:p>
            <a:pPr marL="342900" indent="-342900">
              <a:spcBef>
                <a:spcPts val="1000"/>
              </a:spcBef>
              <a:buFont typeface="Arial" panose="020B0604020202020204" pitchFamily="34" charset="0"/>
              <a:buChar char="•"/>
            </a:pPr>
            <a:r>
              <a:rPr lang="en-US" dirty="0"/>
              <a:t>Santo takes 4 times as many pictures as Adela.</a:t>
            </a:r>
          </a:p>
          <a:p>
            <a:pPr marL="342900" indent="-342900">
              <a:spcBef>
                <a:spcPts val="1000"/>
              </a:spcBef>
              <a:buFont typeface="Arial" panose="020B0604020202020204" pitchFamily="34" charset="0"/>
              <a:buChar char="•"/>
            </a:pPr>
            <a:r>
              <a:rPr lang="en-US" dirty="0"/>
              <a:t>Santo takes 48 pictures.</a:t>
            </a:r>
          </a:p>
          <a:p>
            <a:pPr>
              <a:spcBef>
                <a:spcPts val="1000"/>
              </a:spcBef>
            </a:pPr>
            <a:r>
              <a:rPr lang="en-US" dirty="0"/>
              <a:t>How many pictures does Rachel take?</a:t>
            </a:r>
          </a:p>
        </p:txBody>
      </p:sp>
      <p:pic>
        <p:nvPicPr>
          <p:cNvPr id="10" name="Content Placeholder 14">
            <a:extLst>
              <a:ext uri="{FF2B5EF4-FFF2-40B4-BE49-F238E27FC236}">
                <a16:creationId xmlns:a16="http://schemas.microsoft.com/office/drawing/2014/main" id="{DCCC0D4E-F458-AE4A-B0C6-97AB164FF048}"/>
              </a:ext>
              <a:ext uri="{C183D7F6-B498-43B3-948B-1728B52AA6E4}">
                <adec:decorative xmlns:adec="http://schemas.microsoft.com/office/drawing/2017/decorative" val="1"/>
              </a:ext>
            </a:extLst>
          </p:cNvPr>
          <p:cNvPicPr>
            <a:picLocks noGrp="1" noChangeAspect="1"/>
          </p:cNvPicPr>
          <p:nvPr>
            <p:ph sz="quarter" idx="15"/>
          </p:nvPr>
        </p:nvPicPr>
        <p:blipFill>
          <a:blip r:embed="rId4" cstate="screen">
            <a:extLst>
              <a:ext uri="{28A0092B-C50C-407E-A947-70E740481C1C}">
                <a14:useLocalDpi xmlns:a14="http://schemas.microsoft.com/office/drawing/2010/main"/>
              </a:ext>
            </a:extLst>
          </a:blip>
          <a:stretch>
            <a:fillRect/>
          </a:stretch>
        </p:blipFill>
        <p:spPr>
          <a:xfrm>
            <a:off x="6464808" y="1146175"/>
            <a:ext cx="1905000" cy="3879273"/>
          </a:xfrm>
          <a:prstGeom prst="rect">
            <a:avLst/>
          </a:prstGeom>
        </p:spPr>
      </p:pic>
      <p:sp>
        <p:nvSpPr>
          <p:cNvPr id="11" name="Content Placeholder 10">
            <a:extLst>
              <a:ext uri="{FF2B5EF4-FFF2-40B4-BE49-F238E27FC236}">
                <a16:creationId xmlns:a16="http://schemas.microsoft.com/office/drawing/2014/main" id="{88E3F902-ADCD-F644-B1B1-A93C3AB60D5E}"/>
              </a:ext>
            </a:extLst>
          </p:cNvPr>
          <p:cNvSpPr>
            <a:spLocks noGrp="1"/>
          </p:cNvSpPr>
          <p:nvPr>
            <p:ph sz="quarter" idx="14"/>
          </p:nvPr>
        </p:nvSpPr>
        <p:spPr>
          <a:xfrm>
            <a:off x="753219" y="5160008"/>
            <a:ext cx="5607387" cy="1261872"/>
          </a:xfrm>
        </p:spPr>
        <p:txBody>
          <a:bodyPr/>
          <a:lstStyle/>
          <a:p>
            <a:r>
              <a:rPr lang="en-US" b="1" dirty="0">
                <a:solidFill>
                  <a:srgbClr val="0071BC"/>
                </a:solidFill>
              </a:rPr>
              <a:t>Math Toolkit  </a:t>
            </a:r>
            <a:r>
              <a:rPr lang="en-US" dirty="0"/>
              <a:t>algebra tiles, grid paper, number lines, sticky notes</a:t>
            </a:r>
          </a:p>
        </p:txBody>
      </p:sp>
      <p:sp>
        <p:nvSpPr>
          <p:cNvPr id="13" name="Text Placeholder 12">
            <a:extLst>
              <a:ext uri="{FF2B5EF4-FFF2-40B4-BE49-F238E27FC236}">
                <a16:creationId xmlns:a16="http://schemas.microsoft.com/office/drawing/2014/main" id="{F3B91941-DD74-D94C-B351-F82BD8134FFB}"/>
              </a:ext>
            </a:extLst>
          </p:cNvPr>
          <p:cNvSpPr>
            <a:spLocks noGrp="1"/>
          </p:cNvSpPr>
          <p:nvPr>
            <p:ph type="body" sz="quarter" idx="16"/>
          </p:nvPr>
        </p:nvSpPr>
        <p:spPr/>
        <p:txBody>
          <a:bodyPr/>
          <a:lstStyle/>
          <a:p>
            <a:r>
              <a:rPr lang="en-US" dirty="0"/>
              <a:t>355</a:t>
            </a:r>
          </a:p>
        </p:txBody>
      </p:sp>
    </p:spTree>
    <p:extLst>
      <p:ext uri="{BB962C8B-B14F-4D97-AF65-F5344CB8AC3E}">
        <p14:creationId xmlns:p14="http://schemas.microsoft.com/office/powerpoint/2010/main" val="326430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Discuss It">
            <a:extLst>
              <a:ext uri="{FF2B5EF4-FFF2-40B4-BE49-F238E27FC236}">
                <a16:creationId xmlns:a16="http://schemas.microsoft.com/office/drawing/2014/main" id="{DB470E56-B166-DB46-A453-551848D9908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712A3873-10E8-4341-8CE5-0E20217A178A}"/>
              </a:ext>
            </a:extLst>
          </p:cNvPr>
          <p:cNvSpPr>
            <a:spLocks noGrp="1"/>
          </p:cNvSpPr>
          <p:nvPr>
            <p:ph type="body" sz="quarter" idx="12"/>
          </p:nvPr>
        </p:nvSpPr>
        <p:spPr/>
        <p:txBody>
          <a:bodyPr/>
          <a:lstStyle/>
          <a:p>
            <a:r>
              <a:rPr lang="en-US" dirty="0"/>
              <a:t>Share your thinking with a partner</a:t>
            </a:r>
          </a:p>
        </p:txBody>
      </p:sp>
      <p:sp>
        <p:nvSpPr>
          <p:cNvPr id="8" name="Text Placeholder 7">
            <a:extLst>
              <a:ext uri="{FF2B5EF4-FFF2-40B4-BE49-F238E27FC236}">
                <a16:creationId xmlns:a16="http://schemas.microsoft.com/office/drawing/2014/main" id="{40B5E257-6502-9E4E-A458-A0D2432A3998}"/>
              </a:ext>
            </a:extLst>
          </p:cNvPr>
          <p:cNvSpPr>
            <a:spLocks noGrp="1"/>
          </p:cNvSpPr>
          <p:nvPr>
            <p:ph type="body" sz="quarter" idx="10"/>
          </p:nvPr>
        </p:nvSpPr>
        <p:spPr>
          <a:xfrm>
            <a:off x="2030390" y="2701082"/>
            <a:ext cx="4965700" cy="1708269"/>
          </a:xfrm>
        </p:spPr>
        <p:txBody>
          <a:bodyPr/>
          <a:lstStyle/>
          <a:p>
            <a:r>
              <a:rPr lang="en-US" b="1" i="1" dirty="0">
                <a:solidFill>
                  <a:srgbClr val="0071BC"/>
                </a:solidFill>
              </a:rPr>
              <a:t>Ask: </a:t>
            </a:r>
            <a:r>
              <a:rPr lang="en-US" dirty="0"/>
              <a:t>What did you do first to find the number of pictures Rachel takes? Why?</a:t>
            </a:r>
          </a:p>
          <a:p>
            <a:r>
              <a:rPr lang="en-US" b="1" i="1" dirty="0">
                <a:solidFill>
                  <a:srgbClr val="0071BC"/>
                </a:solidFill>
              </a:rPr>
              <a:t>Share: </a:t>
            </a:r>
            <a:r>
              <a:rPr lang="en-US" dirty="0"/>
              <a:t>I started by . . . because . . .</a:t>
            </a:r>
          </a:p>
        </p:txBody>
      </p:sp>
      <p:sp>
        <p:nvSpPr>
          <p:cNvPr id="11" name="Text Placeholder 10">
            <a:extLst>
              <a:ext uri="{FF2B5EF4-FFF2-40B4-BE49-F238E27FC236}">
                <a16:creationId xmlns:a16="http://schemas.microsoft.com/office/drawing/2014/main" id="{D71902FE-3543-844C-9807-2C881EA32039}"/>
              </a:ext>
            </a:extLst>
          </p:cNvPr>
          <p:cNvSpPr>
            <a:spLocks noGrp="1"/>
          </p:cNvSpPr>
          <p:nvPr>
            <p:ph type="body" sz="quarter" idx="16"/>
          </p:nvPr>
        </p:nvSpPr>
        <p:spPr/>
        <p:txBody>
          <a:bodyPr/>
          <a:lstStyle/>
          <a:p>
            <a:r>
              <a:rPr lang="en-US" dirty="0"/>
              <a:t>355</a:t>
            </a:r>
          </a:p>
        </p:txBody>
      </p:sp>
    </p:spTree>
    <p:extLst>
      <p:ext uri="{BB962C8B-B14F-4D97-AF65-F5344CB8AC3E}">
        <p14:creationId xmlns:p14="http://schemas.microsoft.com/office/powerpoint/2010/main" val="288849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iscuss It">
            <a:extLst>
              <a:ext uri="{FF2B5EF4-FFF2-40B4-BE49-F238E27FC236}">
                <a16:creationId xmlns:a16="http://schemas.microsoft.com/office/drawing/2014/main" id="{48CA4AF9-ABB6-D541-81AC-02A62A7D2CD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1F73521D-4898-154E-A823-B753B52507BB}"/>
              </a:ext>
            </a:extLst>
          </p:cNvPr>
          <p:cNvSpPr>
            <a:spLocks noGrp="1"/>
          </p:cNvSpPr>
          <p:nvPr>
            <p:ph type="body" sz="quarter" idx="12"/>
          </p:nvPr>
        </p:nvSpPr>
        <p:spPr>
          <a:xfrm>
            <a:off x="1678120" y="-19444"/>
            <a:ext cx="5670238" cy="699720"/>
          </a:xfrm>
        </p:spPr>
        <p:txBody>
          <a:bodyPr/>
          <a:lstStyle/>
          <a:p>
            <a:r>
              <a:rPr lang="en-US" dirty="0"/>
              <a:t>Compare class strategies</a:t>
            </a:r>
          </a:p>
        </p:txBody>
      </p:sp>
      <p:sp>
        <p:nvSpPr>
          <p:cNvPr id="6" name="Text Placeholder 5">
            <a:extLst>
              <a:ext uri="{FF2B5EF4-FFF2-40B4-BE49-F238E27FC236}">
                <a16:creationId xmlns:a16="http://schemas.microsoft.com/office/drawing/2014/main" id="{38CFD236-C992-BA47-AE90-14332739D8AC}"/>
              </a:ext>
            </a:extLst>
          </p:cNvPr>
          <p:cNvSpPr>
            <a:spLocks noGrp="1"/>
          </p:cNvSpPr>
          <p:nvPr>
            <p:ph type="body" sz="quarter" idx="10"/>
          </p:nvPr>
        </p:nvSpPr>
        <p:spPr>
          <a:xfrm>
            <a:off x="413148" y="1146175"/>
            <a:ext cx="5486400" cy="2531522"/>
          </a:xfrm>
        </p:spPr>
        <p:txBody>
          <a:bodyPr/>
          <a:lstStyle/>
          <a:p>
            <a:pPr>
              <a:spcBef>
                <a:spcPts val="1000"/>
              </a:spcBef>
            </a:pPr>
            <a:r>
              <a:rPr lang="en-US" dirty="0"/>
              <a:t>Adela, Rachel, and Santo take pictures at a Purim celebration.</a:t>
            </a:r>
          </a:p>
          <a:p>
            <a:pPr marL="342900" indent="-342900">
              <a:spcBef>
                <a:spcPts val="1000"/>
              </a:spcBef>
              <a:buFont typeface="Arial" panose="020B0604020202020204" pitchFamily="34" charset="0"/>
              <a:buChar char="•"/>
            </a:pPr>
            <a:r>
              <a:rPr lang="en-US" dirty="0"/>
              <a:t>Adela takes 7 more pictures than Rachel.</a:t>
            </a:r>
          </a:p>
          <a:p>
            <a:pPr marL="342900" indent="-342900">
              <a:spcBef>
                <a:spcPts val="1000"/>
              </a:spcBef>
              <a:buFont typeface="Arial" panose="020B0604020202020204" pitchFamily="34" charset="0"/>
              <a:buChar char="•"/>
            </a:pPr>
            <a:r>
              <a:rPr lang="en-US" dirty="0"/>
              <a:t>Santo takes 4 times as many pictures as Adela.</a:t>
            </a:r>
          </a:p>
          <a:p>
            <a:pPr marL="342900" indent="-342900">
              <a:spcBef>
                <a:spcPts val="1000"/>
              </a:spcBef>
              <a:buFont typeface="Arial" panose="020B0604020202020204" pitchFamily="34" charset="0"/>
              <a:buChar char="•"/>
            </a:pPr>
            <a:r>
              <a:rPr lang="en-US" dirty="0"/>
              <a:t>Santo takes 48 pictures.</a:t>
            </a:r>
          </a:p>
          <a:p>
            <a:pPr>
              <a:spcBef>
                <a:spcPts val="1000"/>
              </a:spcBef>
            </a:pPr>
            <a:r>
              <a:rPr lang="en-US" dirty="0"/>
              <a:t>How many pictures does Rachel take?</a:t>
            </a:r>
          </a:p>
        </p:txBody>
      </p:sp>
      <p:sp>
        <p:nvSpPr>
          <p:cNvPr id="10" name="Text Placeholder 9">
            <a:extLst>
              <a:ext uri="{FF2B5EF4-FFF2-40B4-BE49-F238E27FC236}">
                <a16:creationId xmlns:a16="http://schemas.microsoft.com/office/drawing/2014/main" id="{A0AB55E5-717A-1249-8531-BD95AA42A321}"/>
              </a:ext>
            </a:extLst>
          </p:cNvPr>
          <p:cNvSpPr>
            <a:spLocks noGrp="1"/>
          </p:cNvSpPr>
          <p:nvPr>
            <p:ph type="body" sz="quarter" idx="16"/>
          </p:nvPr>
        </p:nvSpPr>
        <p:spPr/>
        <p:txBody>
          <a:bodyPr/>
          <a:lstStyle/>
          <a:p>
            <a:r>
              <a:rPr lang="en-US" dirty="0"/>
              <a:t>355</a:t>
            </a:r>
          </a:p>
        </p:txBody>
      </p:sp>
    </p:spTree>
    <p:extLst>
      <p:ext uri="{BB962C8B-B14F-4D97-AF65-F5344CB8AC3E}">
        <p14:creationId xmlns:p14="http://schemas.microsoft.com/office/powerpoint/2010/main" val="143846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Connect It">
            <a:extLst>
              <a:ext uri="{FF2B5EF4-FFF2-40B4-BE49-F238E27FC236}">
                <a16:creationId xmlns:a16="http://schemas.microsoft.com/office/drawing/2014/main" id="{5F7002F5-3822-D54F-AC59-686949C7CD66}"/>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98A6A765-B64B-4546-B951-43DB90C58C62}"/>
              </a:ext>
            </a:extLst>
          </p:cNvPr>
          <p:cNvSpPr>
            <a:spLocks noGrp="1"/>
          </p:cNvSpPr>
          <p:nvPr>
            <p:ph type="body" sz="quarter" idx="13"/>
          </p:nvPr>
        </p:nvSpPr>
        <p:spPr/>
        <p:txBody>
          <a:bodyPr/>
          <a:lstStyle/>
          <a:p>
            <a:r>
              <a:rPr lang="en-US" dirty="0"/>
              <a:t>Make connections and explain your thinking</a:t>
            </a:r>
          </a:p>
        </p:txBody>
      </p:sp>
      <p:pic>
        <p:nvPicPr>
          <p:cNvPr id="16" name="Picture Placeholder 15" descr="one">
            <a:extLst>
              <a:ext uri="{FF2B5EF4-FFF2-40B4-BE49-F238E27FC236}">
                <a16:creationId xmlns:a16="http://schemas.microsoft.com/office/drawing/2014/main" id="{C66EA5D4-8A4A-A54B-906B-C4092998FF78}"/>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2CAE868D-46D8-6446-9BE8-C6C6B45DA1CD}"/>
              </a:ext>
            </a:extLst>
          </p:cNvPr>
          <p:cNvSpPr>
            <a:spLocks noGrp="1"/>
          </p:cNvSpPr>
          <p:nvPr>
            <p:ph sz="quarter" idx="10"/>
          </p:nvPr>
        </p:nvSpPr>
        <p:spPr>
          <a:xfrm>
            <a:off x="665497" y="945397"/>
            <a:ext cx="5486400" cy="699720"/>
          </a:xfrm>
        </p:spPr>
        <p:txBody>
          <a:bodyPr/>
          <a:lstStyle/>
          <a:p>
            <a:r>
              <a:rPr lang="en-US" b="1" dirty="0">
                <a:solidFill>
                  <a:srgbClr val="0071BC"/>
                </a:solidFill>
              </a:rPr>
              <a:t>Look Back </a:t>
            </a:r>
            <a:r>
              <a:rPr lang="en-US" dirty="0"/>
              <a:t>How many pictures do Adela and Rachel each take? How do you know?</a:t>
            </a:r>
          </a:p>
        </p:txBody>
      </p:sp>
      <p:sp>
        <p:nvSpPr>
          <p:cNvPr id="12" name="Text Placeholder 11">
            <a:extLst>
              <a:ext uri="{FF2B5EF4-FFF2-40B4-BE49-F238E27FC236}">
                <a16:creationId xmlns:a16="http://schemas.microsoft.com/office/drawing/2014/main" id="{F0693D19-364D-0342-8AAD-26A767C75365}"/>
              </a:ext>
            </a:extLst>
          </p:cNvPr>
          <p:cNvSpPr>
            <a:spLocks noGrp="1"/>
          </p:cNvSpPr>
          <p:nvPr>
            <p:ph type="body" sz="quarter" idx="18"/>
          </p:nvPr>
        </p:nvSpPr>
        <p:spPr/>
        <p:txBody>
          <a:bodyPr/>
          <a:lstStyle/>
          <a:p>
            <a:r>
              <a:rPr lang="en-US" dirty="0"/>
              <a:t>356</a:t>
            </a:r>
          </a:p>
        </p:txBody>
      </p:sp>
    </p:spTree>
    <p:extLst>
      <p:ext uri="{BB962C8B-B14F-4D97-AF65-F5344CB8AC3E}">
        <p14:creationId xmlns:p14="http://schemas.microsoft.com/office/powerpoint/2010/main" val="3210665850"/>
      </p:ext>
    </p:extLst>
  </p:cSld>
  <p:clrMapOvr>
    <a:masterClrMapping/>
  </p:clrMapOvr>
</p:sld>
</file>

<file path=ppt/theme/theme1.xml><?xml version="1.0" encoding="utf-8"?>
<a:theme xmlns:a="http://schemas.openxmlformats.org/drawingml/2006/main" name="2_Title-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plor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al World Conn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06F326-D9AA-4973-955A-5BEEC404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621c4b-eaca-4bd6-8859-1c1ea05972c6"/>
    <ds:schemaRef ds:uri="031d766f-b14e-4c0e-af7a-21ee373830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15E77D-10C0-46D6-80BE-C24706CFF18F}">
  <ds:schemaRefs>
    <ds:schemaRef ds:uri="http://schemas.microsoft.com/sharepoint/v3/contenttype/forms"/>
  </ds:schemaRefs>
</ds:datastoreItem>
</file>

<file path=customXml/itemProps3.xml><?xml version="1.0" encoding="utf-8"?>
<ds:datastoreItem xmlns:ds="http://schemas.openxmlformats.org/officeDocument/2006/customXml" ds:itemID="{2E831CA6-C77B-4385-AB0E-ECE5C454CB55}">
  <ds:schemaRefs>
    <ds:schemaRef ds:uri="http://schemas.microsoft.com/office/2006/documentManagement/types"/>
    <ds:schemaRef ds:uri="http://schemas.microsoft.com/office/2006/metadata/properties"/>
    <ds:schemaRef ds:uri="http://purl.org/dc/elements/1.1/"/>
    <ds:schemaRef ds:uri="http://www.w3.org/XML/1998/namespace"/>
    <ds:schemaRef ds:uri="cc621c4b-eaca-4bd6-8859-1c1ea05972c6"/>
    <ds:schemaRef ds:uri="http://purl.org/dc/dcmitype/"/>
    <ds:schemaRef ds:uri="http://schemas.microsoft.com/office/infopath/2007/PartnerControls"/>
    <ds:schemaRef ds:uri="031d766f-b14e-4c0e-af7a-21ee3738300f"/>
    <ds:schemaRef ds:uri="http://schemas.openxmlformats.org/package/2006/metadata/core-propertie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1006</TotalTime>
  <Words>2692</Words>
  <Application>Microsoft Macintosh PowerPoint</Application>
  <PresentationFormat>On-screen Show (4:3)</PresentationFormat>
  <Paragraphs>288</Paragraphs>
  <Slides>28</Slides>
  <Notes>28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28</vt:i4>
      </vt:variant>
    </vt:vector>
  </HeadingPairs>
  <TitlesOfParts>
    <vt:vector size="39" baseType="lpstr">
      <vt:lpstr>Arial</vt:lpstr>
      <vt:lpstr>Calibri</vt:lpstr>
      <vt:lpstr>Calibri Light</vt:lpstr>
      <vt:lpstr>Helvetica</vt:lpstr>
      <vt:lpstr>2_Title-Slides</vt:lpstr>
      <vt:lpstr>Start Slides</vt:lpstr>
      <vt:lpstr>Explore Slides</vt:lpstr>
      <vt:lpstr>Connect to Culture</vt:lpstr>
      <vt:lpstr>Practice Slides</vt:lpstr>
      <vt:lpstr>Real World Connection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Juri Kawamura</cp:lastModifiedBy>
  <cp:revision>245</cp:revision>
  <cp:lastPrinted>2022-08-11T00:44:02Z</cp:lastPrinted>
  <dcterms:created xsi:type="dcterms:W3CDTF">2020-04-30T18:18:26Z</dcterms:created>
  <dcterms:modified xsi:type="dcterms:W3CDTF">2022-08-24T14:49:36Z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