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4" r:id="rId4"/>
    <p:sldMasterId id="2147483848" r:id="rId5"/>
    <p:sldMasterId id="2147483790" r:id="rId6"/>
    <p:sldMasterId id="2147483875" r:id="rId7"/>
    <p:sldMasterId id="2147483896" r:id="rId8"/>
    <p:sldMasterId id="2147483842" r:id="rId9"/>
    <p:sldMasterId id="2147483764" r:id="rId10"/>
    <p:sldMasterId id="2147483904" r:id="rId11"/>
  </p:sldMasterIdLst>
  <p:notesMasterIdLst>
    <p:notesMasterId r:id="rId43"/>
  </p:notesMasterIdLst>
  <p:handoutMasterIdLst>
    <p:handoutMasterId r:id="rId44"/>
  </p:handoutMasterIdLst>
  <p:sldIdLst>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337" r:id="rId33"/>
    <p:sldId id="338" r:id="rId34"/>
    <p:sldId id="339" r:id="rId35"/>
    <p:sldId id="340" r:id="rId36"/>
    <p:sldId id="341" r:id="rId37"/>
    <p:sldId id="342" r:id="rId38"/>
    <p:sldId id="343" r:id="rId39"/>
    <p:sldId id="344" r:id="rId40"/>
    <p:sldId id="345" r:id="rId41"/>
    <p:sldId id="34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C9C804-68E1-A44A-BACF-85C9BAF2EDC6}">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64" userDrawn="1">
          <p15:clr>
            <a:srgbClr val="A4A3A4"/>
          </p15:clr>
        </p15:guide>
        <p15:guide id="4" pos="480" userDrawn="1">
          <p15:clr>
            <a:srgbClr val="A4A3A4"/>
          </p15:clr>
        </p15:guide>
        <p15:guide id="5" pos="5496" userDrawn="1">
          <p15:clr>
            <a:srgbClr val="A4A3A4"/>
          </p15:clr>
        </p15:guide>
        <p15:guide id="6" orient="horz" pos="40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0"/>
    <a:srgbClr val="CE007A"/>
    <a:srgbClr val="0071BC"/>
    <a:srgbClr val="E67325"/>
    <a:srgbClr val="388ACA"/>
    <a:srgbClr val="EC500E"/>
    <a:srgbClr val="16529D"/>
    <a:srgbClr val="18558E"/>
    <a:srgbClr val="A4C0E4"/>
    <a:srgbClr val="B6D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0FF76-8738-116F-1D97-70FCB5512422}" v="1" dt="2022-09-14T15:32:31.590"/>
    <p1510:client id="{80077266-48D8-F448-87F4-878A1254A32D}" v="2" dt="2022-08-31T14:54:52.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75510" autoAdjust="0"/>
  </p:normalViewPr>
  <p:slideViewPr>
    <p:cSldViewPr snapToGrid="0">
      <p:cViewPr varScale="1">
        <p:scale>
          <a:sx n="90" d="100"/>
          <a:sy n="90" d="100"/>
        </p:scale>
        <p:origin x="3144" y="200"/>
      </p:cViewPr>
      <p:guideLst>
        <p:guide orient="horz" pos="2160"/>
        <p:guide pos="2880"/>
        <p:guide pos="264"/>
        <p:guide pos="480"/>
        <p:guide pos="5496"/>
        <p:guide orient="horz" pos="4032"/>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 Xiong" userId="c47461fb-4be0-4fd4-9a8c-1346a407027a" providerId="ADAL" clId="{80077266-48D8-F448-87F4-878A1254A32D}"/>
    <pc:docChg chg="custSel modSld modMainMaster">
      <pc:chgData name="Chia Xiong" userId="c47461fb-4be0-4fd4-9a8c-1346a407027a" providerId="ADAL" clId="{80077266-48D8-F448-87F4-878A1254A32D}" dt="2022-08-31T14:54:53.804" v="8" actId="20577"/>
      <pc:docMkLst>
        <pc:docMk/>
      </pc:docMkLst>
      <pc:sldChg chg="addSp delSp modSp mod">
        <pc:chgData name="Chia Xiong" userId="c47461fb-4be0-4fd4-9a8c-1346a407027a" providerId="ADAL" clId="{80077266-48D8-F448-87F4-878A1254A32D}" dt="2022-08-31T14:54:53.804" v="8" actId="20577"/>
        <pc:sldMkLst>
          <pc:docMk/>
          <pc:sldMk cId="4098074097" sldId="257"/>
        </pc:sldMkLst>
        <pc:spChg chg="del">
          <ac:chgData name="Chia Xiong" userId="c47461fb-4be0-4fd4-9a8c-1346a407027a" providerId="ADAL" clId="{80077266-48D8-F448-87F4-878A1254A32D}" dt="2022-08-31T14:54:50.699" v="6" actId="478"/>
          <ac:spMkLst>
            <pc:docMk/>
            <pc:sldMk cId="4098074097" sldId="257"/>
            <ac:spMk id="6" creationId="{4CCDF546-F080-9627-78F4-29DA3CDAA30E}"/>
          </ac:spMkLst>
        </pc:spChg>
        <pc:spChg chg="add mod">
          <ac:chgData name="Chia Xiong" userId="c47461fb-4be0-4fd4-9a8c-1346a407027a" providerId="ADAL" clId="{80077266-48D8-F448-87F4-878A1254A32D}" dt="2022-08-31T14:54:53.804" v="8" actId="20577"/>
          <ac:spMkLst>
            <pc:docMk/>
            <pc:sldMk cId="4098074097" sldId="257"/>
            <ac:spMk id="8" creationId="{68C4350A-40DF-651D-0706-4266552F23D3}"/>
          </ac:spMkLst>
        </pc:spChg>
      </pc:sldChg>
      <pc:sldMasterChg chg="modSldLayout">
        <pc:chgData name="Chia Xiong" userId="c47461fb-4be0-4fd4-9a8c-1346a407027a" providerId="ADAL" clId="{80077266-48D8-F448-87F4-878A1254A32D}" dt="2022-08-31T14:53:31.609" v="5" actId="14100"/>
        <pc:sldMasterMkLst>
          <pc:docMk/>
          <pc:sldMasterMk cId="1322037863" sldId="2147483844"/>
        </pc:sldMasterMkLst>
        <pc:sldLayoutChg chg="addSp modSp mod">
          <pc:chgData name="Chia Xiong" userId="c47461fb-4be0-4fd4-9a8c-1346a407027a" providerId="ADAL" clId="{80077266-48D8-F448-87F4-878A1254A32D}" dt="2022-08-31T14:53:31.609" v="5" actId="14100"/>
          <pc:sldLayoutMkLst>
            <pc:docMk/>
            <pc:sldMasterMk cId="1322037863" sldId="2147483844"/>
            <pc:sldLayoutMk cId="2567959200" sldId="2147483846"/>
          </pc:sldLayoutMkLst>
          <pc:spChg chg="add mod">
            <ac:chgData name="Chia Xiong" userId="c47461fb-4be0-4fd4-9a8c-1346a407027a" providerId="ADAL" clId="{80077266-48D8-F448-87F4-878A1254A32D}" dt="2022-08-31T14:53:21.896" v="0"/>
            <ac:spMkLst>
              <pc:docMk/>
              <pc:sldMasterMk cId="1322037863" sldId="2147483844"/>
              <pc:sldLayoutMk cId="2567959200" sldId="2147483846"/>
              <ac:spMk id="2" creationId="{E8F84B3D-EBDB-4D16-8E31-6BF5294D50DB}"/>
            </ac:spMkLst>
          </pc:spChg>
          <pc:spChg chg="mod">
            <ac:chgData name="Chia Xiong" userId="c47461fb-4be0-4fd4-9a8c-1346a407027a" providerId="ADAL" clId="{80077266-48D8-F448-87F4-878A1254A32D}" dt="2022-08-31T14:53:31.609" v="5" actId="14100"/>
            <ac:spMkLst>
              <pc:docMk/>
              <pc:sldMasterMk cId="1322037863" sldId="2147483844"/>
              <pc:sldLayoutMk cId="2567959200" sldId="2147483846"/>
              <ac:spMk id="25" creationId="{C2BC77B7-E54B-A241-ACAC-9CD29F9E4280}"/>
            </ac:spMkLst>
          </pc:spChg>
        </pc:sldLayoutChg>
      </pc:sldMasterChg>
    </pc:docChg>
  </pc:docChgLst>
  <pc:docChgLst>
    <pc:chgData name="Erin Michaud" userId="S::emichaud@cainc.com::dd13a7d8-c595-4019-89d1-4debf2ae86ff" providerId="AD" clId="Web-{55A0FF76-8738-116F-1D97-70FCB5512422}"/>
    <pc:docChg chg="modSld">
      <pc:chgData name="Erin Michaud" userId="S::emichaud@cainc.com::dd13a7d8-c595-4019-89d1-4debf2ae86ff" providerId="AD" clId="Web-{55A0FF76-8738-116F-1D97-70FCB5512422}" dt="2022-09-14T15:32:31.590" v="0"/>
      <pc:docMkLst>
        <pc:docMk/>
      </pc:docMkLst>
      <pc:sldChg chg="modSp">
        <pc:chgData name="Erin Michaud" userId="S::emichaud@cainc.com::dd13a7d8-c595-4019-89d1-4debf2ae86ff" providerId="AD" clId="Web-{55A0FF76-8738-116F-1D97-70FCB5512422}" dt="2022-09-14T15:32:31.590" v="0"/>
        <pc:sldMkLst>
          <pc:docMk/>
          <pc:sldMk cId="153572888" sldId="277"/>
        </pc:sldMkLst>
        <pc:graphicFrameChg chg="modGraphic">
          <ac:chgData name="Erin Michaud" userId="S::emichaud@cainc.com::dd13a7d8-c595-4019-89d1-4debf2ae86ff" providerId="AD" clId="Web-{55A0FF76-8738-116F-1D97-70FCB5512422}" dt="2022-09-14T15:32:31.590" v="0"/>
          <ac:graphicFrameMkLst>
            <pc:docMk/>
            <pc:sldMk cId="153572888" sldId="277"/>
            <ac:graphicFrameMk id="17" creationId="{E13DEDFA-0870-6645-90A1-271C036BC5E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9/14/2022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9/14/2022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Develop </a:t>
            </a:r>
            <a:r>
              <a:rPr lang="en-US" sz="1200" b="0" kern="1200" dirty="0">
                <a:solidFill>
                  <a:schemeClr val="tx1"/>
                </a:solidFill>
                <a:effectLst/>
                <a:latin typeface="Calibri" panose="020F0502020204030204" pitchFamily="34" charset="0"/>
                <a:ea typeface="+mn-ea"/>
                <a:cs typeface="Calibri" panose="020F0502020204030204" pitchFamily="34" charset="0"/>
              </a:rPr>
              <a:t>strategies for using unit rates to find an unknown quantity in an equivalent ratio.</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Recognize</a:t>
            </a:r>
            <a:r>
              <a:rPr lang="en-US" sz="1200" b="0" kern="1200" dirty="0">
                <a:solidFill>
                  <a:schemeClr val="tx1"/>
                </a:solidFill>
                <a:effectLst/>
                <a:latin typeface="Calibri" panose="020F0502020204030204" pitchFamily="34" charset="0"/>
                <a:ea typeface="+mn-ea"/>
                <a:cs typeface="Calibri" panose="020F0502020204030204" pitchFamily="34" charset="0"/>
              </a:rPr>
              <a:t> that you can solve ratio problems by dividing numbers in a ratio to find the unit rate and using the unit rate as a multiplier.</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reverse the quantities in equivalent ratios.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miscalculate the unit rate from an equivalent ratio, or vice versa.</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confuse multiplication and division when converting between measurement units.</a:t>
            </a:r>
          </a:p>
          <a:p>
            <a:endParaRPr lang="en-US" dirty="0"/>
          </a:p>
        </p:txBody>
      </p:sp>
      <p:sp>
        <p:nvSpPr>
          <p:cNvPr id="5" name="Date Placeholder 4">
            <a:extLst>
              <a:ext uri="{FF2B5EF4-FFF2-40B4-BE49-F238E27FC236}">
                <a16:creationId xmlns:a16="http://schemas.microsoft.com/office/drawing/2014/main" id="{B672BAE4-9A09-194C-BB21-CDCFF39DD53E}"/>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2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Monitor and Confirm Understanding</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The unit rate is calculated by dividing each quantity in the ratio by the number of laps.</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A fraction represents division, with the number of minutes in the numerator and the number of laps in the denominator.</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The unit rate is multiplied by the number of laps to find the number of minutes.</a:t>
            </a:r>
          </a:p>
        </p:txBody>
      </p:sp>
      <p:sp>
        <p:nvSpPr>
          <p:cNvPr id="5" name="Date Placeholder 4">
            <a:extLst>
              <a:ext uri="{FF2B5EF4-FFF2-40B4-BE49-F238E27FC236}">
                <a16:creationId xmlns:a16="http://schemas.microsoft.com/office/drawing/2014/main" id="{A1801799-8ACF-D54F-A192-1E8B43C6F9D0}"/>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54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Problem 4</a:t>
            </a:r>
          </a:p>
          <a:p>
            <a:r>
              <a:rPr lang="en-US" sz="1200" b="0" kern="1200" dirty="0">
                <a:solidFill>
                  <a:schemeClr val="tx1"/>
                </a:solidFill>
                <a:effectLst/>
                <a:latin typeface="Calibri" panose="020F0502020204030204" pitchFamily="34" charset="0"/>
                <a:ea typeface="+mn-ea"/>
                <a:cs typeface="Calibri" panose="020F0502020204030204" pitchFamily="34" charset="0"/>
              </a:rPr>
              <a:t>Look for understanding that unit rate can be used to find the number of minutes it takes to jog any number of laps, or the number of laps that can be jogged in any number of minutes.</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b="0" kern="1200" dirty="0">
                <a:solidFill>
                  <a:schemeClr val="tx1"/>
                </a:solidFill>
                <a:effectLst/>
                <a:latin typeface="Calibri" panose="020F0502020204030204" pitchFamily="34" charset="0"/>
                <a:ea typeface="+mn-ea"/>
                <a:cs typeface="Calibri" panose="020F0502020204030204" pitchFamily="34" charset="0"/>
              </a:rPr>
              <a:t> </a:t>
            </a:r>
            <a:r>
              <a:rPr lang="en-US" sz="1200" b="0" i="1" kern="1200" dirty="0">
                <a:solidFill>
                  <a:schemeClr val="tx1"/>
                </a:solidFill>
                <a:effectLst/>
                <a:latin typeface="Calibri" panose="020F0502020204030204" pitchFamily="34" charset="0"/>
                <a:ea typeface="+mn-ea"/>
                <a:cs typeface="Calibri" panose="020F0502020204030204" pitchFamily="34" charset="0"/>
              </a:rPr>
              <a:t>What is one way to find a unit rate from a given ratio?</a:t>
            </a:r>
          </a:p>
          <a:p>
            <a:endParaRPr lang="en-US" sz="1200" b="0" i="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b="0" kern="1200" dirty="0">
                <a:solidFill>
                  <a:schemeClr val="tx1"/>
                </a:solidFill>
                <a:effectLst/>
                <a:latin typeface="Calibri" panose="020F0502020204030204" pitchFamily="34" charset="0"/>
                <a:ea typeface="+mn-ea"/>
                <a:cs typeface="Calibri" panose="020F0502020204030204" pitchFamily="34" charset="0"/>
              </a:rPr>
              <a:t>One quantity in a ratio can be divided by the other to find the unit rate.</a:t>
            </a:r>
          </a:p>
          <a:p>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Problem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Calibri" panose="020F0502020204030204" pitchFamily="34" charset="0"/>
                <a:cs typeface="Calibri" panose="020F0502020204030204" pitchFamily="34" charset="0"/>
              </a:rPr>
              <a:t>Look for understanding that the unit rate is a factor that relates two quantities in a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Calibri" panose="020F0502020204030204" pitchFamily="34" charset="0"/>
                <a:cs typeface="Calibri" panose="020F0502020204030204" pitchFamily="34" charset="0"/>
              </a:rPr>
              <a:t>ASK</a:t>
            </a:r>
            <a:r>
              <a:rPr lang="en-US" b="0" dirty="0">
                <a:solidFill>
                  <a:schemeClr val="tx1"/>
                </a:solidFill>
                <a:latin typeface="Calibri" panose="020F0502020204030204" pitchFamily="34" charset="0"/>
                <a:cs typeface="Calibri" panose="020F0502020204030204" pitchFamily="34" charset="0"/>
              </a:rPr>
              <a:t> </a:t>
            </a:r>
            <a:r>
              <a:rPr lang="en-US" b="0" i="1" dirty="0">
                <a:solidFill>
                  <a:schemeClr val="tx1"/>
                </a:solidFill>
                <a:latin typeface="Calibri" panose="020F0502020204030204" pitchFamily="34" charset="0"/>
                <a:cs typeface="Calibri" panose="020F0502020204030204" pitchFamily="34" charset="0"/>
              </a:rPr>
              <a:t>How does a unit rate of a given ratio relate to the unit rate of equivalent ratios?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Calibri" panose="020F0502020204030204" pitchFamily="34" charset="0"/>
                <a:cs typeface="Calibri" panose="020F0502020204030204" pitchFamily="34" charset="0"/>
              </a:rPr>
              <a:t>LISTEN FOR </a:t>
            </a:r>
            <a:r>
              <a:rPr lang="en-US" b="0" dirty="0">
                <a:solidFill>
                  <a:schemeClr val="tx1"/>
                </a:solidFill>
                <a:latin typeface="Calibri" panose="020F0502020204030204" pitchFamily="34" charset="0"/>
                <a:cs typeface="Calibri" panose="020F0502020204030204" pitchFamily="34" charset="0"/>
              </a:rPr>
              <a:t>Equivalent ratios have the same unit rate. So you can multiply or divide by the unit rate to find the missing quantity in an equivalent ratio.</a:t>
            </a:r>
          </a:p>
        </p:txBody>
      </p:sp>
      <p:sp>
        <p:nvSpPr>
          <p:cNvPr id="5" name="Date Placeholder 4">
            <a:extLst>
              <a:ext uri="{FF2B5EF4-FFF2-40B4-BE49-F238E27FC236}">
                <a16:creationId xmlns:a16="http://schemas.microsoft.com/office/drawing/2014/main" id="{7C7B622E-5D76-0E47-98BD-10A5351B27A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57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panose="020F0502020204030204" pitchFamily="34" charset="0"/>
                <a:ea typeface="+mn-ea"/>
                <a:cs typeface="Calibri" panose="020F0502020204030204" pitchFamily="34" charset="0"/>
              </a:rPr>
              <a:t>Have all students focus on the strategies used to solve the Try It. If time allows, have students discuss their ideas with a partner.</a:t>
            </a:r>
          </a:p>
        </p:txBody>
      </p:sp>
      <p:sp>
        <p:nvSpPr>
          <p:cNvPr id="5" name="Date Placeholder 4">
            <a:extLst>
              <a:ext uri="{FF2B5EF4-FFF2-40B4-BE49-F238E27FC236}">
                <a16:creationId xmlns:a16="http://schemas.microsoft.com/office/drawing/2014/main" id="{C9B8B5EC-B6BF-EF45-88D9-FCD377EC3DC5}"/>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89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8CA3D1A9-D9D1-D141-A0C8-7A0101F35D65}"/>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87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64DCD4C-5619-7B4C-8E0E-E266DDEBB0F5}"/>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857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libri" panose="020F0502020204030204" pitchFamily="34" charset="0"/>
                <a:ea typeface="+mn-ea"/>
                <a:cs typeface="Calibri" panose="020F0502020204030204" pitchFamily="34" charset="0"/>
              </a:rPr>
              <a:t>Students’ solutions should show an understanding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Calibri" panose="020F0502020204030204" pitchFamily="34" charset="0"/>
                <a:ea typeface="+mn-ea"/>
                <a:cs typeface="Calibri" panose="020F0502020204030204" pitchFamily="34" charset="0"/>
              </a:rPr>
              <a:t>the relationship between the quantities in a ratio and the unit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Calibri" panose="020F0502020204030204" pitchFamily="34" charset="0"/>
                <a:ea typeface="+mn-ea"/>
                <a:cs typeface="Calibri" panose="020F0502020204030204" pitchFamily="34" charset="0"/>
              </a:rPr>
              <a:t>using the unit rate to find an unknown value in an equivalent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b="0" kern="1200" dirty="0">
                <a:solidFill>
                  <a:schemeClr val="tx1"/>
                </a:solidFill>
                <a:effectLst/>
                <a:latin typeface="Calibri" panose="020F0502020204030204" pitchFamily="34" charset="0"/>
                <a:ea typeface="+mn-ea"/>
                <a:cs typeface="Calibri" panose="020F0502020204030204" pitchFamily="34" charset="0"/>
              </a:rPr>
              <a:t>If students’ solution is 33.75 or 33 3/4, then ask them to check their answer for reasonableness. Have them think about whether </a:t>
            </a:r>
            <a:r>
              <a:rPr lang="en-US" sz="1200" b="0" kern="1200" dirty="0" err="1">
                <a:solidFill>
                  <a:schemeClr val="tx1"/>
                </a:solidFill>
                <a:effectLst/>
                <a:latin typeface="Calibri" panose="020F0502020204030204" pitchFamily="34" charset="0"/>
                <a:ea typeface="+mn-ea"/>
                <a:cs typeface="Calibri" panose="020F0502020204030204" pitchFamily="34" charset="0"/>
              </a:rPr>
              <a:t>Anica</a:t>
            </a:r>
            <a:r>
              <a:rPr lang="en-US" sz="1200" b="0" kern="1200" dirty="0">
                <a:solidFill>
                  <a:schemeClr val="tx1"/>
                </a:solidFill>
                <a:effectLst/>
                <a:latin typeface="Calibri" panose="020F0502020204030204" pitchFamily="34" charset="0"/>
                <a:ea typeface="+mn-ea"/>
                <a:cs typeface="Calibri" panose="020F0502020204030204" pitchFamily="34" charset="0"/>
              </a:rPr>
              <a:t> folds more or less than 1 T-shirt per minute and whether the number of T-shirts folded in any number of minutes will be greater than or less than the number of minutes.</a:t>
            </a:r>
          </a:p>
        </p:txBody>
      </p:sp>
      <p:sp>
        <p:nvSpPr>
          <p:cNvPr id="5" name="Date Placeholder 4">
            <a:extLst>
              <a:ext uri="{FF2B5EF4-FFF2-40B4-BE49-F238E27FC236}">
                <a16:creationId xmlns:a16="http://schemas.microsoft.com/office/drawing/2014/main" id="{FEF328DB-0E54-CE49-AED6-E7A4B4AC4BC1}"/>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32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521E44A2-F1A4-1944-9266-26F4E51BAD01}"/>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864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7A5BD741-2589-4B46-8AE2-10F75606C254}"/>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854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85474507-ACF1-5943-AFB6-F9749BDEEEA7}"/>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281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CEEC730-6070-394B-A37A-B7AE3D3DEBAA}"/>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9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START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363)</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b="1" kern="1200" dirty="0">
                <a:solidFill>
                  <a:schemeClr val="tx1"/>
                </a:solidFill>
                <a:effectLst/>
                <a:latin typeface="Calibri" panose="020F0502020204030204" pitchFamily="34" charset="0"/>
                <a:ea typeface="+mn-ea"/>
                <a:cs typeface="Calibri" panose="020F0502020204030204" pitchFamily="34" charset="0"/>
              </a:rPr>
              <a:t>WHY? </a:t>
            </a:r>
            <a:r>
              <a:rPr lang="en-US" sz="1200" kern="1200" dirty="0">
                <a:solidFill>
                  <a:schemeClr val="tx1"/>
                </a:solidFill>
                <a:effectLst/>
                <a:latin typeface="Calibri" panose="020F0502020204030204" pitchFamily="34" charset="0"/>
                <a:ea typeface="+mn-ea"/>
                <a:cs typeface="Calibri" panose="020F0502020204030204" pitchFamily="34" charset="0"/>
              </a:rPr>
              <a:t>Support students’ ability to evaluate expressions with decimals and fractions.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Consider providing a sentence starter to help students express their thinking: </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________ does not belong because ________.</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br>
              <a:rPr lang="en-US" sz="1200" kern="1200" dirty="0">
                <a:solidFill>
                  <a:schemeClr val="tx1"/>
                </a:solidFill>
                <a:effectLst/>
                <a:latin typeface="Calibri" panose="020F0502020204030204" pitchFamily="34" charset="0"/>
                <a:ea typeface="+mn-ea"/>
                <a:cs typeface="Calibri" panose="020F0502020204030204" pitchFamily="34" charset="0"/>
              </a:rPr>
            </a:b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Possible Solutions </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A is the only expression that results in a whole number.</a:t>
            </a:r>
          </a:p>
          <a:p>
            <a:r>
              <a:rPr lang="en-US" dirty="0">
                <a:solidFill>
                  <a:schemeClr val="tx1"/>
                </a:solidFill>
                <a:latin typeface="Calibri" panose="020F0502020204030204" pitchFamily="34" charset="0"/>
                <a:cs typeface="Calibri" panose="020F0502020204030204" pitchFamily="34" charset="0"/>
              </a:rPr>
              <a:t>B is the only expression that results in a number less than 1.</a:t>
            </a:r>
          </a:p>
          <a:p>
            <a:r>
              <a:rPr lang="en-US" dirty="0">
                <a:solidFill>
                  <a:schemeClr val="tx1"/>
                </a:solidFill>
                <a:latin typeface="Calibri" panose="020F0502020204030204" pitchFamily="34" charset="0"/>
                <a:cs typeface="Calibri" panose="020F0502020204030204" pitchFamily="34" charset="0"/>
              </a:rPr>
              <a:t>C is the only expression that includes a decimal.</a:t>
            </a:r>
          </a:p>
          <a:p>
            <a:r>
              <a:rPr lang="en-US" dirty="0">
                <a:solidFill>
                  <a:schemeClr val="tx1"/>
                </a:solidFill>
                <a:latin typeface="Calibri" panose="020F0502020204030204" pitchFamily="34" charset="0"/>
                <a:cs typeface="Calibri" panose="020F0502020204030204" pitchFamily="34" charset="0"/>
              </a:rPr>
              <a:t>D is the only expression that is a product.</a:t>
            </a:r>
          </a:p>
        </p:txBody>
      </p:sp>
      <p:sp>
        <p:nvSpPr>
          <p:cNvPr id="5" name="Date Placeholder 4">
            <a:extLst>
              <a:ext uri="{FF2B5EF4-FFF2-40B4-BE49-F238E27FC236}">
                <a16:creationId xmlns:a16="http://schemas.microsoft.com/office/drawing/2014/main" id="{13559171-FC62-BC46-9078-32B2D9FD2F23}"/>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049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F200E096-C86C-DB43-9FCD-D50381FB458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727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9FDDE76B-C83D-224C-9236-5544F447664A}"/>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605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552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87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a:t>
            </a:r>
            <a:r>
              <a:rPr lang="en-US" b="1" dirty="0">
                <a:latin typeface="Arial" panose="020B0604020202020204" pitchFamily="34" charset="0"/>
                <a:cs typeface="Arial" panose="020B0604020202020204" pitchFamily="34" charset="0"/>
              </a:rPr>
              <a:t>Repeat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182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Rephrase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66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Reword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972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Record </a:t>
            </a:r>
            <a:r>
              <a:rPr lang="en-US" sz="1200" kern="1200" dirty="0">
                <a:solidFill>
                  <a:schemeClr val="tx1"/>
                </a:solidFill>
                <a:effectLst/>
                <a:latin typeface="Arial" panose="020B0604020202020204" pitchFamily="34" charset="0"/>
                <a:ea typeface="+mn-ea"/>
                <a:cs typeface="Arial" panose="020B0604020202020204" pitchFamily="34" charset="0"/>
              </a:rPr>
              <a:t>students’ ideas for reference.</a:t>
            </a:r>
            <a:r>
              <a:rPr lang="en-US" dirty="0">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395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56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4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Three Reads</a:t>
            </a:r>
          </a:p>
          <a:p>
            <a:r>
              <a:rPr lang="en-US" sz="1200" b="0" kern="1200" dirty="0">
                <a:solidFill>
                  <a:schemeClr val="tx1"/>
                </a:solidFill>
                <a:effectLst/>
                <a:latin typeface="Calibri" panose="020F0502020204030204" pitchFamily="34" charset="0"/>
                <a:ea typeface="+mn-ea"/>
                <a:cs typeface="Calibri" panose="020F0502020204030204" pitchFamily="34" charset="0"/>
              </a:rPr>
              <a:t>After the third read, have them turn to a partner and answer: </a:t>
            </a:r>
            <a:r>
              <a:rPr lang="en-US" sz="1200" b="0" i="1" kern="1200" dirty="0">
                <a:solidFill>
                  <a:schemeClr val="tx1"/>
                </a:solidFill>
                <a:effectLst/>
                <a:latin typeface="Calibri" panose="020F0502020204030204" pitchFamily="34" charset="0"/>
                <a:ea typeface="+mn-ea"/>
                <a:cs typeface="Calibri" panose="020F0502020204030204" pitchFamily="34" charset="0"/>
              </a:rPr>
              <a:t>What are the important quantities and relationships in the problem?</a:t>
            </a:r>
          </a:p>
        </p:txBody>
      </p:sp>
      <p:sp>
        <p:nvSpPr>
          <p:cNvPr id="5" name="Date Placeholder 4">
            <a:extLst>
              <a:ext uri="{FF2B5EF4-FFF2-40B4-BE49-F238E27FC236}">
                <a16:creationId xmlns:a16="http://schemas.microsoft.com/office/drawing/2014/main" id="{9B7D6A17-D85C-1643-B2B1-3CB165195A2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729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937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09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94A785F-1877-C844-B1E7-C4A68117BA69}"/>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67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2B5A65ED-0F67-6C40-AD83-95516F63D795}"/>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83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panose="020F0502020204030204" pitchFamily="34" charset="0"/>
                <a:ea typeface="+mn-ea"/>
                <a:cs typeface="Calibri" panose="020F0502020204030204" pitchFamily="34" charset="0"/>
              </a:rPr>
              <a:t>After students work on Try It, have them respond to Discuss It with a partner. Listen for understanding that:</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the given ratio of minutes to laps is 15 to 6.</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the ratio can be used to calculate the unit rate at which Ashwini jogs.</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once the unit rate is known, it can be used to determine the time it will take for Ashwini to jog any number of laps.</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b="0" kern="1200" dirty="0">
                <a:solidFill>
                  <a:schemeClr val="tx1"/>
                </a:solidFill>
                <a:effectLst/>
                <a:latin typeface="Calibri" panose="020F0502020204030204" pitchFamily="34" charset="0"/>
                <a:ea typeface="+mn-ea"/>
                <a:cs typeface="Calibri" panose="020F0502020204030204" pitchFamily="34" charset="0"/>
              </a:rPr>
              <a:t>Listen for students who use models with incorrect units for a rate, such as writing minutes instead of minutes per lap or writing the units in the wrong order compared to the quantities. As students share their strategies, encourage them to always include the units with the quantities to make sure the quantities are precisely represented.</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b="0" kern="1200" dirty="0">
                <a:solidFill>
                  <a:schemeClr val="tx1"/>
                </a:solidFill>
                <a:effectLst/>
                <a:latin typeface="Calibri" panose="020F0502020204030204" pitchFamily="34" charset="0"/>
                <a:ea typeface="+mn-ea"/>
                <a:cs typeface="Calibri" panose="020F0502020204030204" pitchFamily="34" charset="0"/>
              </a:rPr>
              <a:t>Select 2–3 samples that represent the range of student thinking in your classroom. Here is one possible order for class discussion:</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double number lines to represent the problem</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a table of equivalent ratios</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equations that show dividing the number of minutes, 15, by the number of laps, 6, to find the number of minutes per lap, and then multiplying the rate by 16 laps</a:t>
            </a:r>
          </a:p>
        </p:txBody>
      </p:sp>
      <p:sp>
        <p:nvSpPr>
          <p:cNvPr id="5" name="Date Placeholder 4">
            <a:extLst>
              <a:ext uri="{FF2B5EF4-FFF2-40B4-BE49-F238E27FC236}">
                <a16:creationId xmlns:a16="http://schemas.microsoft.com/office/drawing/2014/main" id="{1DAC7533-03D4-3B43-A1C9-94B9ACEB622E}"/>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35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panose="020F0502020204030204" pitchFamily="34" charset="0"/>
                <a:ea typeface="+mn-ea"/>
                <a:cs typeface="Calibri" panose="020F0502020204030204" pitchFamily="34" charset="0"/>
              </a:rPr>
              <a:t>Call on students to share selected strategies. Review that one way to justify a solution is to try to convince others that the answer makes sense.</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r>
              <a:rPr lang="en-US" sz="1200" b="0" kern="1200" dirty="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dirty="0">
                <a:solidFill>
                  <a:schemeClr val="tx1"/>
                </a:solidFill>
                <a:effectLst/>
                <a:latin typeface="Calibri" panose="020F0502020204030204" pitchFamily="34" charset="0"/>
                <a:ea typeface="+mn-ea"/>
                <a:cs typeface="Calibri" panose="020F0502020204030204" pitchFamily="34" charset="0"/>
              </a:rPr>
              <a:t>Compare and Connect </a:t>
            </a:r>
            <a:r>
              <a:rPr lang="en-US" sz="1200" b="0" kern="1200" dirty="0">
                <a:solidFill>
                  <a:schemeClr val="tx1"/>
                </a:solidFill>
                <a:effectLst/>
                <a:latin typeface="Calibri" panose="020F0502020204030204" pitchFamily="34" charset="0"/>
                <a:ea typeface="+mn-ea"/>
                <a:cs typeface="Calibri" panose="020F0502020204030204" pitchFamily="34" charset="0"/>
              </a:rPr>
              <a:t>the representations. Allow time for students to think by themselves before starting the discussion.</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b="0" kern="1200" dirty="0">
                <a:solidFill>
                  <a:schemeClr val="tx1"/>
                </a:solidFill>
                <a:effectLst/>
                <a:latin typeface="Calibri" panose="020F0502020204030204" pitchFamily="34" charset="0"/>
                <a:ea typeface="+mn-ea"/>
                <a:cs typeface="Calibri" panose="020F0502020204030204" pitchFamily="34" charset="0"/>
              </a:rPr>
              <a:t> </a:t>
            </a:r>
            <a:r>
              <a:rPr lang="en-US" sz="1200" b="0" i="1" kern="1200" dirty="0">
                <a:solidFill>
                  <a:schemeClr val="tx1"/>
                </a:solidFill>
                <a:effectLst/>
                <a:latin typeface="Calibri" panose="020F0502020204030204" pitchFamily="34" charset="0"/>
                <a:ea typeface="+mn-ea"/>
                <a:cs typeface="Calibri" panose="020F0502020204030204" pitchFamily="34" charset="0"/>
              </a:rPr>
              <a:t>How do [student name]’s and [student name]’s models show Ashwini’s rate?</a:t>
            </a:r>
          </a:p>
          <a:p>
            <a:endParaRPr lang="en-US" sz="1200" b="0" i="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b="0" kern="1200" dirty="0">
                <a:solidFill>
                  <a:schemeClr val="tx1"/>
                </a:solidFill>
                <a:effectLst/>
                <a:latin typeface="Calibri" panose="020F0502020204030204" pitchFamily="34" charset="0"/>
                <a:ea typeface="+mn-ea"/>
                <a:cs typeface="Calibri" panose="020F0502020204030204" pitchFamily="34" charset="0"/>
              </a:rPr>
              <a:t>Representations may show the rate expressed as 2  1/2 (or 2.5) minutes per lap. Or, the model may show the rate expressed as 2/5 (or 0.4) lap per minute.</a:t>
            </a:r>
          </a:p>
        </p:txBody>
      </p:sp>
      <p:sp>
        <p:nvSpPr>
          <p:cNvPr id="5" name="Date Placeholder 4">
            <a:extLst>
              <a:ext uri="{FF2B5EF4-FFF2-40B4-BE49-F238E27FC236}">
                <a16:creationId xmlns:a16="http://schemas.microsoft.com/office/drawing/2014/main" id="{97DC6BB5-25CA-834A-B16E-AA825AC3E482}"/>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44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For the equivalent ratios table model,</a:t>
            </a:r>
            <a:r>
              <a:rPr lang="en-US" sz="1200" b="0" kern="1200" dirty="0">
                <a:solidFill>
                  <a:schemeClr val="tx1"/>
                </a:solidFill>
                <a:effectLst/>
                <a:latin typeface="Calibri" panose="020F0502020204030204" pitchFamily="34" charset="0"/>
                <a:ea typeface="+mn-ea"/>
                <a:cs typeface="Calibri" panose="020F0502020204030204" pitchFamily="34" charset="0"/>
              </a:rPr>
              <a:t> prompt students to explain how to find equivalent ratios.</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b="0" i="1" kern="1200" dirty="0">
                <a:solidFill>
                  <a:schemeClr val="tx1"/>
                </a:solidFill>
                <a:effectLst/>
                <a:latin typeface="Calibri" panose="020F0502020204030204" pitchFamily="34" charset="0"/>
                <a:ea typeface="+mn-ea"/>
                <a:cs typeface="Calibri" panose="020F0502020204030204" pitchFamily="34" charset="0"/>
              </a:rPr>
              <a:t>Why are the values in the first row divided by 6? Why are the values in the second row multiplied by 16?</a:t>
            </a:r>
          </a:p>
        </p:txBody>
      </p:sp>
      <p:sp>
        <p:nvSpPr>
          <p:cNvPr id="5" name="Date Placeholder 4">
            <a:extLst>
              <a:ext uri="{FF2B5EF4-FFF2-40B4-BE49-F238E27FC236}">
                <a16:creationId xmlns:a16="http://schemas.microsoft.com/office/drawing/2014/main" id="{9FA6C88B-DF69-A840-9E5C-585D7ECF648A}"/>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09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For the equations model,</a:t>
            </a:r>
            <a:r>
              <a:rPr lang="en-US" sz="1200" b="0" kern="1200" dirty="0">
                <a:solidFill>
                  <a:schemeClr val="tx1"/>
                </a:solidFill>
                <a:effectLst/>
                <a:latin typeface="Calibri" panose="020F0502020204030204" pitchFamily="34" charset="0"/>
                <a:ea typeface="+mn-ea"/>
                <a:cs typeface="Calibri" panose="020F0502020204030204" pitchFamily="34" charset="0"/>
              </a:rPr>
              <a:t> prompt students to think about how a fraction is used to find the unit rate.</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b="0" i="1" kern="1200" dirty="0">
                <a:solidFill>
                  <a:schemeClr val="tx1"/>
                </a:solidFill>
                <a:effectLst/>
                <a:latin typeface="Calibri" panose="020F0502020204030204" pitchFamily="34" charset="0"/>
                <a:ea typeface="+mn-ea"/>
                <a:cs typeface="Calibri" panose="020F0502020204030204" pitchFamily="34" charset="0"/>
              </a:rPr>
              <a:t>How do you know which is the numerator and which is the denominator?</a:t>
            </a:r>
          </a:p>
        </p:txBody>
      </p:sp>
      <p:sp>
        <p:nvSpPr>
          <p:cNvPr id="5" name="Date Placeholder 4">
            <a:extLst>
              <a:ext uri="{FF2B5EF4-FFF2-40B4-BE49-F238E27FC236}">
                <a16:creationId xmlns:a16="http://schemas.microsoft.com/office/drawing/2014/main" id="{71BC1388-19A7-AD4D-8EB4-4DC8294E9CD3}"/>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101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ategy &gt; Explo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dirty="0"/>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&lt;Explore&gt;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8828"/>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7" name="Text Placeholder 6">
            <a:extLst>
              <a:ext uri="{FF2B5EF4-FFF2-40B4-BE49-F238E27FC236}">
                <a16:creationId xmlns:a16="http://schemas.microsoft.com/office/drawing/2014/main" id="{E75539B1-D676-1743-ACFB-23CDCB974800}"/>
              </a:ext>
            </a:extLst>
          </p:cNvPr>
          <p:cNvSpPr>
            <a:spLocks noGrp="1"/>
          </p:cNvSpPr>
          <p:nvPr>
            <p:ph type="body" sz="quarter" idx="16" hasCustomPrompt="1"/>
          </p:nvPr>
        </p:nvSpPr>
        <p:spPr>
          <a:xfrm>
            <a:off x="1758524" y="2240225"/>
            <a:ext cx="5486400" cy="1180836"/>
          </a:xfrm>
          <a:prstGeom prst="rect">
            <a:avLst/>
          </a:prstGeom>
          <a:noFill/>
          <a:ln w="38100">
            <a:solidFill>
              <a:schemeClr val="accent1"/>
            </a:solidFill>
          </a:ln>
        </p:spPr>
        <p:txBody>
          <a:bodyPr wrap="square" lIns="274320" tIns="274320" rIns="274320" bIns="274320" rtlCol="0">
            <a:spAutoFit/>
          </a:bodyPr>
          <a:lstStyle>
            <a:lvl1pPr marL="866775" indent="0">
              <a:buNone/>
              <a:tabLst/>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sp>
        <p:nvSpPr>
          <p:cNvPr id="25" name="Text Placeholder 15">
            <a:extLst>
              <a:ext uri="{FF2B5EF4-FFF2-40B4-BE49-F238E27FC236}">
                <a16:creationId xmlns:a16="http://schemas.microsoft.com/office/drawing/2014/main" id="{C2BC77B7-E54B-A241-ACAC-9CD29F9E4280}"/>
              </a:ext>
            </a:extLst>
          </p:cNvPr>
          <p:cNvSpPr>
            <a:spLocks noGrp="1"/>
          </p:cNvSpPr>
          <p:nvPr>
            <p:ph type="body" sz="quarter" idx="15" hasCustomPrompt="1"/>
          </p:nvPr>
        </p:nvSpPr>
        <p:spPr>
          <a:xfrm>
            <a:off x="369906" y="6312322"/>
            <a:ext cx="859536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pic>
        <p:nvPicPr>
          <p:cNvPr id="11" name="Picture 10">
            <a:extLst>
              <a:ext uri="{FF2B5EF4-FFF2-40B4-BE49-F238E27FC236}">
                <a16:creationId xmlns:a16="http://schemas.microsoft.com/office/drawing/2014/main" id="{92889487-2E6A-7BE0-C895-B216F007DAF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Tree>
    <p:extLst>
      <p:ext uri="{BB962C8B-B14F-4D97-AF65-F5344CB8AC3E}">
        <p14:creationId xmlns:p14="http://schemas.microsoft.com/office/powerpoint/2010/main" val="198273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8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351527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341084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Notice and Wonder 1">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4058751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081449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D48766C9-62C3-C2DA-B1D1-483CFEED44EF}"/>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C170F451-0533-7F5E-DB1E-C83AFB6CD93A}"/>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E1A92DCA-1C95-7112-61F4-EE41F155D3F6}"/>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3F901E10-045A-65A0-1B08-2AB36F51CD37}"/>
              </a:ext>
            </a:extLst>
          </p:cNvPr>
          <p:cNvSpPr>
            <a:spLocks noGrp="1"/>
          </p:cNvSpPr>
          <p:nvPr>
            <p:ph type="body" sz="quarter" idx="16" hasCustomPrompt="1"/>
          </p:nvPr>
        </p:nvSpPr>
        <p:spPr>
          <a:xfrm>
            <a:off x="413149" y="6563277"/>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424756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y It_Co-Craft Questions 1">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93A7F13-4B64-1533-4E68-6409163EE4A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7BF21862-1217-0CF1-5999-E9C58B567C1F}"/>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F848B14E-489D-E916-185D-A8715DD1A6E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430016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y It_Co-Craft Questions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93A7F13-4B64-1533-4E68-6409163EE4A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7BF21862-1217-0CF1-5999-E9C58B567C1F}"/>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F848B14E-489D-E916-185D-A8715DD1A6E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6959" y="5041900"/>
            <a:ext cx="2745741"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4246171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y It_Say It Another Way 1">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D04DAE5-B506-63C8-6BA5-00DB23953C38}"/>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0" name="Text Placeholder 8">
            <a:extLst>
              <a:ext uri="{FF2B5EF4-FFF2-40B4-BE49-F238E27FC236}">
                <a16:creationId xmlns:a16="http://schemas.microsoft.com/office/drawing/2014/main" id="{7EE6F8B6-1718-6C64-252E-399A8CA2C2E1}"/>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2" name="Text Placeholder 2">
            <a:extLst>
              <a:ext uri="{FF2B5EF4-FFF2-40B4-BE49-F238E27FC236}">
                <a16:creationId xmlns:a16="http://schemas.microsoft.com/office/drawing/2014/main" id="{6C85B8E1-C498-86E2-C656-6415C10D40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650907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D04DAE5-B506-63C8-6BA5-00DB23953C38}"/>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0" name="Text Placeholder 8">
            <a:extLst>
              <a:ext uri="{FF2B5EF4-FFF2-40B4-BE49-F238E27FC236}">
                <a16:creationId xmlns:a16="http://schemas.microsoft.com/office/drawing/2014/main" id="{7EE6F8B6-1718-6C64-252E-399A8CA2C2E1}"/>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2" name="Text Placeholder 2">
            <a:extLst>
              <a:ext uri="{FF2B5EF4-FFF2-40B4-BE49-F238E27FC236}">
                <a16:creationId xmlns:a16="http://schemas.microsoft.com/office/drawing/2014/main" id="{6C85B8E1-C498-86E2-C656-6415C10D40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2" name="Content Placeholder 2">
            <a:extLst>
              <a:ext uri="{FF2B5EF4-FFF2-40B4-BE49-F238E27FC236}">
                <a16:creationId xmlns:a16="http://schemas.microsoft.com/office/drawing/2014/main" id="{5F6A9AC4-290C-6E00-3CEF-4F5E8D1A7572}"/>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39341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ategy &gt; Develop">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dirty="0"/>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&lt;Develop&gt;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8" name="Text Placeholder 6">
            <a:extLst>
              <a:ext uri="{FF2B5EF4-FFF2-40B4-BE49-F238E27FC236}">
                <a16:creationId xmlns:a16="http://schemas.microsoft.com/office/drawing/2014/main" id="{A7DA6B2D-5F8A-D170-6877-3BE337596A91}"/>
              </a:ext>
            </a:extLst>
          </p:cNvPr>
          <p:cNvSpPr>
            <a:spLocks noGrp="1"/>
          </p:cNvSpPr>
          <p:nvPr>
            <p:ph type="body" sz="quarter" idx="16" hasCustomPrompt="1"/>
          </p:nvPr>
        </p:nvSpPr>
        <p:spPr>
          <a:xfrm>
            <a:off x="1755648" y="2240280"/>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sp>
        <p:nvSpPr>
          <p:cNvPr id="25" name="Text Placeholder 15">
            <a:extLst>
              <a:ext uri="{FF2B5EF4-FFF2-40B4-BE49-F238E27FC236}">
                <a16:creationId xmlns:a16="http://schemas.microsoft.com/office/drawing/2014/main" id="{C2BC77B7-E54B-A241-ACAC-9CD29F9E4280}"/>
              </a:ext>
            </a:extLst>
          </p:cNvPr>
          <p:cNvSpPr>
            <a:spLocks noGrp="1"/>
          </p:cNvSpPr>
          <p:nvPr>
            <p:ph type="body" sz="quarter" idx="15" hasCustomPrompt="1"/>
          </p:nvPr>
        </p:nvSpPr>
        <p:spPr>
          <a:xfrm>
            <a:off x="369906" y="627168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pic>
        <p:nvPicPr>
          <p:cNvPr id="9" name="Picture 8">
            <a:extLst>
              <a:ext uri="{FF2B5EF4-FFF2-40B4-BE49-F238E27FC236}">
                <a16:creationId xmlns:a16="http://schemas.microsoft.com/office/drawing/2014/main" id="{280A0D61-B81A-0FB3-6511-688B225D2DE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Box 1">
            <a:extLst>
              <a:ext uri="{FF2B5EF4-FFF2-40B4-BE49-F238E27FC236}">
                <a16:creationId xmlns:a16="http://schemas.microsoft.com/office/drawing/2014/main" id="{E8F84B3D-EBDB-4D16-8E31-6BF5294D50DB}"/>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2567959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278D8E1-AB1B-56F7-3B23-921BC732975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8" name="Text Placeholder 8">
            <a:extLst>
              <a:ext uri="{FF2B5EF4-FFF2-40B4-BE49-F238E27FC236}">
                <a16:creationId xmlns:a16="http://schemas.microsoft.com/office/drawing/2014/main" id="{492D5E3C-380F-6306-2FA0-BE0A3515E7ED}"/>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0" name="Text Placeholder 2">
            <a:extLst>
              <a:ext uri="{FF2B5EF4-FFF2-40B4-BE49-F238E27FC236}">
                <a16:creationId xmlns:a16="http://schemas.microsoft.com/office/drawing/2014/main" id="{8396EF97-4578-21BE-3047-DCE8FC60F34C}"/>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A1B587D-7EC2-9074-C528-6431BB56C882}"/>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4015105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6768870A-AE69-0753-2DE9-E67D22F8DE3B}"/>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27462047-5A7A-9C03-03A7-07A84D8191CE}"/>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677CACD3-0B31-721E-8003-06E4B42837E2}"/>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&lt;image or text&gt;</a:t>
            </a:r>
          </a:p>
          <a:p>
            <a:pPr lvl="0"/>
            <a:endParaRPr lang="en-US"/>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2A33DB21-A99C-0215-1483-8728EAA8E7F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415509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C3BA90F9-2F59-78AE-AD6A-D77E27BFD3FE}"/>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5607FCF1-265C-DF6B-3E57-61BA87294AEC}"/>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AE9C667A-0477-D9D1-11C4-0A0D8C94723C}"/>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18311684-E0B6-2CBA-129A-02D62429ECC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026403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BE8BF982-6D5E-5B9D-ACEC-957EB39B3442}"/>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3" name="Text Placeholder 8">
            <a:extLst>
              <a:ext uri="{FF2B5EF4-FFF2-40B4-BE49-F238E27FC236}">
                <a16:creationId xmlns:a16="http://schemas.microsoft.com/office/drawing/2014/main" id="{0BD1F8AE-58A7-FBAA-1B13-DC6236786485}"/>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&lt;Solve and support your thinking&gt;</a:t>
            </a:r>
          </a:p>
        </p:txBody>
      </p:sp>
      <p:sp>
        <p:nvSpPr>
          <p:cNvPr id="14" name="Text Placeholder 2">
            <a:extLst>
              <a:ext uri="{FF2B5EF4-FFF2-40B4-BE49-F238E27FC236}">
                <a16:creationId xmlns:a16="http://schemas.microsoft.com/office/drawing/2014/main" id="{689A960E-1C0B-D86B-7B27-D18D55656B81}"/>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lnSpc>
                <a:spcPct val="100000"/>
              </a:lnSpc>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sp>
        <p:nvSpPr>
          <p:cNvPr id="8" name="Text Placeholder 3">
            <a:extLst>
              <a:ext uri="{FF2B5EF4-FFF2-40B4-BE49-F238E27FC236}">
                <a16:creationId xmlns:a16="http://schemas.microsoft.com/office/drawing/2014/main" id="{08164276-2E85-5028-C41E-D38D97F27FBB}"/>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pic>
        <p:nvPicPr>
          <p:cNvPr id="4" name="Picture 3">
            <a:extLst>
              <a:ext uri="{FF2B5EF4-FFF2-40B4-BE49-F238E27FC236}">
                <a16:creationId xmlns:a16="http://schemas.microsoft.com/office/drawing/2014/main" id="{46514DBE-B8BD-9AD9-D65E-785CE52218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78" y="5787038"/>
            <a:ext cx="555266" cy="661233"/>
          </a:xfrm>
          <a:prstGeom prst="rect">
            <a:avLst/>
          </a:prstGeom>
        </p:spPr>
      </p:pic>
    </p:spTree>
    <p:extLst>
      <p:ext uri="{BB962C8B-B14F-4D97-AF65-F5344CB8AC3E}">
        <p14:creationId xmlns:p14="http://schemas.microsoft.com/office/powerpoint/2010/main" val="4002341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uss It_Share your thinking with a partn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C7FFE7-091A-4B12-44AC-1BBD0F2D3C76}"/>
              </a:ext>
            </a:extLst>
          </p:cNvPr>
          <p:cNvSpPr>
            <a:spLocks noGrp="1"/>
          </p:cNvSpPr>
          <p:nvPr>
            <p:ph type="pic" sz="quarter" idx="13" hasCustomPrompt="1"/>
          </p:nvPr>
        </p:nvSpPr>
        <p:spPr>
          <a:xfrm>
            <a:off x="257795" y="107556"/>
            <a:ext cx="1420325" cy="572720"/>
          </a:xfrm>
          <a:prstGeom prst="rect">
            <a:avLst/>
          </a:prstGeom>
        </p:spPr>
        <p:txBody>
          <a:bodyPr>
            <a:noAutofit/>
          </a:bodyPr>
          <a:lstStyle>
            <a:lvl1pPr marL="0" indent="0">
              <a:buNone/>
              <a:defRPr sz="2400"/>
            </a:lvl1pPr>
          </a:lstStyle>
          <a:p>
            <a:r>
              <a:rPr lang="en-US" dirty="0"/>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19444"/>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82801"/>
            <a:ext cx="4965700" cy="544830"/>
          </a:xfrm>
          <a:prstGeom prst="roundRect">
            <a:avLst/>
          </a:prstGeom>
          <a:noFill/>
          <a:ln w="50800">
            <a:solidFill>
              <a:srgbClr val="E67325"/>
            </a:solidFill>
          </a:ln>
        </p:spPr>
        <p:txBody>
          <a:bodyPr wrap="square" lIns="182880" tIns="91440" rIns="182880" bIns="91440" anchor="ctr" anchorCtr="0">
            <a:spAutoFit/>
          </a:bodyPr>
          <a:lstStyle>
            <a:lvl1pPr marL="0" indent="0">
              <a:lnSpc>
                <a:spcPct val="100000"/>
              </a:lnSpc>
              <a:buNone/>
              <a:defRPr sz="2000" b="0"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&lt;Click to add text&gt;</a:t>
            </a:r>
          </a:p>
        </p:txBody>
      </p:sp>
      <p:sp>
        <p:nvSpPr>
          <p:cNvPr id="5" name="Text Placeholder 3">
            <a:extLst>
              <a:ext uri="{FF2B5EF4-FFF2-40B4-BE49-F238E27FC236}">
                <a16:creationId xmlns:a16="http://schemas.microsoft.com/office/drawing/2014/main" id="{D284E0E8-D0F0-5AC6-812D-488F53E4E06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27342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C3AB9E8-D5B1-7CE3-C4A9-783426D70EB1}"/>
              </a:ext>
            </a:extLst>
          </p:cNvPr>
          <p:cNvSpPr>
            <a:spLocks noGrp="1"/>
          </p:cNvSpPr>
          <p:nvPr>
            <p:ph type="pic" sz="quarter" idx="13" hasCustomPrompt="1"/>
          </p:nvPr>
        </p:nvSpPr>
        <p:spPr>
          <a:xfrm>
            <a:off x="257795" y="107556"/>
            <a:ext cx="1420325" cy="572720"/>
          </a:xfrm>
          <a:prstGeom prst="rect">
            <a:avLst/>
          </a:prstGeom>
        </p:spPr>
        <p:txBody>
          <a:bodyPr>
            <a:noAutofit/>
          </a:bodyPr>
          <a:lstStyle>
            <a:lvl1pPr marL="0" indent="0">
              <a:buNone/>
              <a:defRPr sz="2400"/>
            </a:lvl1pPr>
          </a:lstStyle>
          <a:p>
            <a:r>
              <a:rPr lang="en-US" dirty="0"/>
              <a:t>Discuss It</a:t>
            </a:r>
          </a:p>
        </p:txBody>
      </p:sp>
      <p:sp>
        <p:nvSpPr>
          <p:cNvPr id="8" name="Text Placeholder 8">
            <a:extLst>
              <a:ext uri="{FF2B5EF4-FFF2-40B4-BE49-F238E27FC236}">
                <a16:creationId xmlns:a16="http://schemas.microsoft.com/office/drawing/2014/main" id="{889606AE-7FFB-5321-8FEC-26E1EFE0AD7A}"/>
              </a:ext>
            </a:extLst>
          </p:cNvPr>
          <p:cNvSpPr>
            <a:spLocks noGrp="1"/>
          </p:cNvSpPr>
          <p:nvPr>
            <p:ph type="body" sz="quarter" idx="12" hasCustomPrompt="1"/>
          </p:nvPr>
        </p:nvSpPr>
        <p:spPr>
          <a:xfrm>
            <a:off x="1678121" y="-19444"/>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&lt;Compare class strategies&gt;</a:t>
            </a:r>
          </a:p>
        </p:txBody>
      </p:sp>
      <p:sp>
        <p:nvSpPr>
          <p:cNvPr id="12" name="Text Placeholder 2">
            <a:extLst>
              <a:ext uri="{FF2B5EF4-FFF2-40B4-BE49-F238E27FC236}">
                <a16:creationId xmlns:a16="http://schemas.microsoft.com/office/drawing/2014/main" id="{0F0CD5FD-99ED-164D-31D0-5F70F93999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CF666C02-EC08-A6D0-F584-2F98B61F92E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875737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nect It_Make Connections">
    <p:spTree>
      <p:nvGrpSpPr>
        <p:cNvPr id="1" name=""/>
        <p:cNvGrpSpPr/>
        <p:nvPr/>
      </p:nvGrpSpPr>
      <p:grpSpPr>
        <a:xfrm>
          <a:off x="0" y="0"/>
          <a:ext cx="0" cy="0"/>
          <a:chOff x="0" y="0"/>
          <a:chExt cx="0" cy="0"/>
        </a:xfrm>
      </p:grpSpPr>
      <p:sp>
        <p:nvSpPr>
          <p:cNvPr id="19" name="Picture Placeholder 6">
            <a:extLst>
              <a:ext uri="{FF2B5EF4-FFF2-40B4-BE49-F238E27FC236}">
                <a16:creationId xmlns:a16="http://schemas.microsoft.com/office/drawing/2014/main" id="{22088BEF-32C3-B0A6-80EF-AA44F9B67C47}"/>
              </a:ext>
            </a:extLst>
          </p:cNvPr>
          <p:cNvSpPr>
            <a:spLocks noGrp="1"/>
          </p:cNvSpPr>
          <p:nvPr>
            <p:ph type="pic" sz="quarter" idx="14" hasCustomPrompt="1"/>
          </p:nvPr>
        </p:nvSpPr>
        <p:spPr>
          <a:xfrm>
            <a:off x="187692" y="142234"/>
            <a:ext cx="1695649" cy="542228"/>
          </a:xfrm>
          <a:prstGeom prst="rect">
            <a:avLst/>
          </a:prstGeom>
        </p:spPr>
        <p:txBody>
          <a:bodyPr>
            <a:noAutofit/>
          </a:bodyPr>
          <a:lstStyle>
            <a:lvl1pPr marL="0" indent="0">
              <a:buNone/>
              <a:defRPr sz="2400"/>
            </a:lvl1pPr>
          </a:lstStyle>
          <a:p>
            <a:r>
              <a:rPr lang="en-US" dirty="0"/>
              <a:t>Connect It</a:t>
            </a:r>
          </a:p>
        </p:txBody>
      </p:sp>
      <p:sp>
        <p:nvSpPr>
          <p:cNvPr id="20" name="Text Placeholder 8">
            <a:extLst>
              <a:ext uri="{FF2B5EF4-FFF2-40B4-BE49-F238E27FC236}">
                <a16:creationId xmlns:a16="http://schemas.microsoft.com/office/drawing/2014/main" id="{C1754C8F-B9A1-F877-F592-63A7005A18D7}"/>
              </a:ext>
            </a:extLst>
          </p:cNvPr>
          <p:cNvSpPr>
            <a:spLocks noGrp="1"/>
          </p:cNvSpPr>
          <p:nvPr>
            <p:ph type="body" sz="quarter" idx="13" hasCustomPrompt="1"/>
          </p:nvPr>
        </p:nvSpPr>
        <p:spPr>
          <a:xfrm>
            <a:off x="18833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5"/>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Picture Placeholder 6">
            <a:extLst>
              <a:ext uri="{FF2B5EF4-FFF2-40B4-BE49-F238E27FC236}">
                <a16:creationId xmlns:a16="http://schemas.microsoft.com/office/drawing/2014/main" id="{88B08822-C292-513A-092C-F2CECD07BABC}"/>
              </a:ext>
            </a:extLst>
          </p:cNvPr>
          <p:cNvSpPr>
            <a:spLocks noGrp="1"/>
          </p:cNvSpPr>
          <p:nvPr>
            <p:ph type="pic" sz="quarter" idx="16" hasCustomPrompt="1"/>
          </p:nvPr>
        </p:nvSpPr>
        <p:spPr>
          <a:xfrm>
            <a:off x="187693" y="2172789"/>
            <a:ext cx="393700" cy="368300"/>
          </a:xfrm>
          <a:prstGeom prst="rect">
            <a:avLst/>
          </a:prstGeom>
        </p:spPr>
        <p:txBody>
          <a:bodyPr>
            <a:noAutofit/>
          </a:bodyPr>
          <a:lstStyle>
            <a:lvl1pPr marL="0" indent="0">
              <a:buNone/>
              <a:defRPr sz="2400"/>
            </a:lvl1pPr>
          </a:lstStyle>
          <a:p>
            <a:r>
              <a:rPr lang="en-US"/>
              <a:t>#</a:t>
            </a:r>
          </a:p>
        </p:txBody>
      </p:sp>
      <p:sp>
        <p:nvSpPr>
          <p:cNvPr id="10" name="Content Placeholder 3">
            <a:extLst>
              <a:ext uri="{FF2B5EF4-FFF2-40B4-BE49-F238E27FC236}">
                <a16:creationId xmlns:a16="http://schemas.microsoft.com/office/drawing/2014/main" id="{05D7445F-3E42-A5C8-5BE0-E4A5D43C1AD1}"/>
              </a:ext>
            </a:extLst>
          </p:cNvPr>
          <p:cNvSpPr>
            <a:spLocks noGrp="1"/>
          </p:cNvSpPr>
          <p:nvPr>
            <p:ph sz="quarter" idx="17" hasCustomPrompt="1"/>
          </p:nvPr>
        </p:nvSpPr>
        <p:spPr>
          <a:xfrm>
            <a:off x="665497" y="2181771"/>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Picture Placeholder 6">
            <a:extLst>
              <a:ext uri="{FF2B5EF4-FFF2-40B4-BE49-F238E27FC236}">
                <a16:creationId xmlns:a16="http://schemas.microsoft.com/office/drawing/2014/main" id="{3EA9D9C1-5FF8-58D0-A67D-3FB6DFF791AD}"/>
              </a:ext>
            </a:extLst>
          </p:cNvPr>
          <p:cNvSpPr>
            <a:spLocks noGrp="1"/>
          </p:cNvSpPr>
          <p:nvPr>
            <p:ph type="pic" sz="quarter" idx="18" hasCustomPrompt="1"/>
          </p:nvPr>
        </p:nvSpPr>
        <p:spPr>
          <a:xfrm>
            <a:off x="187693" y="3421213"/>
            <a:ext cx="393700" cy="368300"/>
          </a:xfrm>
          <a:prstGeom prst="rect">
            <a:avLst/>
          </a:prstGeo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EF348437-29D2-E8B9-0C16-4F215887D196}"/>
              </a:ext>
            </a:extLst>
          </p:cNvPr>
          <p:cNvSpPr>
            <a:spLocks noGrp="1"/>
          </p:cNvSpPr>
          <p:nvPr>
            <p:ph sz="quarter" idx="19" hasCustomPrompt="1"/>
          </p:nvPr>
        </p:nvSpPr>
        <p:spPr>
          <a:xfrm>
            <a:off x="665497" y="3430195"/>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Picture Placeholder 6">
            <a:extLst>
              <a:ext uri="{FF2B5EF4-FFF2-40B4-BE49-F238E27FC236}">
                <a16:creationId xmlns:a16="http://schemas.microsoft.com/office/drawing/2014/main" id="{396694F2-6C7A-D151-BF86-2F74C92A4DE6}"/>
              </a:ext>
            </a:extLst>
          </p:cNvPr>
          <p:cNvSpPr>
            <a:spLocks noGrp="1"/>
          </p:cNvSpPr>
          <p:nvPr>
            <p:ph type="pic" sz="quarter" idx="20" hasCustomPrompt="1"/>
          </p:nvPr>
        </p:nvSpPr>
        <p:spPr>
          <a:xfrm>
            <a:off x="187693" y="4660655"/>
            <a:ext cx="393700" cy="368300"/>
          </a:xfrm>
          <a:prstGeom prst="rect">
            <a:avLst/>
          </a:prstGeom>
        </p:spPr>
        <p:txBody>
          <a:bodyPr>
            <a:noAutofit/>
          </a:bodyPr>
          <a:lstStyle>
            <a:lvl1pPr marL="0" indent="0">
              <a:buNone/>
              <a:defRPr sz="2400"/>
            </a:lvl1pPr>
          </a:lstStyle>
          <a:p>
            <a:r>
              <a:rPr lang="en-US"/>
              <a:t>#</a:t>
            </a:r>
          </a:p>
        </p:txBody>
      </p:sp>
      <p:sp>
        <p:nvSpPr>
          <p:cNvPr id="14" name="Content Placeholder 3">
            <a:extLst>
              <a:ext uri="{FF2B5EF4-FFF2-40B4-BE49-F238E27FC236}">
                <a16:creationId xmlns:a16="http://schemas.microsoft.com/office/drawing/2014/main" id="{EA060885-5381-2F01-2359-63081CD1B5AC}"/>
              </a:ext>
            </a:extLst>
          </p:cNvPr>
          <p:cNvSpPr>
            <a:spLocks noGrp="1"/>
          </p:cNvSpPr>
          <p:nvPr>
            <p:ph sz="quarter" idx="21" hasCustomPrompt="1"/>
          </p:nvPr>
        </p:nvSpPr>
        <p:spPr>
          <a:xfrm>
            <a:off x="665497" y="4669637"/>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6" name="Picture Placeholder 6">
            <a:extLst>
              <a:ext uri="{FF2B5EF4-FFF2-40B4-BE49-F238E27FC236}">
                <a16:creationId xmlns:a16="http://schemas.microsoft.com/office/drawing/2014/main" id="{5825A53F-1729-F9CA-CA24-8D700625988F}"/>
              </a:ext>
            </a:extLst>
          </p:cNvPr>
          <p:cNvSpPr>
            <a:spLocks noGrp="1"/>
          </p:cNvSpPr>
          <p:nvPr>
            <p:ph type="pic" sz="quarter" idx="22" hasCustomPrompt="1"/>
          </p:nvPr>
        </p:nvSpPr>
        <p:spPr>
          <a:xfrm>
            <a:off x="187693" y="5906879"/>
            <a:ext cx="393700" cy="368300"/>
          </a:xfrm>
          <a:prstGeom prst="rect">
            <a:avLst/>
          </a:prstGeom>
        </p:spPr>
        <p:txBody>
          <a:bodyPr>
            <a:noAutofit/>
          </a:bodyPr>
          <a:lstStyle>
            <a:lvl1pPr marL="0" indent="0">
              <a:buNone/>
              <a:defRPr sz="2400"/>
            </a:lvl1pPr>
          </a:lstStyle>
          <a:p>
            <a:r>
              <a:rPr lang="en-US"/>
              <a:t>#</a:t>
            </a:r>
          </a:p>
        </p:txBody>
      </p:sp>
      <p:sp>
        <p:nvSpPr>
          <p:cNvPr id="17" name="Content Placeholder 3">
            <a:extLst>
              <a:ext uri="{FF2B5EF4-FFF2-40B4-BE49-F238E27FC236}">
                <a16:creationId xmlns:a16="http://schemas.microsoft.com/office/drawing/2014/main" id="{31E582BC-86CA-3B19-AE9E-091D44508528}"/>
              </a:ext>
            </a:extLst>
          </p:cNvPr>
          <p:cNvSpPr>
            <a:spLocks noGrp="1"/>
          </p:cNvSpPr>
          <p:nvPr>
            <p:ph sz="quarter" idx="23" hasCustomPrompt="1"/>
          </p:nvPr>
        </p:nvSpPr>
        <p:spPr>
          <a:xfrm>
            <a:off x="665497" y="5915861"/>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Text Placeholder 3">
            <a:extLst>
              <a:ext uri="{FF2B5EF4-FFF2-40B4-BE49-F238E27FC236}">
                <a16:creationId xmlns:a16="http://schemas.microsoft.com/office/drawing/2014/main" id="{A17F993B-EFD5-0C99-D702-52865E1D252E}"/>
              </a:ext>
            </a:extLst>
          </p:cNvPr>
          <p:cNvSpPr>
            <a:spLocks noGrp="1"/>
          </p:cNvSpPr>
          <p:nvPr>
            <p:ph type="body" sz="quarter" idx="24"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9660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nect It_Reflect on what you have learned">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939C557-A09E-E093-D402-861FAC86949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60E8E42E-B576-B472-F7D1-6483C6707F12}"/>
              </a:ext>
            </a:extLst>
          </p:cNvPr>
          <p:cNvSpPr>
            <a:spLocks noGrp="1"/>
          </p:cNvSpPr>
          <p:nvPr>
            <p:ph sz="quarter" idx="10" hasCustomPrompt="1"/>
          </p:nvPr>
        </p:nvSpPr>
        <p:spPr>
          <a:xfrm>
            <a:off x="665497" y="942856"/>
            <a:ext cx="5486400" cy="1650759"/>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BC101897-7147-6831-9AC6-36076733D1D9}"/>
              </a:ext>
            </a:extLst>
          </p:cNvPr>
          <p:cNvSpPr>
            <a:spLocks noGrp="1"/>
          </p:cNvSpPr>
          <p:nvPr>
            <p:ph sz="quarter" idx="17" hasCustomPrompt="1"/>
          </p:nvPr>
        </p:nvSpPr>
        <p:spPr>
          <a:xfrm>
            <a:off x="665497" y="2791049"/>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B294F537-473C-9B2E-423D-830A0CD2EA35}"/>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
        <p:nvSpPr>
          <p:cNvPr id="9" name="Picture Placeholder 6">
            <a:extLst>
              <a:ext uri="{FF2B5EF4-FFF2-40B4-BE49-F238E27FC236}">
                <a16:creationId xmlns:a16="http://schemas.microsoft.com/office/drawing/2014/main" id="{DFB4B79E-A465-9176-54E3-A8DD38673D05}"/>
              </a:ext>
            </a:extLst>
          </p:cNvPr>
          <p:cNvSpPr>
            <a:spLocks noGrp="1"/>
          </p:cNvSpPr>
          <p:nvPr>
            <p:ph type="pic" sz="quarter" idx="14" hasCustomPrompt="1"/>
          </p:nvPr>
        </p:nvSpPr>
        <p:spPr>
          <a:xfrm>
            <a:off x="187692" y="142234"/>
            <a:ext cx="1695649" cy="542228"/>
          </a:xfrm>
          <a:prstGeom prst="rect">
            <a:avLst/>
          </a:prstGeom>
        </p:spPr>
        <p:txBody>
          <a:bodyPr>
            <a:noAutofit/>
          </a:bodyPr>
          <a:lstStyle>
            <a:lvl1pPr marL="0" indent="0">
              <a:buNone/>
              <a:defRPr sz="2400"/>
            </a:lvl1pPr>
          </a:lstStyle>
          <a:p>
            <a:r>
              <a:rPr lang="en-US" dirty="0"/>
              <a:t>Connect It</a:t>
            </a:r>
          </a:p>
        </p:txBody>
      </p:sp>
      <p:sp>
        <p:nvSpPr>
          <p:cNvPr id="14" name="Text Placeholder 8">
            <a:extLst>
              <a:ext uri="{FF2B5EF4-FFF2-40B4-BE49-F238E27FC236}">
                <a16:creationId xmlns:a16="http://schemas.microsoft.com/office/drawing/2014/main" id="{7FC82D2D-26AE-6228-F566-363738B19F1A}"/>
              </a:ext>
            </a:extLst>
          </p:cNvPr>
          <p:cNvSpPr>
            <a:spLocks noGrp="1"/>
          </p:cNvSpPr>
          <p:nvPr>
            <p:ph type="body" sz="quarter" idx="13" hasCustomPrompt="1"/>
          </p:nvPr>
        </p:nvSpPr>
        <p:spPr>
          <a:xfrm>
            <a:off x="18833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&lt;Reflect on what you have learned&gt;</a:t>
            </a:r>
          </a:p>
        </p:txBody>
      </p:sp>
    </p:spTree>
    <p:extLst>
      <p:ext uri="{BB962C8B-B14F-4D97-AF65-F5344CB8AC3E}">
        <p14:creationId xmlns:p14="http://schemas.microsoft.com/office/powerpoint/2010/main" val="72118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dirty="0"/>
              <a:t>#</a:t>
            </a:r>
          </a:p>
        </p:txBody>
      </p:sp>
      <p:sp>
        <p:nvSpPr>
          <p:cNvPr id="11" name="Content Placeholder 3">
            <a:extLst>
              <a:ext uri="{FF2B5EF4-FFF2-40B4-BE49-F238E27FC236}">
                <a16:creationId xmlns:a16="http://schemas.microsoft.com/office/drawing/2014/main" id="{E10A5628-7AEA-3944-94D3-3643A6A0C24C}"/>
              </a:ext>
            </a:extLst>
          </p:cNvPr>
          <p:cNvSpPr>
            <a:spLocks noGrp="1"/>
          </p:cNvSpPr>
          <p:nvPr>
            <p:ph sz="quarter" idx="10" hasCustomPrompt="1"/>
          </p:nvPr>
        </p:nvSpPr>
        <p:spPr>
          <a:xfrm>
            <a:off x="665497" y="947445"/>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622261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e: Exit Ticket_Multiple Choic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dirty="0"/>
              <a:t>#</a:t>
            </a:r>
          </a:p>
        </p:txBody>
      </p:sp>
      <p:sp>
        <p:nvSpPr>
          <p:cNvPr id="2" name="Content Placeholder 3">
            <a:extLst>
              <a:ext uri="{FF2B5EF4-FFF2-40B4-BE49-F238E27FC236}">
                <a16:creationId xmlns:a16="http://schemas.microsoft.com/office/drawing/2014/main" id="{34DC0EFA-9701-4F21-D540-81812BAAF65E}"/>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3" name="Content Placeholder 8">
            <a:extLst>
              <a:ext uri="{FF2B5EF4-FFF2-40B4-BE49-F238E27FC236}">
                <a16:creationId xmlns:a16="http://schemas.microsoft.com/office/drawing/2014/main" id="{985FE89C-00B4-78FB-DB9B-162246BD088C}"/>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2">
            <a:extLst>
              <a:ext uri="{FF2B5EF4-FFF2-40B4-BE49-F238E27FC236}">
                <a16:creationId xmlns:a16="http://schemas.microsoft.com/office/drawing/2014/main" id="{C75E8260-949B-B619-E912-99FF895CC057}"/>
              </a:ext>
            </a:extLst>
          </p:cNvPr>
          <p:cNvSpPr>
            <a:spLocks noGrp="1"/>
          </p:cNvSpPr>
          <p:nvPr>
            <p:ph type="body" sz="quarter" idx="30" hasCustomPrompt="1"/>
          </p:nvPr>
        </p:nvSpPr>
        <p:spPr>
          <a:xfrm>
            <a:off x="665938" y="275975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5" name="Text Placeholder 29">
            <a:extLst>
              <a:ext uri="{FF2B5EF4-FFF2-40B4-BE49-F238E27FC236}">
                <a16:creationId xmlns:a16="http://schemas.microsoft.com/office/drawing/2014/main" id="{387D1C17-F2BD-D145-8648-47F0ACCDB623}"/>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7" name="Text Placeholder 2">
            <a:extLst>
              <a:ext uri="{FF2B5EF4-FFF2-40B4-BE49-F238E27FC236}">
                <a16:creationId xmlns:a16="http://schemas.microsoft.com/office/drawing/2014/main" id="{1F46A81E-F077-83EF-A787-3BC92FD069EA}"/>
              </a:ext>
            </a:extLst>
          </p:cNvPr>
          <p:cNvSpPr>
            <a:spLocks noGrp="1"/>
          </p:cNvSpPr>
          <p:nvPr>
            <p:ph type="body" sz="quarter" idx="31" hasCustomPrompt="1"/>
          </p:nvPr>
        </p:nvSpPr>
        <p:spPr>
          <a:xfrm>
            <a:off x="662377" y="3265381"/>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8" name="Text Placeholder 29">
            <a:extLst>
              <a:ext uri="{FF2B5EF4-FFF2-40B4-BE49-F238E27FC236}">
                <a16:creationId xmlns:a16="http://schemas.microsoft.com/office/drawing/2014/main" id="{4574023E-9389-A1DB-714D-8D856B84CB5D}"/>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9" name="Text Placeholder 2">
            <a:extLst>
              <a:ext uri="{FF2B5EF4-FFF2-40B4-BE49-F238E27FC236}">
                <a16:creationId xmlns:a16="http://schemas.microsoft.com/office/drawing/2014/main" id="{20A726DC-D658-B271-CE76-025CAF90A04F}"/>
              </a:ext>
            </a:extLst>
          </p:cNvPr>
          <p:cNvSpPr>
            <a:spLocks noGrp="1"/>
          </p:cNvSpPr>
          <p:nvPr>
            <p:ph type="body" sz="quarter" idx="32" hasCustomPrompt="1"/>
          </p:nvPr>
        </p:nvSpPr>
        <p:spPr>
          <a:xfrm>
            <a:off x="662377" y="3779467"/>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3" name="Text Placeholder 29">
            <a:extLst>
              <a:ext uri="{FF2B5EF4-FFF2-40B4-BE49-F238E27FC236}">
                <a16:creationId xmlns:a16="http://schemas.microsoft.com/office/drawing/2014/main" id="{F5EC45C8-FA16-A5ED-4BAE-97FD8F5A4C23}"/>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14" name="Text Placeholder 2">
            <a:extLst>
              <a:ext uri="{FF2B5EF4-FFF2-40B4-BE49-F238E27FC236}">
                <a16:creationId xmlns:a16="http://schemas.microsoft.com/office/drawing/2014/main" id="{F53EFCE4-0AA3-34AE-0E6F-AA50B056B6DC}"/>
              </a:ext>
            </a:extLst>
          </p:cNvPr>
          <p:cNvSpPr>
            <a:spLocks noGrp="1"/>
          </p:cNvSpPr>
          <p:nvPr>
            <p:ph type="body" sz="quarter" idx="33" hasCustomPrompt="1"/>
          </p:nvPr>
        </p:nvSpPr>
        <p:spPr>
          <a:xfrm>
            <a:off x="662377" y="431198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5" name="Text Placeholder 29">
            <a:extLst>
              <a:ext uri="{FF2B5EF4-FFF2-40B4-BE49-F238E27FC236}">
                <a16:creationId xmlns:a16="http://schemas.microsoft.com/office/drawing/2014/main" id="{2A297165-1A69-30D9-3229-E18258B2FFBA}"/>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6" name="Text Placeholder 2">
            <a:extLst>
              <a:ext uri="{FF2B5EF4-FFF2-40B4-BE49-F238E27FC236}">
                <a16:creationId xmlns:a16="http://schemas.microsoft.com/office/drawing/2014/main" id="{74823DAF-AFA9-86BF-4432-DA3D18ABF448}"/>
              </a:ext>
            </a:extLst>
          </p:cNvPr>
          <p:cNvSpPr>
            <a:spLocks noGrp="1"/>
          </p:cNvSpPr>
          <p:nvPr>
            <p:ph type="body" sz="quarter" idx="34" hasCustomPrompt="1"/>
          </p:nvPr>
        </p:nvSpPr>
        <p:spPr>
          <a:xfrm>
            <a:off x="662376" y="485412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7" name="Text Placeholder 29">
            <a:extLst>
              <a:ext uri="{FF2B5EF4-FFF2-40B4-BE49-F238E27FC236}">
                <a16:creationId xmlns:a16="http://schemas.microsoft.com/office/drawing/2014/main" id="{8D4070D2-98BE-21A4-CA2D-7B71ED6FF6BD}"/>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74556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rategy &gt; Refin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dirty="0"/>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&lt;Refine&gt;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8" name="Text Placeholder 6">
            <a:extLst>
              <a:ext uri="{FF2B5EF4-FFF2-40B4-BE49-F238E27FC236}">
                <a16:creationId xmlns:a16="http://schemas.microsoft.com/office/drawing/2014/main" id="{A83541D2-FE53-A257-4FFF-9818E30E3661}"/>
              </a:ext>
            </a:extLst>
          </p:cNvPr>
          <p:cNvSpPr>
            <a:spLocks noGrp="1"/>
          </p:cNvSpPr>
          <p:nvPr>
            <p:ph type="body" sz="quarter" idx="16" hasCustomPrompt="1"/>
          </p:nvPr>
        </p:nvSpPr>
        <p:spPr>
          <a:xfrm>
            <a:off x="1755648" y="2240225"/>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sp>
        <p:nvSpPr>
          <p:cNvPr id="25" name="Text Placeholder 15">
            <a:extLst>
              <a:ext uri="{FF2B5EF4-FFF2-40B4-BE49-F238E27FC236}">
                <a16:creationId xmlns:a16="http://schemas.microsoft.com/office/drawing/2014/main" id="{C2BC77B7-E54B-A241-ACAC-9CD29F9E4280}"/>
              </a:ext>
            </a:extLst>
          </p:cNvPr>
          <p:cNvSpPr>
            <a:spLocks noGrp="1"/>
          </p:cNvSpPr>
          <p:nvPr>
            <p:ph type="body" sz="quarter" idx="15" hasCustomPrompt="1"/>
          </p:nvPr>
        </p:nvSpPr>
        <p:spPr>
          <a:xfrm>
            <a:off x="369906" y="6312322"/>
            <a:ext cx="859536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pic>
        <p:nvPicPr>
          <p:cNvPr id="9" name="Picture 8">
            <a:extLst>
              <a:ext uri="{FF2B5EF4-FFF2-40B4-BE49-F238E27FC236}">
                <a16:creationId xmlns:a16="http://schemas.microsoft.com/office/drawing/2014/main" id="{B420FCC3-2E68-8070-EDBD-2A4868E1D7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Tree>
    <p:extLst>
      <p:ext uri="{BB962C8B-B14F-4D97-AF65-F5344CB8AC3E}">
        <p14:creationId xmlns:p14="http://schemas.microsoft.com/office/powerpoint/2010/main" val="1074946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del I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4780A2-63AC-A1D9-86A4-44FC190293A3}"/>
              </a:ext>
            </a:extLst>
          </p:cNvPr>
          <p:cNvSpPr>
            <a:spLocks noGrp="1"/>
          </p:cNvSpPr>
          <p:nvPr>
            <p:ph type="body" sz="quarter" idx="20" hasCustomPrompt="1"/>
          </p:nvPr>
        </p:nvSpPr>
        <p:spPr>
          <a:xfrm>
            <a:off x="413149" y="90713"/>
            <a:ext cx="1283571" cy="395287"/>
          </a:xfrm>
          <a:prstGeom prst="rect">
            <a:avLst/>
          </a:prstGeom>
          <a:solidFill>
            <a:schemeClr val="bg1"/>
          </a:solidFill>
        </p:spPr>
        <p:txBody>
          <a:bodyPr/>
          <a:lstStyle>
            <a:lvl1pPr marL="0" indent="0" algn="ctr">
              <a:buNone/>
              <a:defRPr sz="2200" b="1">
                <a:solidFill>
                  <a:srgbClr val="EC500E"/>
                </a:solidFill>
                <a:latin typeface="Arial" panose="020B0604020202020204" pitchFamily="34" charset="0"/>
                <a:cs typeface="Arial" panose="020B0604020202020204" pitchFamily="34" charset="0"/>
              </a:defRPr>
            </a:lvl1pPr>
          </a:lstStyle>
          <a:p>
            <a:pPr lvl="0"/>
            <a:r>
              <a:rPr lang="en-US" b="1" dirty="0"/>
              <a:t>&lt;Model It&gt;</a:t>
            </a:r>
            <a:endParaRPr lang="en-US" dirty="0"/>
          </a:p>
        </p:txBody>
      </p:sp>
      <p:sp>
        <p:nvSpPr>
          <p:cNvPr id="13" name="Text Placeholder 12">
            <a:extLst>
              <a:ext uri="{FF2B5EF4-FFF2-40B4-BE49-F238E27FC236}">
                <a16:creationId xmlns:a16="http://schemas.microsoft.com/office/drawing/2014/main" id="{4D7ECA93-2EBA-CB49-2D8B-2E6CCCF0662E}"/>
              </a:ext>
            </a:extLst>
          </p:cNvPr>
          <p:cNvSpPr>
            <a:spLocks noGrp="1"/>
          </p:cNvSpPr>
          <p:nvPr>
            <p:ph type="body" sz="quarter" idx="21" hasCustomPrompt="1"/>
          </p:nvPr>
        </p:nvSpPr>
        <p:spPr>
          <a:xfrm>
            <a:off x="6273817" y="80553"/>
            <a:ext cx="2870183" cy="489678"/>
          </a:xfrm>
          <a:prstGeom prst="rect">
            <a:avLst/>
          </a:prstGeom>
        </p:spPr>
        <p:txBody>
          <a:bodyPr/>
          <a:lstStyle>
            <a:lvl1pPr marL="0" indent="0">
              <a:buNone/>
              <a:defRPr sz="2200" b="1">
                <a:solidFill>
                  <a:schemeClr val="bg1"/>
                </a:solidFill>
                <a:latin typeface="Arial" panose="020B0604020202020204" pitchFamily="34" charset="0"/>
                <a:cs typeface="Arial" panose="020B0604020202020204" pitchFamily="34" charset="0"/>
              </a:defRPr>
            </a:lvl1pPr>
          </a:lstStyle>
          <a:p>
            <a:pPr lvl="0"/>
            <a:r>
              <a:rPr lang="en-US" dirty="0"/>
              <a:t>&lt;Compare strategies&gt;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DA8A25F1-1D5B-E1F7-AE00-F38461052586}"/>
              </a:ext>
            </a:extLst>
          </p:cNvPr>
          <p:cNvSpPr>
            <a:spLocks noGrp="1"/>
          </p:cNvSpPr>
          <p:nvPr>
            <p:ph sz="quarter" idx="15" hasCustomPrompt="1"/>
          </p:nvPr>
        </p:nvSpPr>
        <p:spPr>
          <a:xfrm>
            <a:off x="665497" y="2693820"/>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0" name="Content Placeholder 8">
            <a:extLst>
              <a:ext uri="{FF2B5EF4-FFF2-40B4-BE49-F238E27FC236}">
                <a16:creationId xmlns:a16="http://schemas.microsoft.com/office/drawing/2014/main" id="{00E6B41B-3886-791D-AEE3-6004BF57AA90}"/>
              </a:ext>
            </a:extLst>
          </p:cNvPr>
          <p:cNvSpPr>
            <a:spLocks noGrp="1"/>
          </p:cNvSpPr>
          <p:nvPr>
            <p:ph sz="quarter" idx="16" hasCustomPrompt="1"/>
          </p:nvPr>
        </p:nvSpPr>
        <p:spPr>
          <a:xfrm>
            <a:off x="665497" y="3721399"/>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8AD27142-0791-1211-25F3-39E24757AB30}"/>
              </a:ext>
            </a:extLst>
          </p:cNvPr>
          <p:cNvSpPr>
            <a:spLocks noGrp="1"/>
          </p:cNvSpPr>
          <p:nvPr>
            <p:ph sz="quarter" idx="17" hasCustomPrompt="1"/>
          </p:nvPr>
        </p:nvSpPr>
        <p:spPr>
          <a:xfrm>
            <a:off x="665497" y="4762551"/>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4A33FDDD-B686-B05D-C3F9-7D1F33A2B959}"/>
              </a:ext>
            </a:extLst>
          </p:cNvPr>
          <p:cNvSpPr>
            <a:spLocks noGrp="1"/>
          </p:cNvSpPr>
          <p:nvPr>
            <p:ph sz="quarter" idx="18" hasCustomPrompt="1"/>
          </p:nvPr>
        </p:nvSpPr>
        <p:spPr>
          <a:xfrm>
            <a:off x="665497" y="5803703"/>
            <a:ext cx="5486400" cy="67812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DA7094B2-274F-599D-8BFF-EED4E7469081}"/>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18795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I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1E1F9D25-CAC8-B2F0-152D-94297C877C4D}"/>
              </a:ext>
            </a:extLst>
          </p:cNvPr>
          <p:cNvSpPr>
            <a:spLocks noGrp="1"/>
          </p:cNvSpPr>
          <p:nvPr>
            <p:ph type="body" sz="quarter" idx="20" hasCustomPrompt="1"/>
          </p:nvPr>
        </p:nvSpPr>
        <p:spPr>
          <a:xfrm>
            <a:off x="413149" y="90713"/>
            <a:ext cx="1496931" cy="395287"/>
          </a:xfrm>
          <a:prstGeom prst="rect">
            <a:avLst/>
          </a:prstGeom>
          <a:solidFill>
            <a:schemeClr val="bg1"/>
          </a:solidFill>
        </p:spPr>
        <p:txBody>
          <a:bodyPr/>
          <a:lstStyle>
            <a:lvl1pPr marL="0" indent="0" algn="ctr">
              <a:buNone/>
              <a:defRPr sz="2200" b="1">
                <a:solidFill>
                  <a:srgbClr val="EC500E"/>
                </a:solidFill>
                <a:latin typeface="Arial" panose="020B0604020202020204" pitchFamily="34" charset="0"/>
                <a:cs typeface="Arial" panose="020B0604020202020204" pitchFamily="34" charset="0"/>
              </a:defRPr>
            </a:lvl1pPr>
          </a:lstStyle>
          <a:p>
            <a:pPr lvl="0"/>
            <a:r>
              <a:rPr lang="en-US" b="1" dirty="0"/>
              <a:t>&lt;Picture It&gt;</a:t>
            </a:r>
            <a:endParaRPr lang="en-US" dirty="0"/>
          </a:p>
        </p:txBody>
      </p:sp>
      <p:sp>
        <p:nvSpPr>
          <p:cNvPr id="14" name="Text Placeholder 12">
            <a:extLst>
              <a:ext uri="{FF2B5EF4-FFF2-40B4-BE49-F238E27FC236}">
                <a16:creationId xmlns:a16="http://schemas.microsoft.com/office/drawing/2014/main" id="{84110CF0-A530-7002-DED8-7B789B5E4F3F}"/>
              </a:ext>
            </a:extLst>
          </p:cNvPr>
          <p:cNvSpPr>
            <a:spLocks noGrp="1"/>
          </p:cNvSpPr>
          <p:nvPr>
            <p:ph type="body" sz="quarter" idx="21" hasCustomPrompt="1"/>
          </p:nvPr>
        </p:nvSpPr>
        <p:spPr>
          <a:xfrm>
            <a:off x="6273817" y="80553"/>
            <a:ext cx="2870183" cy="489678"/>
          </a:xfrm>
          <a:prstGeom prst="rect">
            <a:avLst/>
          </a:prstGeom>
        </p:spPr>
        <p:txBody>
          <a:bodyPr/>
          <a:lstStyle>
            <a:lvl1pPr marL="0" indent="0">
              <a:buNone/>
              <a:defRPr sz="2200" b="1">
                <a:solidFill>
                  <a:schemeClr val="bg1"/>
                </a:solidFill>
                <a:latin typeface="Arial" panose="020B0604020202020204" pitchFamily="34" charset="0"/>
                <a:cs typeface="Arial" panose="020B0604020202020204" pitchFamily="34" charset="0"/>
              </a:defRPr>
            </a:lvl1pPr>
          </a:lstStyle>
          <a:p>
            <a:pPr lvl="0"/>
            <a:r>
              <a:rPr lang="en-US" dirty="0"/>
              <a:t>&lt;Compare strategies&gt;</a:t>
            </a:r>
          </a:p>
        </p:txBody>
      </p:sp>
      <p:sp>
        <p:nvSpPr>
          <p:cNvPr id="9" name="Content Placeholder 3">
            <a:extLst>
              <a:ext uri="{FF2B5EF4-FFF2-40B4-BE49-F238E27FC236}">
                <a16:creationId xmlns:a16="http://schemas.microsoft.com/office/drawing/2014/main" id="{1FC909FE-031F-5F03-510C-9FC44E638342}"/>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86A83A0D-1C23-99AC-9EF6-BEA168622572}"/>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7C197434-11B1-7D60-3A6F-EEFABD219F4B}"/>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32F8B874-E322-7A02-276F-488D4AF8696D}"/>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62CF201B-74A9-5B76-9CAB-19C94E14C40C}"/>
              </a:ext>
            </a:extLst>
          </p:cNvPr>
          <p:cNvSpPr>
            <a:spLocks noGrp="1"/>
          </p:cNvSpPr>
          <p:nvPr>
            <p:ph sz="quarter" idx="18" hasCustomPrompt="1"/>
          </p:nvPr>
        </p:nvSpPr>
        <p:spPr>
          <a:xfrm>
            <a:off x="665497" y="5999389"/>
            <a:ext cx="5486400" cy="44771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E92935C5-0DF9-3D54-9A0B-1F5CA057DC8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749545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lve I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31EA8D49-E502-A948-EB0D-BD6CFE180E99}"/>
              </a:ext>
            </a:extLst>
          </p:cNvPr>
          <p:cNvSpPr>
            <a:spLocks noGrp="1"/>
          </p:cNvSpPr>
          <p:nvPr>
            <p:ph type="body" sz="quarter" idx="20" hasCustomPrompt="1"/>
          </p:nvPr>
        </p:nvSpPr>
        <p:spPr>
          <a:xfrm>
            <a:off x="413149" y="90713"/>
            <a:ext cx="1283571" cy="395287"/>
          </a:xfrm>
          <a:prstGeom prst="rect">
            <a:avLst/>
          </a:prstGeom>
          <a:solidFill>
            <a:schemeClr val="bg1"/>
          </a:solidFill>
        </p:spPr>
        <p:txBody>
          <a:bodyPr/>
          <a:lstStyle>
            <a:lvl1pPr marL="0" indent="0" algn="ctr">
              <a:buNone/>
              <a:defRPr sz="2200" b="1">
                <a:solidFill>
                  <a:srgbClr val="EC500E"/>
                </a:solidFill>
                <a:latin typeface="Arial" panose="020B0604020202020204" pitchFamily="34" charset="0"/>
                <a:cs typeface="Arial" panose="020B0604020202020204" pitchFamily="34" charset="0"/>
              </a:defRPr>
            </a:lvl1pPr>
          </a:lstStyle>
          <a:p>
            <a:pPr lvl="0"/>
            <a:r>
              <a:rPr lang="en-US" b="1" dirty="0"/>
              <a:t>&lt;Solve It&gt;</a:t>
            </a:r>
            <a:endParaRPr lang="en-US" dirty="0"/>
          </a:p>
        </p:txBody>
      </p:sp>
      <p:sp>
        <p:nvSpPr>
          <p:cNvPr id="14" name="Text Placeholder 12">
            <a:extLst>
              <a:ext uri="{FF2B5EF4-FFF2-40B4-BE49-F238E27FC236}">
                <a16:creationId xmlns:a16="http://schemas.microsoft.com/office/drawing/2014/main" id="{A2EA801F-01BE-79B2-5FBD-D7AA20122125}"/>
              </a:ext>
            </a:extLst>
          </p:cNvPr>
          <p:cNvSpPr>
            <a:spLocks noGrp="1"/>
          </p:cNvSpPr>
          <p:nvPr>
            <p:ph type="body" sz="quarter" idx="21" hasCustomPrompt="1"/>
          </p:nvPr>
        </p:nvSpPr>
        <p:spPr>
          <a:xfrm>
            <a:off x="6273817" y="80553"/>
            <a:ext cx="2870183" cy="489678"/>
          </a:xfrm>
          <a:prstGeom prst="rect">
            <a:avLst/>
          </a:prstGeom>
        </p:spPr>
        <p:txBody>
          <a:bodyPr/>
          <a:lstStyle>
            <a:lvl1pPr marL="0" indent="0">
              <a:buNone/>
              <a:defRPr sz="2200" b="1">
                <a:solidFill>
                  <a:schemeClr val="bg1"/>
                </a:solidFill>
                <a:latin typeface="Arial" panose="020B0604020202020204" pitchFamily="34" charset="0"/>
                <a:cs typeface="Arial" panose="020B0604020202020204" pitchFamily="34" charset="0"/>
              </a:defRPr>
            </a:lvl1pPr>
          </a:lstStyle>
          <a:p>
            <a:pPr lvl="0"/>
            <a:r>
              <a:rPr lang="en-US" dirty="0"/>
              <a:t>&lt;Compare strategies&gt;</a:t>
            </a:r>
          </a:p>
        </p:txBody>
      </p:sp>
      <p:sp>
        <p:nvSpPr>
          <p:cNvPr id="9" name="Content Placeholder 3">
            <a:extLst>
              <a:ext uri="{FF2B5EF4-FFF2-40B4-BE49-F238E27FC236}">
                <a16:creationId xmlns:a16="http://schemas.microsoft.com/office/drawing/2014/main" id="{9B49DA94-3BE3-0C06-81D2-45410881A2A8}"/>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433FF5DB-700E-6785-F912-F7E5E995D091}"/>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0545FDF1-3EDA-E15B-FE74-00109A6B1E76}"/>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EB242719-F07C-D070-AFF1-E0DBD1C7899F}"/>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B089E9F3-CE76-D2AB-E27A-54AFA6509E99}"/>
              </a:ext>
            </a:extLst>
          </p:cNvPr>
          <p:cNvSpPr>
            <a:spLocks noGrp="1"/>
          </p:cNvSpPr>
          <p:nvPr>
            <p:ph sz="quarter" idx="18" hasCustomPrompt="1"/>
          </p:nvPr>
        </p:nvSpPr>
        <p:spPr>
          <a:xfrm>
            <a:off x="665497" y="5999389"/>
            <a:ext cx="5486400" cy="49400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D4848B47-2B27-7504-2DA8-143CF91368AC}"/>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179718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nalyze I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8D9F3B42-1E9A-BB60-16EF-383417DEBCD3}"/>
              </a:ext>
            </a:extLst>
          </p:cNvPr>
          <p:cNvSpPr>
            <a:spLocks noGrp="1"/>
          </p:cNvSpPr>
          <p:nvPr>
            <p:ph type="body" sz="quarter" idx="20" hasCustomPrompt="1"/>
          </p:nvPr>
        </p:nvSpPr>
        <p:spPr>
          <a:xfrm>
            <a:off x="413149" y="90713"/>
            <a:ext cx="1547731" cy="395287"/>
          </a:xfrm>
          <a:prstGeom prst="rect">
            <a:avLst/>
          </a:prstGeom>
          <a:solidFill>
            <a:schemeClr val="bg1"/>
          </a:solidFill>
        </p:spPr>
        <p:txBody>
          <a:bodyPr/>
          <a:lstStyle>
            <a:lvl1pPr marL="0" indent="0" algn="ctr">
              <a:buNone/>
              <a:defRPr sz="2200" b="1">
                <a:solidFill>
                  <a:srgbClr val="EC500E"/>
                </a:solidFill>
                <a:latin typeface="Arial" panose="020B0604020202020204" pitchFamily="34" charset="0"/>
                <a:cs typeface="Arial" panose="020B0604020202020204" pitchFamily="34" charset="0"/>
              </a:defRPr>
            </a:lvl1pPr>
          </a:lstStyle>
          <a:p>
            <a:pPr lvl="0"/>
            <a:r>
              <a:rPr lang="en-US" b="1" dirty="0"/>
              <a:t>&lt;Analyze It&gt;</a:t>
            </a:r>
            <a:endParaRPr lang="en-US" dirty="0"/>
          </a:p>
        </p:txBody>
      </p:sp>
      <p:sp>
        <p:nvSpPr>
          <p:cNvPr id="14" name="Text Placeholder 12">
            <a:extLst>
              <a:ext uri="{FF2B5EF4-FFF2-40B4-BE49-F238E27FC236}">
                <a16:creationId xmlns:a16="http://schemas.microsoft.com/office/drawing/2014/main" id="{35428F93-A89E-0F88-1344-F79E12C26906}"/>
              </a:ext>
            </a:extLst>
          </p:cNvPr>
          <p:cNvSpPr>
            <a:spLocks noGrp="1"/>
          </p:cNvSpPr>
          <p:nvPr>
            <p:ph type="body" sz="quarter" idx="21" hasCustomPrompt="1"/>
          </p:nvPr>
        </p:nvSpPr>
        <p:spPr>
          <a:xfrm>
            <a:off x="6273817" y="80553"/>
            <a:ext cx="2870183" cy="489678"/>
          </a:xfrm>
          <a:prstGeom prst="rect">
            <a:avLst/>
          </a:prstGeom>
        </p:spPr>
        <p:txBody>
          <a:bodyPr/>
          <a:lstStyle>
            <a:lvl1pPr marL="0" indent="0">
              <a:buNone/>
              <a:defRPr sz="2200" b="1">
                <a:solidFill>
                  <a:schemeClr val="bg1"/>
                </a:solidFill>
                <a:latin typeface="Arial" panose="020B0604020202020204" pitchFamily="34" charset="0"/>
                <a:cs typeface="Arial" panose="020B0604020202020204" pitchFamily="34" charset="0"/>
              </a:defRPr>
            </a:lvl1pPr>
          </a:lstStyle>
          <a:p>
            <a:pPr lvl="0"/>
            <a:r>
              <a:rPr lang="en-US" dirty="0"/>
              <a:t>&lt;Compare strategies&gt;</a:t>
            </a:r>
          </a:p>
        </p:txBody>
      </p:sp>
      <p:sp>
        <p:nvSpPr>
          <p:cNvPr id="9" name="Content Placeholder 3">
            <a:extLst>
              <a:ext uri="{FF2B5EF4-FFF2-40B4-BE49-F238E27FC236}">
                <a16:creationId xmlns:a16="http://schemas.microsoft.com/office/drawing/2014/main" id="{9B49DA94-3BE3-0C06-81D2-45410881A2A8}"/>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433FF5DB-700E-6785-F912-F7E5E995D091}"/>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0545FDF1-3EDA-E15B-FE74-00109A6B1E76}"/>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EB242719-F07C-D070-AFF1-E0DBD1C7899F}"/>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B089E9F3-CE76-D2AB-E27A-54AFA6509E99}"/>
              </a:ext>
            </a:extLst>
          </p:cNvPr>
          <p:cNvSpPr>
            <a:spLocks noGrp="1"/>
          </p:cNvSpPr>
          <p:nvPr>
            <p:ph sz="quarter" idx="18" hasCustomPrompt="1"/>
          </p:nvPr>
        </p:nvSpPr>
        <p:spPr>
          <a:xfrm>
            <a:off x="665497" y="5999389"/>
            <a:ext cx="5486400" cy="49400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D4848B47-2B27-7504-2DA8-143CF91368AC}"/>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26741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pply It_Apply your thinking to a new problem">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6D04AFC-2EC7-F263-5F90-87C59869C333}"/>
              </a:ext>
            </a:extLst>
          </p:cNvPr>
          <p:cNvSpPr>
            <a:spLocks noGrp="1"/>
          </p:cNvSpPr>
          <p:nvPr>
            <p:ph type="body" sz="quarter" idx="20" hasCustomPrompt="1"/>
          </p:nvPr>
        </p:nvSpPr>
        <p:spPr>
          <a:xfrm>
            <a:off x="413149" y="90713"/>
            <a:ext cx="1283571" cy="395287"/>
          </a:xfrm>
          <a:prstGeom prst="rect">
            <a:avLst/>
          </a:prstGeom>
          <a:solidFill>
            <a:schemeClr val="bg1"/>
          </a:solidFill>
        </p:spPr>
        <p:txBody>
          <a:bodyPr/>
          <a:lstStyle>
            <a:lvl1pPr marL="0" indent="0" algn="ctr">
              <a:buNone/>
              <a:defRPr sz="2200" b="1">
                <a:solidFill>
                  <a:srgbClr val="EC500E"/>
                </a:solidFill>
                <a:latin typeface="Arial" panose="020B0604020202020204" pitchFamily="34" charset="0"/>
                <a:cs typeface="Arial" panose="020B0604020202020204" pitchFamily="34" charset="0"/>
              </a:defRPr>
            </a:lvl1pPr>
          </a:lstStyle>
          <a:p>
            <a:pPr lvl="0"/>
            <a:r>
              <a:rPr lang="en-US" b="1" dirty="0"/>
              <a:t>&lt;Apply It&gt;</a:t>
            </a:r>
            <a:endParaRPr lang="en-US" dirty="0"/>
          </a:p>
        </p:txBody>
      </p:sp>
      <p:sp>
        <p:nvSpPr>
          <p:cNvPr id="8" name="Text Placeholder 12">
            <a:extLst>
              <a:ext uri="{FF2B5EF4-FFF2-40B4-BE49-F238E27FC236}">
                <a16:creationId xmlns:a16="http://schemas.microsoft.com/office/drawing/2014/main" id="{2FE48BCB-C483-7BDC-3905-7A4F8D4BE957}"/>
              </a:ext>
            </a:extLst>
          </p:cNvPr>
          <p:cNvSpPr>
            <a:spLocks noGrp="1"/>
          </p:cNvSpPr>
          <p:nvPr>
            <p:ph type="body" sz="quarter" idx="21" hasCustomPrompt="1"/>
          </p:nvPr>
        </p:nvSpPr>
        <p:spPr>
          <a:xfrm>
            <a:off x="3921761" y="90713"/>
            <a:ext cx="5323840" cy="489678"/>
          </a:xfrm>
          <a:prstGeom prst="rect">
            <a:avLst/>
          </a:prstGeom>
        </p:spPr>
        <p:txBody>
          <a:bodyPr/>
          <a:lstStyle>
            <a:lvl1pPr marL="0" indent="0">
              <a:buNone/>
              <a:defRPr sz="2200" b="1">
                <a:solidFill>
                  <a:schemeClr val="bg1"/>
                </a:solidFill>
                <a:latin typeface="Arial" panose="020B0604020202020204" pitchFamily="34" charset="0"/>
                <a:cs typeface="Arial" panose="020B0604020202020204" pitchFamily="34" charset="0"/>
              </a:defRPr>
            </a:lvl1pPr>
          </a:lstStyle>
          <a:p>
            <a:pPr lvl="0"/>
            <a:r>
              <a:rPr lang="en-US" dirty="0"/>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264405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196FABD3-E921-5DEA-FE22-A21A563FAE6F}"/>
              </a:ext>
            </a:extLst>
          </p:cNvPr>
          <p:cNvSpPr>
            <a:spLocks noGrp="1"/>
          </p:cNvSpPr>
          <p:nvPr>
            <p:ph sz="quarter" idx="16" hasCustomPrompt="1"/>
          </p:nvPr>
        </p:nvSpPr>
        <p:spPr>
          <a:xfrm>
            <a:off x="665497" y="3803683"/>
            <a:ext cx="5629064"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Text Placeholder 3">
            <a:extLst>
              <a:ext uri="{FF2B5EF4-FFF2-40B4-BE49-F238E27FC236}">
                <a16:creationId xmlns:a16="http://schemas.microsoft.com/office/drawing/2014/main" id="{578B24C5-5DDB-CF9C-519B-AEFCE617A683}"/>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
        <p:nvSpPr>
          <p:cNvPr id="10" name="Content Placeholder 8">
            <a:extLst>
              <a:ext uri="{FF2B5EF4-FFF2-40B4-BE49-F238E27FC236}">
                <a16:creationId xmlns:a16="http://schemas.microsoft.com/office/drawing/2014/main" id="{6496D07A-D907-0688-1FF5-CD435B34F12A}"/>
              </a:ext>
            </a:extLst>
          </p:cNvPr>
          <p:cNvSpPr>
            <a:spLocks noGrp="1"/>
          </p:cNvSpPr>
          <p:nvPr>
            <p:ph sz="quarter" idx="22" hasCustomPrompt="1"/>
          </p:nvPr>
        </p:nvSpPr>
        <p:spPr>
          <a:xfrm>
            <a:off x="665497" y="4996154"/>
            <a:ext cx="5629064"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Tree>
    <p:extLst>
      <p:ext uri="{BB962C8B-B14F-4D97-AF65-F5344CB8AC3E}">
        <p14:creationId xmlns:p14="http://schemas.microsoft.com/office/powerpoint/2010/main" val="2020992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pply It_Multiple Choice/Select A-E">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72DB3A93-D6CB-17BE-F2C5-E1183BEDDF8F}"/>
              </a:ext>
            </a:extLst>
          </p:cNvPr>
          <p:cNvSpPr>
            <a:spLocks noGrp="1"/>
          </p:cNvSpPr>
          <p:nvPr>
            <p:ph type="body" sz="quarter" idx="28" hasCustomPrompt="1"/>
          </p:nvPr>
        </p:nvSpPr>
        <p:spPr>
          <a:xfrm>
            <a:off x="413149" y="90713"/>
            <a:ext cx="1283571" cy="395287"/>
          </a:xfrm>
          <a:prstGeom prst="rect">
            <a:avLst/>
          </a:prstGeom>
          <a:solidFill>
            <a:schemeClr val="bg1"/>
          </a:solidFill>
        </p:spPr>
        <p:txBody>
          <a:bodyPr/>
          <a:lstStyle>
            <a:lvl1pPr marL="0" indent="0" algn="ctr">
              <a:buNone/>
              <a:defRPr sz="2200" b="1">
                <a:solidFill>
                  <a:srgbClr val="EC500E"/>
                </a:solidFill>
                <a:latin typeface="Arial" panose="020B0604020202020204" pitchFamily="34" charset="0"/>
                <a:cs typeface="Arial" panose="020B0604020202020204" pitchFamily="34" charset="0"/>
              </a:defRPr>
            </a:lvl1pPr>
          </a:lstStyle>
          <a:p>
            <a:pPr lvl="0"/>
            <a:r>
              <a:rPr lang="en-US" b="1" dirty="0"/>
              <a:t>&lt;Apply It&gt;</a:t>
            </a:r>
            <a:endParaRPr lang="en-US" dirty="0"/>
          </a:p>
        </p:txBody>
      </p:sp>
      <p:sp>
        <p:nvSpPr>
          <p:cNvPr id="22" name="Text Placeholder 12">
            <a:extLst>
              <a:ext uri="{FF2B5EF4-FFF2-40B4-BE49-F238E27FC236}">
                <a16:creationId xmlns:a16="http://schemas.microsoft.com/office/drawing/2014/main" id="{0DBAF96C-A969-7208-417C-1A452F0E5B8D}"/>
              </a:ext>
            </a:extLst>
          </p:cNvPr>
          <p:cNvSpPr>
            <a:spLocks noGrp="1"/>
          </p:cNvSpPr>
          <p:nvPr>
            <p:ph type="body" sz="quarter" idx="29" hasCustomPrompt="1"/>
          </p:nvPr>
        </p:nvSpPr>
        <p:spPr>
          <a:xfrm>
            <a:off x="3921761" y="90713"/>
            <a:ext cx="5323840" cy="489678"/>
          </a:xfrm>
          <a:prstGeom prst="rect">
            <a:avLst/>
          </a:prstGeom>
        </p:spPr>
        <p:txBody>
          <a:bodyPr/>
          <a:lstStyle>
            <a:lvl1pPr marL="0" indent="0">
              <a:buNone/>
              <a:defRPr sz="2200" b="1">
                <a:solidFill>
                  <a:schemeClr val="bg1"/>
                </a:solidFill>
                <a:latin typeface="Arial" panose="020B0604020202020204" pitchFamily="34" charset="0"/>
                <a:cs typeface="Arial" panose="020B0604020202020204" pitchFamily="34" charset="0"/>
              </a:defRPr>
            </a:lvl1pPr>
          </a:lstStyle>
          <a:p>
            <a:pPr lvl="0"/>
            <a:r>
              <a:rPr lang="en-US" dirty="0"/>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2522473C-5583-8E62-E2DF-305E16879B9A}"/>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Text Placeholder 2">
            <a:extLst>
              <a:ext uri="{FF2B5EF4-FFF2-40B4-BE49-F238E27FC236}">
                <a16:creationId xmlns:a16="http://schemas.microsoft.com/office/drawing/2014/main" id="{DB3212F3-BD98-094E-283F-968DA566E732}"/>
              </a:ext>
            </a:extLst>
          </p:cNvPr>
          <p:cNvSpPr>
            <a:spLocks noGrp="1"/>
          </p:cNvSpPr>
          <p:nvPr>
            <p:ph type="body" sz="quarter" idx="30" hasCustomPrompt="1"/>
          </p:nvPr>
        </p:nvSpPr>
        <p:spPr>
          <a:xfrm>
            <a:off x="665938" y="275975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0" name="Text Placeholder 29">
            <a:extLst>
              <a:ext uri="{FF2B5EF4-FFF2-40B4-BE49-F238E27FC236}">
                <a16:creationId xmlns:a16="http://schemas.microsoft.com/office/drawing/2014/main" id="{EA9D7706-CF74-52B2-4ABC-A2F27C3D5198}"/>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25" name="Text Placeholder 2">
            <a:extLst>
              <a:ext uri="{FF2B5EF4-FFF2-40B4-BE49-F238E27FC236}">
                <a16:creationId xmlns:a16="http://schemas.microsoft.com/office/drawing/2014/main" id="{1AB5439B-AF80-35E4-F04C-F022CDCB2E05}"/>
              </a:ext>
            </a:extLst>
          </p:cNvPr>
          <p:cNvSpPr>
            <a:spLocks noGrp="1"/>
          </p:cNvSpPr>
          <p:nvPr>
            <p:ph type="body" sz="quarter" idx="31" hasCustomPrompt="1"/>
          </p:nvPr>
        </p:nvSpPr>
        <p:spPr>
          <a:xfrm>
            <a:off x="662377" y="3265381"/>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1" name="Text Placeholder 29">
            <a:extLst>
              <a:ext uri="{FF2B5EF4-FFF2-40B4-BE49-F238E27FC236}">
                <a16:creationId xmlns:a16="http://schemas.microsoft.com/office/drawing/2014/main" id="{D725B545-E9FE-AD89-E027-5D9A86434D7F}"/>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6" name="Text Placeholder 2">
            <a:extLst>
              <a:ext uri="{FF2B5EF4-FFF2-40B4-BE49-F238E27FC236}">
                <a16:creationId xmlns:a16="http://schemas.microsoft.com/office/drawing/2014/main" id="{1E244A64-7013-0646-5CCD-05A58DAFA7CB}"/>
              </a:ext>
            </a:extLst>
          </p:cNvPr>
          <p:cNvSpPr>
            <a:spLocks noGrp="1"/>
          </p:cNvSpPr>
          <p:nvPr>
            <p:ph type="body" sz="quarter" idx="32" hasCustomPrompt="1"/>
          </p:nvPr>
        </p:nvSpPr>
        <p:spPr>
          <a:xfrm>
            <a:off x="662377" y="3779467"/>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2" name="Text Placeholder 29">
            <a:extLst>
              <a:ext uri="{FF2B5EF4-FFF2-40B4-BE49-F238E27FC236}">
                <a16:creationId xmlns:a16="http://schemas.microsoft.com/office/drawing/2014/main" id="{696B12CB-6B0C-8B0B-7D65-D789704C6AF9}"/>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34" name="Text Placeholder 2">
            <a:extLst>
              <a:ext uri="{FF2B5EF4-FFF2-40B4-BE49-F238E27FC236}">
                <a16:creationId xmlns:a16="http://schemas.microsoft.com/office/drawing/2014/main" id="{547FD793-5B38-ECB9-04D2-8B32EFA8FC7D}"/>
              </a:ext>
            </a:extLst>
          </p:cNvPr>
          <p:cNvSpPr>
            <a:spLocks noGrp="1"/>
          </p:cNvSpPr>
          <p:nvPr>
            <p:ph type="body" sz="quarter" idx="33" hasCustomPrompt="1"/>
          </p:nvPr>
        </p:nvSpPr>
        <p:spPr>
          <a:xfrm>
            <a:off x="662377" y="431198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3" name="Text Placeholder 29">
            <a:extLst>
              <a:ext uri="{FF2B5EF4-FFF2-40B4-BE49-F238E27FC236}">
                <a16:creationId xmlns:a16="http://schemas.microsoft.com/office/drawing/2014/main" id="{D9D5F928-4D24-9DB9-CF53-45B542CF407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35" name="Text Placeholder 2">
            <a:extLst>
              <a:ext uri="{FF2B5EF4-FFF2-40B4-BE49-F238E27FC236}">
                <a16:creationId xmlns:a16="http://schemas.microsoft.com/office/drawing/2014/main" id="{C35B5973-FE29-8286-968E-85E5892596EC}"/>
              </a:ext>
            </a:extLst>
          </p:cNvPr>
          <p:cNvSpPr>
            <a:spLocks noGrp="1"/>
          </p:cNvSpPr>
          <p:nvPr>
            <p:ph type="body" sz="quarter" idx="34" hasCustomPrompt="1"/>
          </p:nvPr>
        </p:nvSpPr>
        <p:spPr>
          <a:xfrm>
            <a:off x="662376" y="485412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9" name="Text Placeholder 29">
            <a:extLst>
              <a:ext uri="{FF2B5EF4-FFF2-40B4-BE49-F238E27FC236}">
                <a16:creationId xmlns:a16="http://schemas.microsoft.com/office/drawing/2014/main" id="{F63965D6-8DC1-CE19-3803-C60AD337E681}"/>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17" name="Text Placeholder 3">
            <a:extLst>
              <a:ext uri="{FF2B5EF4-FFF2-40B4-BE49-F238E27FC236}">
                <a16:creationId xmlns:a16="http://schemas.microsoft.com/office/drawing/2014/main" id="{B3C753DF-7F89-D3DE-8B4C-53B835FBCF32}"/>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954730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pply It_Choice Matrix_images">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0DED215B-5581-5B6B-B98F-5A6950A3A6C7}"/>
              </a:ext>
            </a:extLst>
          </p:cNvPr>
          <p:cNvSpPr>
            <a:spLocks noGrp="1"/>
          </p:cNvSpPr>
          <p:nvPr>
            <p:ph type="body" sz="quarter" idx="20" hasCustomPrompt="1"/>
          </p:nvPr>
        </p:nvSpPr>
        <p:spPr>
          <a:xfrm>
            <a:off x="413149" y="90713"/>
            <a:ext cx="1283571" cy="395287"/>
          </a:xfrm>
          <a:prstGeom prst="rect">
            <a:avLst/>
          </a:prstGeom>
          <a:solidFill>
            <a:schemeClr val="bg1"/>
          </a:solidFill>
        </p:spPr>
        <p:txBody>
          <a:bodyPr/>
          <a:lstStyle>
            <a:lvl1pPr marL="0" indent="0" algn="ctr">
              <a:buNone/>
              <a:defRPr sz="2200" b="1">
                <a:solidFill>
                  <a:srgbClr val="EC500E"/>
                </a:solidFill>
                <a:latin typeface="Arial" panose="020B0604020202020204" pitchFamily="34" charset="0"/>
                <a:cs typeface="Arial" panose="020B0604020202020204" pitchFamily="34" charset="0"/>
              </a:defRPr>
            </a:lvl1pPr>
          </a:lstStyle>
          <a:p>
            <a:pPr lvl="0"/>
            <a:r>
              <a:rPr lang="en-US" b="1" dirty="0"/>
              <a:t>&lt;Apply It&gt;</a:t>
            </a:r>
            <a:endParaRPr lang="en-US" dirty="0"/>
          </a:p>
        </p:txBody>
      </p:sp>
      <p:sp>
        <p:nvSpPr>
          <p:cNvPr id="36" name="Text Placeholder 12">
            <a:extLst>
              <a:ext uri="{FF2B5EF4-FFF2-40B4-BE49-F238E27FC236}">
                <a16:creationId xmlns:a16="http://schemas.microsoft.com/office/drawing/2014/main" id="{F051E4F6-FE7C-F7FF-8C80-85F1F2CF4FC0}"/>
              </a:ext>
            </a:extLst>
          </p:cNvPr>
          <p:cNvSpPr>
            <a:spLocks noGrp="1"/>
          </p:cNvSpPr>
          <p:nvPr>
            <p:ph type="body" sz="quarter" idx="21" hasCustomPrompt="1"/>
          </p:nvPr>
        </p:nvSpPr>
        <p:spPr>
          <a:xfrm>
            <a:off x="3921761" y="90713"/>
            <a:ext cx="5323840" cy="489678"/>
          </a:xfrm>
          <a:prstGeom prst="rect">
            <a:avLst/>
          </a:prstGeom>
        </p:spPr>
        <p:txBody>
          <a:bodyPr/>
          <a:lstStyle>
            <a:lvl1pPr marL="0" indent="0">
              <a:buNone/>
              <a:defRPr sz="2200" b="1">
                <a:solidFill>
                  <a:schemeClr val="bg1"/>
                </a:solidFill>
                <a:latin typeface="Arial" panose="020B0604020202020204" pitchFamily="34" charset="0"/>
                <a:cs typeface="Arial" panose="020B0604020202020204" pitchFamily="34" charset="0"/>
              </a:defRPr>
            </a:lvl1pPr>
          </a:lstStyle>
          <a:p>
            <a:pPr lvl="0"/>
            <a:r>
              <a:rPr lang="en-US" dirty="0"/>
              <a:t>&lt;Apply your thinking to a new problem&gt;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1" name="Content Placeholder 3">
            <a:extLst>
              <a:ext uri="{FF2B5EF4-FFF2-40B4-BE49-F238E27FC236}">
                <a16:creationId xmlns:a16="http://schemas.microsoft.com/office/drawing/2014/main" id="{522E35DF-C03B-0A08-CC01-B46856365EDC}"/>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2" name="Content Placeholder 3">
            <a:extLst>
              <a:ext uri="{FF2B5EF4-FFF2-40B4-BE49-F238E27FC236}">
                <a16:creationId xmlns:a16="http://schemas.microsoft.com/office/drawing/2014/main" id="{51F92A5C-2A63-20B2-26DD-581E8417C188}"/>
              </a:ext>
            </a:extLst>
          </p:cNvPr>
          <p:cNvSpPr>
            <a:spLocks noGrp="1"/>
          </p:cNvSpPr>
          <p:nvPr>
            <p:ph sz="quarter" idx="37" hasCustomPrompt="1"/>
          </p:nvPr>
        </p:nvSpPr>
        <p:spPr>
          <a:xfrm>
            <a:off x="661229" y="1668973"/>
            <a:ext cx="550062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5" name="Content Placeholder 4">
            <a:extLst>
              <a:ext uri="{FF2B5EF4-FFF2-40B4-BE49-F238E27FC236}">
                <a16:creationId xmlns:a16="http://schemas.microsoft.com/office/drawing/2014/main" id="{57F41DDF-92D2-9AC8-39D8-E1492C1C9F1A}"/>
              </a:ext>
            </a:extLst>
          </p:cNvPr>
          <p:cNvSpPr>
            <a:spLocks noGrp="1"/>
          </p:cNvSpPr>
          <p:nvPr>
            <p:ph sz="quarter" idx="33" hasCustomPrompt="1"/>
          </p:nvPr>
        </p:nvSpPr>
        <p:spPr>
          <a:xfrm>
            <a:off x="665163" y="3064510"/>
            <a:ext cx="4537836"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9" name="Text Placeholder 2">
            <a:extLst>
              <a:ext uri="{FF2B5EF4-FFF2-40B4-BE49-F238E27FC236}">
                <a16:creationId xmlns:a16="http://schemas.microsoft.com/office/drawing/2014/main" id="{19CFE90F-CD70-F785-A83A-C2E31FCB1D58}"/>
              </a:ext>
            </a:extLst>
          </p:cNvPr>
          <p:cNvSpPr>
            <a:spLocks noGrp="1"/>
          </p:cNvSpPr>
          <p:nvPr>
            <p:ph type="body" sz="quarter" idx="39" hasCustomPrompt="1"/>
          </p:nvPr>
        </p:nvSpPr>
        <p:spPr>
          <a:xfrm>
            <a:off x="5569139" y="3136143"/>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45" name="Text Placeholder 2">
            <a:extLst>
              <a:ext uri="{FF2B5EF4-FFF2-40B4-BE49-F238E27FC236}">
                <a16:creationId xmlns:a16="http://schemas.microsoft.com/office/drawing/2014/main" id="{9D01B675-A2B2-DFF7-A451-7ED4B45A92EC}"/>
              </a:ext>
            </a:extLst>
          </p:cNvPr>
          <p:cNvSpPr>
            <a:spLocks noGrp="1"/>
          </p:cNvSpPr>
          <p:nvPr>
            <p:ph type="body" sz="quarter" idx="41" hasCustomPrompt="1"/>
          </p:nvPr>
        </p:nvSpPr>
        <p:spPr>
          <a:xfrm>
            <a:off x="6462899" y="312936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29" name="Content Placeholder 4">
            <a:extLst>
              <a:ext uri="{FF2B5EF4-FFF2-40B4-BE49-F238E27FC236}">
                <a16:creationId xmlns:a16="http://schemas.microsoft.com/office/drawing/2014/main" id="{BDADCD9F-BB78-ED3C-039E-E88EDAA4EB10}"/>
              </a:ext>
            </a:extLst>
          </p:cNvPr>
          <p:cNvSpPr>
            <a:spLocks noGrp="1"/>
          </p:cNvSpPr>
          <p:nvPr>
            <p:ph sz="quarter" idx="34" hasCustomPrompt="1"/>
          </p:nvPr>
        </p:nvSpPr>
        <p:spPr>
          <a:xfrm>
            <a:off x="663967" y="3468089"/>
            <a:ext cx="4537836"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2" name="Text Placeholder 2">
            <a:extLst>
              <a:ext uri="{FF2B5EF4-FFF2-40B4-BE49-F238E27FC236}">
                <a16:creationId xmlns:a16="http://schemas.microsoft.com/office/drawing/2014/main" id="{9605E0DD-66A2-71DD-655F-C9908087691A}"/>
              </a:ext>
            </a:extLst>
          </p:cNvPr>
          <p:cNvSpPr>
            <a:spLocks noGrp="1"/>
          </p:cNvSpPr>
          <p:nvPr>
            <p:ph type="body" sz="quarter" idx="40" hasCustomPrompt="1"/>
          </p:nvPr>
        </p:nvSpPr>
        <p:spPr>
          <a:xfrm>
            <a:off x="5568696" y="355304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46" name="Text Placeholder 2">
            <a:extLst>
              <a:ext uri="{FF2B5EF4-FFF2-40B4-BE49-F238E27FC236}">
                <a16:creationId xmlns:a16="http://schemas.microsoft.com/office/drawing/2014/main" id="{9AB310D9-0168-8F85-3A75-2D858325D220}"/>
              </a:ext>
            </a:extLst>
          </p:cNvPr>
          <p:cNvSpPr>
            <a:spLocks noGrp="1"/>
          </p:cNvSpPr>
          <p:nvPr>
            <p:ph type="body" sz="quarter" idx="42" hasCustomPrompt="1"/>
          </p:nvPr>
        </p:nvSpPr>
        <p:spPr>
          <a:xfrm>
            <a:off x="6462899" y="354286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0" name="Content Placeholder 4">
            <a:extLst>
              <a:ext uri="{FF2B5EF4-FFF2-40B4-BE49-F238E27FC236}">
                <a16:creationId xmlns:a16="http://schemas.microsoft.com/office/drawing/2014/main" id="{4BBC8C14-944F-1DB3-4F25-B19B6BE6440E}"/>
              </a:ext>
            </a:extLst>
          </p:cNvPr>
          <p:cNvSpPr>
            <a:spLocks noGrp="1"/>
          </p:cNvSpPr>
          <p:nvPr>
            <p:ph sz="quarter" idx="35" hasCustomPrompt="1"/>
          </p:nvPr>
        </p:nvSpPr>
        <p:spPr>
          <a:xfrm>
            <a:off x="663967" y="3869927"/>
            <a:ext cx="4537836"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7" name="Text Placeholder 2">
            <a:extLst>
              <a:ext uri="{FF2B5EF4-FFF2-40B4-BE49-F238E27FC236}">
                <a16:creationId xmlns:a16="http://schemas.microsoft.com/office/drawing/2014/main" id="{C5241896-B273-70EC-A5BB-8FAD68DD166F}"/>
              </a:ext>
            </a:extLst>
          </p:cNvPr>
          <p:cNvSpPr>
            <a:spLocks noGrp="1"/>
          </p:cNvSpPr>
          <p:nvPr>
            <p:ph type="body" sz="quarter" idx="43" hasCustomPrompt="1"/>
          </p:nvPr>
        </p:nvSpPr>
        <p:spPr>
          <a:xfrm>
            <a:off x="5568696" y="394202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48" name="Text Placeholder 2">
            <a:extLst>
              <a:ext uri="{FF2B5EF4-FFF2-40B4-BE49-F238E27FC236}">
                <a16:creationId xmlns:a16="http://schemas.microsoft.com/office/drawing/2014/main" id="{3E178FE7-C35F-D768-6AE5-9CFD0CE39E0E}"/>
              </a:ext>
            </a:extLst>
          </p:cNvPr>
          <p:cNvSpPr>
            <a:spLocks noGrp="1"/>
          </p:cNvSpPr>
          <p:nvPr>
            <p:ph type="body" sz="quarter" idx="44" hasCustomPrompt="1"/>
          </p:nvPr>
        </p:nvSpPr>
        <p:spPr>
          <a:xfrm>
            <a:off x="6470175" y="394202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1" name="Content Placeholder 4">
            <a:extLst>
              <a:ext uri="{FF2B5EF4-FFF2-40B4-BE49-F238E27FC236}">
                <a16:creationId xmlns:a16="http://schemas.microsoft.com/office/drawing/2014/main" id="{EA245E0A-ABFB-1148-F377-372D0EA59E48}"/>
              </a:ext>
            </a:extLst>
          </p:cNvPr>
          <p:cNvSpPr>
            <a:spLocks noGrp="1"/>
          </p:cNvSpPr>
          <p:nvPr>
            <p:ph sz="quarter" idx="36" hasCustomPrompt="1"/>
          </p:nvPr>
        </p:nvSpPr>
        <p:spPr>
          <a:xfrm>
            <a:off x="675397" y="4271624"/>
            <a:ext cx="4537836"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9" name="Text Placeholder 2">
            <a:extLst>
              <a:ext uri="{FF2B5EF4-FFF2-40B4-BE49-F238E27FC236}">
                <a16:creationId xmlns:a16="http://schemas.microsoft.com/office/drawing/2014/main" id="{D85B2CE6-E822-8030-AA53-22E69C216A33}"/>
              </a:ext>
            </a:extLst>
          </p:cNvPr>
          <p:cNvSpPr>
            <a:spLocks noGrp="1"/>
          </p:cNvSpPr>
          <p:nvPr>
            <p:ph type="body" sz="quarter" idx="45" hasCustomPrompt="1"/>
          </p:nvPr>
        </p:nvSpPr>
        <p:spPr>
          <a:xfrm>
            <a:off x="5568696" y="435904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50" name="Text Placeholder 2">
            <a:extLst>
              <a:ext uri="{FF2B5EF4-FFF2-40B4-BE49-F238E27FC236}">
                <a16:creationId xmlns:a16="http://schemas.microsoft.com/office/drawing/2014/main" id="{2929B5EE-1D55-928F-9920-BD402D2E9DDF}"/>
              </a:ext>
            </a:extLst>
          </p:cNvPr>
          <p:cNvSpPr>
            <a:spLocks noGrp="1"/>
          </p:cNvSpPr>
          <p:nvPr>
            <p:ph type="body" sz="quarter" idx="46" hasCustomPrompt="1"/>
          </p:nvPr>
        </p:nvSpPr>
        <p:spPr>
          <a:xfrm>
            <a:off x="6462422" y="435904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51" name="Picture Placeholder 10">
            <a:extLst>
              <a:ext uri="{FF2B5EF4-FFF2-40B4-BE49-F238E27FC236}">
                <a16:creationId xmlns:a16="http://schemas.microsoft.com/office/drawing/2014/main" id="{96C8C5F1-6D28-C132-F54E-08C01018DE7A}"/>
              </a:ext>
            </a:extLst>
          </p:cNvPr>
          <p:cNvSpPr>
            <a:spLocks noGrp="1"/>
          </p:cNvSpPr>
          <p:nvPr>
            <p:ph type="pic" sz="quarter" idx="31" hasCustomPrompt="1"/>
          </p:nvPr>
        </p:nvSpPr>
        <p:spPr>
          <a:xfrm>
            <a:off x="6327648" y="4712040"/>
            <a:ext cx="1297781" cy="393700"/>
          </a:xfrm>
          <a:prstGeom prst="rect">
            <a:avLst/>
          </a:prstGeom>
        </p:spPr>
        <p:txBody>
          <a:bodyPr/>
          <a:lstStyle>
            <a:lvl1pPr marL="0" indent="0" algn="ctr">
              <a:buNone/>
              <a:defRPr sz="2000"/>
            </a:lvl1pPr>
          </a:lstStyle>
          <a:p>
            <a:r>
              <a:rPr lang="en-US"/>
              <a:t>Pair/Share</a:t>
            </a:r>
          </a:p>
        </p:txBody>
      </p:sp>
      <p:sp>
        <p:nvSpPr>
          <p:cNvPr id="52" name="Text Placeholder 2">
            <a:extLst>
              <a:ext uri="{FF2B5EF4-FFF2-40B4-BE49-F238E27FC236}">
                <a16:creationId xmlns:a16="http://schemas.microsoft.com/office/drawing/2014/main" id="{6F51D30B-9DD2-F154-F396-4BA756FC8EB5}"/>
              </a:ext>
            </a:extLst>
          </p:cNvPr>
          <p:cNvSpPr>
            <a:spLocks noGrp="1"/>
          </p:cNvSpPr>
          <p:nvPr>
            <p:ph type="body" sz="quarter" idx="30" hasCustomPrompt="1"/>
          </p:nvPr>
        </p:nvSpPr>
        <p:spPr>
          <a:xfrm>
            <a:off x="6327648" y="51720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26" name="Text Placeholder 3">
            <a:extLst>
              <a:ext uri="{FF2B5EF4-FFF2-40B4-BE49-F238E27FC236}">
                <a16:creationId xmlns:a16="http://schemas.microsoft.com/office/drawing/2014/main" id="{7543E00D-87F7-A12D-21A0-5654B065DEC5}"/>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32923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pply It_Choice Matrix_text">
    <p:spTree>
      <p:nvGrpSpPr>
        <p:cNvPr id="1" name=""/>
        <p:cNvGrpSpPr/>
        <p:nvPr/>
      </p:nvGrpSpPr>
      <p:grpSpPr>
        <a:xfrm>
          <a:off x="0" y="0"/>
          <a:ext cx="0" cy="0"/>
          <a:chOff x="0" y="0"/>
          <a:chExt cx="0" cy="0"/>
        </a:xfrm>
      </p:grpSpPr>
      <p:sp>
        <p:nvSpPr>
          <p:cNvPr id="32" name="Text Placeholder 2">
            <a:extLst>
              <a:ext uri="{FF2B5EF4-FFF2-40B4-BE49-F238E27FC236}">
                <a16:creationId xmlns:a16="http://schemas.microsoft.com/office/drawing/2014/main" id="{B62AE5A9-A24A-6A64-F011-A6C927FB623A}"/>
              </a:ext>
            </a:extLst>
          </p:cNvPr>
          <p:cNvSpPr>
            <a:spLocks noGrp="1"/>
          </p:cNvSpPr>
          <p:nvPr>
            <p:ph type="body" sz="quarter" idx="39" hasCustomPrompt="1"/>
          </p:nvPr>
        </p:nvSpPr>
        <p:spPr>
          <a:xfrm>
            <a:off x="413149" y="90713"/>
            <a:ext cx="1283571" cy="395287"/>
          </a:xfrm>
          <a:prstGeom prst="rect">
            <a:avLst/>
          </a:prstGeom>
          <a:solidFill>
            <a:schemeClr val="bg1"/>
          </a:solidFill>
        </p:spPr>
        <p:txBody>
          <a:bodyPr/>
          <a:lstStyle>
            <a:lvl1pPr marL="0" indent="0" algn="ctr">
              <a:buNone/>
              <a:defRPr sz="2200" b="1">
                <a:solidFill>
                  <a:srgbClr val="EC500E"/>
                </a:solidFill>
                <a:latin typeface="Arial" panose="020B0604020202020204" pitchFamily="34" charset="0"/>
                <a:cs typeface="Arial" panose="020B0604020202020204" pitchFamily="34" charset="0"/>
              </a:defRPr>
            </a:lvl1pPr>
          </a:lstStyle>
          <a:p>
            <a:pPr lvl="0"/>
            <a:r>
              <a:rPr lang="en-US" b="1" dirty="0"/>
              <a:t>&lt;Apply It&gt;</a:t>
            </a:r>
            <a:endParaRPr lang="en-US" dirty="0"/>
          </a:p>
        </p:txBody>
      </p:sp>
      <p:sp>
        <p:nvSpPr>
          <p:cNvPr id="33" name="Text Placeholder 12">
            <a:extLst>
              <a:ext uri="{FF2B5EF4-FFF2-40B4-BE49-F238E27FC236}">
                <a16:creationId xmlns:a16="http://schemas.microsoft.com/office/drawing/2014/main" id="{AE1146C4-DBEB-AED1-B7E6-2D8988C47934}"/>
              </a:ext>
            </a:extLst>
          </p:cNvPr>
          <p:cNvSpPr>
            <a:spLocks noGrp="1"/>
          </p:cNvSpPr>
          <p:nvPr>
            <p:ph type="body" sz="quarter" idx="40" hasCustomPrompt="1"/>
          </p:nvPr>
        </p:nvSpPr>
        <p:spPr>
          <a:xfrm>
            <a:off x="3921761" y="90713"/>
            <a:ext cx="5323840" cy="489678"/>
          </a:xfrm>
          <a:prstGeom prst="rect">
            <a:avLst/>
          </a:prstGeom>
        </p:spPr>
        <p:txBody>
          <a:bodyPr/>
          <a:lstStyle>
            <a:lvl1pPr marL="0" indent="0">
              <a:buNone/>
              <a:defRPr sz="2200" b="1">
                <a:solidFill>
                  <a:schemeClr val="bg1"/>
                </a:solidFill>
                <a:latin typeface="Arial" panose="020B0604020202020204" pitchFamily="34" charset="0"/>
                <a:cs typeface="Arial" panose="020B0604020202020204" pitchFamily="34" charset="0"/>
              </a:defRPr>
            </a:lvl1pPr>
          </a:lstStyle>
          <a:p>
            <a:pPr lvl="0"/>
            <a:r>
              <a:rPr lang="en-US" dirty="0"/>
              <a:t>&lt;Apply your thinking to a new problem&gt;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1D720C94-9642-DCFD-741B-DFC2BE8D0906}"/>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0" name="Content Placeholder 3">
            <a:extLst>
              <a:ext uri="{FF2B5EF4-FFF2-40B4-BE49-F238E27FC236}">
                <a16:creationId xmlns:a16="http://schemas.microsoft.com/office/drawing/2014/main" id="{47A2F298-7DF5-B464-3B8B-4B2788829645}"/>
              </a:ext>
            </a:extLst>
          </p:cNvPr>
          <p:cNvSpPr>
            <a:spLocks noGrp="1"/>
          </p:cNvSpPr>
          <p:nvPr>
            <p:ph sz="quarter" idx="37" hasCustomPrompt="1"/>
          </p:nvPr>
        </p:nvSpPr>
        <p:spPr>
          <a:xfrm>
            <a:off x="661229" y="1668973"/>
            <a:ext cx="550062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6" name="Text Placeholder 3">
            <a:extLst>
              <a:ext uri="{FF2B5EF4-FFF2-40B4-BE49-F238E27FC236}">
                <a16:creationId xmlns:a16="http://schemas.microsoft.com/office/drawing/2014/main" id="{307FD7D0-4AD3-A00F-429C-11990116E980}"/>
              </a:ext>
            </a:extLst>
          </p:cNvPr>
          <p:cNvSpPr>
            <a:spLocks noGrp="1"/>
          </p:cNvSpPr>
          <p:nvPr>
            <p:ph type="body" sz="quarter" idx="18" hasCustomPrompt="1"/>
          </p:nvPr>
        </p:nvSpPr>
        <p:spPr>
          <a:xfrm>
            <a:off x="675398" y="2870859"/>
            <a:ext cx="4527602"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5" name="Text Placeholder 2">
            <a:extLst>
              <a:ext uri="{FF2B5EF4-FFF2-40B4-BE49-F238E27FC236}">
                <a16:creationId xmlns:a16="http://schemas.microsoft.com/office/drawing/2014/main" id="{869A61D3-CC20-E95D-9C2F-D5291BF34AD2}"/>
              </a:ext>
            </a:extLst>
          </p:cNvPr>
          <p:cNvSpPr>
            <a:spLocks noGrp="1"/>
          </p:cNvSpPr>
          <p:nvPr>
            <p:ph type="body" sz="quarter" idx="41" hasCustomPrompt="1"/>
          </p:nvPr>
        </p:nvSpPr>
        <p:spPr>
          <a:xfrm>
            <a:off x="5568696" y="292761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46" name="Text Placeholder 2">
            <a:extLst>
              <a:ext uri="{FF2B5EF4-FFF2-40B4-BE49-F238E27FC236}">
                <a16:creationId xmlns:a16="http://schemas.microsoft.com/office/drawing/2014/main" id="{2189E36E-FA4D-3F0F-C90A-A0884AE4AB06}"/>
              </a:ext>
            </a:extLst>
          </p:cNvPr>
          <p:cNvSpPr>
            <a:spLocks noGrp="1"/>
          </p:cNvSpPr>
          <p:nvPr>
            <p:ph type="body" sz="quarter" idx="42" hasCustomPrompt="1"/>
          </p:nvPr>
        </p:nvSpPr>
        <p:spPr>
          <a:xfrm>
            <a:off x="6470175" y="2941833"/>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6" name="Text Placeholder 3">
            <a:extLst>
              <a:ext uri="{FF2B5EF4-FFF2-40B4-BE49-F238E27FC236}">
                <a16:creationId xmlns:a16="http://schemas.microsoft.com/office/drawing/2014/main" id="{6E31858A-1C61-93D2-3ABF-E1D790B62388}"/>
              </a:ext>
            </a:extLst>
          </p:cNvPr>
          <p:cNvSpPr>
            <a:spLocks noGrp="1"/>
          </p:cNvSpPr>
          <p:nvPr>
            <p:ph type="body" sz="quarter" idx="19" hasCustomPrompt="1"/>
          </p:nvPr>
        </p:nvSpPr>
        <p:spPr>
          <a:xfrm>
            <a:off x="675398" y="3273732"/>
            <a:ext cx="4527602"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7" name="Text Placeholder 2">
            <a:extLst>
              <a:ext uri="{FF2B5EF4-FFF2-40B4-BE49-F238E27FC236}">
                <a16:creationId xmlns:a16="http://schemas.microsoft.com/office/drawing/2014/main" id="{EDF3037D-B080-1A88-4908-3DD6D892657F}"/>
              </a:ext>
            </a:extLst>
          </p:cNvPr>
          <p:cNvSpPr>
            <a:spLocks noGrp="1"/>
          </p:cNvSpPr>
          <p:nvPr>
            <p:ph type="body" sz="quarter" idx="43" hasCustomPrompt="1"/>
          </p:nvPr>
        </p:nvSpPr>
        <p:spPr>
          <a:xfrm>
            <a:off x="5568696" y="3364196"/>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48" name="Text Placeholder 2">
            <a:extLst>
              <a:ext uri="{FF2B5EF4-FFF2-40B4-BE49-F238E27FC236}">
                <a16:creationId xmlns:a16="http://schemas.microsoft.com/office/drawing/2014/main" id="{1AC5EAE1-0E5A-AC8E-17B1-F87022865787}"/>
              </a:ext>
            </a:extLst>
          </p:cNvPr>
          <p:cNvSpPr>
            <a:spLocks noGrp="1"/>
          </p:cNvSpPr>
          <p:nvPr>
            <p:ph type="body" sz="quarter" idx="44" hasCustomPrompt="1"/>
          </p:nvPr>
        </p:nvSpPr>
        <p:spPr>
          <a:xfrm>
            <a:off x="6462899" y="3363238"/>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9" name="Text Placeholder 3">
            <a:extLst>
              <a:ext uri="{FF2B5EF4-FFF2-40B4-BE49-F238E27FC236}">
                <a16:creationId xmlns:a16="http://schemas.microsoft.com/office/drawing/2014/main" id="{DF126B4A-FBFC-EAC3-1C90-85BA7E0DB577}"/>
              </a:ext>
            </a:extLst>
          </p:cNvPr>
          <p:cNvSpPr>
            <a:spLocks noGrp="1"/>
          </p:cNvSpPr>
          <p:nvPr>
            <p:ph type="body" sz="quarter" idx="20" hasCustomPrompt="1"/>
          </p:nvPr>
        </p:nvSpPr>
        <p:spPr>
          <a:xfrm>
            <a:off x="675398" y="3675523"/>
            <a:ext cx="4527602"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9" name="Text Placeholder 2">
            <a:extLst>
              <a:ext uri="{FF2B5EF4-FFF2-40B4-BE49-F238E27FC236}">
                <a16:creationId xmlns:a16="http://schemas.microsoft.com/office/drawing/2014/main" id="{5034D8D6-4964-7F0D-6688-BF59246B85AE}"/>
              </a:ext>
            </a:extLst>
          </p:cNvPr>
          <p:cNvSpPr>
            <a:spLocks noGrp="1"/>
          </p:cNvSpPr>
          <p:nvPr>
            <p:ph type="body" sz="quarter" idx="45" hasCustomPrompt="1"/>
          </p:nvPr>
        </p:nvSpPr>
        <p:spPr>
          <a:xfrm>
            <a:off x="5568696" y="3750604"/>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50" name="Text Placeholder 2">
            <a:extLst>
              <a:ext uri="{FF2B5EF4-FFF2-40B4-BE49-F238E27FC236}">
                <a16:creationId xmlns:a16="http://schemas.microsoft.com/office/drawing/2014/main" id="{5C5A7A2C-A330-4492-A490-02183D13B61C}"/>
              </a:ext>
            </a:extLst>
          </p:cNvPr>
          <p:cNvSpPr>
            <a:spLocks noGrp="1"/>
          </p:cNvSpPr>
          <p:nvPr>
            <p:ph type="body" sz="quarter" idx="46" hasCustomPrompt="1"/>
          </p:nvPr>
        </p:nvSpPr>
        <p:spPr>
          <a:xfrm>
            <a:off x="6470175" y="375652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42" name="Text Placeholder 3">
            <a:extLst>
              <a:ext uri="{FF2B5EF4-FFF2-40B4-BE49-F238E27FC236}">
                <a16:creationId xmlns:a16="http://schemas.microsoft.com/office/drawing/2014/main" id="{B23E157A-FD94-A1D2-D9F2-2FCD414A9E9E}"/>
              </a:ext>
            </a:extLst>
          </p:cNvPr>
          <p:cNvSpPr>
            <a:spLocks noGrp="1"/>
          </p:cNvSpPr>
          <p:nvPr>
            <p:ph type="body" sz="quarter" idx="21" hasCustomPrompt="1"/>
          </p:nvPr>
        </p:nvSpPr>
        <p:spPr>
          <a:xfrm>
            <a:off x="675398" y="4078396"/>
            <a:ext cx="4527602"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51" name="Text Placeholder 2">
            <a:extLst>
              <a:ext uri="{FF2B5EF4-FFF2-40B4-BE49-F238E27FC236}">
                <a16:creationId xmlns:a16="http://schemas.microsoft.com/office/drawing/2014/main" id="{EE65AD5A-3103-4987-E3A7-414B9C0CB0E9}"/>
              </a:ext>
            </a:extLst>
          </p:cNvPr>
          <p:cNvSpPr>
            <a:spLocks noGrp="1"/>
          </p:cNvSpPr>
          <p:nvPr>
            <p:ph type="body" sz="quarter" idx="47" hasCustomPrompt="1"/>
          </p:nvPr>
        </p:nvSpPr>
        <p:spPr>
          <a:xfrm>
            <a:off x="5568696" y="417354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52" name="Text Placeholder 2">
            <a:extLst>
              <a:ext uri="{FF2B5EF4-FFF2-40B4-BE49-F238E27FC236}">
                <a16:creationId xmlns:a16="http://schemas.microsoft.com/office/drawing/2014/main" id="{66DCF31A-0724-014F-83AC-F26865A6BAFE}"/>
              </a:ext>
            </a:extLst>
          </p:cNvPr>
          <p:cNvSpPr>
            <a:spLocks noGrp="1"/>
          </p:cNvSpPr>
          <p:nvPr>
            <p:ph type="body" sz="quarter" idx="48" hasCustomPrompt="1"/>
          </p:nvPr>
        </p:nvSpPr>
        <p:spPr>
          <a:xfrm>
            <a:off x="6462013" y="416954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27" name="Picture Placeholder 10">
            <a:extLst>
              <a:ext uri="{FF2B5EF4-FFF2-40B4-BE49-F238E27FC236}">
                <a16:creationId xmlns:a16="http://schemas.microsoft.com/office/drawing/2014/main" id="{42E6BB33-F386-DF3D-B3F4-9C7A9619693B}"/>
              </a:ext>
            </a:extLst>
          </p:cNvPr>
          <p:cNvSpPr>
            <a:spLocks noGrp="1"/>
          </p:cNvSpPr>
          <p:nvPr>
            <p:ph type="pic" sz="quarter" idx="31" hasCustomPrompt="1"/>
          </p:nvPr>
        </p:nvSpPr>
        <p:spPr>
          <a:xfrm>
            <a:off x="6327648" y="4712040"/>
            <a:ext cx="1297781" cy="393700"/>
          </a:xfrm>
          <a:prstGeom prst="rect">
            <a:avLst/>
          </a:prstGeom>
        </p:spPr>
        <p:txBody>
          <a:bodyPr/>
          <a:lstStyle>
            <a:lvl1pPr marL="0" indent="0" algn="ctr">
              <a:buNone/>
              <a:defRPr sz="2000"/>
            </a:lvl1pPr>
          </a:lstStyle>
          <a:p>
            <a:r>
              <a:rPr lang="en-US"/>
              <a:t>Pair/Share</a:t>
            </a:r>
          </a:p>
        </p:txBody>
      </p:sp>
      <p:sp>
        <p:nvSpPr>
          <p:cNvPr id="24" name="Text Placeholder 2">
            <a:extLst>
              <a:ext uri="{FF2B5EF4-FFF2-40B4-BE49-F238E27FC236}">
                <a16:creationId xmlns:a16="http://schemas.microsoft.com/office/drawing/2014/main" id="{6D40A68E-0739-BC72-00EB-A576B66255D0}"/>
              </a:ext>
            </a:extLst>
          </p:cNvPr>
          <p:cNvSpPr>
            <a:spLocks noGrp="1"/>
          </p:cNvSpPr>
          <p:nvPr>
            <p:ph type="body" sz="quarter" idx="30" hasCustomPrompt="1"/>
          </p:nvPr>
        </p:nvSpPr>
        <p:spPr>
          <a:xfrm>
            <a:off x="6327648" y="51720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31" name="Text Placeholder 3">
            <a:extLst>
              <a:ext uri="{FF2B5EF4-FFF2-40B4-BE49-F238E27FC236}">
                <a16:creationId xmlns:a16="http://schemas.microsoft.com/office/drawing/2014/main" id="{1A96538A-7654-4315-8E4B-624637CBDAD4}"/>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262171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pply It_Multiple Choice/Select Images">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DA6507ED-3D96-DADC-B67B-622A99F59ACB}"/>
              </a:ext>
            </a:extLst>
          </p:cNvPr>
          <p:cNvSpPr>
            <a:spLocks noGrp="1"/>
          </p:cNvSpPr>
          <p:nvPr>
            <p:ph type="body" sz="quarter" idx="20" hasCustomPrompt="1"/>
          </p:nvPr>
        </p:nvSpPr>
        <p:spPr>
          <a:xfrm>
            <a:off x="413149" y="90713"/>
            <a:ext cx="1283571" cy="395287"/>
          </a:xfrm>
          <a:prstGeom prst="rect">
            <a:avLst/>
          </a:prstGeom>
          <a:solidFill>
            <a:schemeClr val="bg1"/>
          </a:solidFill>
        </p:spPr>
        <p:txBody>
          <a:bodyPr/>
          <a:lstStyle>
            <a:lvl1pPr marL="0" indent="0" algn="ctr">
              <a:buNone/>
              <a:defRPr sz="2200" b="1">
                <a:solidFill>
                  <a:srgbClr val="EC500E"/>
                </a:solidFill>
                <a:latin typeface="Arial" panose="020B0604020202020204" pitchFamily="34" charset="0"/>
                <a:cs typeface="Arial" panose="020B0604020202020204" pitchFamily="34" charset="0"/>
              </a:defRPr>
            </a:lvl1pPr>
          </a:lstStyle>
          <a:p>
            <a:pPr lvl="0"/>
            <a:r>
              <a:rPr lang="en-US" b="1" dirty="0"/>
              <a:t>&lt;Apply It&gt;</a:t>
            </a:r>
            <a:endParaRPr lang="en-US" dirty="0"/>
          </a:p>
        </p:txBody>
      </p:sp>
      <p:sp>
        <p:nvSpPr>
          <p:cNvPr id="20" name="Text Placeholder 12">
            <a:extLst>
              <a:ext uri="{FF2B5EF4-FFF2-40B4-BE49-F238E27FC236}">
                <a16:creationId xmlns:a16="http://schemas.microsoft.com/office/drawing/2014/main" id="{0B87B69D-E59E-DE28-0E86-481F5FD088ED}"/>
              </a:ext>
            </a:extLst>
          </p:cNvPr>
          <p:cNvSpPr>
            <a:spLocks noGrp="1"/>
          </p:cNvSpPr>
          <p:nvPr>
            <p:ph type="body" sz="quarter" idx="21" hasCustomPrompt="1"/>
          </p:nvPr>
        </p:nvSpPr>
        <p:spPr>
          <a:xfrm>
            <a:off x="3921761" y="90713"/>
            <a:ext cx="5323840" cy="489678"/>
          </a:xfrm>
          <a:prstGeom prst="rect">
            <a:avLst/>
          </a:prstGeom>
        </p:spPr>
        <p:txBody>
          <a:bodyPr/>
          <a:lstStyle>
            <a:lvl1pPr marL="0" indent="0">
              <a:buNone/>
              <a:defRPr sz="2200" b="1">
                <a:solidFill>
                  <a:schemeClr val="bg1"/>
                </a:solidFill>
                <a:latin typeface="Arial" panose="020B0604020202020204" pitchFamily="34" charset="0"/>
                <a:cs typeface="Arial" panose="020B0604020202020204" pitchFamily="34" charset="0"/>
              </a:defRPr>
            </a:lvl1pPr>
          </a:lstStyle>
          <a:p>
            <a:pPr lvl="0"/>
            <a:r>
              <a:rPr lang="en-US" dirty="0"/>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1" name="Text Placeholder 2">
            <a:extLst>
              <a:ext uri="{FF2B5EF4-FFF2-40B4-BE49-F238E27FC236}">
                <a16:creationId xmlns:a16="http://schemas.microsoft.com/office/drawing/2014/main" id="{F0589F45-2371-2A40-F858-2C5EA4B9EFBA}"/>
              </a:ext>
            </a:extLst>
          </p:cNvPr>
          <p:cNvSpPr>
            <a:spLocks noGrp="1"/>
          </p:cNvSpPr>
          <p:nvPr>
            <p:ph type="body" sz="quarter" idx="42" hasCustomPrompt="1"/>
          </p:nvPr>
        </p:nvSpPr>
        <p:spPr>
          <a:xfrm>
            <a:off x="665938" y="2767256"/>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 name="Content Placeholder 2">
            <a:extLst>
              <a:ext uri="{FF2B5EF4-FFF2-40B4-BE49-F238E27FC236}">
                <a16:creationId xmlns:a16="http://schemas.microsoft.com/office/drawing/2014/main" id="{7E92C30A-2A6E-073C-8EBF-5FFE8312A30E}"/>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6" name="Text Placeholder 2">
            <a:extLst>
              <a:ext uri="{FF2B5EF4-FFF2-40B4-BE49-F238E27FC236}">
                <a16:creationId xmlns:a16="http://schemas.microsoft.com/office/drawing/2014/main" id="{E939150F-C0D4-0AFF-B00C-D785E0936188}"/>
              </a:ext>
            </a:extLst>
          </p:cNvPr>
          <p:cNvSpPr>
            <a:spLocks noGrp="1"/>
          </p:cNvSpPr>
          <p:nvPr>
            <p:ph type="body" sz="quarter" idx="44" hasCustomPrompt="1"/>
          </p:nvPr>
        </p:nvSpPr>
        <p:spPr>
          <a:xfrm>
            <a:off x="4145740" y="277162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25" name="Content Placeholder 2">
            <a:extLst>
              <a:ext uri="{FF2B5EF4-FFF2-40B4-BE49-F238E27FC236}">
                <a16:creationId xmlns:a16="http://schemas.microsoft.com/office/drawing/2014/main" id="{93A59393-85C7-8BCC-2858-528DA1632058}"/>
              </a:ext>
            </a:extLst>
          </p:cNvPr>
          <p:cNvSpPr>
            <a:spLocks noGrp="1"/>
          </p:cNvSpPr>
          <p:nvPr>
            <p:ph sz="quarter" idx="29" hasCustomPrompt="1"/>
          </p:nvPr>
        </p:nvSpPr>
        <p:spPr>
          <a:xfrm>
            <a:off x="45704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2" name="Text Placeholder 2">
            <a:extLst>
              <a:ext uri="{FF2B5EF4-FFF2-40B4-BE49-F238E27FC236}">
                <a16:creationId xmlns:a16="http://schemas.microsoft.com/office/drawing/2014/main" id="{8708B18E-E9FE-F2A5-673E-66FC514EC538}"/>
              </a:ext>
            </a:extLst>
          </p:cNvPr>
          <p:cNvSpPr>
            <a:spLocks noGrp="1"/>
          </p:cNvSpPr>
          <p:nvPr>
            <p:ph type="body" sz="quarter" idx="43" hasCustomPrompt="1"/>
          </p:nvPr>
        </p:nvSpPr>
        <p:spPr>
          <a:xfrm>
            <a:off x="665938" y="377842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4" name="Content Placeholder 2">
            <a:extLst>
              <a:ext uri="{FF2B5EF4-FFF2-40B4-BE49-F238E27FC236}">
                <a16:creationId xmlns:a16="http://schemas.microsoft.com/office/drawing/2014/main" id="{F7E439BF-47E8-DE3E-0510-378E997260E0}"/>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30" name="Text Placeholder 2">
            <a:extLst>
              <a:ext uri="{FF2B5EF4-FFF2-40B4-BE49-F238E27FC236}">
                <a16:creationId xmlns:a16="http://schemas.microsoft.com/office/drawing/2014/main" id="{2F995167-BB94-277B-6138-8C38E513ED12}"/>
              </a:ext>
            </a:extLst>
          </p:cNvPr>
          <p:cNvSpPr>
            <a:spLocks noGrp="1"/>
          </p:cNvSpPr>
          <p:nvPr>
            <p:ph type="body" sz="quarter" idx="45" hasCustomPrompt="1"/>
          </p:nvPr>
        </p:nvSpPr>
        <p:spPr>
          <a:xfrm>
            <a:off x="4145740" y="378311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5" name="Content Placeholder 2">
            <a:extLst>
              <a:ext uri="{FF2B5EF4-FFF2-40B4-BE49-F238E27FC236}">
                <a16:creationId xmlns:a16="http://schemas.microsoft.com/office/drawing/2014/main" id="{19AF16FB-D6F7-90F6-DF94-756AAF5997FF}"/>
              </a:ext>
            </a:extLst>
          </p:cNvPr>
          <p:cNvSpPr>
            <a:spLocks noGrp="1"/>
          </p:cNvSpPr>
          <p:nvPr>
            <p:ph sz="quarter" idx="31" hasCustomPrompt="1"/>
          </p:nvPr>
        </p:nvSpPr>
        <p:spPr>
          <a:xfrm>
            <a:off x="45704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31" name="Text Placeholder 2">
            <a:extLst>
              <a:ext uri="{FF2B5EF4-FFF2-40B4-BE49-F238E27FC236}">
                <a16:creationId xmlns:a16="http://schemas.microsoft.com/office/drawing/2014/main" id="{B86C528C-0E0F-EE74-9FDA-BD1141E93610}"/>
              </a:ext>
            </a:extLst>
          </p:cNvPr>
          <p:cNvSpPr>
            <a:spLocks noGrp="1"/>
          </p:cNvSpPr>
          <p:nvPr>
            <p:ph type="body" sz="quarter" idx="46" hasCustomPrompt="1"/>
          </p:nvPr>
        </p:nvSpPr>
        <p:spPr>
          <a:xfrm>
            <a:off x="665938" y="4853966"/>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6" name="Content Placeholder 2">
            <a:extLst>
              <a:ext uri="{FF2B5EF4-FFF2-40B4-BE49-F238E27FC236}">
                <a16:creationId xmlns:a16="http://schemas.microsoft.com/office/drawing/2014/main" id="{8F711B13-CE66-F0B7-9DED-FC2A5A8F3B26}"/>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16" name="Text Placeholder 3">
            <a:extLst>
              <a:ext uri="{FF2B5EF4-FFF2-40B4-BE49-F238E27FC236}">
                <a16:creationId xmlns:a16="http://schemas.microsoft.com/office/drawing/2014/main" id="{2DDE7D40-3F50-3693-5962-56A77D1531CE}"/>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739747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912906"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3" name="Content Placeholder 3">
            <a:extLst>
              <a:ext uri="{FF2B5EF4-FFF2-40B4-BE49-F238E27FC236}">
                <a16:creationId xmlns:a16="http://schemas.microsoft.com/office/drawing/2014/main" id="{6003694C-79E6-D4EB-432B-48626976750E}"/>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9921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2003416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actice Examp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Text Placeholder 2">
            <a:extLst>
              <a:ext uri="{FF2B5EF4-FFF2-40B4-BE49-F238E27FC236}">
                <a16:creationId xmlns:a16="http://schemas.microsoft.com/office/drawing/2014/main" id="{9FED7838-A9E9-9B7A-34F7-495B1F31431D}"/>
              </a:ext>
            </a:extLst>
          </p:cNvPr>
          <p:cNvSpPr>
            <a:spLocks noGrp="1"/>
          </p:cNvSpPr>
          <p:nvPr>
            <p:ph type="body" sz="quarter" idx="13" hasCustomPrompt="1"/>
          </p:nvPr>
        </p:nvSpPr>
        <p:spPr>
          <a:xfrm>
            <a:off x="228600" y="1057526"/>
            <a:ext cx="5486400" cy="728424"/>
          </a:xfrm>
          <a:prstGeom prst="roundRect">
            <a:avLst>
              <a:gd name="adj" fmla="val 5501"/>
            </a:avLst>
          </a:prstGeom>
          <a:solidFill>
            <a:srgbClr val="FFFEF0"/>
          </a:solidFill>
          <a:ln w="31750">
            <a:solidFill>
              <a:srgbClr val="388ACA"/>
            </a:solidFill>
          </a:ln>
        </p:spPr>
        <p:txBody>
          <a:bodyPr>
            <a:spAutoFit/>
          </a:bodyPr>
          <a:lstStyle>
            <a:lvl1pPr marL="0" indent="0">
              <a:lnSpc>
                <a:spcPct val="100000"/>
              </a:lnSpc>
              <a:spcBef>
                <a:spcPts val="0"/>
              </a:spcBef>
              <a:buNone/>
              <a:defRPr sz="2000" b="1">
                <a:solidFill>
                  <a:srgbClr val="2F5C8F"/>
                </a:solidFill>
                <a:latin typeface="Arial" panose="020B0604020202020204" pitchFamily="34" charset="0"/>
                <a:cs typeface="Arial" panose="020B0604020202020204" pitchFamily="34" charset="0"/>
              </a:defRPr>
            </a:lvl1pPr>
          </a:lstStyle>
          <a:p>
            <a:pPr lvl="0"/>
            <a:r>
              <a:rPr lang="en-US" dirty="0"/>
              <a:t>&lt;insert EXAMPLE&gt;</a:t>
            </a:r>
          </a:p>
          <a:p>
            <a:pPr lvl="0"/>
            <a:r>
              <a:rPr lang="en-US" dirty="0"/>
              <a:t>&lt;insert problem text&gt;</a:t>
            </a:r>
          </a:p>
        </p:txBody>
      </p:sp>
      <p:sp>
        <p:nvSpPr>
          <p:cNvPr id="3" name="Content Placeholder 2">
            <a:extLst>
              <a:ext uri="{FF2B5EF4-FFF2-40B4-BE49-F238E27FC236}">
                <a16:creationId xmlns:a16="http://schemas.microsoft.com/office/drawing/2014/main" id="{C0A9163C-9B0C-7542-469F-4DD9A02EFD3B}"/>
              </a:ext>
            </a:extLst>
          </p:cNvPr>
          <p:cNvSpPr>
            <a:spLocks noGrp="1"/>
          </p:cNvSpPr>
          <p:nvPr>
            <p:ph sz="quarter" idx="17" hasCustomPrompt="1"/>
          </p:nvPr>
        </p:nvSpPr>
        <p:spPr>
          <a:xfrm>
            <a:off x="228600" y="2000250"/>
            <a:ext cx="5286375" cy="369332"/>
          </a:xfrm>
        </p:spPr>
        <p:txBody>
          <a:bodyPr>
            <a:spAutoFit/>
          </a:bodyPr>
          <a:lstStyle>
            <a:lvl1pPr marL="0" indent="0">
              <a:buNone/>
              <a:defRPr sz="2000">
                <a:latin typeface="Arial" panose="020B0604020202020204" pitchFamily="34" charset="0"/>
                <a:cs typeface="Arial" panose="020B0604020202020204" pitchFamily="34" charset="0"/>
              </a:defRPr>
            </a:lvl1pPr>
          </a:lstStyle>
          <a:p>
            <a:pPr lvl="0"/>
            <a:r>
              <a:rPr lang="en-US" dirty="0"/>
              <a:t>&lt;click to insert text or image&gt;</a:t>
            </a:r>
          </a:p>
        </p:txBody>
      </p:sp>
      <p:sp>
        <p:nvSpPr>
          <p:cNvPr id="7" name="Content Placeholder 2">
            <a:extLst>
              <a:ext uri="{FF2B5EF4-FFF2-40B4-BE49-F238E27FC236}">
                <a16:creationId xmlns:a16="http://schemas.microsoft.com/office/drawing/2014/main" id="{894791B1-2970-4926-1E1C-EAC475752189}"/>
              </a:ext>
            </a:extLst>
          </p:cNvPr>
          <p:cNvSpPr>
            <a:spLocks noGrp="1"/>
          </p:cNvSpPr>
          <p:nvPr>
            <p:ph sz="quarter" idx="18" hasCustomPrompt="1"/>
          </p:nvPr>
        </p:nvSpPr>
        <p:spPr>
          <a:xfrm>
            <a:off x="228600" y="3064788"/>
            <a:ext cx="5286375" cy="369332"/>
          </a:xfrm>
        </p:spPr>
        <p:txBody>
          <a:bodyPr>
            <a:spAutoFit/>
          </a:bodyPr>
          <a:lstStyle>
            <a:lvl1pPr marL="0" indent="0">
              <a:buNone/>
              <a:defRPr sz="2000">
                <a:latin typeface="Arial" panose="020B0604020202020204" pitchFamily="34" charset="0"/>
                <a:cs typeface="Arial" panose="020B0604020202020204" pitchFamily="34" charset="0"/>
              </a:defRPr>
            </a:lvl1pPr>
          </a:lstStyle>
          <a:p>
            <a:pPr lvl="0"/>
            <a:r>
              <a:rPr lang="en-US" dirty="0"/>
              <a:t>&lt;click to insert text or image&gt;</a:t>
            </a:r>
          </a:p>
        </p:txBody>
      </p:sp>
      <p:sp>
        <p:nvSpPr>
          <p:cNvPr id="5" name="Text Placeholder 3">
            <a:extLst>
              <a:ext uri="{FF2B5EF4-FFF2-40B4-BE49-F238E27FC236}">
                <a16:creationId xmlns:a16="http://schemas.microsoft.com/office/drawing/2014/main" id="{7F258B2E-DEDB-1922-7986-825D2CD516A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3179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actice Problem">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6" name="Content Placeholder 8">
            <a:extLst>
              <a:ext uri="{FF2B5EF4-FFF2-40B4-BE49-F238E27FC236}">
                <a16:creationId xmlns:a16="http://schemas.microsoft.com/office/drawing/2014/main" id="{2DEFA006-2CA5-8B89-1DF0-0216410E6E07}"/>
              </a:ext>
            </a:extLst>
          </p:cNvPr>
          <p:cNvSpPr>
            <a:spLocks noGrp="1"/>
          </p:cNvSpPr>
          <p:nvPr>
            <p:ph sz="quarter" idx="26"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Picture Placeholder 6">
            <a:extLst>
              <a:ext uri="{FF2B5EF4-FFF2-40B4-BE49-F238E27FC236}">
                <a16:creationId xmlns:a16="http://schemas.microsoft.com/office/drawing/2014/main" id="{89F9E3D5-9E98-6728-E01C-218A407C2CB5}"/>
              </a:ext>
            </a:extLst>
          </p:cNvPr>
          <p:cNvSpPr>
            <a:spLocks noGrp="1"/>
          </p:cNvSpPr>
          <p:nvPr>
            <p:ph type="pic" sz="quarter" idx="16" hasCustomPrompt="1"/>
          </p:nvPr>
        </p:nvSpPr>
        <p:spPr>
          <a:xfrm>
            <a:off x="187692" y="2932848"/>
            <a:ext cx="413887" cy="431921"/>
          </a:xfrm>
        </p:spPr>
        <p:txBody>
          <a:bodyPr>
            <a:noAutofit/>
          </a:bodyPr>
          <a:lstStyle>
            <a:lvl1pPr marL="0" indent="0">
              <a:buNone/>
              <a:defRPr sz="2400"/>
            </a:lvl1pPr>
          </a:lstStyle>
          <a:p>
            <a:r>
              <a:rPr lang="en-US"/>
              <a:t>#</a:t>
            </a:r>
          </a:p>
        </p:txBody>
      </p:sp>
      <p:sp>
        <p:nvSpPr>
          <p:cNvPr id="13" name="Content Placeholder 3">
            <a:extLst>
              <a:ext uri="{FF2B5EF4-FFF2-40B4-BE49-F238E27FC236}">
                <a16:creationId xmlns:a16="http://schemas.microsoft.com/office/drawing/2014/main" id="{0304F60F-89F0-A992-7AD7-9E5B4A2FDCF4}"/>
              </a:ext>
            </a:extLst>
          </p:cNvPr>
          <p:cNvSpPr>
            <a:spLocks noGrp="1"/>
          </p:cNvSpPr>
          <p:nvPr>
            <p:ph sz="quarter" idx="17" hasCustomPrompt="1"/>
          </p:nvPr>
        </p:nvSpPr>
        <p:spPr>
          <a:xfrm>
            <a:off x="665497" y="2942496"/>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7" name="Content Placeholder 8">
            <a:extLst>
              <a:ext uri="{FF2B5EF4-FFF2-40B4-BE49-F238E27FC236}">
                <a16:creationId xmlns:a16="http://schemas.microsoft.com/office/drawing/2014/main" id="{42BDD5D4-9BF6-B065-F2D9-6B1299DF548D}"/>
              </a:ext>
            </a:extLst>
          </p:cNvPr>
          <p:cNvSpPr>
            <a:spLocks noGrp="1"/>
          </p:cNvSpPr>
          <p:nvPr>
            <p:ph sz="quarter" idx="27" hasCustomPrompt="1"/>
          </p:nvPr>
        </p:nvSpPr>
        <p:spPr>
          <a:xfrm>
            <a:off x="6426913" y="2932848"/>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4" name="Picture Placeholder 6">
            <a:extLst>
              <a:ext uri="{FF2B5EF4-FFF2-40B4-BE49-F238E27FC236}">
                <a16:creationId xmlns:a16="http://schemas.microsoft.com/office/drawing/2014/main" id="{1CFE457A-086B-CD86-C22F-3B15B89B27F5}"/>
              </a:ext>
            </a:extLst>
          </p:cNvPr>
          <p:cNvSpPr>
            <a:spLocks noGrp="1"/>
          </p:cNvSpPr>
          <p:nvPr>
            <p:ph type="pic" sz="quarter" idx="18" hasCustomPrompt="1"/>
          </p:nvPr>
        </p:nvSpPr>
        <p:spPr>
          <a:xfrm>
            <a:off x="187692" y="4917586"/>
            <a:ext cx="413887" cy="431921"/>
          </a:xfrm>
        </p:spPr>
        <p:txBody>
          <a:bodyPr>
            <a:noAutofit/>
          </a:bodyPr>
          <a:lstStyle>
            <a:lvl1pPr marL="0" indent="0">
              <a:buNone/>
              <a:defRPr sz="2400"/>
            </a:lvl1pPr>
          </a:lstStyle>
          <a:p>
            <a:r>
              <a:rPr lang="en-US"/>
              <a:t>#</a:t>
            </a:r>
          </a:p>
        </p:txBody>
      </p:sp>
      <p:sp>
        <p:nvSpPr>
          <p:cNvPr id="15" name="Content Placeholder 3">
            <a:extLst>
              <a:ext uri="{FF2B5EF4-FFF2-40B4-BE49-F238E27FC236}">
                <a16:creationId xmlns:a16="http://schemas.microsoft.com/office/drawing/2014/main" id="{D34B71E3-A504-5469-0134-E2BDFDF27683}"/>
              </a:ext>
            </a:extLst>
          </p:cNvPr>
          <p:cNvSpPr>
            <a:spLocks noGrp="1"/>
          </p:cNvSpPr>
          <p:nvPr>
            <p:ph sz="quarter" idx="19" hasCustomPrompt="1"/>
          </p:nvPr>
        </p:nvSpPr>
        <p:spPr>
          <a:xfrm>
            <a:off x="665497" y="4927234"/>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A8D398E6-6FE0-F10F-97A6-D906A43F525D}"/>
              </a:ext>
            </a:extLst>
          </p:cNvPr>
          <p:cNvSpPr>
            <a:spLocks noGrp="1"/>
          </p:cNvSpPr>
          <p:nvPr>
            <p:ph sz="quarter" idx="28" hasCustomPrompt="1"/>
          </p:nvPr>
        </p:nvSpPr>
        <p:spPr>
          <a:xfrm>
            <a:off x="6426913" y="4914788"/>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Text Placeholder 3">
            <a:extLst>
              <a:ext uri="{FF2B5EF4-FFF2-40B4-BE49-F238E27FC236}">
                <a16:creationId xmlns:a16="http://schemas.microsoft.com/office/drawing/2014/main" id="{83C98691-D145-A8D3-6932-F67E88C33597}"/>
              </a:ext>
            </a:extLst>
          </p:cNvPr>
          <p:cNvSpPr>
            <a:spLocks noGrp="1"/>
          </p:cNvSpPr>
          <p:nvPr>
            <p:ph type="body" sz="quarter" idx="2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90023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actice Problem_Choice_Matrix">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042415"/>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8">
            <a:extLst>
              <a:ext uri="{FF2B5EF4-FFF2-40B4-BE49-F238E27FC236}">
                <a16:creationId xmlns:a16="http://schemas.microsoft.com/office/drawing/2014/main" id="{A9A161F0-1525-864E-2CE1-7D22490ACAB6}"/>
              </a:ext>
            </a:extLst>
          </p:cNvPr>
          <p:cNvSpPr>
            <a:spLocks noGrp="1"/>
          </p:cNvSpPr>
          <p:nvPr>
            <p:ph sz="quarter" idx="30"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3">
            <a:extLst>
              <a:ext uri="{FF2B5EF4-FFF2-40B4-BE49-F238E27FC236}">
                <a16:creationId xmlns:a16="http://schemas.microsoft.com/office/drawing/2014/main" id="{64E847EF-914F-82E1-5586-EE1491C9AD83}"/>
              </a:ext>
            </a:extLst>
          </p:cNvPr>
          <p:cNvSpPr>
            <a:spLocks noGrp="1"/>
          </p:cNvSpPr>
          <p:nvPr>
            <p:ph type="body" sz="quarter" idx="16" hasCustomPrompt="1"/>
          </p:nvPr>
        </p:nvSpPr>
        <p:spPr>
          <a:xfrm>
            <a:off x="520299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3" name="Text Placeholder 3">
            <a:extLst>
              <a:ext uri="{FF2B5EF4-FFF2-40B4-BE49-F238E27FC236}">
                <a16:creationId xmlns:a16="http://schemas.microsoft.com/office/drawing/2014/main" id="{1C94FC19-C89D-D594-99C4-5D24C29B9C12}"/>
              </a:ext>
            </a:extLst>
          </p:cNvPr>
          <p:cNvSpPr>
            <a:spLocks noGrp="1"/>
          </p:cNvSpPr>
          <p:nvPr>
            <p:ph type="body" sz="quarter" idx="17" hasCustomPrompt="1"/>
          </p:nvPr>
        </p:nvSpPr>
        <p:spPr>
          <a:xfrm>
            <a:off x="609675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4" name="Text Placeholder 3">
            <a:extLst>
              <a:ext uri="{FF2B5EF4-FFF2-40B4-BE49-F238E27FC236}">
                <a16:creationId xmlns:a16="http://schemas.microsoft.com/office/drawing/2014/main" id="{37989F70-3A0F-0F70-7973-F869D31EB847}"/>
              </a:ext>
            </a:extLst>
          </p:cNvPr>
          <p:cNvSpPr>
            <a:spLocks noGrp="1"/>
          </p:cNvSpPr>
          <p:nvPr>
            <p:ph type="body" sz="quarter" idx="18" hasCustomPrompt="1"/>
          </p:nvPr>
        </p:nvSpPr>
        <p:spPr>
          <a:xfrm>
            <a:off x="675397" y="3287419"/>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0" name="Text Placeholder 2">
            <a:extLst>
              <a:ext uri="{FF2B5EF4-FFF2-40B4-BE49-F238E27FC236}">
                <a16:creationId xmlns:a16="http://schemas.microsoft.com/office/drawing/2014/main" id="{8D35C09F-1AE9-9CC7-2605-9AC8EF3B914D}"/>
              </a:ext>
            </a:extLst>
          </p:cNvPr>
          <p:cNvSpPr>
            <a:spLocks noGrp="1"/>
          </p:cNvSpPr>
          <p:nvPr>
            <p:ph type="body" sz="quarter" idx="42" hasCustomPrompt="1"/>
          </p:nvPr>
        </p:nvSpPr>
        <p:spPr>
          <a:xfrm>
            <a:off x="5570238" y="335000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2" name="Text Placeholder 2">
            <a:extLst>
              <a:ext uri="{FF2B5EF4-FFF2-40B4-BE49-F238E27FC236}">
                <a16:creationId xmlns:a16="http://schemas.microsoft.com/office/drawing/2014/main" id="{8E5C73D2-365F-B244-E8F6-BFC1ADEE342D}"/>
              </a:ext>
            </a:extLst>
          </p:cNvPr>
          <p:cNvSpPr>
            <a:spLocks noGrp="1"/>
          </p:cNvSpPr>
          <p:nvPr>
            <p:ph type="body" sz="quarter" idx="44" hasCustomPrompt="1"/>
          </p:nvPr>
        </p:nvSpPr>
        <p:spPr>
          <a:xfrm>
            <a:off x="6460826" y="334745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5" name="Text Placeholder 3">
            <a:extLst>
              <a:ext uri="{FF2B5EF4-FFF2-40B4-BE49-F238E27FC236}">
                <a16:creationId xmlns:a16="http://schemas.microsoft.com/office/drawing/2014/main" id="{6BEBC462-0670-0924-3417-6342130EB281}"/>
              </a:ext>
            </a:extLst>
          </p:cNvPr>
          <p:cNvSpPr>
            <a:spLocks noGrp="1"/>
          </p:cNvSpPr>
          <p:nvPr>
            <p:ph type="body" sz="quarter" idx="19" hasCustomPrompt="1"/>
          </p:nvPr>
        </p:nvSpPr>
        <p:spPr>
          <a:xfrm>
            <a:off x="675397" y="3690292"/>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1" name="Text Placeholder 2">
            <a:extLst>
              <a:ext uri="{FF2B5EF4-FFF2-40B4-BE49-F238E27FC236}">
                <a16:creationId xmlns:a16="http://schemas.microsoft.com/office/drawing/2014/main" id="{9BD591CE-516E-5B24-6C6D-D10A2E336B05}"/>
              </a:ext>
            </a:extLst>
          </p:cNvPr>
          <p:cNvSpPr>
            <a:spLocks noGrp="1"/>
          </p:cNvSpPr>
          <p:nvPr>
            <p:ph type="body" sz="quarter" idx="43" hasCustomPrompt="1"/>
          </p:nvPr>
        </p:nvSpPr>
        <p:spPr>
          <a:xfrm>
            <a:off x="5563616" y="377947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3" name="Text Placeholder 2">
            <a:extLst>
              <a:ext uri="{FF2B5EF4-FFF2-40B4-BE49-F238E27FC236}">
                <a16:creationId xmlns:a16="http://schemas.microsoft.com/office/drawing/2014/main" id="{34E422C5-FB28-9BFF-D81B-3E5971559CAF}"/>
              </a:ext>
            </a:extLst>
          </p:cNvPr>
          <p:cNvSpPr>
            <a:spLocks noGrp="1"/>
          </p:cNvSpPr>
          <p:nvPr>
            <p:ph type="body" sz="quarter" idx="45" hasCustomPrompt="1"/>
          </p:nvPr>
        </p:nvSpPr>
        <p:spPr>
          <a:xfrm>
            <a:off x="6469548" y="3782658"/>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8" name="Text Placeholder 3">
            <a:extLst>
              <a:ext uri="{FF2B5EF4-FFF2-40B4-BE49-F238E27FC236}">
                <a16:creationId xmlns:a16="http://schemas.microsoft.com/office/drawing/2014/main" id="{E26A05F0-9D5B-AA18-9375-BF9205EEBEDB}"/>
              </a:ext>
            </a:extLst>
          </p:cNvPr>
          <p:cNvSpPr>
            <a:spLocks noGrp="1"/>
          </p:cNvSpPr>
          <p:nvPr>
            <p:ph type="body" sz="quarter" idx="20" hasCustomPrompt="1"/>
          </p:nvPr>
        </p:nvSpPr>
        <p:spPr>
          <a:xfrm>
            <a:off x="675397" y="4092083"/>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4" name="Text Placeholder 2">
            <a:extLst>
              <a:ext uri="{FF2B5EF4-FFF2-40B4-BE49-F238E27FC236}">
                <a16:creationId xmlns:a16="http://schemas.microsoft.com/office/drawing/2014/main" id="{529BCB9A-0864-BA98-4D84-270BEF6134C7}"/>
              </a:ext>
            </a:extLst>
          </p:cNvPr>
          <p:cNvSpPr>
            <a:spLocks noGrp="1"/>
          </p:cNvSpPr>
          <p:nvPr>
            <p:ph type="body" sz="quarter" idx="46" hasCustomPrompt="1"/>
          </p:nvPr>
        </p:nvSpPr>
        <p:spPr>
          <a:xfrm>
            <a:off x="5570238" y="4168448"/>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5" name="Text Placeholder 2">
            <a:extLst>
              <a:ext uri="{FF2B5EF4-FFF2-40B4-BE49-F238E27FC236}">
                <a16:creationId xmlns:a16="http://schemas.microsoft.com/office/drawing/2014/main" id="{89A1E62B-025B-E548-D001-3A8F00C05575}"/>
              </a:ext>
            </a:extLst>
          </p:cNvPr>
          <p:cNvSpPr>
            <a:spLocks noGrp="1"/>
          </p:cNvSpPr>
          <p:nvPr>
            <p:ph type="body" sz="quarter" idx="47" hasCustomPrompt="1"/>
          </p:nvPr>
        </p:nvSpPr>
        <p:spPr>
          <a:xfrm>
            <a:off x="6469548" y="4168448"/>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9" name="Text Placeholder 3">
            <a:extLst>
              <a:ext uri="{FF2B5EF4-FFF2-40B4-BE49-F238E27FC236}">
                <a16:creationId xmlns:a16="http://schemas.microsoft.com/office/drawing/2014/main" id="{431193FD-F0E2-3874-EE82-B857FD440C11}"/>
              </a:ext>
            </a:extLst>
          </p:cNvPr>
          <p:cNvSpPr>
            <a:spLocks noGrp="1"/>
          </p:cNvSpPr>
          <p:nvPr>
            <p:ph type="body" sz="quarter" idx="21" hasCustomPrompt="1"/>
          </p:nvPr>
        </p:nvSpPr>
        <p:spPr>
          <a:xfrm>
            <a:off x="675397" y="4494956"/>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6" name="Text Placeholder 2">
            <a:extLst>
              <a:ext uri="{FF2B5EF4-FFF2-40B4-BE49-F238E27FC236}">
                <a16:creationId xmlns:a16="http://schemas.microsoft.com/office/drawing/2014/main" id="{9273F5CC-99AA-9963-A888-119A0E57CA92}"/>
              </a:ext>
            </a:extLst>
          </p:cNvPr>
          <p:cNvSpPr>
            <a:spLocks noGrp="1"/>
          </p:cNvSpPr>
          <p:nvPr>
            <p:ph type="body" sz="quarter" idx="48" hasCustomPrompt="1"/>
          </p:nvPr>
        </p:nvSpPr>
        <p:spPr>
          <a:xfrm>
            <a:off x="5575509" y="458514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7" name="Text Placeholder 2">
            <a:extLst>
              <a:ext uri="{FF2B5EF4-FFF2-40B4-BE49-F238E27FC236}">
                <a16:creationId xmlns:a16="http://schemas.microsoft.com/office/drawing/2014/main" id="{278EFF02-92BB-E579-398B-442F22DB608A}"/>
              </a:ext>
            </a:extLst>
          </p:cNvPr>
          <p:cNvSpPr>
            <a:spLocks noGrp="1"/>
          </p:cNvSpPr>
          <p:nvPr>
            <p:ph type="body" sz="quarter" idx="49" hasCustomPrompt="1"/>
          </p:nvPr>
        </p:nvSpPr>
        <p:spPr>
          <a:xfrm>
            <a:off x="6469548" y="4585142"/>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29" name="Text Placeholder 3">
            <a:extLst>
              <a:ext uri="{FF2B5EF4-FFF2-40B4-BE49-F238E27FC236}">
                <a16:creationId xmlns:a16="http://schemas.microsoft.com/office/drawing/2014/main" id="{47FE336C-9C9E-32AE-01AD-FD75CD181C12}"/>
              </a:ext>
            </a:extLst>
          </p:cNvPr>
          <p:cNvSpPr>
            <a:spLocks noGrp="1"/>
          </p:cNvSpPr>
          <p:nvPr>
            <p:ph type="body" sz="quarter" idx="31"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740317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28" name="Picture Placeholder 6">
            <a:extLst>
              <a:ext uri="{FF2B5EF4-FFF2-40B4-BE49-F238E27FC236}">
                <a16:creationId xmlns:a16="http://schemas.microsoft.com/office/drawing/2014/main" id="{A21D98C4-835B-F85E-9325-C0F9259BE4C4}"/>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3E9CFEFA-3B3F-7071-9053-00A1C5FCB56A}"/>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B2913077-57F5-12C7-8462-867255AF6F85}"/>
              </a:ext>
            </a:extLst>
          </p:cNvPr>
          <p:cNvSpPr>
            <a:spLocks noGrp="1"/>
          </p:cNvSpPr>
          <p:nvPr>
            <p:ph sz="quarter" idx="26"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7" name="Text Placeholder 2">
            <a:extLst>
              <a:ext uri="{FF2B5EF4-FFF2-40B4-BE49-F238E27FC236}">
                <a16:creationId xmlns:a16="http://schemas.microsoft.com/office/drawing/2014/main" id="{4631D69F-09A4-7C6B-D410-543DF7008C94}"/>
              </a:ext>
            </a:extLst>
          </p:cNvPr>
          <p:cNvSpPr>
            <a:spLocks noGrp="1"/>
          </p:cNvSpPr>
          <p:nvPr>
            <p:ph type="body" sz="quarter" idx="42" hasCustomPrompt="1"/>
          </p:nvPr>
        </p:nvSpPr>
        <p:spPr>
          <a:xfrm>
            <a:off x="662377" y="2766931"/>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1" name="Text Placeholder 29">
            <a:extLst>
              <a:ext uri="{FF2B5EF4-FFF2-40B4-BE49-F238E27FC236}">
                <a16:creationId xmlns:a16="http://schemas.microsoft.com/office/drawing/2014/main" id="{3A200837-2B69-B3DA-7CC8-E35CBAEEA2CE}"/>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19" name="Text Placeholder 2">
            <a:extLst>
              <a:ext uri="{FF2B5EF4-FFF2-40B4-BE49-F238E27FC236}">
                <a16:creationId xmlns:a16="http://schemas.microsoft.com/office/drawing/2014/main" id="{12F199AC-F3E2-B31B-AD6A-AC04ED65F78C}"/>
              </a:ext>
            </a:extLst>
          </p:cNvPr>
          <p:cNvSpPr>
            <a:spLocks noGrp="1"/>
          </p:cNvSpPr>
          <p:nvPr>
            <p:ph type="body" sz="quarter" idx="43" hasCustomPrompt="1"/>
          </p:nvPr>
        </p:nvSpPr>
        <p:spPr>
          <a:xfrm>
            <a:off x="662377" y="327576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3" name="Text Placeholder 29">
            <a:extLst>
              <a:ext uri="{FF2B5EF4-FFF2-40B4-BE49-F238E27FC236}">
                <a16:creationId xmlns:a16="http://schemas.microsoft.com/office/drawing/2014/main" id="{5BBCA790-AD88-8300-2469-665C10818E0E}"/>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0" name="Text Placeholder 2">
            <a:extLst>
              <a:ext uri="{FF2B5EF4-FFF2-40B4-BE49-F238E27FC236}">
                <a16:creationId xmlns:a16="http://schemas.microsoft.com/office/drawing/2014/main" id="{2E2E4B22-C9CC-6B16-0335-5615C43165E7}"/>
              </a:ext>
            </a:extLst>
          </p:cNvPr>
          <p:cNvSpPr>
            <a:spLocks noGrp="1"/>
          </p:cNvSpPr>
          <p:nvPr>
            <p:ph type="body" sz="quarter" idx="44" hasCustomPrompt="1"/>
          </p:nvPr>
        </p:nvSpPr>
        <p:spPr>
          <a:xfrm>
            <a:off x="662377" y="3779304"/>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5" name="Text Placeholder 29">
            <a:extLst>
              <a:ext uri="{FF2B5EF4-FFF2-40B4-BE49-F238E27FC236}">
                <a16:creationId xmlns:a16="http://schemas.microsoft.com/office/drawing/2014/main" id="{27B374C5-9A58-404C-2C58-977ECC52F5CD}"/>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1" name="Text Placeholder 2">
            <a:extLst>
              <a:ext uri="{FF2B5EF4-FFF2-40B4-BE49-F238E27FC236}">
                <a16:creationId xmlns:a16="http://schemas.microsoft.com/office/drawing/2014/main" id="{76419309-6EAE-781B-AA6E-E47F221D7F98}"/>
              </a:ext>
            </a:extLst>
          </p:cNvPr>
          <p:cNvSpPr>
            <a:spLocks noGrp="1"/>
          </p:cNvSpPr>
          <p:nvPr>
            <p:ph type="body" sz="quarter" idx="45" hasCustomPrompt="1"/>
          </p:nvPr>
        </p:nvSpPr>
        <p:spPr>
          <a:xfrm>
            <a:off x="662377" y="431234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7" name="Text Placeholder 29">
            <a:extLst>
              <a:ext uri="{FF2B5EF4-FFF2-40B4-BE49-F238E27FC236}">
                <a16:creationId xmlns:a16="http://schemas.microsoft.com/office/drawing/2014/main" id="{A9CE2047-65C1-5C48-87E7-9DED77B0DA5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22" name="Text Placeholder 2">
            <a:extLst>
              <a:ext uri="{FF2B5EF4-FFF2-40B4-BE49-F238E27FC236}">
                <a16:creationId xmlns:a16="http://schemas.microsoft.com/office/drawing/2014/main" id="{A1DD4E82-8838-EF31-5FDE-83BA047393DA}"/>
              </a:ext>
            </a:extLst>
          </p:cNvPr>
          <p:cNvSpPr>
            <a:spLocks noGrp="1"/>
          </p:cNvSpPr>
          <p:nvPr>
            <p:ph type="body" sz="quarter" idx="46" hasCustomPrompt="1"/>
          </p:nvPr>
        </p:nvSpPr>
        <p:spPr>
          <a:xfrm>
            <a:off x="662377" y="485977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39" name="Text Placeholder 29">
            <a:extLst>
              <a:ext uri="{FF2B5EF4-FFF2-40B4-BE49-F238E27FC236}">
                <a16:creationId xmlns:a16="http://schemas.microsoft.com/office/drawing/2014/main" id="{F6E822CE-EC95-4FDC-1CC5-5D02D649920E}"/>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16" name="Text Placeholder 3">
            <a:extLst>
              <a:ext uri="{FF2B5EF4-FFF2-40B4-BE49-F238E27FC236}">
                <a16:creationId xmlns:a16="http://schemas.microsoft.com/office/drawing/2014/main" id="{1C0939BA-1D9D-0A8F-AB51-43F6E256F489}"/>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235838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6" name="Picture Placeholder 6">
            <a:extLst>
              <a:ext uri="{FF2B5EF4-FFF2-40B4-BE49-F238E27FC236}">
                <a16:creationId xmlns:a16="http://schemas.microsoft.com/office/drawing/2014/main" id="{D6C50AE4-AD11-854F-319C-3FA6C0084D9F}"/>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17" name="Content Placeholder 3">
            <a:extLst>
              <a:ext uri="{FF2B5EF4-FFF2-40B4-BE49-F238E27FC236}">
                <a16:creationId xmlns:a16="http://schemas.microsoft.com/office/drawing/2014/main" id="{58D44848-C908-E3E2-B988-CE7C390510D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Text Placeholder 2">
            <a:extLst>
              <a:ext uri="{FF2B5EF4-FFF2-40B4-BE49-F238E27FC236}">
                <a16:creationId xmlns:a16="http://schemas.microsoft.com/office/drawing/2014/main" id="{C1CDC0C5-94E9-60A9-E074-470F1426196E}"/>
              </a:ext>
            </a:extLst>
          </p:cNvPr>
          <p:cNvSpPr>
            <a:spLocks noGrp="1"/>
          </p:cNvSpPr>
          <p:nvPr>
            <p:ph type="body" sz="quarter" idx="42" hasCustomPrompt="1"/>
          </p:nvPr>
        </p:nvSpPr>
        <p:spPr>
          <a:xfrm>
            <a:off x="662377" y="2766931"/>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20" name="Content Placeholder 2">
            <a:extLst>
              <a:ext uri="{FF2B5EF4-FFF2-40B4-BE49-F238E27FC236}">
                <a16:creationId xmlns:a16="http://schemas.microsoft.com/office/drawing/2014/main" id="{59F31218-5784-B560-B6EC-32E3FD7DE047}"/>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8" name="Text Placeholder 2">
            <a:extLst>
              <a:ext uri="{FF2B5EF4-FFF2-40B4-BE49-F238E27FC236}">
                <a16:creationId xmlns:a16="http://schemas.microsoft.com/office/drawing/2014/main" id="{31674947-F625-EBC1-63C2-AAF746E57375}"/>
              </a:ext>
            </a:extLst>
          </p:cNvPr>
          <p:cNvSpPr>
            <a:spLocks noGrp="1"/>
          </p:cNvSpPr>
          <p:nvPr>
            <p:ph type="body" sz="quarter" idx="43" hasCustomPrompt="1"/>
          </p:nvPr>
        </p:nvSpPr>
        <p:spPr>
          <a:xfrm>
            <a:off x="4145740" y="277471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22" name="Content Placeholder 2">
            <a:extLst>
              <a:ext uri="{FF2B5EF4-FFF2-40B4-BE49-F238E27FC236}">
                <a16:creationId xmlns:a16="http://schemas.microsoft.com/office/drawing/2014/main" id="{8D7A2C88-CD6B-C3A3-B314-B8BBA925DDFE}"/>
              </a:ext>
            </a:extLst>
          </p:cNvPr>
          <p:cNvSpPr>
            <a:spLocks noGrp="1"/>
          </p:cNvSpPr>
          <p:nvPr>
            <p:ph sz="quarter" idx="29" hasCustomPrompt="1"/>
          </p:nvPr>
        </p:nvSpPr>
        <p:spPr>
          <a:xfrm>
            <a:off x="45704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9" name="Text Placeholder 2">
            <a:extLst>
              <a:ext uri="{FF2B5EF4-FFF2-40B4-BE49-F238E27FC236}">
                <a16:creationId xmlns:a16="http://schemas.microsoft.com/office/drawing/2014/main" id="{3D9596AB-A571-9240-64E3-D203052C75B2}"/>
              </a:ext>
            </a:extLst>
          </p:cNvPr>
          <p:cNvSpPr>
            <a:spLocks noGrp="1"/>
          </p:cNvSpPr>
          <p:nvPr>
            <p:ph type="body" sz="quarter" idx="44" hasCustomPrompt="1"/>
          </p:nvPr>
        </p:nvSpPr>
        <p:spPr>
          <a:xfrm>
            <a:off x="662377" y="3778097"/>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24" name="Content Placeholder 2">
            <a:extLst>
              <a:ext uri="{FF2B5EF4-FFF2-40B4-BE49-F238E27FC236}">
                <a16:creationId xmlns:a16="http://schemas.microsoft.com/office/drawing/2014/main" id="{BA8638B1-3D88-7340-9826-65FFB3ACEE0D}"/>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30" name="Text Placeholder 2">
            <a:extLst>
              <a:ext uri="{FF2B5EF4-FFF2-40B4-BE49-F238E27FC236}">
                <a16:creationId xmlns:a16="http://schemas.microsoft.com/office/drawing/2014/main" id="{C4827261-CFC9-21B8-4E16-7E8B5597E0B4}"/>
              </a:ext>
            </a:extLst>
          </p:cNvPr>
          <p:cNvSpPr>
            <a:spLocks noGrp="1"/>
          </p:cNvSpPr>
          <p:nvPr>
            <p:ph type="body" sz="quarter" idx="45" hasCustomPrompt="1"/>
          </p:nvPr>
        </p:nvSpPr>
        <p:spPr>
          <a:xfrm>
            <a:off x="4145740" y="3778097"/>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26" name="Content Placeholder 2">
            <a:extLst>
              <a:ext uri="{FF2B5EF4-FFF2-40B4-BE49-F238E27FC236}">
                <a16:creationId xmlns:a16="http://schemas.microsoft.com/office/drawing/2014/main" id="{C1996EE1-D112-A84A-3BFE-228D0BA054B6}"/>
              </a:ext>
            </a:extLst>
          </p:cNvPr>
          <p:cNvSpPr>
            <a:spLocks noGrp="1"/>
          </p:cNvSpPr>
          <p:nvPr>
            <p:ph sz="quarter" idx="31" hasCustomPrompt="1"/>
          </p:nvPr>
        </p:nvSpPr>
        <p:spPr>
          <a:xfrm>
            <a:off x="45704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31" name="Text Placeholder 2">
            <a:extLst>
              <a:ext uri="{FF2B5EF4-FFF2-40B4-BE49-F238E27FC236}">
                <a16:creationId xmlns:a16="http://schemas.microsoft.com/office/drawing/2014/main" id="{3B0E14D5-1167-26C5-008A-DC3F7E5ACDD9}"/>
              </a:ext>
            </a:extLst>
          </p:cNvPr>
          <p:cNvSpPr>
            <a:spLocks noGrp="1"/>
          </p:cNvSpPr>
          <p:nvPr>
            <p:ph type="body" sz="quarter" idx="46" hasCustomPrompt="1"/>
          </p:nvPr>
        </p:nvSpPr>
        <p:spPr>
          <a:xfrm>
            <a:off x="662377" y="4853966"/>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40" name="Content Placeholder 2">
            <a:extLst>
              <a:ext uri="{FF2B5EF4-FFF2-40B4-BE49-F238E27FC236}">
                <a16:creationId xmlns:a16="http://schemas.microsoft.com/office/drawing/2014/main" id="{DA4874BE-891D-0A2C-4849-7596F563CEB7}"/>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41" name="Text Placeholder 3">
            <a:extLst>
              <a:ext uri="{FF2B5EF4-FFF2-40B4-BE49-F238E27FC236}">
                <a16:creationId xmlns:a16="http://schemas.microsoft.com/office/drawing/2014/main" id="{6ACDCF0A-FD74-AFF7-698D-015AF3AE4C7A}"/>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453577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1769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82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91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78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99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490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5.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3.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7.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575087-3DB8-1443-AFBC-26B8038CF8A8}"/>
              </a:ext>
            </a:extLst>
          </p:cNvPr>
          <p:cNvCxnSpPr>
            <a:cxnSpLocks/>
          </p:cNvCxnSpPr>
          <p:nvPr userDrawn="1"/>
        </p:nvCxnSpPr>
        <p:spPr>
          <a:xfrm>
            <a:off x="235625" y="1226235"/>
            <a:ext cx="8908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6A6A194-1FB3-EC41-9CAD-2E83F193F0C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D0084-C33E-9A49-B865-355B93FD73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CED8B85-D8B4-2046-A635-9535F0A0A190}"/>
              </a:ext>
            </a:extLst>
          </p:cNvPr>
          <p:cNvSpPr/>
          <p:nvPr userDrawn="1"/>
        </p:nvSpPr>
        <p:spPr>
          <a:xfrm>
            <a:off x="0" y="0"/>
            <a:ext cx="314960" cy="12262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03786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6" name="Rectangle 5">
            <a:extLst>
              <a:ext uri="{FF2B5EF4-FFF2-40B4-BE49-F238E27FC236}">
                <a16:creationId xmlns:a16="http://schemas.microsoft.com/office/drawing/2014/main" id="{0D60254A-6E42-10F2-6CFF-5DAFBC8416E3}"/>
              </a:ext>
            </a:extLst>
          </p:cNvPr>
          <p:cNvSpPr/>
          <p:nvPr userDrawn="1"/>
        </p:nvSpPr>
        <p:spPr>
          <a:xfrm>
            <a:off x="0" y="0"/>
            <a:ext cx="9144000" cy="82296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8713130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190E2F1-D8D0-8959-D8CA-E35A08A8A0E1}"/>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0445D9CF-1B81-4F7F-AF46-B47126385A6A}"/>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7F7B2630-D1E5-0183-EB8B-FD46EEC2E871}"/>
                </a:ext>
              </a:extLst>
            </p:cNvPr>
            <p:cNvSpPr txBox="1"/>
            <p:nvPr userDrawn="1"/>
          </p:nvSpPr>
          <p:spPr>
            <a:xfrm>
              <a:off x="9111521" y="6596390"/>
              <a:ext cx="3080479" cy="213585"/>
            </a:xfrm>
            <a:prstGeom prst="rect">
              <a:avLst/>
            </a:prstGeom>
            <a:noFill/>
          </p:spPr>
          <p:txBody>
            <a:bodyPr wrap="square" rtlCol="0">
              <a:spAutoFit/>
            </a:bodyPr>
            <a:lstStyle/>
            <a:p>
              <a:r>
                <a:rPr lang="en-US" sz="788" dirty="0"/>
                <a:t>©Curriculum Associates, LLC    Copying is permitted.</a:t>
              </a:r>
            </a:p>
          </p:txBody>
        </p:sp>
      </p:grpSp>
      <p:sp>
        <p:nvSpPr>
          <p:cNvPr id="6" name="Rectangle 5">
            <a:extLst>
              <a:ext uri="{FF2B5EF4-FFF2-40B4-BE49-F238E27FC236}">
                <a16:creationId xmlns:a16="http://schemas.microsoft.com/office/drawing/2014/main" id="{3FD32B19-C7CD-5752-4F30-06E332F2EA99}"/>
              </a:ext>
            </a:extLst>
          </p:cNvPr>
          <p:cNvSpPr/>
          <p:nvPr userDrawn="1"/>
        </p:nvSpPr>
        <p:spPr>
          <a:xfrm>
            <a:off x="0" y="0"/>
            <a:ext cx="9144000" cy="603504"/>
          </a:xfrm>
          <a:prstGeom prst="rect">
            <a:avLst/>
          </a:prstGeom>
          <a:solidFill>
            <a:srgbClr val="16529D"/>
          </a:solidFill>
          <a:ln>
            <a:solidFill>
              <a:srgbClr val="16529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858" r:id="rId1"/>
    <p:sldLayoutId id="2147483907" r:id="rId2"/>
    <p:sldLayoutId id="2147483859" r:id="rId3"/>
    <p:sldLayoutId id="2147483860" r:id="rId4"/>
    <p:sldLayoutId id="2147483906" r:id="rId5"/>
    <p:sldLayoutId id="2147483861" r:id="rId6"/>
    <p:sldLayoutId id="2147483908" r:id="rId7"/>
    <p:sldLayoutId id="2147483862" r:id="rId8"/>
    <p:sldLayoutId id="2147483863" r:id="rId9"/>
    <p:sldLayoutId id="2147483864" r:id="rId10"/>
    <p:sldLayoutId id="2147483865" r:id="rId11"/>
    <p:sldLayoutId id="2147483866" r:id="rId12"/>
    <p:sldLayoutId id="2147483867" r:id="rId13"/>
    <p:sldLayoutId id="2147483819" r:id="rId14"/>
    <p:sldLayoutId id="2147483818" r:id="rId15"/>
    <p:sldLayoutId id="2147483903" r:id="rId16"/>
    <p:sldLayoutId id="214748390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190E2F1-D8D0-8959-D8CA-E35A08A8A0E1}"/>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0445D9CF-1B81-4F7F-AF46-B47126385A6A}"/>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7F7B2630-D1E5-0183-EB8B-FD46EEC2E871}"/>
                </a:ext>
              </a:extLst>
            </p:cNvPr>
            <p:cNvSpPr txBox="1"/>
            <p:nvPr userDrawn="1"/>
          </p:nvSpPr>
          <p:spPr>
            <a:xfrm>
              <a:off x="9111521" y="6596390"/>
              <a:ext cx="3080479" cy="213585"/>
            </a:xfrm>
            <a:prstGeom prst="rect">
              <a:avLst/>
            </a:prstGeom>
            <a:noFill/>
          </p:spPr>
          <p:txBody>
            <a:bodyPr wrap="square" rtlCol="0">
              <a:spAutoFit/>
            </a:bodyPr>
            <a:lstStyle/>
            <a:p>
              <a:r>
                <a:rPr lang="en-US" sz="788" dirty="0"/>
                <a:t>©Curriculum Associates, LLC    Copying is permitted.</a:t>
              </a:r>
            </a:p>
          </p:txBody>
        </p:sp>
      </p:grpSp>
      <p:sp>
        <p:nvSpPr>
          <p:cNvPr id="7" name="Rectangle 6">
            <a:extLst>
              <a:ext uri="{FF2B5EF4-FFF2-40B4-BE49-F238E27FC236}">
                <a16:creationId xmlns:a16="http://schemas.microsoft.com/office/drawing/2014/main" id="{FF1B4994-F3F5-059F-F1F1-6D581DC8B5E8}"/>
              </a:ext>
            </a:extLst>
          </p:cNvPr>
          <p:cNvSpPr/>
          <p:nvPr userDrawn="1"/>
        </p:nvSpPr>
        <p:spPr>
          <a:xfrm>
            <a:off x="0" y="222421"/>
            <a:ext cx="9144000" cy="56753"/>
          </a:xfrm>
          <a:prstGeom prst="rect">
            <a:avLst/>
          </a:prstGeom>
          <a:solidFill>
            <a:srgbClr val="16529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BED67E76-9A70-77F4-55D3-C5D3522AA794}"/>
              </a:ext>
            </a:extLst>
          </p:cNvPr>
          <p:cNvSpPr/>
          <p:nvPr userDrawn="1"/>
        </p:nvSpPr>
        <p:spPr>
          <a:xfrm>
            <a:off x="6228080" y="-10160"/>
            <a:ext cx="2915920" cy="601415"/>
          </a:xfrm>
          <a:prstGeom prst="rect">
            <a:avLst/>
          </a:prstGeom>
          <a:solidFill>
            <a:srgbClr val="16529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200"/>
          </a:p>
        </p:txBody>
      </p:sp>
    </p:spTree>
    <p:extLst>
      <p:ext uri="{BB962C8B-B14F-4D97-AF65-F5344CB8AC3E}">
        <p14:creationId xmlns:p14="http://schemas.microsoft.com/office/powerpoint/2010/main" val="3903714364"/>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190E2F1-D8D0-8959-D8CA-E35A08A8A0E1}"/>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0445D9CF-1B81-4F7F-AF46-B47126385A6A}"/>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7F7B2630-D1E5-0183-EB8B-FD46EEC2E871}"/>
                </a:ext>
              </a:extLst>
            </p:cNvPr>
            <p:cNvSpPr txBox="1"/>
            <p:nvPr userDrawn="1"/>
          </p:nvSpPr>
          <p:spPr>
            <a:xfrm>
              <a:off x="9111521" y="6596390"/>
              <a:ext cx="3080479" cy="213585"/>
            </a:xfrm>
            <a:prstGeom prst="rect">
              <a:avLst/>
            </a:prstGeom>
            <a:noFill/>
          </p:spPr>
          <p:txBody>
            <a:bodyPr wrap="square" rtlCol="0">
              <a:spAutoFit/>
            </a:bodyPr>
            <a:lstStyle/>
            <a:p>
              <a:r>
                <a:rPr lang="en-US" sz="788" dirty="0"/>
                <a:t>©Curriculum Associates, LLC    Copying is permitted.</a:t>
              </a:r>
            </a:p>
          </p:txBody>
        </p:sp>
      </p:grpSp>
      <p:sp>
        <p:nvSpPr>
          <p:cNvPr id="7" name="Rectangle 6">
            <a:extLst>
              <a:ext uri="{FF2B5EF4-FFF2-40B4-BE49-F238E27FC236}">
                <a16:creationId xmlns:a16="http://schemas.microsoft.com/office/drawing/2014/main" id="{FF1B4994-F3F5-059F-F1F1-6D581DC8B5E8}"/>
              </a:ext>
            </a:extLst>
          </p:cNvPr>
          <p:cNvSpPr/>
          <p:nvPr userDrawn="1"/>
        </p:nvSpPr>
        <p:spPr>
          <a:xfrm>
            <a:off x="0" y="222421"/>
            <a:ext cx="9144000" cy="56753"/>
          </a:xfrm>
          <a:prstGeom prst="rect">
            <a:avLst/>
          </a:prstGeom>
          <a:solidFill>
            <a:srgbClr val="16529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BED67E76-9A70-77F4-55D3-C5D3522AA794}"/>
              </a:ext>
            </a:extLst>
          </p:cNvPr>
          <p:cNvSpPr/>
          <p:nvPr userDrawn="1"/>
        </p:nvSpPr>
        <p:spPr>
          <a:xfrm>
            <a:off x="3911600" y="-10160"/>
            <a:ext cx="5232400" cy="601415"/>
          </a:xfrm>
          <a:prstGeom prst="rect">
            <a:avLst/>
          </a:prstGeom>
          <a:solidFill>
            <a:srgbClr val="16529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200"/>
          </a:p>
        </p:txBody>
      </p:sp>
    </p:spTree>
    <p:extLst>
      <p:ext uri="{BB962C8B-B14F-4D97-AF65-F5344CB8AC3E}">
        <p14:creationId xmlns:p14="http://schemas.microsoft.com/office/powerpoint/2010/main" val="41775139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93911551"/>
      </p:ext>
    </p:extLst>
  </p:cSld>
  <p:clrMap bg1="lt1" tx1="dk1" bg2="lt2" tx2="dk2" accent1="accent1" accent2="accent2" accent3="accent3" accent4="accent4" accent5="accent5" accent6="accent6" hlink="hlink" folHlink="folHlink"/>
  <p:sldLayoutIdLst>
    <p:sldLayoutId id="2147483843"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9/14/2022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pic>
        <p:nvPicPr>
          <p:cNvPr id="8" name="Picture 7">
            <a:extLst>
              <a:ext uri="{FF2B5EF4-FFF2-40B4-BE49-F238E27FC236}">
                <a16:creationId xmlns:a16="http://schemas.microsoft.com/office/drawing/2014/main" id="{A4ABE77F-7219-C648-872C-810597F0E24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9144000" cy="832817"/>
          </a:xfrm>
          <a:prstGeom prst="rect">
            <a:avLst/>
          </a:prstGeom>
        </p:spPr>
      </p:pic>
      <p:grpSp>
        <p:nvGrpSpPr>
          <p:cNvPr id="9" name="Group 8">
            <a:extLst>
              <a:ext uri="{FF2B5EF4-FFF2-40B4-BE49-F238E27FC236}">
                <a16:creationId xmlns:a16="http://schemas.microsoft.com/office/drawing/2014/main" id="{7C7DB59B-5841-6AD3-CE35-61F859B83B48}"/>
              </a:ext>
            </a:extLst>
          </p:cNvPr>
          <p:cNvGrpSpPr/>
          <p:nvPr userDrawn="1"/>
        </p:nvGrpSpPr>
        <p:grpSpPr>
          <a:xfrm>
            <a:off x="0" y="6550702"/>
            <a:ext cx="9144000" cy="307298"/>
            <a:chOff x="0" y="6550702"/>
            <a:chExt cx="12192000" cy="307298"/>
          </a:xfrm>
        </p:grpSpPr>
        <p:sp>
          <p:nvSpPr>
            <p:cNvPr id="10" name="Rectangle 9">
              <a:extLst>
                <a:ext uri="{FF2B5EF4-FFF2-40B4-BE49-F238E27FC236}">
                  <a16:creationId xmlns:a16="http://schemas.microsoft.com/office/drawing/2014/main" id="{B355ED0F-9AE9-AA86-C0D6-656E37A5001E}"/>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66346FCD-6F4E-C551-5BED-26A3828B7370}"/>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89" r:id="rId1"/>
    <p:sldLayoutId id="2147483788" r:id="rId2"/>
    <p:sldLayoutId id="2147483823" r:id="rId3"/>
    <p:sldLayoutId id="2147483827" r:id="rId4"/>
    <p:sldLayoutId id="214748384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1549755842"/>
      </p:ext>
    </p:extLst>
  </p:cSld>
  <p:clrMap bg1="lt1" tx1="dk1" bg2="lt2" tx2="dk2" accent1="accent1" accent2="accent2" accent3="accent3" accent4="accent4" accent5="accent5" accent6="accent6" hlink="hlink" folHlink="folHlink"/>
  <p:sldLayoutIdLst>
    <p:sldLayoutId id="21474839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9.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3ED76A-B26B-B001-8915-4C115AE7F1A5}"/>
              </a:ext>
            </a:extLst>
          </p:cNvPr>
          <p:cNvSpPr>
            <a:spLocks noGrp="1"/>
          </p:cNvSpPr>
          <p:nvPr>
            <p:ph type="body" sz="quarter" idx="10"/>
          </p:nvPr>
        </p:nvSpPr>
        <p:spPr>
          <a:xfrm>
            <a:off x="369906" y="91807"/>
            <a:ext cx="2849562" cy="341632"/>
          </a:xfrm>
        </p:spPr>
        <p:txBody>
          <a:bodyPr/>
          <a:lstStyle/>
          <a:p>
            <a:r>
              <a:rPr lang="en-US" dirty="0"/>
              <a:t>SESSION 2</a:t>
            </a:r>
          </a:p>
        </p:txBody>
      </p:sp>
      <p:sp>
        <p:nvSpPr>
          <p:cNvPr id="3" name="Text Placeholder 2">
            <a:extLst>
              <a:ext uri="{FF2B5EF4-FFF2-40B4-BE49-F238E27FC236}">
                <a16:creationId xmlns:a16="http://schemas.microsoft.com/office/drawing/2014/main" id="{A29AB3D1-E486-E124-84FB-182783567B2E}"/>
              </a:ext>
            </a:extLst>
          </p:cNvPr>
          <p:cNvSpPr>
            <a:spLocks noGrp="1"/>
          </p:cNvSpPr>
          <p:nvPr>
            <p:ph type="body" sz="quarter" idx="18"/>
          </p:nvPr>
        </p:nvSpPr>
        <p:spPr/>
        <p:txBody>
          <a:bodyPr/>
          <a:lstStyle/>
          <a:p>
            <a:r>
              <a:rPr lang="en-US" dirty="0"/>
              <a:t>Develop</a:t>
            </a:r>
          </a:p>
        </p:txBody>
      </p:sp>
      <p:sp>
        <p:nvSpPr>
          <p:cNvPr id="4" name="Text Placeholder 3">
            <a:extLst>
              <a:ext uri="{FF2B5EF4-FFF2-40B4-BE49-F238E27FC236}">
                <a16:creationId xmlns:a16="http://schemas.microsoft.com/office/drawing/2014/main" id="{CD15F6D5-8232-62B7-A4CF-162104C55E01}"/>
              </a:ext>
            </a:extLst>
          </p:cNvPr>
          <p:cNvSpPr>
            <a:spLocks noGrp="1"/>
          </p:cNvSpPr>
          <p:nvPr>
            <p:ph type="body" sz="quarter" idx="14"/>
          </p:nvPr>
        </p:nvSpPr>
        <p:spPr>
          <a:xfrm>
            <a:off x="1686559" y="487330"/>
            <a:ext cx="7087533" cy="757130"/>
          </a:xfrm>
        </p:spPr>
        <p:txBody>
          <a:bodyPr/>
          <a:lstStyle/>
          <a:p>
            <a:r>
              <a:rPr lang="en-US" dirty="0"/>
              <a:t>Using Unit Rates to Find Equivalent Ratios</a:t>
            </a:r>
          </a:p>
        </p:txBody>
      </p:sp>
      <p:sp>
        <p:nvSpPr>
          <p:cNvPr id="5" name="Text Placeholder 4">
            <a:extLst>
              <a:ext uri="{FF2B5EF4-FFF2-40B4-BE49-F238E27FC236}">
                <a16:creationId xmlns:a16="http://schemas.microsoft.com/office/drawing/2014/main" id="{1C2CEBA2-3CAB-40E3-E3A4-89C441C4A541}"/>
              </a:ext>
            </a:extLst>
          </p:cNvPr>
          <p:cNvSpPr>
            <a:spLocks noGrp="1"/>
          </p:cNvSpPr>
          <p:nvPr>
            <p:ph type="body" sz="quarter" idx="16"/>
          </p:nvPr>
        </p:nvSpPr>
        <p:spPr>
          <a:xfrm>
            <a:off x="1755648" y="2240280"/>
            <a:ext cx="5486400" cy="2434513"/>
          </a:xfrm>
        </p:spPr>
        <p:txBody>
          <a:bodyPr/>
          <a:lstStyle/>
          <a:p>
            <a:r>
              <a:rPr lang="en-US" dirty="0"/>
              <a:t>Learning Targets</a:t>
            </a:r>
          </a:p>
          <a:p>
            <a:pPr marL="788670" indent="-285750">
              <a:buFont typeface="Arial,Sans-Serif" panose="020B0604020202020204" pitchFamily="34" charset="0"/>
              <a:buChar char="•"/>
            </a:pPr>
            <a:r>
              <a:rPr lang="en-US" b="0" dirty="0">
                <a:latin typeface="Arial"/>
                <a:cs typeface="Arial"/>
              </a:rPr>
              <a:t>Use division to find unit rates.</a:t>
            </a:r>
          </a:p>
          <a:p>
            <a:pPr marL="788670" indent="-285750">
              <a:buFont typeface="Arial,Sans-Serif" panose="020B0604020202020204" pitchFamily="34" charset="0"/>
              <a:buChar char="•"/>
            </a:pPr>
            <a:r>
              <a:rPr lang="en-US" b="0" dirty="0">
                <a:latin typeface="Arial"/>
                <a:cs typeface="Arial"/>
              </a:rPr>
              <a:t>Use unit rates to find equivalent ratios and compare ratios. </a:t>
            </a:r>
            <a:endParaRPr lang="en-US" b="0" dirty="0"/>
          </a:p>
          <a:p>
            <a:pPr marL="788670" indent="-285750">
              <a:buFont typeface="Arial,Sans-Serif" panose="020B0604020202020204" pitchFamily="34" charset="0"/>
              <a:buChar char="•"/>
            </a:pPr>
            <a:r>
              <a:rPr lang="en-US" b="0" dirty="0">
                <a:latin typeface="Arial"/>
                <a:cs typeface="Arial"/>
              </a:rPr>
              <a:t>Use unit rates to convert measurement units.</a:t>
            </a:r>
          </a:p>
        </p:txBody>
      </p:sp>
      <p:sp>
        <p:nvSpPr>
          <p:cNvPr id="8" name="Text Placeholder 7">
            <a:extLst>
              <a:ext uri="{FF2B5EF4-FFF2-40B4-BE49-F238E27FC236}">
                <a16:creationId xmlns:a16="http://schemas.microsoft.com/office/drawing/2014/main" id="{68C4350A-40DF-651D-0706-4266552F23D3}"/>
              </a:ext>
            </a:extLst>
          </p:cNvPr>
          <p:cNvSpPr>
            <a:spLocks noGrp="1"/>
          </p:cNvSpPr>
          <p:nvPr>
            <p:ph type="body" sz="quarter" idx="15"/>
          </p:nvPr>
        </p:nvSpPr>
        <p:spPr>
          <a:xfrm>
            <a:off x="369906" y="6271682"/>
            <a:ext cx="5989330" cy="341632"/>
          </a:xfrm>
        </p:spPr>
        <p:txBody>
          <a:bodyPr/>
          <a:lstStyle/>
          <a:p>
            <a:r>
              <a:rPr lang="en-US"/>
              <a:t>LESSON 16 • Use Unit Rates to Solve Problems</a:t>
            </a:r>
          </a:p>
        </p:txBody>
      </p:sp>
    </p:spTree>
    <p:extLst>
      <p:ext uri="{BB962C8B-B14F-4D97-AF65-F5344CB8AC3E}">
        <p14:creationId xmlns:p14="http://schemas.microsoft.com/office/powerpoint/2010/main" val="409807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Connect It">
            <a:extLst>
              <a:ext uri="{FF2B5EF4-FFF2-40B4-BE49-F238E27FC236}">
                <a16:creationId xmlns:a16="http://schemas.microsoft.com/office/drawing/2014/main" id="{E999C26E-1C28-8D46-9955-1AC3FE43C4E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7603E519-AEED-3244-A57D-6B726A6D2EC4}"/>
              </a:ext>
            </a:extLst>
          </p:cNvPr>
          <p:cNvSpPr>
            <a:spLocks noGrp="1"/>
          </p:cNvSpPr>
          <p:nvPr>
            <p:ph type="body" sz="quarter" idx="13"/>
          </p:nvPr>
        </p:nvSpPr>
        <p:spPr/>
        <p:txBody>
          <a:bodyPr/>
          <a:lstStyle/>
          <a:p>
            <a:r>
              <a:rPr lang="en-US" dirty="0"/>
              <a:t>Make connections and explain your thinking</a:t>
            </a:r>
          </a:p>
        </p:txBody>
      </p:sp>
      <p:pic>
        <p:nvPicPr>
          <p:cNvPr id="26" name="Picture Placeholder 25" descr="one">
            <a:extLst>
              <a:ext uri="{FF2B5EF4-FFF2-40B4-BE49-F238E27FC236}">
                <a16:creationId xmlns:a16="http://schemas.microsoft.com/office/drawing/2014/main" id="{4924F7C9-68F7-CC43-A387-4FFF62AA4499}"/>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0" name="Content Placeholder 9">
            <a:extLst>
              <a:ext uri="{FF2B5EF4-FFF2-40B4-BE49-F238E27FC236}">
                <a16:creationId xmlns:a16="http://schemas.microsoft.com/office/drawing/2014/main" id="{8A80F0A1-7BF1-E44F-87F4-6BED0347C4AE}"/>
              </a:ext>
            </a:extLst>
          </p:cNvPr>
          <p:cNvSpPr>
            <a:spLocks noGrp="1"/>
          </p:cNvSpPr>
          <p:nvPr>
            <p:ph sz="quarter" idx="10"/>
          </p:nvPr>
        </p:nvSpPr>
        <p:spPr>
          <a:xfrm>
            <a:off x="665497" y="947445"/>
            <a:ext cx="5486400" cy="1010564"/>
          </a:xfrm>
        </p:spPr>
        <p:txBody>
          <a:bodyPr/>
          <a:lstStyle/>
          <a:p>
            <a:r>
              <a:rPr lang="en-US" dirty="0"/>
              <a:t>Look at the table in the first </a:t>
            </a:r>
            <a:r>
              <a:rPr lang="en-US" b="1" dirty="0">
                <a:solidFill>
                  <a:srgbClr val="E67325"/>
                </a:solidFill>
              </a:rPr>
              <a:t>Model It</a:t>
            </a:r>
            <a:r>
              <a:rPr lang="en-US" dirty="0"/>
              <a:t>. Where do you see the unit rate for the ratio of minutes to laps? Describe how the unit rate is found.</a:t>
            </a:r>
          </a:p>
        </p:txBody>
      </p:sp>
      <p:pic>
        <p:nvPicPr>
          <p:cNvPr id="28" name="Picture Placeholder 27" descr="two">
            <a:extLst>
              <a:ext uri="{FF2B5EF4-FFF2-40B4-BE49-F238E27FC236}">
                <a16:creationId xmlns:a16="http://schemas.microsoft.com/office/drawing/2014/main" id="{F3AC2A88-7EB5-D944-A363-C119067B09BB}"/>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187693" y="2642684"/>
            <a:ext cx="393700" cy="368300"/>
          </a:xfrm>
        </p:spPr>
      </p:pic>
      <p:sp>
        <p:nvSpPr>
          <p:cNvPr id="15" name="Content Placeholder 14">
            <a:extLst>
              <a:ext uri="{FF2B5EF4-FFF2-40B4-BE49-F238E27FC236}">
                <a16:creationId xmlns:a16="http://schemas.microsoft.com/office/drawing/2014/main" id="{D2EE1EE6-D8C7-A142-9424-69975E78004E}"/>
              </a:ext>
            </a:extLst>
          </p:cNvPr>
          <p:cNvSpPr>
            <a:spLocks noGrp="1"/>
          </p:cNvSpPr>
          <p:nvPr>
            <p:ph sz="quarter" idx="17"/>
          </p:nvPr>
        </p:nvSpPr>
        <p:spPr>
          <a:xfrm>
            <a:off x="665497" y="2651666"/>
            <a:ext cx="5486400" cy="1010564"/>
          </a:xfrm>
        </p:spPr>
        <p:txBody>
          <a:bodyPr/>
          <a:lstStyle/>
          <a:p>
            <a:r>
              <a:rPr lang="en-US" dirty="0"/>
              <a:t>Look at the second </a:t>
            </a:r>
            <a:r>
              <a:rPr lang="en-US" b="1" dirty="0">
                <a:solidFill>
                  <a:srgbClr val="E67325"/>
                </a:solidFill>
              </a:rPr>
              <a:t>Model It</a:t>
            </a:r>
            <a:r>
              <a:rPr lang="en-US" dirty="0"/>
              <a:t>. Why can you use a fraction to show the unit rate for the ratio of minutes to laps?</a:t>
            </a:r>
          </a:p>
        </p:txBody>
      </p:sp>
      <p:pic>
        <p:nvPicPr>
          <p:cNvPr id="30" name="Picture Placeholder 29" descr="three">
            <a:extLst>
              <a:ext uri="{FF2B5EF4-FFF2-40B4-BE49-F238E27FC236}">
                <a16:creationId xmlns:a16="http://schemas.microsoft.com/office/drawing/2014/main" id="{DDD9304E-2B07-8547-9019-0E93851176FF}"/>
              </a:ext>
            </a:extLst>
          </p:cNvPr>
          <p:cNvPicPr>
            <a:picLocks noGrp="1" noChangeAspect="1"/>
          </p:cNvPicPr>
          <p:nvPr>
            <p:ph type="pic" sz="quarter" idx="18"/>
          </p:nvPr>
        </p:nvPicPr>
        <p:blipFill>
          <a:blip r:embed="rId6" cstate="screen">
            <a:extLst>
              <a:ext uri="{28A0092B-C50C-407E-A947-70E740481C1C}">
                <a14:useLocalDpi xmlns:a14="http://schemas.microsoft.com/office/drawing/2010/main"/>
              </a:ext>
            </a:extLst>
          </a:blip>
          <a:srcRect/>
          <a:stretch>
            <a:fillRect/>
          </a:stretch>
        </p:blipFill>
        <p:spPr>
          <a:xfrm>
            <a:off x="187693" y="4204953"/>
            <a:ext cx="393700" cy="368300"/>
          </a:xfrm>
        </p:spPr>
      </p:pic>
      <p:sp>
        <p:nvSpPr>
          <p:cNvPr id="17" name="Content Placeholder 16">
            <a:extLst>
              <a:ext uri="{FF2B5EF4-FFF2-40B4-BE49-F238E27FC236}">
                <a16:creationId xmlns:a16="http://schemas.microsoft.com/office/drawing/2014/main" id="{8F7EABEC-FEC5-EA4B-A45A-945E520DC0B3}"/>
              </a:ext>
            </a:extLst>
          </p:cNvPr>
          <p:cNvSpPr>
            <a:spLocks noGrp="1"/>
          </p:cNvSpPr>
          <p:nvPr>
            <p:ph sz="quarter" idx="19"/>
          </p:nvPr>
        </p:nvSpPr>
        <p:spPr>
          <a:xfrm>
            <a:off x="665497" y="4213935"/>
            <a:ext cx="5486400" cy="1290858"/>
          </a:xfrm>
        </p:spPr>
        <p:txBody>
          <a:bodyPr/>
          <a:lstStyle/>
          <a:p>
            <a:r>
              <a:rPr lang="en-US" dirty="0"/>
              <a:t>Write a multiplication expression that uses the unit rate to find the missing value of the equivalent ratio. How long will it take Ashwini </a:t>
            </a:r>
            <a:br>
              <a:rPr lang="en-US" dirty="0"/>
            </a:br>
            <a:r>
              <a:rPr lang="en-US" dirty="0"/>
              <a:t>to jog 16 laps?</a:t>
            </a:r>
          </a:p>
        </p:txBody>
      </p:sp>
      <p:sp>
        <p:nvSpPr>
          <p:cNvPr id="22" name="Text Placeholder 21">
            <a:extLst>
              <a:ext uri="{FF2B5EF4-FFF2-40B4-BE49-F238E27FC236}">
                <a16:creationId xmlns:a16="http://schemas.microsoft.com/office/drawing/2014/main" id="{27B8941E-953B-1C47-9EA8-747947A10D93}"/>
              </a:ext>
            </a:extLst>
          </p:cNvPr>
          <p:cNvSpPr>
            <a:spLocks noGrp="1"/>
          </p:cNvSpPr>
          <p:nvPr>
            <p:ph type="body" sz="quarter" idx="24"/>
          </p:nvPr>
        </p:nvSpPr>
        <p:spPr/>
        <p:txBody>
          <a:bodyPr/>
          <a:lstStyle/>
          <a:p>
            <a:r>
              <a:rPr lang="en-US" dirty="0"/>
              <a:t>365</a:t>
            </a:r>
          </a:p>
        </p:txBody>
      </p:sp>
    </p:spTree>
    <p:extLst>
      <p:ext uri="{BB962C8B-B14F-4D97-AF65-F5344CB8AC3E}">
        <p14:creationId xmlns:p14="http://schemas.microsoft.com/office/powerpoint/2010/main" val="395984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Connect It">
            <a:extLst>
              <a:ext uri="{FF2B5EF4-FFF2-40B4-BE49-F238E27FC236}">
                <a16:creationId xmlns:a16="http://schemas.microsoft.com/office/drawing/2014/main" id="{E999C26E-1C28-8D46-9955-1AC3FE43C4E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7603E519-AEED-3244-A57D-6B726A6D2EC4}"/>
              </a:ext>
            </a:extLst>
          </p:cNvPr>
          <p:cNvSpPr>
            <a:spLocks noGrp="1"/>
          </p:cNvSpPr>
          <p:nvPr>
            <p:ph type="body" sz="quarter" idx="13"/>
          </p:nvPr>
        </p:nvSpPr>
        <p:spPr/>
        <p:txBody>
          <a:bodyPr/>
          <a:lstStyle/>
          <a:p>
            <a:r>
              <a:rPr lang="en-US" dirty="0"/>
              <a:t>Make connections and explain your thinking</a:t>
            </a:r>
          </a:p>
        </p:txBody>
      </p:sp>
      <p:pic>
        <p:nvPicPr>
          <p:cNvPr id="26" name="Picture Placeholder 25" descr="four">
            <a:extLst>
              <a:ext uri="{FF2B5EF4-FFF2-40B4-BE49-F238E27FC236}">
                <a16:creationId xmlns:a16="http://schemas.microsoft.com/office/drawing/2014/main" id="{4924F7C9-68F7-CC43-A387-4FFF62AA4499}"/>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p:blipFill>
        <p:spPr>
          <a:xfrm>
            <a:off x="187693" y="938463"/>
            <a:ext cx="393700" cy="368300"/>
          </a:xfrm>
        </p:spPr>
      </p:pic>
      <p:sp>
        <p:nvSpPr>
          <p:cNvPr id="10" name="Content Placeholder 9">
            <a:extLst>
              <a:ext uri="{FF2B5EF4-FFF2-40B4-BE49-F238E27FC236}">
                <a16:creationId xmlns:a16="http://schemas.microsoft.com/office/drawing/2014/main" id="{8A80F0A1-7BF1-E44F-87F4-6BED0347C4AE}"/>
              </a:ext>
            </a:extLst>
          </p:cNvPr>
          <p:cNvSpPr>
            <a:spLocks noGrp="1"/>
          </p:cNvSpPr>
          <p:nvPr>
            <p:ph sz="quarter" idx="10"/>
          </p:nvPr>
        </p:nvSpPr>
        <p:spPr>
          <a:xfrm>
            <a:off x="665497" y="947445"/>
            <a:ext cx="5486400" cy="1308738"/>
          </a:xfrm>
        </p:spPr>
        <p:txBody>
          <a:bodyPr/>
          <a:lstStyle/>
          <a:p>
            <a:r>
              <a:rPr lang="en-US" dirty="0"/>
              <a:t>How long will it take Ashwini to jog 22 laps? Explain how you can use the unit rate to find the total number of minutes it takes Ashwini to run any number of laps.</a:t>
            </a:r>
          </a:p>
        </p:txBody>
      </p:sp>
      <p:pic>
        <p:nvPicPr>
          <p:cNvPr id="28" name="Picture Placeholder 27" descr="five">
            <a:extLst>
              <a:ext uri="{FF2B5EF4-FFF2-40B4-BE49-F238E27FC236}">
                <a16:creationId xmlns:a16="http://schemas.microsoft.com/office/drawing/2014/main" id="{F3AC2A88-7EB5-D944-A363-C119067B09BB}"/>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p:blipFill>
        <p:spPr>
          <a:xfrm>
            <a:off x="187693" y="3429638"/>
            <a:ext cx="393700" cy="368300"/>
          </a:xfrm>
        </p:spPr>
      </p:pic>
      <p:sp>
        <p:nvSpPr>
          <p:cNvPr id="15" name="Content Placeholder 14">
            <a:extLst>
              <a:ext uri="{FF2B5EF4-FFF2-40B4-BE49-F238E27FC236}">
                <a16:creationId xmlns:a16="http://schemas.microsoft.com/office/drawing/2014/main" id="{D2EE1EE6-D8C7-A142-9424-69975E78004E}"/>
              </a:ext>
            </a:extLst>
          </p:cNvPr>
          <p:cNvSpPr>
            <a:spLocks noGrp="1"/>
          </p:cNvSpPr>
          <p:nvPr>
            <p:ph sz="quarter" idx="17"/>
          </p:nvPr>
        </p:nvSpPr>
        <p:spPr>
          <a:xfrm>
            <a:off x="665497" y="3438620"/>
            <a:ext cx="5486400" cy="1010564"/>
          </a:xfrm>
        </p:spPr>
        <p:txBody>
          <a:bodyPr/>
          <a:lstStyle/>
          <a:p>
            <a:r>
              <a:rPr lang="en-US" dirty="0"/>
              <a:t>How does a unit rate relate the two quantities in a ratio? How can a unit rate help you solve problems involving equivalent ratios?</a:t>
            </a:r>
          </a:p>
        </p:txBody>
      </p:sp>
      <p:sp>
        <p:nvSpPr>
          <p:cNvPr id="22" name="Text Placeholder 21">
            <a:extLst>
              <a:ext uri="{FF2B5EF4-FFF2-40B4-BE49-F238E27FC236}">
                <a16:creationId xmlns:a16="http://schemas.microsoft.com/office/drawing/2014/main" id="{27B8941E-953B-1C47-9EA8-747947A10D93}"/>
              </a:ext>
            </a:extLst>
          </p:cNvPr>
          <p:cNvSpPr>
            <a:spLocks noGrp="1"/>
          </p:cNvSpPr>
          <p:nvPr>
            <p:ph type="body" sz="quarter" idx="24"/>
          </p:nvPr>
        </p:nvSpPr>
        <p:spPr/>
        <p:txBody>
          <a:bodyPr/>
          <a:lstStyle/>
          <a:p>
            <a:r>
              <a:rPr lang="en-US" dirty="0"/>
              <a:t>365</a:t>
            </a:r>
          </a:p>
        </p:txBody>
      </p:sp>
    </p:spTree>
    <p:extLst>
      <p:ext uri="{BB962C8B-B14F-4D97-AF65-F5344CB8AC3E}">
        <p14:creationId xmlns:p14="http://schemas.microsoft.com/office/powerpoint/2010/main" val="68773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Connect It">
            <a:extLst>
              <a:ext uri="{FF2B5EF4-FFF2-40B4-BE49-F238E27FC236}">
                <a16:creationId xmlns:a16="http://schemas.microsoft.com/office/drawing/2014/main" id="{752E1C3D-CBA3-154C-B5EE-DF5E854A9D5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6" name="Text Placeholder 15">
            <a:extLst>
              <a:ext uri="{FF2B5EF4-FFF2-40B4-BE49-F238E27FC236}">
                <a16:creationId xmlns:a16="http://schemas.microsoft.com/office/drawing/2014/main" id="{25C1DFE9-901A-7141-8DC2-049D3BAF71B9}"/>
              </a:ext>
            </a:extLst>
          </p:cNvPr>
          <p:cNvSpPr>
            <a:spLocks noGrp="1"/>
          </p:cNvSpPr>
          <p:nvPr>
            <p:ph type="body" sz="quarter" idx="13"/>
          </p:nvPr>
        </p:nvSpPr>
        <p:spPr/>
        <p:txBody>
          <a:bodyPr/>
          <a:lstStyle/>
          <a:p>
            <a:r>
              <a:rPr lang="en-US" dirty="0"/>
              <a:t>Reflect on what you have learned</a:t>
            </a:r>
          </a:p>
        </p:txBody>
      </p:sp>
      <p:pic>
        <p:nvPicPr>
          <p:cNvPr id="24" name="Picture Placeholder 23" descr="six">
            <a:extLst>
              <a:ext uri="{FF2B5EF4-FFF2-40B4-BE49-F238E27FC236}">
                <a16:creationId xmlns:a16="http://schemas.microsoft.com/office/drawing/2014/main" id="{B2DCBB40-AFE3-064A-A5C8-635207767069}"/>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5" name="Content Placeholder 14">
            <a:extLst>
              <a:ext uri="{FF2B5EF4-FFF2-40B4-BE49-F238E27FC236}">
                <a16:creationId xmlns:a16="http://schemas.microsoft.com/office/drawing/2014/main" id="{1DB33202-13F4-A641-B962-AFAB0741EBF2}"/>
              </a:ext>
            </a:extLst>
          </p:cNvPr>
          <p:cNvSpPr>
            <a:spLocks noGrp="1"/>
          </p:cNvSpPr>
          <p:nvPr>
            <p:ph sz="quarter" idx="10"/>
          </p:nvPr>
        </p:nvSpPr>
        <p:spPr/>
        <p:txBody>
          <a:bodyPr/>
          <a:lstStyle/>
          <a:p>
            <a:r>
              <a:rPr lang="en-US" b="1" dirty="0">
                <a:solidFill>
                  <a:srgbClr val="0071BC"/>
                </a:solidFill>
              </a:rPr>
              <a:t>Reflect</a:t>
            </a:r>
            <a:r>
              <a:rPr lang="en-US" dirty="0"/>
              <a:t> Think about all the models and strategies you have discussed today. </a:t>
            </a:r>
            <a:br>
              <a:rPr lang="en-US" dirty="0"/>
            </a:br>
            <a:r>
              <a:rPr lang="en-US" dirty="0"/>
              <a:t>Describe how one of them helped you better understand how to use a unit rate to find equivalent ratios.</a:t>
            </a:r>
          </a:p>
        </p:txBody>
      </p:sp>
      <p:sp>
        <p:nvSpPr>
          <p:cNvPr id="20" name="Text Placeholder 19">
            <a:extLst>
              <a:ext uri="{FF2B5EF4-FFF2-40B4-BE49-F238E27FC236}">
                <a16:creationId xmlns:a16="http://schemas.microsoft.com/office/drawing/2014/main" id="{04E90345-69F1-E044-A37D-6CE34CBCE713}"/>
              </a:ext>
            </a:extLst>
          </p:cNvPr>
          <p:cNvSpPr>
            <a:spLocks noGrp="1"/>
          </p:cNvSpPr>
          <p:nvPr>
            <p:ph type="body" sz="quarter" idx="18"/>
          </p:nvPr>
        </p:nvSpPr>
        <p:spPr/>
        <p:txBody>
          <a:bodyPr/>
          <a:lstStyle/>
          <a:p>
            <a:r>
              <a:rPr lang="en-US" dirty="0"/>
              <a:t>365</a:t>
            </a:r>
          </a:p>
        </p:txBody>
      </p:sp>
    </p:spTree>
    <p:extLst>
      <p:ext uri="{BB962C8B-B14F-4D97-AF65-F5344CB8AC3E}">
        <p14:creationId xmlns:p14="http://schemas.microsoft.com/office/powerpoint/2010/main" val="347726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21AB0D3-8EA7-5D44-B790-B595817D5593}"/>
              </a:ext>
            </a:extLst>
          </p:cNvPr>
          <p:cNvSpPr>
            <a:spLocks noGrp="1"/>
          </p:cNvSpPr>
          <p:nvPr>
            <p:ph type="body" sz="quarter" idx="20"/>
          </p:nvPr>
        </p:nvSpPr>
        <p:spPr/>
        <p:txBody>
          <a:bodyPr/>
          <a:lstStyle/>
          <a:p>
            <a:r>
              <a:rPr lang="en-US" dirty="0"/>
              <a:t>Apply It </a:t>
            </a:r>
          </a:p>
        </p:txBody>
      </p:sp>
      <p:sp>
        <p:nvSpPr>
          <p:cNvPr id="13" name="Text Placeholder 12">
            <a:extLst>
              <a:ext uri="{FF2B5EF4-FFF2-40B4-BE49-F238E27FC236}">
                <a16:creationId xmlns:a16="http://schemas.microsoft.com/office/drawing/2014/main" id="{1DE50E64-010E-8C45-9840-F119173C5273}"/>
              </a:ext>
            </a:extLst>
          </p:cNvPr>
          <p:cNvSpPr>
            <a:spLocks noGrp="1"/>
          </p:cNvSpPr>
          <p:nvPr>
            <p:ph type="body" sz="quarter" idx="21"/>
          </p:nvPr>
        </p:nvSpPr>
        <p:spPr/>
        <p:txBody>
          <a:bodyPr/>
          <a:lstStyle/>
          <a:p>
            <a:r>
              <a:rPr lang="en-US" dirty="0"/>
              <a:t>Apply your thinking to a new problem</a:t>
            </a:r>
          </a:p>
        </p:txBody>
      </p:sp>
      <p:pic>
        <p:nvPicPr>
          <p:cNvPr id="16" name="Picture Placeholder 15" descr="seven">
            <a:extLst>
              <a:ext uri="{FF2B5EF4-FFF2-40B4-BE49-F238E27FC236}">
                <a16:creationId xmlns:a16="http://schemas.microsoft.com/office/drawing/2014/main" id="{6A9835C0-421F-4746-8399-BD163E78D8D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8" name="Content Placeholder 7">
            <a:extLst>
              <a:ext uri="{FF2B5EF4-FFF2-40B4-BE49-F238E27FC236}">
                <a16:creationId xmlns:a16="http://schemas.microsoft.com/office/drawing/2014/main" id="{CEB553A7-7581-594D-BF0E-61AC1A6D3D30}"/>
              </a:ext>
            </a:extLst>
          </p:cNvPr>
          <p:cNvSpPr>
            <a:spLocks noGrp="1"/>
          </p:cNvSpPr>
          <p:nvPr>
            <p:ph sz="quarter" idx="10"/>
          </p:nvPr>
        </p:nvSpPr>
        <p:spPr>
          <a:xfrm>
            <a:off x="665497" y="947447"/>
            <a:ext cx="5486400" cy="990684"/>
          </a:xfrm>
        </p:spPr>
        <p:txBody>
          <a:bodyPr/>
          <a:lstStyle/>
          <a:p>
            <a:r>
              <a:rPr lang="en-US" dirty="0"/>
              <a:t>Alejandro buys chicken for a barbecue. At the rate shown in the Weekly Special, what does </a:t>
            </a:r>
            <a:br>
              <a:rPr lang="en-US" dirty="0"/>
            </a:br>
            <a:r>
              <a:rPr lang="en-US" dirty="0"/>
              <a:t>7 </a:t>
            </a:r>
            <a:r>
              <a:rPr lang="en-US" dirty="0" err="1"/>
              <a:t>lb</a:t>
            </a:r>
            <a:r>
              <a:rPr lang="en-US" dirty="0"/>
              <a:t> of chicken cost? Show your work.</a:t>
            </a:r>
          </a:p>
        </p:txBody>
      </p:sp>
      <p:pic>
        <p:nvPicPr>
          <p:cNvPr id="18" name="Content Placeholder 17" descr="A picture of chicken and vegetables. For more information, refer to page 366 in the Student Worktext.">
            <a:extLst>
              <a:ext uri="{FF2B5EF4-FFF2-40B4-BE49-F238E27FC236}">
                <a16:creationId xmlns:a16="http://schemas.microsoft.com/office/drawing/2014/main" id="{A1FEC35C-0FF4-0B4A-9C38-347E72BC3339}"/>
              </a:ext>
            </a:extLst>
          </p:cNvPr>
          <p:cNvPicPr>
            <a:picLocks noGrp="1" noChangeAspect="1"/>
          </p:cNvPicPr>
          <p:nvPr>
            <p:ph sz="quarter" idx="16"/>
          </p:nvPr>
        </p:nvPicPr>
        <p:blipFill>
          <a:blip r:embed="rId4" cstate="screen">
            <a:extLst>
              <a:ext uri="{28A0092B-C50C-407E-A947-70E740481C1C}">
                <a14:useLocalDpi xmlns:a14="http://schemas.microsoft.com/office/drawing/2010/main"/>
              </a:ext>
            </a:extLst>
          </a:blip>
          <a:stretch>
            <a:fillRect/>
          </a:stretch>
        </p:blipFill>
        <p:spPr>
          <a:xfrm>
            <a:off x="6335162" y="947446"/>
            <a:ext cx="2468880" cy="3220720"/>
          </a:xfrm>
        </p:spPr>
      </p:pic>
      <p:sp>
        <p:nvSpPr>
          <p:cNvPr id="19" name="Content Placeholder 5">
            <a:extLst>
              <a:ext uri="{FF2B5EF4-FFF2-40B4-BE49-F238E27FC236}">
                <a16:creationId xmlns:a16="http://schemas.microsoft.com/office/drawing/2014/main" id="{66BCF778-5661-C348-9B46-923B40787023}"/>
              </a:ext>
            </a:extLst>
          </p:cNvPr>
          <p:cNvSpPr txBox="1">
            <a:spLocks/>
          </p:cNvSpPr>
          <p:nvPr/>
        </p:nvSpPr>
        <p:spPr>
          <a:xfrm>
            <a:off x="667087" y="6108604"/>
            <a:ext cx="1510350" cy="400110"/>
          </a:xfrm>
          <a:prstGeom prst="rect">
            <a:avLst/>
          </a:prstGeom>
        </p:spPr>
        <p:txBody>
          <a:bodyPr wrap="none">
            <a:sp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71BC"/>
                </a:solidFill>
                <a:effectLst/>
                <a:uLnTx/>
                <a:uFillTx/>
                <a:latin typeface="Arial" panose="020B0604020202020204" pitchFamily="34" charset="0"/>
                <a:ea typeface="+mn-ea"/>
                <a:cs typeface="Arial" panose="020B0604020202020204" pitchFamily="34" charset="0"/>
              </a:rPr>
              <a:t>SOLUTION</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051B0F4E-6C00-B343-9D10-D57D275066F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17028" y="6360495"/>
            <a:ext cx="3968767" cy="107994"/>
          </a:xfrm>
          <a:prstGeom prst="rect">
            <a:avLst/>
          </a:prstGeom>
        </p:spPr>
      </p:pic>
      <p:sp>
        <p:nvSpPr>
          <p:cNvPr id="11" name="Text Placeholder 10">
            <a:extLst>
              <a:ext uri="{FF2B5EF4-FFF2-40B4-BE49-F238E27FC236}">
                <a16:creationId xmlns:a16="http://schemas.microsoft.com/office/drawing/2014/main" id="{1B042F8C-12BE-704A-A72E-675E2493505F}"/>
              </a:ext>
            </a:extLst>
          </p:cNvPr>
          <p:cNvSpPr>
            <a:spLocks noGrp="1"/>
          </p:cNvSpPr>
          <p:nvPr>
            <p:ph type="body" sz="quarter" idx="17"/>
          </p:nvPr>
        </p:nvSpPr>
        <p:spPr/>
        <p:txBody>
          <a:bodyPr/>
          <a:lstStyle/>
          <a:p>
            <a:r>
              <a:rPr lang="en-US" dirty="0"/>
              <a:t>366</a:t>
            </a:r>
          </a:p>
        </p:txBody>
      </p:sp>
    </p:spTree>
    <p:extLst>
      <p:ext uri="{BB962C8B-B14F-4D97-AF65-F5344CB8AC3E}">
        <p14:creationId xmlns:p14="http://schemas.microsoft.com/office/powerpoint/2010/main" val="28222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21AB0D3-8EA7-5D44-B790-B595817D5593}"/>
              </a:ext>
            </a:extLst>
          </p:cNvPr>
          <p:cNvSpPr>
            <a:spLocks noGrp="1"/>
          </p:cNvSpPr>
          <p:nvPr>
            <p:ph type="body" sz="quarter" idx="20"/>
          </p:nvPr>
        </p:nvSpPr>
        <p:spPr/>
        <p:txBody>
          <a:bodyPr/>
          <a:lstStyle/>
          <a:p>
            <a:r>
              <a:rPr lang="en-US" dirty="0"/>
              <a:t>Apply It </a:t>
            </a:r>
          </a:p>
        </p:txBody>
      </p:sp>
      <p:sp>
        <p:nvSpPr>
          <p:cNvPr id="13" name="Text Placeholder 12">
            <a:extLst>
              <a:ext uri="{FF2B5EF4-FFF2-40B4-BE49-F238E27FC236}">
                <a16:creationId xmlns:a16="http://schemas.microsoft.com/office/drawing/2014/main" id="{1DE50E64-010E-8C45-9840-F119173C5273}"/>
              </a:ext>
            </a:extLst>
          </p:cNvPr>
          <p:cNvSpPr>
            <a:spLocks noGrp="1"/>
          </p:cNvSpPr>
          <p:nvPr>
            <p:ph type="body" sz="quarter" idx="21"/>
          </p:nvPr>
        </p:nvSpPr>
        <p:spPr/>
        <p:txBody>
          <a:bodyPr/>
          <a:lstStyle/>
          <a:p>
            <a:r>
              <a:rPr lang="en-US" dirty="0"/>
              <a:t>Apply your thinking to a new problem</a:t>
            </a:r>
          </a:p>
        </p:txBody>
      </p:sp>
      <p:pic>
        <p:nvPicPr>
          <p:cNvPr id="16" name="Picture Placeholder 15" descr="eight">
            <a:extLst>
              <a:ext uri="{FF2B5EF4-FFF2-40B4-BE49-F238E27FC236}">
                <a16:creationId xmlns:a16="http://schemas.microsoft.com/office/drawing/2014/main" id="{6A9835C0-421F-4746-8399-BD163E78D8D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187693" y="938463"/>
            <a:ext cx="393700" cy="368300"/>
          </a:xfrm>
        </p:spPr>
      </p:pic>
      <p:sp>
        <p:nvSpPr>
          <p:cNvPr id="8" name="Content Placeholder 7">
            <a:extLst>
              <a:ext uri="{FF2B5EF4-FFF2-40B4-BE49-F238E27FC236}">
                <a16:creationId xmlns:a16="http://schemas.microsoft.com/office/drawing/2014/main" id="{CEB553A7-7581-594D-BF0E-61AC1A6D3D30}"/>
              </a:ext>
            </a:extLst>
          </p:cNvPr>
          <p:cNvSpPr>
            <a:spLocks noGrp="1"/>
          </p:cNvSpPr>
          <p:nvPr>
            <p:ph sz="quarter" idx="10"/>
          </p:nvPr>
        </p:nvSpPr>
        <p:spPr>
          <a:xfrm>
            <a:off x="665497" y="947447"/>
            <a:ext cx="5486400" cy="772024"/>
          </a:xfrm>
        </p:spPr>
        <p:txBody>
          <a:bodyPr/>
          <a:lstStyle/>
          <a:p>
            <a:r>
              <a:rPr lang="en-US" dirty="0"/>
              <a:t>Look at problem 7. How much chicken can Alejandro buy for $8? Show your work.</a:t>
            </a:r>
          </a:p>
        </p:txBody>
      </p:sp>
      <p:pic>
        <p:nvPicPr>
          <p:cNvPr id="18" name="Content Placeholder 17" descr="A picture of chicken and vegetables. For more information, refer to page 366 in the Student Worktext.">
            <a:extLst>
              <a:ext uri="{FF2B5EF4-FFF2-40B4-BE49-F238E27FC236}">
                <a16:creationId xmlns:a16="http://schemas.microsoft.com/office/drawing/2014/main" id="{A1FEC35C-0FF4-0B4A-9C38-347E72BC3339}"/>
              </a:ext>
            </a:extLst>
          </p:cNvPr>
          <p:cNvPicPr>
            <a:picLocks noGrp="1" noChangeAspect="1"/>
          </p:cNvPicPr>
          <p:nvPr>
            <p:ph sz="quarter" idx="16"/>
          </p:nvPr>
        </p:nvPicPr>
        <p:blipFill>
          <a:blip r:embed="rId4" cstate="screen">
            <a:extLst>
              <a:ext uri="{28A0092B-C50C-407E-A947-70E740481C1C}">
                <a14:useLocalDpi xmlns:a14="http://schemas.microsoft.com/office/drawing/2010/main"/>
              </a:ext>
            </a:extLst>
          </a:blip>
          <a:stretch>
            <a:fillRect/>
          </a:stretch>
        </p:blipFill>
        <p:spPr>
          <a:xfrm>
            <a:off x="6335162" y="947446"/>
            <a:ext cx="2468880" cy="3220720"/>
          </a:xfrm>
        </p:spPr>
      </p:pic>
      <p:sp>
        <p:nvSpPr>
          <p:cNvPr id="10" name="Content Placeholder 5">
            <a:extLst>
              <a:ext uri="{FF2B5EF4-FFF2-40B4-BE49-F238E27FC236}">
                <a16:creationId xmlns:a16="http://schemas.microsoft.com/office/drawing/2014/main" id="{1D814BE5-03BB-5A42-9C42-02DD4CCFB05F}"/>
              </a:ext>
            </a:extLst>
          </p:cNvPr>
          <p:cNvSpPr txBox="1">
            <a:spLocks/>
          </p:cNvSpPr>
          <p:nvPr/>
        </p:nvSpPr>
        <p:spPr>
          <a:xfrm>
            <a:off x="667087" y="6108602"/>
            <a:ext cx="1510350" cy="400110"/>
          </a:xfrm>
          <a:prstGeom prst="rect">
            <a:avLst/>
          </a:prstGeom>
        </p:spPr>
        <p:txBody>
          <a:bodyPr wrap="none">
            <a:sp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71BC"/>
                </a:solidFill>
                <a:effectLst/>
                <a:uLnTx/>
                <a:uFillTx/>
                <a:latin typeface="Arial" panose="020B0604020202020204" pitchFamily="34" charset="0"/>
                <a:ea typeface="+mn-ea"/>
                <a:cs typeface="Arial" panose="020B0604020202020204" pitchFamily="34" charset="0"/>
              </a:rPr>
              <a:t>SOLUTION</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C5ADD817-B614-6949-A1F3-367C2891C39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17028" y="6360493"/>
            <a:ext cx="3968767" cy="107994"/>
          </a:xfrm>
          <a:prstGeom prst="rect">
            <a:avLst/>
          </a:prstGeom>
        </p:spPr>
      </p:pic>
      <p:sp>
        <p:nvSpPr>
          <p:cNvPr id="11" name="Text Placeholder 10">
            <a:extLst>
              <a:ext uri="{FF2B5EF4-FFF2-40B4-BE49-F238E27FC236}">
                <a16:creationId xmlns:a16="http://schemas.microsoft.com/office/drawing/2014/main" id="{1B042F8C-12BE-704A-A72E-675E2493505F}"/>
              </a:ext>
            </a:extLst>
          </p:cNvPr>
          <p:cNvSpPr>
            <a:spLocks noGrp="1"/>
          </p:cNvSpPr>
          <p:nvPr>
            <p:ph type="body" sz="quarter" idx="17"/>
          </p:nvPr>
        </p:nvSpPr>
        <p:spPr/>
        <p:txBody>
          <a:bodyPr/>
          <a:lstStyle/>
          <a:p>
            <a:r>
              <a:rPr lang="en-US" dirty="0"/>
              <a:t>366</a:t>
            </a:r>
          </a:p>
        </p:txBody>
      </p:sp>
    </p:spTree>
    <p:extLst>
      <p:ext uri="{BB962C8B-B14F-4D97-AF65-F5344CB8AC3E}">
        <p14:creationId xmlns:p14="http://schemas.microsoft.com/office/powerpoint/2010/main" val="33614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9202C1FA-84C9-9C43-8DB1-6508FD4AF212}"/>
              </a:ext>
            </a:extLst>
          </p:cNvPr>
          <p:cNvSpPr>
            <a:spLocks noGrp="1"/>
          </p:cNvSpPr>
          <p:nvPr>
            <p:ph type="body" sz="quarter" idx="12"/>
          </p:nvPr>
        </p:nvSpPr>
        <p:spPr/>
        <p:txBody>
          <a:bodyPr/>
          <a:lstStyle/>
          <a:p>
            <a:r>
              <a:rPr lang="en-US" dirty="0"/>
              <a:t>Close: Exit Ticket</a:t>
            </a:r>
          </a:p>
        </p:txBody>
      </p:sp>
      <p:pic>
        <p:nvPicPr>
          <p:cNvPr id="23" name="Picture Placeholder 22" descr="nine">
            <a:extLst>
              <a:ext uri="{FF2B5EF4-FFF2-40B4-BE49-F238E27FC236}">
                <a16:creationId xmlns:a16="http://schemas.microsoft.com/office/drawing/2014/main" id="{B81D6D17-73FF-484A-BF5C-8D2CEF33985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8" name="Content Placeholder 17">
            <a:extLst>
              <a:ext uri="{FF2B5EF4-FFF2-40B4-BE49-F238E27FC236}">
                <a16:creationId xmlns:a16="http://schemas.microsoft.com/office/drawing/2014/main" id="{0ABAF757-B591-2E46-8401-2879D67453AB}"/>
              </a:ext>
            </a:extLst>
          </p:cNvPr>
          <p:cNvSpPr>
            <a:spLocks noGrp="1"/>
          </p:cNvSpPr>
          <p:nvPr>
            <p:ph sz="quarter" idx="10"/>
          </p:nvPr>
        </p:nvSpPr>
        <p:spPr>
          <a:xfrm>
            <a:off x="665497" y="947446"/>
            <a:ext cx="5486400" cy="1418068"/>
          </a:xfrm>
        </p:spPr>
        <p:txBody>
          <a:bodyPr/>
          <a:lstStyle/>
          <a:p>
            <a:r>
              <a:rPr lang="en-US" dirty="0" err="1"/>
              <a:t>Anica</a:t>
            </a:r>
            <a:r>
              <a:rPr lang="en-US" dirty="0"/>
              <a:t> volunteers to fold T-shirts for the runners at a marathon. She folds 8 T-shirts every </a:t>
            </a:r>
            <a:br>
              <a:rPr lang="en-US" dirty="0"/>
            </a:br>
            <a:r>
              <a:rPr lang="en-US" dirty="0"/>
              <a:t>6 minutes. At this rate, how many T-shirts does </a:t>
            </a:r>
            <a:r>
              <a:rPr lang="en-US" dirty="0" err="1"/>
              <a:t>Anica</a:t>
            </a:r>
            <a:r>
              <a:rPr lang="en-US" dirty="0"/>
              <a:t> fold in 45 minutes? Show your work.</a:t>
            </a:r>
          </a:p>
        </p:txBody>
      </p:sp>
      <p:sp>
        <p:nvSpPr>
          <p:cNvPr id="8" name="Content Placeholder 5">
            <a:extLst>
              <a:ext uri="{FF2B5EF4-FFF2-40B4-BE49-F238E27FC236}">
                <a16:creationId xmlns:a16="http://schemas.microsoft.com/office/drawing/2014/main" id="{BA22E90F-CEBB-DB4E-9F5F-871944268C65}"/>
              </a:ext>
            </a:extLst>
          </p:cNvPr>
          <p:cNvSpPr txBox="1">
            <a:spLocks/>
          </p:cNvSpPr>
          <p:nvPr/>
        </p:nvSpPr>
        <p:spPr>
          <a:xfrm>
            <a:off x="667087" y="6108604"/>
            <a:ext cx="1510350" cy="400110"/>
          </a:xfrm>
          <a:prstGeom prst="rect">
            <a:avLst/>
          </a:prstGeom>
        </p:spPr>
        <p:txBody>
          <a:bodyPr wrap="none">
            <a:sp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71BC"/>
                </a:solidFill>
                <a:effectLst/>
                <a:uLnTx/>
                <a:uFillTx/>
                <a:latin typeface="Arial" panose="020B0604020202020204" pitchFamily="34" charset="0"/>
                <a:ea typeface="+mn-ea"/>
                <a:cs typeface="Arial" panose="020B0604020202020204" pitchFamily="34" charset="0"/>
              </a:rPr>
              <a:t>SOLUTION</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47BEB555-841D-1A49-9964-7E17443B4C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17028" y="6360495"/>
            <a:ext cx="3968767" cy="107994"/>
          </a:xfrm>
          <a:prstGeom prst="rect">
            <a:avLst/>
          </a:prstGeom>
        </p:spPr>
      </p:pic>
      <p:sp>
        <p:nvSpPr>
          <p:cNvPr id="21" name="Text Placeholder 20">
            <a:extLst>
              <a:ext uri="{FF2B5EF4-FFF2-40B4-BE49-F238E27FC236}">
                <a16:creationId xmlns:a16="http://schemas.microsoft.com/office/drawing/2014/main" id="{64EE8BEE-B120-8C46-B104-C8B1C83D18F2}"/>
              </a:ext>
            </a:extLst>
          </p:cNvPr>
          <p:cNvSpPr>
            <a:spLocks noGrp="1"/>
          </p:cNvSpPr>
          <p:nvPr>
            <p:ph type="body" sz="quarter" idx="17"/>
          </p:nvPr>
        </p:nvSpPr>
        <p:spPr/>
        <p:txBody>
          <a:bodyPr/>
          <a:lstStyle/>
          <a:p>
            <a:r>
              <a:rPr lang="en-US" dirty="0"/>
              <a:t>366</a:t>
            </a:r>
          </a:p>
        </p:txBody>
      </p:sp>
    </p:spTree>
    <p:extLst>
      <p:ext uri="{BB962C8B-B14F-4D97-AF65-F5344CB8AC3E}">
        <p14:creationId xmlns:p14="http://schemas.microsoft.com/office/powerpoint/2010/main" val="330381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E69C0B1-0E93-AA4D-B270-65CC4575E65D}"/>
              </a:ext>
            </a:extLst>
          </p:cNvPr>
          <p:cNvSpPr>
            <a:spLocks noGrp="1"/>
          </p:cNvSpPr>
          <p:nvPr>
            <p:ph type="body" sz="quarter" idx="12"/>
          </p:nvPr>
        </p:nvSpPr>
        <p:spPr/>
        <p:txBody>
          <a:bodyPr/>
          <a:lstStyle/>
          <a:p>
            <a:r>
              <a:rPr lang="en-US" dirty="0"/>
              <a:t>Practice</a:t>
            </a:r>
          </a:p>
        </p:txBody>
      </p:sp>
      <p:sp>
        <p:nvSpPr>
          <p:cNvPr id="7" name="Text Placeholder 6">
            <a:extLst>
              <a:ext uri="{FF2B5EF4-FFF2-40B4-BE49-F238E27FC236}">
                <a16:creationId xmlns:a16="http://schemas.microsoft.com/office/drawing/2014/main" id="{F05189D3-FF18-D843-AD69-2F96DA02959A}"/>
              </a:ext>
            </a:extLst>
          </p:cNvPr>
          <p:cNvSpPr>
            <a:spLocks noGrp="1"/>
          </p:cNvSpPr>
          <p:nvPr>
            <p:ph type="body" sz="quarter" idx="13"/>
          </p:nvPr>
        </p:nvSpPr>
        <p:spPr>
          <a:xfrm>
            <a:off x="228600" y="1057525"/>
            <a:ext cx="8082280" cy="4937760"/>
          </a:xfrm>
          <a:prstGeom prst="roundRect">
            <a:avLst>
              <a:gd name="adj" fmla="val 3953"/>
            </a:avLst>
          </a:prstGeom>
        </p:spPr>
        <p:txBody>
          <a:bodyPr>
            <a:noAutofit/>
          </a:bodyPr>
          <a:lstStyle/>
          <a:p>
            <a:r>
              <a:rPr lang="en-US" dirty="0"/>
              <a:t>Example</a:t>
            </a:r>
          </a:p>
          <a:p>
            <a:pPr>
              <a:spcAft>
                <a:spcPts val="600"/>
              </a:spcAft>
            </a:pPr>
            <a:r>
              <a:rPr lang="en-US" dirty="0">
                <a:solidFill>
                  <a:schemeClr val="tx1"/>
                </a:solidFill>
              </a:rPr>
              <a:t>Winona and </a:t>
            </a:r>
            <a:r>
              <a:rPr lang="en-US" dirty="0" err="1">
                <a:solidFill>
                  <a:schemeClr val="tx1"/>
                </a:solidFill>
              </a:rPr>
              <a:t>Reth</a:t>
            </a:r>
            <a:r>
              <a:rPr lang="en-US" dirty="0">
                <a:solidFill>
                  <a:schemeClr val="tx1"/>
                </a:solidFill>
              </a:rPr>
              <a:t> add money to their </a:t>
            </a:r>
            <a:br>
              <a:rPr lang="en-US" dirty="0">
                <a:solidFill>
                  <a:schemeClr val="tx1"/>
                </a:solidFill>
              </a:rPr>
            </a:br>
            <a:r>
              <a:rPr lang="en-US" dirty="0">
                <a:solidFill>
                  <a:schemeClr val="tx1"/>
                </a:solidFill>
              </a:rPr>
              <a:t>subway fare cards. Winona pays $26 for </a:t>
            </a:r>
            <a:br>
              <a:rPr lang="en-US" dirty="0">
                <a:solidFill>
                  <a:schemeClr val="tx1"/>
                </a:solidFill>
              </a:rPr>
            </a:br>
            <a:r>
              <a:rPr lang="en-US" dirty="0">
                <a:solidFill>
                  <a:schemeClr val="tx1"/>
                </a:solidFill>
              </a:rPr>
              <a:t>8 rides. Each ride costs the same amount. </a:t>
            </a:r>
            <a:br>
              <a:rPr lang="en-US" dirty="0">
                <a:solidFill>
                  <a:schemeClr val="tx1"/>
                </a:solidFill>
              </a:rPr>
            </a:br>
            <a:r>
              <a:rPr lang="en-US" dirty="0">
                <a:solidFill>
                  <a:schemeClr val="tx1"/>
                </a:solidFill>
              </a:rPr>
              <a:t>How much does </a:t>
            </a:r>
            <a:r>
              <a:rPr lang="en-US" dirty="0" err="1">
                <a:solidFill>
                  <a:schemeClr val="tx1"/>
                </a:solidFill>
              </a:rPr>
              <a:t>Reth</a:t>
            </a:r>
            <a:r>
              <a:rPr lang="en-US" dirty="0">
                <a:solidFill>
                  <a:schemeClr val="tx1"/>
                </a:solidFill>
              </a:rPr>
              <a:t> pay for 7 rides?</a:t>
            </a:r>
          </a:p>
          <a:p>
            <a:pPr>
              <a:spcAft>
                <a:spcPts val="600"/>
              </a:spcAft>
            </a:pPr>
            <a:r>
              <a:rPr lang="en-US" b="0" dirty="0">
                <a:solidFill>
                  <a:schemeClr val="tx1"/>
                </a:solidFill>
              </a:rPr>
              <a:t>The ratio of dollars to rides is 26 : 8. Divide to </a:t>
            </a:r>
            <a:br>
              <a:rPr lang="en-US" b="0" dirty="0">
                <a:solidFill>
                  <a:schemeClr val="tx1"/>
                </a:solidFill>
              </a:rPr>
            </a:br>
            <a:r>
              <a:rPr lang="en-US" b="0" dirty="0">
                <a:solidFill>
                  <a:schemeClr val="tx1"/>
                </a:solidFill>
              </a:rPr>
              <a:t>find the </a:t>
            </a:r>
            <a:r>
              <a:rPr lang="en-US" dirty="0">
                <a:solidFill>
                  <a:srgbClr val="0071BC"/>
                </a:solidFill>
              </a:rPr>
              <a:t>unit rate</a:t>
            </a:r>
            <a:r>
              <a:rPr lang="en-US" b="0" dirty="0">
                <a:solidFill>
                  <a:schemeClr val="tx1"/>
                </a:solidFill>
              </a:rPr>
              <a:t>.</a:t>
            </a:r>
          </a:p>
          <a:p>
            <a:pPr marL="230188">
              <a:spcAft>
                <a:spcPts val="600"/>
              </a:spcAft>
            </a:pPr>
            <a:r>
              <a:rPr lang="en-US" b="0" dirty="0">
                <a:solidFill>
                  <a:schemeClr val="tx1"/>
                </a:solidFill>
              </a:rPr>
              <a:t>dollars </a:t>
            </a:r>
            <a:br>
              <a:rPr lang="en-US" b="0" dirty="0">
                <a:solidFill>
                  <a:schemeClr val="tx1"/>
                </a:solidFill>
              </a:rPr>
            </a:br>
            <a:r>
              <a:rPr lang="en-US" b="0" dirty="0">
                <a:solidFill>
                  <a:schemeClr val="tx1"/>
                </a:solidFill>
              </a:rPr>
              <a:t>   rides</a:t>
            </a:r>
          </a:p>
        </p:txBody>
      </p:sp>
      <p:sp>
        <p:nvSpPr>
          <p:cNvPr id="14" name="Content Placeholder 9">
            <a:extLst>
              <a:ext uri="{FF2B5EF4-FFF2-40B4-BE49-F238E27FC236}">
                <a16:creationId xmlns:a16="http://schemas.microsoft.com/office/drawing/2014/main" id="{2F3F580F-2111-8E47-8E3A-D0EF2812CDD1}"/>
              </a:ext>
            </a:extLst>
          </p:cNvPr>
          <p:cNvSpPr txBox="1">
            <a:spLocks/>
          </p:cNvSpPr>
          <p:nvPr/>
        </p:nvSpPr>
        <p:spPr>
          <a:xfrm>
            <a:off x="2875176" y="3615306"/>
            <a:ext cx="937070" cy="3693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71BC"/>
                </a:solidFill>
                <a:effectLst/>
                <a:uLnTx/>
                <a:uFillTx/>
                <a:latin typeface="Arial" panose="020B0604020202020204" pitchFamily="34" charset="0"/>
                <a:ea typeface="+mn-ea"/>
                <a:cs typeface="Arial" panose="020B0604020202020204" pitchFamily="34" charset="0"/>
              </a:rPr>
              <a:t>3.25</a:t>
            </a:r>
          </a:p>
        </p:txBody>
      </p:sp>
      <p:sp>
        <p:nvSpPr>
          <p:cNvPr id="10" name="Content Placeholder 9">
            <a:extLst>
              <a:ext uri="{FF2B5EF4-FFF2-40B4-BE49-F238E27FC236}">
                <a16:creationId xmlns:a16="http://schemas.microsoft.com/office/drawing/2014/main" id="{93B3E89C-D008-8949-8839-6D1126539C2B}"/>
              </a:ext>
            </a:extLst>
          </p:cNvPr>
          <p:cNvSpPr>
            <a:spLocks noGrp="1"/>
          </p:cNvSpPr>
          <p:nvPr>
            <p:ph sz="quarter" idx="18"/>
          </p:nvPr>
        </p:nvSpPr>
        <p:spPr>
          <a:xfrm>
            <a:off x="297254" y="4180890"/>
            <a:ext cx="5560565" cy="1000274"/>
          </a:xfrm>
        </p:spPr>
        <p:txBody>
          <a:bodyPr/>
          <a:lstStyle/>
          <a:p>
            <a:pPr>
              <a:spcBef>
                <a:spcPts val="0"/>
              </a:spcBef>
              <a:spcAft>
                <a:spcPts val="600"/>
              </a:spcAft>
            </a:pPr>
            <a:r>
              <a:rPr lang="en-US" dirty="0"/>
              <a:t>The rate is $</a:t>
            </a:r>
            <a:r>
              <a:rPr lang="en-US" b="1" dirty="0">
                <a:solidFill>
                  <a:srgbClr val="0071BC"/>
                </a:solidFill>
              </a:rPr>
              <a:t>3.25</a:t>
            </a:r>
            <a:r>
              <a:rPr lang="en-US" dirty="0"/>
              <a:t> per ride.</a:t>
            </a:r>
          </a:p>
          <a:p>
            <a:pPr>
              <a:spcBef>
                <a:spcPts val="0"/>
              </a:spcBef>
              <a:spcAft>
                <a:spcPts val="600"/>
              </a:spcAft>
            </a:pPr>
            <a:r>
              <a:rPr lang="en-US" dirty="0"/>
              <a:t>Multiply the </a:t>
            </a:r>
            <a:r>
              <a:rPr lang="en-US" b="1" dirty="0">
                <a:solidFill>
                  <a:srgbClr val="CE007A"/>
                </a:solidFill>
              </a:rPr>
              <a:t>number of rides </a:t>
            </a:r>
            <a:r>
              <a:rPr lang="en-US" dirty="0"/>
              <a:t>by the </a:t>
            </a:r>
            <a:r>
              <a:rPr lang="en-US" b="1" dirty="0">
                <a:solidFill>
                  <a:srgbClr val="0071BC"/>
                </a:solidFill>
              </a:rPr>
              <a:t>unit rate </a:t>
            </a:r>
            <a:r>
              <a:rPr lang="en-US" dirty="0"/>
              <a:t>to find the missing value of the equivalent ratio.</a:t>
            </a:r>
          </a:p>
        </p:txBody>
      </p:sp>
      <p:pic>
        <p:nvPicPr>
          <p:cNvPr id="12" name="Content Placeholder 11" descr="A table representing a ratio between dollars and rides. For more information, refer to page 367 in the Student Worktext.">
            <a:extLst>
              <a:ext uri="{FF2B5EF4-FFF2-40B4-BE49-F238E27FC236}">
                <a16:creationId xmlns:a16="http://schemas.microsoft.com/office/drawing/2014/main" id="{4B0EEEB0-56FA-7C42-83BA-7074A4625518}"/>
              </a:ext>
            </a:extLst>
          </p:cNvPr>
          <p:cNvPicPr>
            <a:picLocks noGrp="1" noChangeAspect="1"/>
          </p:cNvPicPr>
          <p:nvPr>
            <p:ph sz="quarter" idx="17"/>
          </p:nvPr>
        </p:nvPicPr>
        <p:blipFill>
          <a:blip r:embed="rId3"/>
          <a:stretch>
            <a:fillRect/>
          </a:stretch>
        </p:blipFill>
        <p:spPr>
          <a:xfrm>
            <a:off x="6107590" y="3999317"/>
            <a:ext cx="1882391" cy="1807641"/>
          </a:xfrm>
        </p:spPr>
      </p:pic>
      <p:sp>
        <p:nvSpPr>
          <p:cNvPr id="22" name="Content Placeholder 9">
            <a:extLst>
              <a:ext uri="{FF2B5EF4-FFF2-40B4-BE49-F238E27FC236}">
                <a16:creationId xmlns:a16="http://schemas.microsoft.com/office/drawing/2014/main" id="{6169BFBF-D7F1-3A4A-83BF-107209D11A1A}"/>
              </a:ext>
            </a:extLst>
          </p:cNvPr>
          <p:cNvSpPr txBox="1">
            <a:spLocks/>
          </p:cNvSpPr>
          <p:nvPr/>
        </p:nvSpPr>
        <p:spPr>
          <a:xfrm>
            <a:off x="296431" y="5198505"/>
            <a:ext cx="5560565" cy="723275"/>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E007A"/>
                </a:solidFill>
                <a:effectLst/>
                <a:uLnTx/>
                <a:uFillTx/>
                <a:latin typeface="Arial" panose="020B0604020202020204" pitchFamily="34" charset="0"/>
                <a:ea typeface="+mn-ea"/>
                <a:cs typeface="Arial" panose="020B0604020202020204" pitchFamily="34" charset="0"/>
              </a:rPr>
              <a:t>7</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71BC"/>
                </a:solidFill>
                <a:effectLst/>
                <a:uLnTx/>
                <a:uFillTx/>
                <a:latin typeface="Arial" panose="020B0604020202020204" pitchFamily="34" charset="0"/>
                <a:ea typeface="+mn-ea"/>
                <a:cs typeface="Arial" panose="020B0604020202020204" pitchFamily="34" charset="0"/>
              </a:rPr>
              <a:t>3.25</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22.75</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Reth</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pays $22.75 for 7 rides.</a:t>
            </a:r>
          </a:p>
        </p:txBody>
      </p:sp>
      <p:cxnSp>
        <p:nvCxnSpPr>
          <p:cNvPr id="15" name="Straight Connector 14">
            <a:extLst>
              <a:ext uri="{FF2B5EF4-FFF2-40B4-BE49-F238E27FC236}">
                <a16:creationId xmlns:a16="http://schemas.microsoft.com/office/drawing/2014/main" id="{8D635AE3-BAE6-3741-9BDE-73186A528509}"/>
              </a:ext>
              <a:ext uri="{C183D7F6-B498-43B3-948B-1728B52AA6E4}">
                <adec:decorative xmlns:adec="http://schemas.microsoft.com/office/drawing/2017/decorative" val="1"/>
              </a:ext>
            </a:extLst>
          </p:cNvPr>
          <p:cNvCxnSpPr>
            <a:cxnSpLocks/>
          </p:cNvCxnSpPr>
          <p:nvPr/>
        </p:nvCxnSpPr>
        <p:spPr>
          <a:xfrm flipH="1">
            <a:off x="1476145" y="3623980"/>
            <a:ext cx="338021" cy="0"/>
          </a:xfrm>
          <a:prstGeom prst="line">
            <a:avLst/>
          </a:prstGeom>
          <a:ln w="28575">
            <a:headEnd type="triangle" w="lg" len="med"/>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D4AF18C8-F863-6B4B-9F32-D5EBFEB9EE0A}"/>
              </a:ext>
              <a:ext uri="{C183D7F6-B498-43B3-948B-1728B52AA6E4}">
                <adec:decorative xmlns:adec="http://schemas.microsoft.com/office/drawing/2017/decorative" val="1"/>
              </a:ext>
            </a:extLst>
          </p:cNvPr>
          <p:cNvCxnSpPr>
            <a:cxnSpLocks/>
          </p:cNvCxnSpPr>
          <p:nvPr/>
        </p:nvCxnSpPr>
        <p:spPr>
          <a:xfrm flipH="1">
            <a:off x="1476145" y="3929801"/>
            <a:ext cx="338021" cy="0"/>
          </a:xfrm>
          <a:prstGeom prst="line">
            <a:avLst/>
          </a:prstGeom>
          <a:ln w="28575">
            <a:headEnd type="triangle" w="lg" len="med"/>
          </a:ln>
        </p:spPr>
        <p:style>
          <a:lnRef idx="3">
            <a:schemeClr val="dk1"/>
          </a:lnRef>
          <a:fillRef idx="0">
            <a:schemeClr val="dk1"/>
          </a:fillRef>
          <a:effectRef idx="2">
            <a:schemeClr val="dk1"/>
          </a:effectRef>
          <a:fontRef idx="minor">
            <a:schemeClr val="tx1"/>
          </a:fontRef>
        </p:style>
      </p:cxnSp>
      <p:pic>
        <p:nvPicPr>
          <p:cNvPr id="13" name="Picture 12">
            <a:extLst>
              <a:ext uri="{FF2B5EF4-FFF2-40B4-BE49-F238E27FC236}">
                <a16:creationId xmlns:a16="http://schemas.microsoft.com/office/drawing/2014/main" id="{425DB976-2F06-FB4C-959B-06D5242229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15200" y="6172200"/>
            <a:ext cx="1562100" cy="228600"/>
          </a:xfrm>
          <a:prstGeom prst="rect">
            <a:avLst/>
          </a:prstGeom>
        </p:spPr>
      </p:pic>
      <p:pic>
        <p:nvPicPr>
          <p:cNvPr id="18" name="Picture 17">
            <a:extLst>
              <a:ext uri="{FF2B5EF4-FFF2-40B4-BE49-F238E27FC236}">
                <a16:creationId xmlns:a16="http://schemas.microsoft.com/office/drawing/2014/main" id="{32672D24-CBBD-0F46-A0DA-43497E0C254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60347" y="3537082"/>
            <a:ext cx="1074420" cy="525780"/>
          </a:xfrm>
          <a:prstGeom prst="rect">
            <a:avLst/>
          </a:prstGeom>
        </p:spPr>
      </p:pic>
      <p:pic>
        <p:nvPicPr>
          <p:cNvPr id="20" name="Picture 19">
            <a:extLst>
              <a:ext uri="{FF2B5EF4-FFF2-40B4-BE49-F238E27FC236}">
                <a16:creationId xmlns:a16="http://schemas.microsoft.com/office/drawing/2014/main" id="{5B13AD0F-D0BE-7340-A061-311D46ACE964}"/>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Lst>
          </a:blip>
          <a:stretch>
            <a:fillRect/>
          </a:stretch>
        </p:blipFill>
        <p:spPr>
          <a:xfrm>
            <a:off x="757784" y="5206875"/>
            <a:ext cx="266700" cy="317500"/>
          </a:xfrm>
          <a:prstGeom prst="rect">
            <a:avLst/>
          </a:prstGeom>
        </p:spPr>
      </p:pic>
      <p:sp>
        <p:nvSpPr>
          <p:cNvPr id="8" name="Text Placeholder 7">
            <a:extLst>
              <a:ext uri="{FF2B5EF4-FFF2-40B4-BE49-F238E27FC236}">
                <a16:creationId xmlns:a16="http://schemas.microsoft.com/office/drawing/2014/main" id="{24FACBAD-0DD2-1F46-91E3-3BDCF7064E48}"/>
              </a:ext>
            </a:extLst>
          </p:cNvPr>
          <p:cNvSpPr>
            <a:spLocks noGrp="1"/>
          </p:cNvSpPr>
          <p:nvPr>
            <p:ph type="body" sz="quarter" idx="16"/>
          </p:nvPr>
        </p:nvSpPr>
        <p:spPr/>
        <p:txBody>
          <a:bodyPr>
            <a:normAutofit/>
          </a:bodyPr>
          <a:lstStyle/>
          <a:p>
            <a:r>
              <a:rPr lang="en-US" dirty="0"/>
              <a:t>367</a:t>
            </a:r>
          </a:p>
        </p:txBody>
      </p:sp>
    </p:spTree>
    <p:extLst>
      <p:ext uri="{BB962C8B-B14F-4D97-AF65-F5344CB8AC3E}">
        <p14:creationId xmlns:p14="http://schemas.microsoft.com/office/powerpoint/2010/main" val="95350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BBC12-014F-B341-BB1A-79D1A9C29F3C}"/>
              </a:ext>
            </a:extLst>
          </p:cNvPr>
          <p:cNvSpPr>
            <a:spLocks noGrp="1"/>
          </p:cNvSpPr>
          <p:nvPr>
            <p:ph type="body" sz="quarter" idx="12"/>
          </p:nvPr>
        </p:nvSpPr>
        <p:spPr/>
        <p:txBody>
          <a:bodyPr/>
          <a:lstStyle/>
          <a:p>
            <a:r>
              <a:rPr lang="en-US" dirty="0"/>
              <a:t>Practice</a:t>
            </a:r>
          </a:p>
        </p:txBody>
      </p:sp>
      <p:pic>
        <p:nvPicPr>
          <p:cNvPr id="14" name="Picture Placeholder 13" descr="one">
            <a:extLst>
              <a:ext uri="{FF2B5EF4-FFF2-40B4-BE49-F238E27FC236}">
                <a16:creationId xmlns:a16="http://schemas.microsoft.com/office/drawing/2014/main" id="{B09F2E06-E83B-8C4D-B506-4849D3580BD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7AF28EB1-143C-6540-8F4F-74F3F0590173}"/>
              </a:ext>
            </a:extLst>
          </p:cNvPr>
          <p:cNvSpPr>
            <a:spLocks noGrp="1"/>
          </p:cNvSpPr>
          <p:nvPr>
            <p:ph sz="quarter" idx="10"/>
          </p:nvPr>
        </p:nvSpPr>
        <p:spPr>
          <a:xfrm>
            <a:off x="665497" y="948110"/>
            <a:ext cx="5486400" cy="1352328"/>
          </a:xfrm>
        </p:spPr>
        <p:txBody>
          <a:bodyPr/>
          <a:lstStyle/>
          <a:p>
            <a:r>
              <a:rPr lang="en-US" dirty="0"/>
              <a:t>Look at the problem in the Example. Rolando also adds money to his subway fare card.  How much does Rolando pay for 20 rides? Show your work.</a:t>
            </a:r>
          </a:p>
        </p:txBody>
      </p:sp>
      <p:sp>
        <p:nvSpPr>
          <p:cNvPr id="8" name="Content Placeholder 5">
            <a:extLst>
              <a:ext uri="{FF2B5EF4-FFF2-40B4-BE49-F238E27FC236}">
                <a16:creationId xmlns:a16="http://schemas.microsoft.com/office/drawing/2014/main" id="{4C44A270-825B-8648-8C69-68F6C334475D}"/>
              </a:ext>
            </a:extLst>
          </p:cNvPr>
          <p:cNvSpPr txBox="1">
            <a:spLocks/>
          </p:cNvSpPr>
          <p:nvPr/>
        </p:nvSpPr>
        <p:spPr>
          <a:xfrm>
            <a:off x="667087" y="6108604"/>
            <a:ext cx="1510350" cy="400110"/>
          </a:xfrm>
          <a:prstGeom prst="rect">
            <a:avLst/>
          </a:prstGeom>
        </p:spPr>
        <p:txBody>
          <a:bodyPr wrap="none">
            <a:sp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71BC"/>
                </a:solidFill>
                <a:effectLst/>
                <a:uLnTx/>
                <a:uFillTx/>
                <a:latin typeface="Arial" panose="020B0604020202020204" pitchFamily="34" charset="0"/>
                <a:ea typeface="+mn-ea"/>
                <a:cs typeface="Arial" panose="020B0604020202020204" pitchFamily="34" charset="0"/>
              </a:rPr>
              <a:t>SOLUTION</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687B5D2E-5856-8042-9494-11D6975091F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17028" y="6360495"/>
            <a:ext cx="3968767" cy="107994"/>
          </a:xfrm>
          <a:prstGeom prst="rect">
            <a:avLst/>
          </a:prstGeom>
        </p:spPr>
      </p:pic>
      <p:sp>
        <p:nvSpPr>
          <p:cNvPr id="12" name="Text Placeholder 11">
            <a:extLst>
              <a:ext uri="{FF2B5EF4-FFF2-40B4-BE49-F238E27FC236}">
                <a16:creationId xmlns:a16="http://schemas.microsoft.com/office/drawing/2014/main" id="{80FFAF76-1784-7245-A950-0D022ED6E0D1}"/>
              </a:ext>
            </a:extLst>
          </p:cNvPr>
          <p:cNvSpPr>
            <a:spLocks noGrp="1"/>
          </p:cNvSpPr>
          <p:nvPr>
            <p:ph type="body" sz="quarter" idx="29"/>
          </p:nvPr>
        </p:nvSpPr>
        <p:spPr/>
        <p:txBody>
          <a:bodyPr/>
          <a:lstStyle/>
          <a:p>
            <a:r>
              <a:rPr lang="en-US" dirty="0"/>
              <a:t>367</a:t>
            </a:r>
          </a:p>
        </p:txBody>
      </p:sp>
    </p:spTree>
    <p:extLst>
      <p:ext uri="{BB962C8B-B14F-4D97-AF65-F5344CB8AC3E}">
        <p14:creationId xmlns:p14="http://schemas.microsoft.com/office/powerpoint/2010/main" val="1145036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BBC12-014F-B341-BB1A-79D1A9C29F3C}"/>
              </a:ext>
            </a:extLst>
          </p:cNvPr>
          <p:cNvSpPr>
            <a:spLocks noGrp="1"/>
          </p:cNvSpPr>
          <p:nvPr>
            <p:ph type="body" sz="quarter" idx="12"/>
          </p:nvPr>
        </p:nvSpPr>
        <p:spPr/>
        <p:txBody>
          <a:bodyPr/>
          <a:lstStyle/>
          <a:p>
            <a:r>
              <a:rPr lang="en-US" dirty="0"/>
              <a:t>Practice</a:t>
            </a:r>
          </a:p>
        </p:txBody>
      </p:sp>
      <p:pic>
        <p:nvPicPr>
          <p:cNvPr id="14" name="Picture Placeholder 13" descr="two">
            <a:extLst>
              <a:ext uri="{FF2B5EF4-FFF2-40B4-BE49-F238E27FC236}">
                <a16:creationId xmlns:a16="http://schemas.microsoft.com/office/drawing/2014/main" id="{B09F2E06-E83B-8C4D-B506-4849D3580BD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187692" y="938462"/>
            <a:ext cx="413887" cy="431921"/>
          </a:xfrm>
        </p:spPr>
      </p:pic>
      <p:sp>
        <p:nvSpPr>
          <p:cNvPr id="4" name="Content Placeholder 3">
            <a:extLst>
              <a:ext uri="{FF2B5EF4-FFF2-40B4-BE49-F238E27FC236}">
                <a16:creationId xmlns:a16="http://schemas.microsoft.com/office/drawing/2014/main" id="{7AF28EB1-143C-6540-8F4F-74F3F0590173}"/>
              </a:ext>
            </a:extLst>
          </p:cNvPr>
          <p:cNvSpPr>
            <a:spLocks noGrp="1"/>
          </p:cNvSpPr>
          <p:nvPr>
            <p:ph sz="quarter" idx="10"/>
          </p:nvPr>
        </p:nvSpPr>
        <p:spPr>
          <a:xfrm>
            <a:off x="665497" y="948109"/>
            <a:ext cx="5486400" cy="1637435"/>
          </a:xfrm>
        </p:spPr>
        <p:txBody>
          <a:bodyPr/>
          <a:lstStyle/>
          <a:p>
            <a:r>
              <a:rPr lang="en-US" dirty="0"/>
              <a:t>Look at the problem in the Example. Keiko adds $39 to her subway fare card. How many rides does Keiko buy? Explain how you can use the unit rate for rides per dollar to find the answer.</a:t>
            </a:r>
          </a:p>
        </p:txBody>
      </p:sp>
      <p:sp>
        <p:nvSpPr>
          <p:cNvPr id="12" name="Text Placeholder 11">
            <a:extLst>
              <a:ext uri="{FF2B5EF4-FFF2-40B4-BE49-F238E27FC236}">
                <a16:creationId xmlns:a16="http://schemas.microsoft.com/office/drawing/2014/main" id="{80FFAF76-1784-7245-A950-0D022ED6E0D1}"/>
              </a:ext>
            </a:extLst>
          </p:cNvPr>
          <p:cNvSpPr>
            <a:spLocks noGrp="1"/>
          </p:cNvSpPr>
          <p:nvPr>
            <p:ph type="body" sz="quarter" idx="29"/>
          </p:nvPr>
        </p:nvSpPr>
        <p:spPr/>
        <p:txBody>
          <a:bodyPr/>
          <a:lstStyle/>
          <a:p>
            <a:r>
              <a:rPr lang="en-US" dirty="0"/>
              <a:t>367</a:t>
            </a:r>
          </a:p>
        </p:txBody>
      </p:sp>
    </p:spTree>
    <p:extLst>
      <p:ext uri="{BB962C8B-B14F-4D97-AF65-F5344CB8AC3E}">
        <p14:creationId xmlns:p14="http://schemas.microsoft.com/office/powerpoint/2010/main" val="3944988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BBC12-014F-B341-BB1A-79D1A9C29F3C}"/>
              </a:ext>
            </a:extLst>
          </p:cNvPr>
          <p:cNvSpPr>
            <a:spLocks noGrp="1"/>
          </p:cNvSpPr>
          <p:nvPr>
            <p:ph type="body" sz="quarter" idx="12"/>
          </p:nvPr>
        </p:nvSpPr>
        <p:spPr/>
        <p:txBody>
          <a:bodyPr/>
          <a:lstStyle/>
          <a:p>
            <a:r>
              <a:rPr lang="en-US" dirty="0"/>
              <a:t>Practice</a:t>
            </a:r>
          </a:p>
        </p:txBody>
      </p:sp>
      <p:pic>
        <p:nvPicPr>
          <p:cNvPr id="14" name="Picture Placeholder 13" descr="three">
            <a:extLst>
              <a:ext uri="{FF2B5EF4-FFF2-40B4-BE49-F238E27FC236}">
                <a16:creationId xmlns:a16="http://schemas.microsoft.com/office/drawing/2014/main" id="{B09F2E06-E83B-8C4D-B506-4849D3580BD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187692" y="938462"/>
            <a:ext cx="413887" cy="431921"/>
          </a:xfrm>
        </p:spPr>
      </p:pic>
      <p:sp>
        <p:nvSpPr>
          <p:cNvPr id="4" name="Content Placeholder 3">
            <a:extLst>
              <a:ext uri="{FF2B5EF4-FFF2-40B4-BE49-F238E27FC236}">
                <a16:creationId xmlns:a16="http://schemas.microsoft.com/office/drawing/2014/main" id="{7AF28EB1-143C-6540-8F4F-74F3F0590173}"/>
              </a:ext>
            </a:extLst>
          </p:cNvPr>
          <p:cNvSpPr>
            <a:spLocks noGrp="1"/>
          </p:cNvSpPr>
          <p:nvPr>
            <p:ph sz="quarter" idx="10"/>
          </p:nvPr>
        </p:nvSpPr>
        <p:spPr>
          <a:xfrm>
            <a:off x="665497" y="948110"/>
            <a:ext cx="5486400" cy="1352328"/>
          </a:xfrm>
        </p:spPr>
        <p:txBody>
          <a:bodyPr/>
          <a:lstStyle/>
          <a:p>
            <a:r>
              <a:rPr lang="en-US" dirty="0"/>
              <a:t>Angela starts a blog about basketball. In the first 4 days, the blog gets 22 subscribers. At this rate, how many subscribers can Angela</a:t>
            </a:r>
          </a:p>
          <a:p>
            <a:r>
              <a:rPr lang="en-US" dirty="0"/>
              <a:t>expect to have in 30 days? Show your work.</a:t>
            </a:r>
          </a:p>
        </p:txBody>
      </p:sp>
      <p:sp>
        <p:nvSpPr>
          <p:cNvPr id="8" name="Content Placeholder 5">
            <a:extLst>
              <a:ext uri="{FF2B5EF4-FFF2-40B4-BE49-F238E27FC236}">
                <a16:creationId xmlns:a16="http://schemas.microsoft.com/office/drawing/2014/main" id="{50BE38BA-5266-E048-A9D9-5F3828DFB0FF}"/>
              </a:ext>
            </a:extLst>
          </p:cNvPr>
          <p:cNvSpPr txBox="1">
            <a:spLocks/>
          </p:cNvSpPr>
          <p:nvPr/>
        </p:nvSpPr>
        <p:spPr>
          <a:xfrm>
            <a:off x="667087" y="6108604"/>
            <a:ext cx="1510350" cy="400110"/>
          </a:xfrm>
          <a:prstGeom prst="rect">
            <a:avLst/>
          </a:prstGeom>
        </p:spPr>
        <p:txBody>
          <a:bodyPr wrap="none">
            <a:sp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71BC"/>
                </a:solidFill>
                <a:effectLst/>
                <a:uLnTx/>
                <a:uFillTx/>
                <a:latin typeface="Arial" panose="020B0604020202020204" pitchFamily="34" charset="0"/>
                <a:ea typeface="+mn-ea"/>
                <a:cs typeface="Arial" panose="020B0604020202020204" pitchFamily="34" charset="0"/>
              </a:rPr>
              <a:t>SOLUTION</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D2848C1F-FB2D-754C-9133-871F36D88F1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17028" y="6360495"/>
            <a:ext cx="3968767" cy="107994"/>
          </a:xfrm>
          <a:prstGeom prst="rect">
            <a:avLst/>
          </a:prstGeom>
        </p:spPr>
      </p:pic>
      <p:sp>
        <p:nvSpPr>
          <p:cNvPr id="12" name="Text Placeholder 11">
            <a:extLst>
              <a:ext uri="{FF2B5EF4-FFF2-40B4-BE49-F238E27FC236}">
                <a16:creationId xmlns:a16="http://schemas.microsoft.com/office/drawing/2014/main" id="{80FFAF76-1784-7245-A950-0D022ED6E0D1}"/>
              </a:ext>
            </a:extLst>
          </p:cNvPr>
          <p:cNvSpPr>
            <a:spLocks noGrp="1"/>
          </p:cNvSpPr>
          <p:nvPr>
            <p:ph type="body" sz="quarter" idx="29"/>
          </p:nvPr>
        </p:nvSpPr>
        <p:spPr/>
        <p:txBody>
          <a:bodyPr/>
          <a:lstStyle/>
          <a:p>
            <a:r>
              <a:rPr lang="en-US" dirty="0"/>
              <a:t>368</a:t>
            </a:r>
          </a:p>
        </p:txBody>
      </p:sp>
    </p:spTree>
    <p:extLst>
      <p:ext uri="{BB962C8B-B14F-4D97-AF65-F5344CB8AC3E}">
        <p14:creationId xmlns:p14="http://schemas.microsoft.com/office/powerpoint/2010/main" val="313244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923B639-AB14-AF49-B111-9308D218A375}"/>
              </a:ext>
            </a:extLst>
          </p:cNvPr>
          <p:cNvSpPr>
            <a:spLocks noGrp="1"/>
          </p:cNvSpPr>
          <p:nvPr>
            <p:ph type="body" sz="quarter" idx="16"/>
          </p:nvPr>
        </p:nvSpPr>
        <p:spPr/>
        <p:txBody>
          <a:bodyPr/>
          <a:lstStyle/>
          <a:p>
            <a:r>
              <a:rPr lang="en-US" dirty="0"/>
              <a:t>Start</a:t>
            </a:r>
          </a:p>
        </p:txBody>
      </p:sp>
      <p:sp>
        <p:nvSpPr>
          <p:cNvPr id="7" name="Text Placeholder 6">
            <a:extLst>
              <a:ext uri="{FF2B5EF4-FFF2-40B4-BE49-F238E27FC236}">
                <a16:creationId xmlns:a16="http://schemas.microsoft.com/office/drawing/2014/main" id="{060613B5-4D35-F54F-A663-3B67695AE6E5}"/>
              </a:ext>
            </a:extLst>
          </p:cNvPr>
          <p:cNvSpPr>
            <a:spLocks noGrp="1"/>
          </p:cNvSpPr>
          <p:nvPr>
            <p:ph type="body" sz="quarter" idx="11"/>
          </p:nvPr>
        </p:nvSpPr>
        <p:spPr/>
        <p:txBody>
          <a:bodyPr/>
          <a:lstStyle/>
          <a:p>
            <a:pPr>
              <a:lnSpc>
                <a:spcPct val="100000"/>
              </a:lnSpc>
            </a:pPr>
            <a:r>
              <a:rPr lang="en-US" dirty="0"/>
              <a:t>Which One Doesn’t Belong?</a:t>
            </a:r>
          </a:p>
        </p:txBody>
      </p:sp>
      <p:sp>
        <p:nvSpPr>
          <p:cNvPr id="13" name="Text Placeholder 12">
            <a:extLst>
              <a:ext uri="{FF2B5EF4-FFF2-40B4-BE49-F238E27FC236}">
                <a16:creationId xmlns:a16="http://schemas.microsoft.com/office/drawing/2014/main" id="{09B7E274-3F6C-D347-9719-6A2EFB4F9911}"/>
              </a:ext>
            </a:extLst>
          </p:cNvPr>
          <p:cNvSpPr>
            <a:spLocks noGrp="1"/>
          </p:cNvSpPr>
          <p:nvPr>
            <p:ph type="body" sz="quarter" idx="17"/>
          </p:nvPr>
        </p:nvSpPr>
        <p:spPr/>
        <p:txBody>
          <a:bodyPr/>
          <a:lstStyle/>
          <a:p>
            <a:r>
              <a:rPr lang="en-US" dirty="0"/>
              <a:t>A</a:t>
            </a:r>
          </a:p>
        </p:txBody>
      </p:sp>
      <p:sp>
        <p:nvSpPr>
          <p:cNvPr id="4" name="Content Placeholder 3">
            <a:extLst>
              <a:ext uri="{FF2B5EF4-FFF2-40B4-BE49-F238E27FC236}">
                <a16:creationId xmlns:a16="http://schemas.microsoft.com/office/drawing/2014/main" id="{FAE0096E-81D2-D5D5-C5FA-1E9EF0FEC110}"/>
              </a:ext>
            </a:extLst>
          </p:cNvPr>
          <p:cNvSpPr>
            <a:spLocks noGrp="1"/>
          </p:cNvSpPr>
          <p:nvPr>
            <p:ph sz="quarter" idx="12"/>
          </p:nvPr>
        </p:nvSpPr>
        <p:spPr/>
        <p:txBody>
          <a:bodyPr/>
          <a:lstStyle/>
          <a:p>
            <a:r>
              <a:rPr lang="en-US" dirty="0"/>
              <a:t>171    9</a:t>
            </a:r>
          </a:p>
        </p:txBody>
      </p:sp>
      <p:sp>
        <p:nvSpPr>
          <p:cNvPr id="14" name="Text Placeholder 13">
            <a:extLst>
              <a:ext uri="{FF2B5EF4-FFF2-40B4-BE49-F238E27FC236}">
                <a16:creationId xmlns:a16="http://schemas.microsoft.com/office/drawing/2014/main" id="{F6B1C567-A22D-D448-91D2-7C1CC52A0CCE}"/>
              </a:ext>
            </a:extLst>
          </p:cNvPr>
          <p:cNvSpPr>
            <a:spLocks noGrp="1"/>
          </p:cNvSpPr>
          <p:nvPr>
            <p:ph type="body" sz="quarter" idx="18"/>
          </p:nvPr>
        </p:nvSpPr>
        <p:spPr/>
        <p:txBody>
          <a:bodyPr/>
          <a:lstStyle/>
          <a:p>
            <a:r>
              <a:rPr lang="en-US" dirty="0"/>
              <a:t>B</a:t>
            </a:r>
          </a:p>
        </p:txBody>
      </p:sp>
      <p:sp>
        <p:nvSpPr>
          <p:cNvPr id="6" name="Content Placeholder 5">
            <a:extLst>
              <a:ext uri="{FF2B5EF4-FFF2-40B4-BE49-F238E27FC236}">
                <a16:creationId xmlns:a16="http://schemas.microsoft.com/office/drawing/2014/main" id="{E9FFB13E-1FE0-9DA2-DA28-59FF4990A9CB}"/>
              </a:ext>
            </a:extLst>
          </p:cNvPr>
          <p:cNvSpPr>
            <a:spLocks noGrp="1"/>
          </p:cNvSpPr>
          <p:nvPr>
            <p:ph sz="quarter" idx="13"/>
          </p:nvPr>
        </p:nvSpPr>
        <p:spPr/>
        <p:txBody>
          <a:bodyPr/>
          <a:lstStyle/>
          <a:p>
            <a:r>
              <a:rPr lang="en-US" dirty="0"/>
              <a:t>3    15</a:t>
            </a:r>
          </a:p>
        </p:txBody>
      </p:sp>
      <p:sp>
        <p:nvSpPr>
          <p:cNvPr id="15" name="Text Placeholder 14">
            <a:extLst>
              <a:ext uri="{FF2B5EF4-FFF2-40B4-BE49-F238E27FC236}">
                <a16:creationId xmlns:a16="http://schemas.microsoft.com/office/drawing/2014/main" id="{A9414C47-E6CD-D44B-854C-51D1E0545DE3}"/>
              </a:ext>
            </a:extLst>
          </p:cNvPr>
          <p:cNvSpPr>
            <a:spLocks noGrp="1"/>
          </p:cNvSpPr>
          <p:nvPr>
            <p:ph type="body" sz="quarter" idx="19"/>
          </p:nvPr>
        </p:nvSpPr>
        <p:spPr/>
        <p:txBody>
          <a:bodyPr/>
          <a:lstStyle/>
          <a:p>
            <a:r>
              <a:rPr lang="en-US" dirty="0"/>
              <a:t>C</a:t>
            </a:r>
          </a:p>
        </p:txBody>
      </p:sp>
      <p:sp>
        <p:nvSpPr>
          <p:cNvPr id="10" name="Content Placeholder 9">
            <a:extLst>
              <a:ext uri="{FF2B5EF4-FFF2-40B4-BE49-F238E27FC236}">
                <a16:creationId xmlns:a16="http://schemas.microsoft.com/office/drawing/2014/main" id="{7C9908BA-6266-87E4-1FBC-282E8324B8F8}"/>
              </a:ext>
            </a:extLst>
          </p:cNvPr>
          <p:cNvSpPr>
            <a:spLocks noGrp="1"/>
          </p:cNvSpPr>
          <p:nvPr>
            <p:ph sz="quarter" idx="14"/>
          </p:nvPr>
        </p:nvSpPr>
        <p:spPr/>
        <p:txBody>
          <a:bodyPr/>
          <a:lstStyle/>
          <a:p>
            <a:r>
              <a:rPr lang="en-US" dirty="0"/>
              <a:t>39    2.5</a:t>
            </a:r>
          </a:p>
        </p:txBody>
      </p:sp>
      <p:sp>
        <p:nvSpPr>
          <p:cNvPr id="16" name="Text Placeholder 15">
            <a:extLst>
              <a:ext uri="{FF2B5EF4-FFF2-40B4-BE49-F238E27FC236}">
                <a16:creationId xmlns:a16="http://schemas.microsoft.com/office/drawing/2014/main" id="{64735263-9452-8745-A601-A2596F5E421E}"/>
              </a:ext>
            </a:extLst>
          </p:cNvPr>
          <p:cNvSpPr>
            <a:spLocks noGrp="1"/>
          </p:cNvSpPr>
          <p:nvPr>
            <p:ph type="body" sz="quarter" idx="20"/>
          </p:nvPr>
        </p:nvSpPr>
        <p:spPr/>
        <p:txBody>
          <a:bodyPr/>
          <a:lstStyle/>
          <a:p>
            <a:r>
              <a:rPr lang="en-US" dirty="0"/>
              <a:t>D</a:t>
            </a:r>
          </a:p>
        </p:txBody>
      </p:sp>
      <p:sp>
        <p:nvSpPr>
          <p:cNvPr id="19" name="Content Placeholder 18">
            <a:extLst>
              <a:ext uri="{FF2B5EF4-FFF2-40B4-BE49-F238E27FC236}">
                <a16:creationId xmlns:a16="http://schemas.microsoft.com/office/drawing/2014/main" id="{69536C33-05AB-D858-BC7F-F1CE70B9B73D}"/>
              </a:ext>
            </a:extLst>
          </p:cNvPr>
          <p:cNvSpPr>
            <a:spLocks noGrp="1"/>
          </p:cNvSpPr>
          <p:nvPr>
            <p:ph sz="quarter" idx="15"/>
          </p:nvPr>
        </p:nvSpPr>
        <p:spPr/>
        <p:txBody>
          <a:bodyPr/>
          <a:lstStyle/>
          <a:p>
            <a:r>
              <a:rPr lang="en-US" dirty="0"/>
              <a:t>        42</a:t>
            </a:r>
          </a:p>
        </p:txBody>
      </p:sp>
      <p:pic>
        <p:nvPicPr>
          <p:cNvPr id="21" name="Content Placeholder 23" descr="Ask your teacher for assistance.">
            <a:extLst>
              <a:ext uri="{FF2B5EF4-FFF2-40B4-BE49-F238E27FC236}">
                <a16:creationId xmlns:a16="http://schemas.microsoft.com/office/drawing/2014/main" id="{E8ECA081-9415-8B78-000C-2E323FA8C66A}"/>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2411"/>
          <a:stretch/>
        </p:blipFill>
        <p:spPr>
          <a:xfrm>
            <a:off x="5403793" y="4503066"/>
            <a:ext cx="774757" cy="835026"/>
          </a:xfrm>
          <a:prstGeom prst="rect">
            <a:avLst/>
          </a:prstGeom>
        </p:spPr>
      </p:pic>
      <p:pic>
        <p:nvPicPr>
          <p:cNvPr id="2" name="Picture 1">
            <a:extLst>
              <a:ext uri="{FF2B5EF4-FFF2-40B4-BE49-F238E27FC236}">
                <a16:creationId xmlns:a16="http://schemas.microsoft.com/office/drawing/2014/main" id="{20D12067-8A7F-F563-846B-BCD554DF7F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93925" y="2675731"/>
            <a:ext cx="381000" cy="304800"/>
          </a:xfrm>
          <a:prstGeom prst="rect">
            <a:avLst/>
          </a:prstGeom>
        </p:spPr>
      </p:pic>
      <p:pic>
        <p:nvPicPr>
          <p:cNvPr id="8" name="Picture 7">
            <a:extLst>
              <a:ext uri="{FF2B5EF4-FFF2-40B4-BE49-F238E27FC236}">
                <a16:creationId xmlns:a16="http://schemas.microsoft.com/office/drawing/2014/main" id="{E12E6229-305A-4218-BB3A-2C61685D5A8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49925" y="2684462"/>
            <a:ext cx="381000" cy="304800"/>
          </a:xfrm>
          <a:prstGeom prst="rect">
            <a:avLst/>
          </a:prstGeom>
        </p:spPr>
      </p:pic>
      <p:pic>
        <p:nvPicPr>
          <p:cNvPr id="11" name="Picture 10">
            <a:extLst>
              <a:ext uri="{FF2B5EF4-FFF2-40B4-BE49-F238E27FC236}">
                <a16:creationId xmlns:a16="http://schemas.microsoft.com/office/drawing/2014/main" id="{B3E18126-78D8-7346-E1E8-288D86FAAC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96388" y="4755356"/>
            <a:ext cx="381000" cy="304800"/>
          </a:xfrm>
          <a:prstGeom prst="rect">
            <a:avLst/>
          </a:prstGeom>
        </p:spPr>
      </p:pic>
    </p:spTree>
    <p:extLst>
      <p:ext uri="{BB962C8B-B14F-4D97-AF65-F5344CB8AC3E}">
        <p14:creationId xmlns:p14="http://schemas.microsoft.com/office/powerpoint/2010/main" val="255261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BBC12-014F-B341-BB1A-79D1A9C29F3C}"/>
              </a:ext>
            </a:extLst>
          </p:cNvPr>
          <p:cNvSpPr>
            <a:spLocks noGrp="1"/>
          </p:cNvSpPr>
          <p:nvPr>
            <p:ph type="body" sz="quarter" idx="12"/>
          </p:nvPr>
        </p:nvSpPr>
        <p:spPr/>
        <p:txBody>
          <a:bodyPr/>
          <a:lstStyle/>
          <a:p>
            <a:r>
              <a:rPr lang="en-US" dirty="0"/>
              <a:t>Practice</a:t>
            </a:r>
          </a:p>
        </p:txBody>
      </p:sp>
      <p:pic>
        <p:nvPicPr>
          <p:cNvPr id="14" name="Picture Placeholder 13" descr="four">
            <a:extLst>
              <a:ext uri="{FF2B5EF4-FFF2-40B4-BE49-F238E27FC236}">
                <a16:creationId xmlns:a16="http://schemas.microsoft.com/office/drawing/2014/main" id="{B09F2E06-E83B-8C4D-B506-4849D3580BD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187692" y="938462"/>
            <a:ext cx="413887" cy="431921"/>
          </a:xfrm>
        </p:spPr>
      </p:pic>
      <p:sp>
        <p:nvSpPr>
          <p:cNvPr id="4" name="Content Placeholder 3">
            <a:extLst>
              <a:ext uri="{FF2B5EF4-FFF2-40B4-BE49-F238E27FC236}">
                <a16:creationId xmlns:a16="http://schemas.microsoft.com/office/drawing/2014/main" id="{7AF28EB1-143C-6540-8F4F-74F3F0590173}"/>
              </a:ext>
            </a:extLst>
          </p:cNvPr>
          <p:cNvSpPr>
            <a:spLocks noGrp="1"/>
          </p:cNvSpPr>
          <p:nvPr>
            <p:ph sz="quarter" idx="10"/>
          </p:nvPr>
        </p:nvSpPr>
        <p:spPr>
          <a:xfrm>
            <a:off x="665497" y="948110"/>
            <a:ext cx="5670238" cy="1352328"/>
          </a:xfrm>
        </p:spPr>
        <p:txBody>
          <a:bodyPr/>
          <a:lstStyle/>
          <a:p>
            <a:r>
              <a:rPr lang="en-US" dirty="0"/>
              <a:t>Ximena types a 2,500-word essay. In 9 minutes, she types 396 words. At this rate, can Ximena type the essay in an hour? Explain.</a:t>
            </a:r>
          </a:p>
        </p:txBody>
      </p:sp>
      <p:sp>
        <p:nvSpPr>
          <p:cNvPr id="12" name="Text Placeholder 11">
            <a:extLst>
              <a:ext uri="{FF2B5EF4-FFF2-40B4-BE49-F238E27FC236}">
                <a16:creationId xmlns:a16="http://schemas.microsoft.com/office/drawing/2014/main" id="{80FFAF76-1784-7245-A950-0D022ED6E0D1}"/>
              </a:ext>
            </a:extLst>
          </p:cNvPr>
          <p:cNvSpPr>
            <a:spLocks noGrp="1"/>
          </p:cNvSpPr>
          <p:nvPr>
            <p:ph type="body" sz="quarter" idx="29"/>
          </p:nvPr>
        </p:nvSpPr>
        <p:spPr/>
        <p:txBody>
          <a:bodyPr/>
          <a:lstStyle/>
          <a:p>
            <a:r>
              <a:rPr lang="en-US" dirty="0"/>
              <a:t>368</a:t>
            </a:r>
          </a:p>
        </p:txBody>
      </p:sp>
    </p:spTree>
    <p:extLst>
      <p:ext uri="{BB962C8B-B14F-4D97-AF65-F5344CB8AC3E}">
        <p14:creationId xmlns:p14="http://schemas.microsoft.com/office/powerpoint/2010/main" val="1864045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BBC12-014F-B341-BB1A-79D1A9C29F3C}"/>
              </a:ext>
            </a:extLst>
          </p:cNvPr>
          <p:cNvSpPr>
            <a:spLocks noGrp="1"/>
          </p:cNvSpPr>
          <p:nvPr>
            <p:ph type="body" sz="quarter" idx="12"/>
          </p:nvPr>
        </p:nvSpPr>
        <p:spPr>
          <a:xfrm>
            <a:off x="228600" y="81107"/>
            <a:ext cx="5670238" cy="699720"/>
          </a:xfrm>
        </p:spPr>
        <p:txBody>
          <a:bodyPr/>
          <a:lstStyle/>
          <a:p>
            <a:r>
              <a:rPr lang="en-US" dirty="0"/>
              <a:t>Practice</a:t>
            </a:r>
          </a:p>
        </p:txBody>
      </p:sp>
      <p:pic>
        <p:nvPicPr>
          <p:cNvPr id="14" name="Picture Placeholder 13" descr="five">
            <a:extLst>
              <a:ext uri="{FF2B5EF4-FFF2-40B4-BE49-F238E27FC236}">
                <a16:creationId xmlns:a16="http://schemas.microsoft.com/office/drawing/2014/main" id="{B09F2E06-E83B-8C4D-B506-4849D3580BD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187325" y="938213"/>
            <a:ext cx="414338" cy="431800"/>
          </a:xfrm>
        </p:spPr>
      </p:pic>
      <p:sp>
        <p:nvSpPr>
          <p:cNvPr id="4" name="Content Placeholder 3">
            <a:extLst>
              <a:ext uri="{FF2B5EF4-FFF2-40B4-BE49-F238E27FC236}">
                <a16:creationId xmlns:a16="http://schemas.microsoft.com/office/drawing/2014/main" id="{7AF28EB1-143C-6540-8F4F-74F3F0590173}"/>
              </a:ext>
            </a:extLst>
          </p:cNvPr>
          <p:cNvSpPr>
            <a:spLocks noGrp="1"/>
          </p:cNvSpPr>
          <p:nvPr>
            <p:ph sz="quarter" idx="10"/>
          </p:nvPr>
        </p:nvSpPr>
        <p:spPr>
          <a:xfrm>
            <a:off x="665497" y="948110"/>
            <a:ext cx="5486400" cy="1604172"/>
          </a:xfrm>
        </p:spPr>
        <p:txBody>
          <a:bodyPr/>
          <a:lstStyle/>
          <a:p>
            <a:r>
              <a:rPr lang="en-US" dirty="0"/>
              <a:t>Andrew saves the same amount of money each week. The table shows the amount he saves in different numbers of weeks. How much money does Andrew save in 40 weeks? Show your work.</a:t>
            </a:r>
          </a:p>
        </p:txBody>
      </p:sp>
      <p:graphicFrame>
        <p:nvGraphicFramePr>
          <p:cNvPr id="17" name="Table 17">
            <a:extLst>
              <a:ext uri="{FF2B5EF4-FFF2-40B4-BE49-F238E27FC236}">
                <a16:creationId xmlns:a16="http://schemas.microsoft.com/office/drawing/2014/main" id="{E13DEDFA-0870-6645-90A1-271C036BC5EC}"/>
              </a:ext>
            </a:extLst>
          </p:cNvPr>
          <p:cNvGraphicFramePr>
            <a:graphicFrameLocks noGrp="1"/>
          </p:cNvGraphicFramePr>
          <p:nvPr>
            <p:ph sz="quarter" idx="26"/>
            <p:extLst>
              <p:ext uri="{D42A27DB-BD31-4B8C-83A1-F6EECF244321}">
                <p14:modId xmlns:p14="http://schemas.microsoft.com/office/powerpoint/2010/main" val="2246645364"/>
              </p:ext>
            </p:extLst>
          </p:nvPr>
        </p:nvGraphicFramePr>
        <p:xfrm>
          <a:off x="6215731" y="1070293"/>
          <a:ext cx="2530474" cy="1483360"/>
        </p:xfrm>
        <a:graphic>
          <a:graphicData uri="http://schemas.openxmlformats.org/drawingml/2006/table">
            <a:tbl>
              <a:tblPr firstRow="1" bandRow="1">
                <a:tableStyleId>{5940675A-B579-460E-94D1-54222C63F5DA}</a:tableStyleId>
              </a:tblPr>
              <a:tblGrid>
                <a:gridCol w="1265237">
                  <a:extLst>
                    <a:ext uri="{9D8B030D-6E8A-4147-A177-3AD203B41FA5}">
                      <a16:colId xmlns:a16="http://schemas.microsoft.com/office/drawing/2014/main" val="3458191826"/>
                    </a:ext>
                  </a:extLst>
                </a:gridCol>
                <a:gridCol w="1265237">
                  <a:extLst>
                    <a:ext uri="{9D8B030D-6E8A-4147-A177-3AD203B41FA5}">
                      <a16:colId xmlns:a16="http://schemas.microsoft.com/office/drawing/2014/main" val="3089994714"/>
                    </a:ext>
                  </a:extLst>
                </a:gridCol>
              </a:tblGrid>
              <a:tr h="370840">
                <a:tc>
                  <a:txBody>
                    <a:bodyPr/>
                    <a:lstStyle/>
                    <a:p>
                      <a:pPr algn="ctr"/>
                      <a:r>
                        <a:rPr lang="en-US" b="1" dirty="0">
                          <a:latin typeface="Arial" panose="020B0604020202020204" pitchFamily="34" charset="0"/>
                          <a:cs typeface="Arial" panose="020B0604020202020204" pitchFamily="34" charset="0"/>
                        </a:rPr>
                        <a:t>Weeks</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4DFF2"/>
                    </a:solidFill>
                  </a:tcPr>
                </a:tc>
                <a:tc>
                  <a:txBody>
                    <a:bodyPr/>
                    <a:lstStyle/>
                    <a:p>
                      <a:pPr algn="ctr"/>
                      <a:r>
                        <a:rPr lang="en-US" b="1" dirty="0">
                          <a:latin typeface="Arial" panose="020B0604020202020204" pitchFamily="34" charset="0"/>
                          <a:cs typeface="Arial" panose="020B0604020202020204" pitchFamily="34" charset="0"/>
                        </a:rPr>
                        <a:t>Dollars</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4DFF2"/>
                    </a:solidFill>
                  </a:tcPr>
                </a:tc>
                <a:extLst>
                  <a:ext uri="{0D108BD9-81ED-4DB2-BD59-A6C34878D82A}">
                    <a16:rowId xmlns:a16="http://schemas.microsoft.com/office/drawing/2014/main" val="3871400419"/>
                  </a:ext>
                </a:extLst>
              </a:tr>
              <a:tr h="370840">
                <a:tc>
                  <a:txBody>
                    <a:bodyPr/>
                    <a:lstStyle/>
                    <a:p>
                      <a:pPr algn="ctr"/>
                      <a:r>
                        <a:rPr lang="en-US" dirty="0">
                          <a:latin typeface="Arial" panose="020B0604020202020204" pitchFamily="34" charset="0"/>
                          <a:cs typeface="Arial" panose="020B0604020202020204" pitchFamily="34" charset="0"/>
                        </a:rPr>
                        <a:t>7</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Arial" panose="020B0604020202020204" pitchFamily="34" charset="0"/>
                          <a:cs typeface="Arial" panose="020B0604020202020204" pitchFamily="34" charset="0"/>
                        </a:rPr>
                        <a:t>224</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5497737"/>
                  </a:ext>
                </a:extLst>
              </a:tr>
              <a:tr h="370840">
                <a:tc>
                  <a:txBody>
                    <a:bodyPr/>
                    <a:lstStyle/>
                    <a:p>
                      <a:pPr algn="ctr"/>
                      <a:r>
                        <a:rPr lang="en-US" dirty="0">
                          <a:latin typeface="Arial" panose="020B0604020202020204" pitchFamily="34" charset="0"/>
                          <a:cs typeface="Arial" panose="020B0604020202020204" pitchFamily="34" charset="0"/>
                        </a:rPr>
                        <a:t>9</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Arial" panose="020B0604020202020204" pitchFamily="34" charset="0"/>
                          <a:cs typeface="Arial" panose="020B0604020202020204" pitchFamily="34" charset="0"/>
                        </a:rPr>
                        <a:t>288</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689483"/>
                  </a:ext>
                </a:extLst>
              </a:tr>
              <a:tr h="370840">
                <a:tc>
                  <a:txBody>
                    <a:bodyPr/>
                    <a:lstStyle/>
                    <a:p>
                      <a:pPr algn="ctr"/>
                      <a:r>
                        <a:rPr lang="en-US" dirty="0">
                          <a:latin typeface="Arial" panose="020B0604020202020204" pitchFamily="34" charset="0"/>
                          <a:cs typeface="Arial" panose="020B0604020202020204" pitchFamily="34" charset="0"/>
                        </a:rPr>
                        <a:t>11</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Arial" panose="020B0604020202020204" pitchFamily="34" charset="0"/>
                          <a:cs typeface="Arial" panose="020B0604020202020204" pitchFamily="34" charset="0"/>
                        </a:rPr>
                        <a:t>352</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4075462"/>
                  </a:ext>
                </a:extLst>
              </a:tr>
            </a:tbl>
          </a:graphicData>
        </a:graphic>
      </p:graphicFrame>
      <p:sp>
        <p:nvSpPr>
          <p:cNvPr id="9" name="Content Placeholder 5">
            <a:extLst>
              <a:ext uri="{FF2B5EF4-FFF2-40B4-BE49-F238E27FC236}">
                <a16:creationId xmlns:a16="http://schemas.microsoft.com/office/drawing/2014/main" id="{1E5CAEFC-15E3-8A48-8504-08DF109F7F0C}"/>
              </a:ext>
            </a:extLst>
          </p:cNvPr>
          <p:cNvSpPr txBox="1">
            <a:spLocks/>
          </p:cNvSpPr>
          <p:nvPr/>
        </p:nvSpPr>
        <p:spPr>
          <a:xfrm>
            <a:off x="667087" y="6108602"/>
            <a:ext cx="1510350" cy="400110"/>
          </a:xfrm>
          <a:prstGeom prst="rect">
            <a:avLst/>
          </a:prstGeom>
        </p:spPr>
        <p:txBody>
          <a:bodyPr wrap="none">
            <a:sp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71BC"/>
                </a:solidFill>
                <a:effectLst/>
                <a:uLnTx/>
                <a:uFillTx/>
                <a:latin typeface="Arial" panose="020B0604020202020204" pitchFamily="34" charset="0"/>
                <a:ea typeface="+mn-ea"/>
                <a:cs typeface="Arial" panose="020B0604020202020204" pitchFamily="34" charset="0"/>
              </a:rPr>
              <a:t>SOLUTION</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8B76A6C7-93A7-0C4A-9DE8-FBFE168A883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17028" y="6360493"/>
            <a:ext cx="3968767" cy="107994"/>
          </a:xfrm>
          <a:prstGeom prst="rect">
            <a:avLst/>
          </a:prstGeom>
        </p:spPr>
      </p:pic>
      <p:sp>
        <p:nvSpPr>
          <p:cNvPr id="12" name="Text Placeholder 11">
            <a:extLst>
              <a:ext uri="{FF2B5EF4-FFF2-40B4-BE49-F238E27FC236}">
                <a16:creationId xmlns:a16="http://schemas.microsoft.com/office/drawing/2014/main" id="{80FFAF76-1784-7245-A950-0D022ED6E0D1}"/>
              </a:ext>
            </a:extLst>
          </p:cNvPr>
          <p:cNvSpPr>
            <a:spLocks noGrp="1"/>
          </p:cNvSpPr>
          <p:nvPr>
            <p:ph type="body" sz="quarter" idx="29"/>
          </p:nvPr>
        </p:nvSpPr>
        <p:spPr>
          <a:xfrm>
            <a:off x="413149" y="6550025"/>
            <a:ext cx="640080" cy="307975"/>
          </a:xfrm>
        </p:spPr>
        <p:txBody>
          <a:bodyPr/>
          <a:lstStyle/>
          <a:p>
            <a:r>
              <a:rPr lang="en-US" dirty="0"/>
              <a:t>368</a:t>
            </a:r>
          </a:p>
        </p:txBody>
      </p:sp>
    </p:spTree>
    <p:extLst>
      <p:ext uri="{BB962C8B-B14F-4D97-AF65-F5344CB8AC3E}">
        <p14:creationId xmlns:p14="http://schemas.microsoft.com/office/powerpoint/2010/main" val="153572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BC446511-2033-CAA3-43E0-556933E0D1BB}"/>
              </a:ext>
            </a:extLst>
          </p:cNvPr>
          <p:cNvSpPr>
            <a:spLocks noGrp="1"/>
          </p:cNvSpPr>
          <p:nvPr>
            <p:ph type="body" sz="quarter" idx="10"/>
          </p:nvPr>
        </p:nvSpPr>
        <p:spPr>
          <a:prstGeom prst="rect">
            <a:avLst/>
          </a:prstGeom>
        </p:spPr>
        <p:txBody>
          <a:bodyPr/>
          <a:lstStyle/>
          <a:p>
            <a:r>
              <a:rPr lang="en-US" dirty="0"/>
              <a:t>Take a moment to think on your own.</a:t>
            </a:r>
          </a:p>
        </p:txBody>
      </p:sp>
    </p:spTree>
    <p:extLst>
      <p:ext uri="{BB962C8B-B14F-4D97-AF65-F5344CB8AC3E}">
        <p14:creationId xmlns:p14="http://schemas.microsoft.com/office/powerpoint/2010/main" val="2216732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E3E2B8BE-BBD7-83FA-B98A-A4B3C590CB13}"/>
              </a:ext>
            </a:extLst>
          </p:cNvPr>
          <p:cNvSpPr>
            <a:spLocks noGrp="1"/>
          </p:cNvSpPr>
          <p:nvPr>
            <p:ph type="body" sz="quarter" idx="10"/>
          </p:nvPr>
        </p:nvSpPr>
        <p:spPr>
          <a:xfrm>
            <a:off x="3008376" y="2423160"/>
            <a:ext cx="4591637" cy="1497012"/>
          </a:xfrm>
          <a:prstGeom prst="rect">
            <a:avLst/>
          </a:prstGeom>
        </p:spPr>
        <p:txBody>
          <a:bodyPr/>
          <a:lstStyle/>
          <a:p>
            <a:r>
              <a:rPr lang="en-US" dirty="0"/>
              <a:t>Turn and talk with your partner about . . .</a:t>
            </a:r>
          </a:p>
        </p:txBody>
      </p:sp>
    </p:spTree>
    <p:extLst>
      <p:ext uri="{BB962C8B-B14F-4D97-AF65-F5344CB8AC3E}">
        <p14:creationId xmlns:p14="http://schemas.microsoft.com/office/powerpoint/2010/main" val="4258560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26C468F0-1775-F5FA-A501-053584BD7029}"/>
              </a:ext>
            </a:extLst>
          </p:cNvPr>
          <p:cNvSpPr>
            <a:spLocks noGrp="1"/>
          </p:cNvSpPr>
          <p:nvPr>
            <p:ph type="body" sz="quarter" idx="10"/>
          </p:nvPr>
        </p:nvSpPr>
        <p:spPr>
          <a:xfrm>
            <a:off x="3008376" y="2423160"/>
            <a:ext cx="4696568" cy="1497012"/>
          </a:xfrm>
          <a:prstGeom prst="rect">
            <a:avLst/>
          </a:prstGeom>
        </p:spPr>
        <p:txBody>
          <a:bodyPr/>
          <a:lstStyle/>
          <a:p>
            <a:r>
              <a:rPr lang="en-US" sz="2800" dirty="0">
                <a:solidFill>
                  <a:srgbClr val="0084CA"/>
                </a:solidFill>
              </a:rPr>
              <a:t>REPEAT</a:t>
            </a:r>
          </a:p>
          <a:p>
            <a:r>
              <a:rPr lang="en-US" sz="2800" dirty="0"/>
              <a:t>Restate the idea to give everyone a chance to hear it, or hear it again.</a:t>
            </a:r>
          </a:p>
        </p:txBody>
      </p:sp>
    </p:spTree>
    <p:extLst>
      <p:ext uri="{BB962C8B-B14F-4D97-AF65-F5344CB8AC3E}">
        <p14:creationId xmlns:p14="http://schemas.microsoft.com/office/powerpoint/2010/main" val="351789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BDC691AB-829D-C18A-544D-51EE7CE15496}"/>
              </a:ext>
            </a:extLst>
          </p:cNvPr>
          <p:cNvSpPr>
            <a:spLocks noGrp="1"/>
          </p:cNvSpPr>
          <p:nvPr>
            <p:ph type="body" sz="quarter" idx="10"/>
          </p:nvPr>
        </p:nvSpPr>
        <p:spPr>
          <a:prstGeom prst="rect">
            <a:avLst/>
          </a:prstGeom>
        </p:spPr>
        <p:txBody>
          <a:bodyPr/>
          <a:lstStyle/>
          <a:p>
            <a:r>
              <a:rPr lang="en-US" sz="2800" dirty="0">
                <a:solidFill>
                  <a:srgbClr val="0084CA"/>
                </a:solidFill>
              </a:rPr>
              <a:t>REPHRASE</a:t>
            </a:r>
          </a:p>
          <a:p>
            <a:r>
              <a:rPr lang="en-US" sz="2800" dirty="0"/>
              <a:t>Restate the idea in your own words.</a:t>
            </a:r>
          </a:p>
        </p:txBody>
      </p:sp>
    </p:spTree>
    <p:extLst>
      <p:ext uri="{BB962C8B-B14F-4D97-AF65-F5344CB8AC3E}">
        <p14:creationId xmlns:p14="http://schemas.microsoft.com/office/powerpoint/2010/main" val="3089016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D98A373E-CDA0-77A6-3085-AFA505498C27}"/>
              </a:ext>
            </a:extLst>
          </p:cNvPr>
          <p:cNvSpPr>
            <a:spLocks noGrp="1"/>
          </p:cNvSpPr>
          <p:nvPr>
            <p:ph type="body" sz="quarter" idx="10"/>
          </p:nvPr>
        </p:nvSpPr>
        <p:spPr>
          <a:xfrm>
            <a:off x="3008376" y="2423160"/>
            <a:ext cx="5970732" cy="1497012"/>
          </a:xfrm>
          <a:prstGeom prst="rect">
            <a:avLst/>
          </a:prstGeom>
        </p:spPr>
        <p:txBody>
          <a:bodyPr/>
          <a:lstStyle/>
          <a:p>
            <a:r>
              <a:rPr lang="en-US" sz="2800" dirty="0">
                <a:solidFill>
                  <a:srgbClr val="0084CA"/>
                </a:solidFill>
              </a:rPr>
              <a:t>REWORD</a:t>
            </a:r>
          </a:p>
          <a:p>
            <a:r>
              <a:rPr lang="en-US" sz="2800" dirty="0"/>
              <a:t>Restate the idea using academic or mathematical language.</a:t>
            </a:r>
          </a:p>
        </p:txBody>
      </p:sp>
    </p:spTree>
    <p:extLst>
      <p:ext uri="{BB962C8B-B14F-4D97-AF65-F5344CB8AC3E}">
        <p14:creationId xmlns:p14="http://schemas.microsoft.com/office/powerpoint/2010/main" val="2163965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2A3303C8-AD38-AC00-02CC-48D5BC09C7CA}"/>
              </a:ext>
            </a:extLst>
          </p:cNvPr>
          <p:cNvSpPr>
            <a:spLocks noGrp="1"/>
          </p:cNvSpPr>
          <p:nvPr>
            <p:ph type="body" sz="quarter" idx="10"/>
          </p:nvPr>
        </p:nvSpPr>
        <p:spPr>
          <a:xfrm>
            <a:off x="2963406" y="585883"/>
            <a:ext cx="5026351" cy="1497012"/>
          </a:xfrm>
          <a:prstGeom prst="rect">
            <a:avLst/>
          </a:prstGeom>
        </p:spPr>
        <p:txBody>
          <a:bodyPr/>
          <a:lstStyle/>
          <a:p>
            <a:r>
              <a:rPr lang="en-US" sz="2800" dirty="0">
                <a:solidFill>
                  <a:srgbClr val="0084CA"/>
                </a:solidFill>
              </a:rPr>
              <a:t>RECORD</a:t>
            </a:r>
          </a:p>
          <a:p>
            <a:r>
              <a:rPr lang="en-US" sz="2800" dirty="0"/>
              <a:t>Record ideas using words, numbers or pictures.</a:t>
            </a:r>
          </a:p>
        </p:txBody>
      </p:sp>
    </p:spTree>
    <p:extLst>
      <p:ext uri="{BB962C8B-B14F-4D97-AF65-F5344CB8AC3E}">
        <p14:creationId xmlns:p14="http://schemas.microsoft.com/office/powerpoint/2010/main" val="1767928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2139DD38-E842-3BB4-932C-98A2CCD5DEDC}"/>
              </a:ext>
            </a:extLst>
          </p:cNvPr>
          <p:cNvSpPr>
            <a:spLocks noGrp="1"/>
          </p:cNvSpPr>
          <p:nvPr>
            <p:ph type="body" sz="quarter" idx="10"/>
          </p:nvPr>
        </p:nvSpPr>
        <p:spPr>
          <a:xfrm>
            <a:off x="3008376" y="2423160"/>
            <a:ext cx="6015703" cy="1497012"/>
          </a:xfrm>
          <a:prstGeom prst="rect">
            <a:avLst/>
          </a:prstGeom>
        </p:spPr>
        <p:txBody>
          <a:bodyPr anchor="ctr"/>
          <a:lstStyle/>
          <a:p>
            <a:pPr marL="0" indent="0">
              <a:buNone/>
            </a:pPr>
            <a:r>
              <a:rPr lang="en-US" sz="2400" b="1" dirty="0">
                <a:solidFill>
                  <a:srgbClr val="45B663"/>
                </a:solidFill>
              </a:rPr>
              <a:t>THREE READS</a:t>
            </a:r>
          </a:p>
          <a:p>
            <a:pPr marL="342900" indent="-342900">
              <a:buFont typeface="Arial" panose="020B0604020202020204" pitchFamily="34" charset="0"/>
              <a:buChar char="•"/>
            </a:pPr>
            <a:r>
              <a:rPr lang="en-US" sz="2400" b="1" dirty="0"/>
              <a:t>Read 1: </a:t>
            </a:r>
            <a:r>
              <a:rPr lang="en-US" sz="2400" b="0" dirty="0"/>
              <a:t>What is the problem about?</a:t>
            </a:r>
          </a:p>
          <a:p>
            <a:pPr marL="342900" indent="-342900">
              <a:buFont typeface="Arial" panose="020B0604020202020204" pitchFamily="34" charset="0"/>
              <a:buChar char="•"/>
            </a:pPr>
            <a:r>
              <a:rPr lang="en-US" sz="2400" b="1" dirty="0"/>
              <a:t>Read 2: </a:t>
            </a:r>
            <a:r>
              <a:rPr lang="en-US" sz="2400" b="0" dirty="0"/>
              <a:t>What are you trying to find out?</a:t>
            </a:r>
          </a:p>
          <a:p>
            <a:pPr marL="342900" indent="-342900">
              <a:buFont typeface="Arial" panose="020B0604020202020204" pitchFamily="34" charset="0"/>
              <a:buChar char="•"/>
            </a:pPr>
            <a:r>
              <a:rPr lang="en-US" sz="2400" b="1" dirty="0"/>
              <a:t>Read 3: </a:t>
            </a:r>
            <a:r>
              <a:rPr lang="en-US" sz="2400" b="0" dirty="0"/>
              <a:t>What information is important?</a:t>
            </a:r>
          </a:p>
        </p:txBody>
      </p:sp>
    </p:spTree>
    <p:extLst>
      <p:ext uri="{BB962C8B-B14F-4D97-AF65-F5344CB8AC3E}">
        <p14:creationId xmlns:p14="http://schemas.microsoft.com/office/powerpoint/2010/main" val="714338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AF2710CE-38C7-5537-4CE1-196851860458}"/>
              </a:ext>
            </a:extLst>
          </p:cNvPr>
          <p:cNvSpPr>
            <a:spLocks noGrp="1"/>
          </p:cNvSpPr>
          <p:nvPr>
            <p:ph type="body" sz="quarter" idx="10"/>
          </p:nvPr>
        </p:nvSpPr>
        <p:spPr>
          <a:xfrm>
            <a:off x="3008376" y="2423160"/>
            <a:ext cx="5925762" cy="1497012"/>
          </a:xfrm>
          <a:prstGeom prst="rect">
            <a:avLst/>
          </a:prstGeom>
        </p:spPr>
        <p:txBody>
          <a:bodyPr anchor="ctr"/>
          <a:lstStyle/>
          <a:p>
            <a:pPr marL="0" indent="0">
              <a:buNone/>
            </a:pPr>
            <a:r>
              <a:rPr lang="en-US" sz="2400" b="1" dirty="0">
                <a:solidFill>
                  <a:srgbClr val="45B663"/>
                </a:solidFill>
              </a:rPr>
              <a:t>CO-CRAFT QUESTIONS</a:t>
            </a:r>
          </a:p>
          <a:p>
            <a:pPr marL="342900" indent="-342900">
              <a:buFont typeface="Arial" panose="020B0604020202020204" pitchFamily="34" charset="0"/>
              <a:buChar char="•"/>
            </a:pPr>
            <a:r>
              <a:rPr lang="en-US" sz="2400" b="0" dirty="0"/>
              <a:t>What is the problem about?</a:t>
            </a:r>
          </a:p>
          <a:p>
            <a:pPr marL="342900" indent="-342900">
              <a:buFont typeface="Arial" panose="020B0604020202020204" pitchFamily="34" charset="0"/>
              <a:buChar char="•"/>
            </a:pPr>
            <a:r>
              <a:rPr lang="en-US" sz="2400" b="0" dirty="0"/>
              <a:t>What questions can you ask that</a:t>
            </a:r>
            <a:br>
              <a:rPr lang="en-US" sz="2400" b="0" dirty="0"/>
            </a:br>
            <a:r>
              <a:rPr lang="en-US" sz="2400" b="0" dirty="0"/>
              <a:t>mathematics can answer?</a:t>
            </a:r>
          </a:p>
        </p:txBody>
      </p:sp>
    </p:spTree>
    <p:extLst>
      <p:ext uri="{BB962C8B-B14F-4D97-AF65-F5344CB8AC3E}">
        <p14:creationId xmlns:p14="http://schemas.microsoft.com/office/powerpoint/2010/main" val="26605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Try It">
            <a:extLst>
              <a:ext uri="{FF2B5EF4-FFF2-40B4-BE49-F238E27FC236}">
                <a16:creationId xmlns:a16="http://schemas.microsoft.com/office/drawing/2014/main" id="{1618BE40-8FD2-F743-83DB-28CCE93803E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70496" y="-8988"/>
            <a:ext cx="1291604" cy="743419"/>
          </a:xfrm>
        </p:spPr>
      </p:pic>
      <p:sp>
        <p:nvSpPr>
          <p:cNvPr id="14" name="Text Placeholder 13">
            <a:extLst>
              <a:ext uri="{FF2B5EF4-FFF2-40B4-BE49-F238E27FC236}">
                <a16:creationId xmlns:a16="http://schemas.microsoft.com/office/drawing/2014/main" id="{5F6B28FF-43A5-BC43-AD70-BBD20199806D}"/>
              </a:ext>
            </a:extLst>
          </p:cNvPr>
          <p:cNvSpPr>
            <a:spLocks noGrp="1"/>
          </p:cNvSpPr>
          <p:nvPr>
            <p:ph type="body" sz="quarter" idx="12"/>
          </p:nvPr>
        </p:nvSpPr>
        <p:spPr>
          <a:xfrm>
            <a:off x="1651566" y="-36409"/>
            <a:ext cx="7600989" cy="699720"/>
          </a:xfrm>
        </p:spPr>
        <p:txBody>
          <a:bodyPr/>
          <a:lstStyle/>
          <a:p>
            <a:r>
              <a:rPr lang="en-US" dirty="0"/>
              <a:t>Make sense of the problem</a:t>
            </a:r>
          </a:p>
        </p:txBody>
      </p:sp>
      <p:sp>
        <p:nvSpPr>
          <p:cNvPr id="12" name="Text Placeholder 11">
            <a:extLst>
              <a:ext uri="{FF2B5EF4-FFF2-40B4-BE49-F238E27FC236}">
                <a16:creationId xmlns:a16="http://schemas.microsoft.com/office/drawing/2014/main" id="{6309023C-4FE5-F24C-B15F-816C6D0627E2}"/>
              </a:ext>
            </a:extLst>
          </p:cNvPr>
          <p:cNvSpPr>
            <a:spLocks noGrp="1"/>
          </p:cNvSpPr>
          <p:nvPr>
            <p:ph type="body" sz="quarter" idx="10"/>
          </p:nvPr>
        </p:nvSpPr>
        <p:spPr>
          <a:xfrm>
            <a:off x="413148" y="1146175"/>
            <a:ext cx="5486400" cy="969264"/>
          </a:xfrm>
        </p:spPr>
        <p:txBody>
          <a:bodyPr/>
          <a:lstStyle/>
          <a:p>
            <a:r>
              <a:rPr lang="en-US" dirty="0"/>
              <a:t>Ashwini jogs on the track at her school. She uses a watch to track her progress. </a:t>
            </a:r>
          </a:p>
        </p:txBody>
      </p:sp>
      <p:pic>
        <p:nvPicPr>
          <p:cNvPr id="27" name="Content Placeholder 26">
            <a:extLst>
              <a:ext uri="{FF2B5EF4-FFF2-40B4-BE49-F238E27FC236}">
                <a16:creationId xmlns:a16="http://schemas.microsoft.com/office/drawing/2014/main" id="{2A46B498-E51A-DA4E-9623-E98986D3EFB9}"/>
              </a:ext>
              <a:ext uri="{C183D7F6-B498-43B3-948B-1728B52AA6E4}">
                <adec:decorative xmlns:adec="http://schemas.microsoft.com/office/drawing/2017/decorative" val="1"/>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6217920" y="1146175"/>
            <a:ext cx="1943100" cy="2651760"/>
          </a:xfrm>
        </p:spPr>
      </p:pic>
      <p:sp>
        <p:nvSpPr>
          <p:cNvPr id="23" name="Content Placeholder 22">
            <a:extLst>
              <a:ext uri="{FF2B5EF4-FFF2-40B4-BE49-F238E27FC236}">
                <a16:creationId xmlns:a16="http://schemas.microsoft.com/office/drawing/2014/main" id="{157CF542-CEA2-2843-BF2E-48B036E03EB9}"/>
              </a:ext>
            </a:extLst>
          </p:cNvPr>
          <p:cNvSpPr>
            <a:spLocks noGrp="1"/>
          </p:cNvSpPr>
          <p:nvPr>
            <p:ph sz="quarter" idx="11"/>
          </p:nvPr>
        </p:nvSpPr>
        <p:spPr/>
        <p:txBody>
          <a:bodyPr/>
          <a:lstStyle/>
          <a:p>
            <a:r>
              <a:rPr lang="en-US" dirty="0"/>
              <a:t>What is the problem about?</a:t>
            </a:r>
          </a:p>
        </p:txBody>
      </p:sp>
      <p:sp>
        <p:nvSpPr>
          <p:cNvPr id="25" name="Text Placeholder 24">
            <a:extLst>
              <a:ext uri="{FF2B5EF4-FFF2-40B4-BE49-F238E27FC236}">
                <a16:creationId xmlns:a16="http://schemas.microsoft.com/office/drawing/2014/main" id="{B3A621FB-BC8C-0442-AF07-C47AD010C7DD}"/>
              </a:ext>
            </a:extLst>
          </p:cNvPr>
          <p:cNvSpPr>
            <a:spLocks noGrp="1"/>
          </p:cNvSpPr>
          <p:nvPr>
            <p:ph type="body" sz="quarter" idx="16"/>
          </p:nvPr>
        </p:nvSpPr>
        <p:spPr/>
        <p:txBody>
          <a:bodyPr/>
          <a:lstStyle/>
          <a:p>
            <a:r>
              <a:rPr lang="en-US" dirty="0"/>
              <a:t>363</a:t>
            </a:r>
          </a:p>
        </p:txBody>
      </p:sp>
    </p:spTree>
    <p:extLst>
      <p:ext uri="{BB962C8B-B14F-4D97-AF65-F5344CB8AC3E}">
        <p14:creationId xmlns:p14="http://schemas.microsoft.com/office/powerpoint/2010/main" val="355353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3E6CA520-1CE0-6093-7720-D2BC8AA0056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2023169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E061AD95-8524-2D62-CEB8-BC6C6CD2C3BB}"/>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51093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436EC2A6-9010-BF4D-9D9F-CBF0B4211E5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3FBCD7FB-F399-E940-9B0B-D9D0E29CE3B8}"/>
              </a:ext>
            </a:extLst>
          </p:cNvPr>
          <p:cNvSpPr>
            <a:spLocks noGrp="1"/>
          </p:cNvSpPr>
          <p:nvPr>
            <p:ph type="body" sz="quarter" idx="12"/>
          </p:nvPr>
        </p:nvSpPr>
        <p:spPr/>
        <p:txBody>
          <a:bodyPr/>
          <a:lstStyle/>
          <a:p>
            <a:r>
              <a:rPr lang="en-US" dirty="0"/>
              <a:t>Make sense of the problem</a:t>
            </a:r>
          </a:p>
        </p:txBody>
      </p:sp>
      <p:sp>
        <p:nvSpPr>
          <p:cNvPr id="8" name="Text Placeholder 7">
            <a:extLst>
              <a:ext uri="{FF2B5EF4-FFF2-40B4-BE49-F238E27FC236}">
                <a16:creationId xmlns:a16="http://schemas.microsoft.com/office/drawing/2014/main" id="{4537F0E9-75B6-AE45-BD1E-EB1DB404BBD5}"/>
              </a:ext>
            </a:extLst>
          </p:cNvPr>
          <p:cNvSpPr>
            <a:spLocks noGrp="1"/>
          </p:cNvSpPr>
          <p:nvPr>
            <p:ph type="body" sz="quarter" idx="10"/>
          </p:nvPr>
        </p:nvSpPr>
        <p:spPr/>
        <p:txBody>
          <a:bodyPr/>
          <a:lstStyle/>
          <a:p>
            <a:r>
              <a:rPr lang="en-US" dirty="0"/>
              <a:t>Ashwini jogs on the track at her school. She uses a watch to track her progress. At this rate, how long will it take her to jog 16 laps?</a:t>
            </a:r>
          </a:p>
        </p:txBody>
      </p:sp>
      <p:pic>
        <p:nvPicPr>
          <p:cNvPr id="16" name="Content Placeholder 26">
            <a:extLst>
              <a:ext uri="{FF2B5EF4-FFF2-40B4-BE49-F238E27FC236}">
                <a16:creationId xmlns:a16="http://schemas.microsoft.com/office/drawing/2014/main" id="{0D00E67C-969F-7D41-BCA1-7B23B265A52B}"/>
              </a:ext>
              <a:ext uri="{C183D7F6-B498-43B3-948B-1728B52AA6E4}">
                <adec:decorative xmlns:adec="http://schemas.microsoft.com/office/drawing/2017/decorative" val="1"/>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6217920" y="1146175"/>
            <a:ext cx="1943100" cy="2651760"/>
          </a:xfrm>
        </p:spPr>
      </p:pic>
      <p:sp>
        <p:nvSpPr>
          <p:cNvPr id="9" name="Content Placeholder 8">
            <a:extLst>
              <a:ext uri="{FF2B5EF4-FFF2-40B4-BE49-F238E27FC236}">
                <a16:creationId xmlns:a16="http://schemas.microsoft.com/office/drawing/2014/main" id="{9CBBB2AD-E852-BD45-ABC4-C885BF27C028}"/>
              </a:ext>
            </a:extLst>
          </p:cNvPr>
          <p:cNvSpPr>
            <a:spLocks noGrp="1"/>
          </p:cNvSpPr>
          <p:nvPr>
            <p:ph sz="quarter" idx="11"/>
          </p:nvPr>
        </p:nvSpPr>
        <p:spPr/>
        <p:txBody>
          <a:bodyPr/>
          <a:lstStyle/>
          <a:p>
            <a:pPr lvl="0" fontAlgn="base"/>
            <a:r>
              <a:rPr lang="en-US" dirty="0"/>
              <a:t>What are you trying to find out?</a:t>
            </a:r>
          </a:p>
          <a:p>
            <a:r>
              <a:rPr lang="en-US" dirty="0"/>
              <a:t>What information is important?</a:t>
            </a:r>
          </a:p>
        </p:txBody>
      </p:sp>
      <p:sp>
        <p:nvSpPr>
          <p:cNvPr id="13" name="Text Placeholder 12">
            <a:extLst>
              <a:ext uri="{FF2B5EF4-FFF2-40B4-BE49-F238E27FC236}">
                <a16:creationId xmlns:a16="http://schemas.microsoft.com/office/drawing/2014/main" id="{FD23E351-51C5-524F-8968-C173710C4EAD}"/>
              </a:ext>
            </a:extLst>
          </p:cNvPr>
          <p:cNvSpPr>
            <a:spLocks noGrp="1"/>
          </p:cNvSpPr>
          <p:nvPr>
            <p:ph type="body" sz="quarter" idx="16"/>
          </p:nvPr>
        </p:nvSpPr>
        <p:spPr/>
        <p:txBody>
          <a:bodyPr/>
          <a:lstStyle/>
          <a:p>
            <a:r>
              <a:rPr lang="en-US" dirty="0"/>
              <a:t>363</a:t>
            </a:r>
          </a:p>
        </p:txBody>
      </p:sp>
    </p:spTree>
    <p:extLst>
      <p:ext uri="{BB962C8B-B14F-4D97-AF65-F5344CB8AC3E}">
        <p14:creationId xmlns:p14="http://schemas.microsoft.com/office/powerpoint/2010/main" val="181891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3FAF4D03-1E1A-C046-AA90-4445E7E5E6C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60CA3655-C290-2249-AE36-0D0AB0A47355}"/>
              </a:ext>
            </a:extLst>
          </p:cNvPr>
          <p:cNvSpPr>
            <a:spLocks noGrp="1"/>
          </p:cNvSpPr>
          <p:nvPr>
            <p:ph type="body" sz="quarter" idx="12"/>
          </p:nvPr>
        </p:nvSpPr>
        <p:spPr/>
        <p:txBody>
          <a:bodyPr/>
          <a:lstStyle/>
          <a:p>
            <a:r>
              <a:rPr lang="en-US" dirty="0"/>
              <a:t>Solve and support your thinking</a:t>
            </a:r>
          </a:p>
        </p:txBody>
      </p:sp>
      <p:sp>
        <p:nvSpPr>
          <p:cNvPr id="8" name="Text Placeholder 7">
            <a:extLst>
              <a:ext uri="{FF2B5EF4-FFF2-40B4-BE49-F238E27FC236}">
                <a16:creationId xmlns:a16="http://schemas.microsoft.com/office/drawing/2014/main" id="{3AB0D340-A188-F543-B79E-7A4719274B72}"/>
              </a:ext>
            </a:extLst>
          </p:cNvPr>
          <p:cNvSpPr>
            <a:spLocks noGrp="1"/>
          </p:cNvSpPr>
          <p:nvPr>
            <p:ph type="body" sz="quarter" idx="10"/>
          </p:nvPr>
        </p:nvSpPr>
        <p:spPr/>
        <p:txBody>
          <a:bodyPr/>
          <a:lstStyle/>
          <a:p>
            <a:r>
              <a:rPr lang="en-US" dirty="0"/>
              <a:t>Ashwini jogs on the track at her school. She uses a watch to track her progress. At this rate, how long will it take her to jog 16 laps?</a:t>
            </a:r>
          </a:p>
        </p:txBody>
      </p:sp>
      <p:pic>
        <p:nvPicPr>
          <p:cNvPr id="16" name="Content Placeholder 26">
            <a:extLst>
              <a:ext uri="{FF2B5EF4-FFF2-40B4-BE49-F238E27FC236}">
                <a16:creationId xmlns:a16="http://schemas.microsoft.com/office/drawing/2014/main" id="{5A238859-7505-8F48-A7A0-ACA19C9BCACA}"/>
              </a:ext>
              <a:ext uri="{C183D7F6-B498-43B3-948B-1728B52AA6E4}">
                <adec:decorative xmlns:adec="http://schemas.microsoft.com/office/drawing/2017/decorative" val="1"/>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6217920" y="1146175"/>
            <a:ext cx="1943100" cy="2651760"/>
          </a:xfrm>
        </p:spPr>
      </p:pic>
      <p:sp>
        <p:nvSpPr>
          <p:cNvPr id="11" name="Content Placeholder 10">
            <a:extLst>
              <a:ext uri="{FF2B5EF4-FFF2-40B4-BE49-F238E27FC236}">
                <a16:creationId xmlns:a16="http://schemas.microsoft.com/office/drawing/2014/main" id="{D40987D6-8D8A-0943-9C62-8E0CE5761F29}"/>
              </a:ext>
            </a:extLst>
          </p:cNvPr>
          <p:cNvSpPr>
            <a:spLocks noGrp="1"/>
          </p:cNvSpPr>
          <p:nvPr>
            <p:ph sz="quarter" idx="14"/>
          </p:nvPr>
        </p:nvSpPr>
        <p:spPr/>
        <p:txBody>
          <a:bodyPr/>
          <a:lstStyle/>
          <a:p>
            <a:r>
              <a:rPr lang="en-US" b="1" dirty="0">
                <a:solidFill>
                  <a:srgbClr val="0071BC"/>
                </a:solidFill>
              </a:rPr>
              <a:t>Math Toolkit  </a:t>
            </a:r>
            <a:r>
              <a:rPr lang="en-US" dirty="0"/>
              <a:t>double number lines, grid paper</a:t>
            </a:r>
          </a:p>
        </p:txBody>
      </p:sp>
      <p:sp>
        <p:nvSpPr>
          <p:cNvPr id="13" name="Text Placeholder 12">
            <a:extLst>
              <a:ext uri="{FF2B5EF4-FFF2-40B4-BE49-F238E27FC236}">
                <a16:creationId xmlns:a16="http://schemas.microsoft.com/office/drawing/2014/main" id="{57BC41A3-C0AA-CC46-B1E9-0D56392669FE}"/>
              </a:ext>
            </a:extLst>
          </p:cNvPr>
          <p:cNvSpPr>
            <a:spLocks noGrp="1"/>
          </p:cNvSpPr>
          <p:nvPr>
            <p:ph type="body" sz="quarter" idx="16"/>
          </p:nvPr>
        </p:nvSpPr>
        <p:spPr/>
        <p:txBody>
          <a:bodyPr/>
          <a:lstStyle/>
          <a:p>
            <a:r>
              <a:rPr lang="en-US" dirty="0"/>
              <a:t>363</a:t>
            </a:r>
          </a:p>
        </p:txBody>
      </p:sp>
    </p:spTree>
    <p:extLst>
      <p:ext uri="{BB962C8B-B14F-4D97-AF65-F5344CB8AC3E}">
        <p14:creationId xmlns:p14="http://schemas.microsoft.com/office/powerpoint/2010/main" val="351835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Discuss It">
            <a:extLst>
              <a:ext uri="{FF2B5EF4-FFF2-40B4-BE49-F238E27FC236}">
                <a16:creationId xmlns:a16="http://schemas.microsoft.com/office/drawing/2014/main" id="{169EEDF4-F2D8-1249-8EE2-D3B9581EC1F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50C67A60-20D8-6C49-8CB9-9625628CB690}"/>
              </a:ext>
            </a:extLst>
          </p:cNvPr>
          <p:cNvSpPr>
            <a:spLocks noGrp="1"/>
          </p:cNvSpPr>
          <p:nvPr>
            <p:ph type="body" sz="quarter" idx="12"/>
          </p:nvPr>
        </p:nvSpPr>
        <p:spPr/>
        <p:txBody>
          <a:bodyPr/>
          <a:lstStyle/>
          <a:p>
            <a:r>
              <a:rPr lang="en-US" dirty="0"/>
              <a:t>Share your thinking with a partner</a:t>
            </a:r>
          </a:p>
        </p:txBody>
      </p:sp>
      <p:sp>
        <p:nvSpPr>
          <p:cNvPr id="8" name="Text Placeholder 7">
            <a:extLst>
              <a:ext uri="{FF2B5EF4-FFF2-40B4-BE49-F238E27FC236}">
                <a16:creationId xmlns:a16="http://schemas.microsoft.com/office/drawing/2014/main" id="{5B58EE7F-5AE9-A240-8BB2-179879979233}"/>
              </a:ext>
            </a:extLst>
          </p:cNvPr>
          <p:cNvSpPr>
            <a:spLocks noGrp="1"/>
          </p:cNvSpPr>
          <p:nvPr>
            <p:ph type="body" sz="quarter" idx="10"/>
          </p:nvPr>
        </p:nvSpPr>
        <p:spPr>
          <a:xfrm>
            <a:off x="2030390" y="2701082"/>
            <a:ext cx="4965700" cy="1708269"/>
          </a:xfrm>
        </p:spPr>
        <p:txBody>
          <a:bodyPr/>
          <a:lstStyle/>
          <a:p>
            <a:r>
              <a:rPr lang="en-US" b="1" i="1" dirty="0">
                <a:solidFill>
                  <a:srgbClr val="0071BC"/>
                </a:solidFill>
              </a:rPr>
              <a:t>Ask: </a:t>
            </a:r>
            <a:r>
              <a:rPr lang="en-US" dirty="0"/>
              <a:t>How does your model show </a:t>
            </a:r>
            <a:br>
              <a:rPr lang="en-US" dirty="0"/>
            </a:br>
            <a:r>
              <a:rPr lang="en-US" dirty="0"/>
              <a:t>Ashwini’s rate?</a:t>
            </a:r>
          </a:p>
          <a:p>
            <a:r>
              <a:rPr lang="en-US" b="1" i="1" dirty="0">
                <a:solidFill>
                  <a:srgbClr val="0071BC"/>
                </a:solidFill>
              </a:rPr>
              <a:t>Share: </a:t>
            </a:r>
            <a:r>
              <a:rPr lang="en-US" dirty="0"/>
              <a:t>My model shows Ashwini’s </a:t>
            </a:r>
            <a:br>
              <a:rPr lang="en-US" dirty="0"/>
            </a:br>
            <a:r>
              <a:rPr lang="en-US" dirty="0"/>
              <a:t>rate . . .</a:t>
            </a:r>
          </a:p>
        </p:txBody>
      </p:sp>
      <p:sp>
        <p:nvSpPr>
          <p:cNvPr id="11" name="Text Placeholder 10">
            <a:extLst>
              <a:ext uri="{FF2B5EF4-FFF2-40B4-BE49-F238E27FC236}">
                <a16:creationId xmlns:a16="http://schemas.microsoft.com/office/drawing/2014/main" id="{ECD6A1A6-8ABF-5547-8E02-E11E13DF505D}"/>
              </a:ext>
            </a:extLst>
          </p:cNvPr>
          <p:cNvSpPr>
            <a:spLocks noGrp="1"/>
          </p:cNvSpPr>
          <p:nvPr>
            <p:ph type="body" sz="quarter" idx="16"/>
          </p:nvPr>
        </p:nvSpPr>
        <p:spPr/>
        <p:txBody>
          <a:bodyPr/>
          <a:lstStyle/>
          <a:p>
            <a:r>
              <a:rPr lang="en-US" dirty="0"/>
              <a:t>363</a:t>
            </a:r>
          </a:p>
        </p:txBody>
      </p:sp>
    </p:spTree>
    <p:extLst>
      <p:ext uri="{BB962C8B-B14F-4D97-AF65-F5344CB8AC3E}">
        <p14:creationId xmlns:p14="http://schemas.microsoft.com/office/powerpoint/2010/main" val="143580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iscuss It">
            <a:extLst>
              <a:ext uri="{FF2B5EF4-FFF2-40B4-BE49-F238E27FC236}">
                <a16:creationId xmlns:a16="http://schemas.microsoft.com/office/drawing/2014/main" id="{0A01133D-BEB2-FA40-9DC8-34333280609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EF915188-A066-6E4A-B2DA-F40ADEA59BE0}"/>
              </a:ext>
            </a:extLst>
          </p:cNvPr>
          <p:cNvSpPr>
            <a:spLocks noGrp="1"/>
          </p:cNvSpPr>
          <p:nvPr>
            <p:ph type="body" sz="quarter" idx="12"/>
          </p:nvPr>
        </p:nvSpPr>
        <p:spPr/>
        <p:txBody>
          <a:bodyPr/>
          <a:lstStyle/>
          <a:p>
            <a:r>
              <a:rPr lang="en-US" dirty="0"/>
              <a:t>Compare class strategies</a:t>
            </a:r>
          </a:p>
        </p:txBody>
      </p:sp>
      <p:sp>
        <p:nvSpPr>
          <p:cNvPr id="6" name="Text Placeholder 5">
            <a:extLst>
              <a:ext uri="{FF2B5EF4-FFF2-40B4-BE49-F238E27FC236}">
                <a16:creationId xmlns:a16="http://schemas.microsoft.com/office/drawing/2014/main" id="{AF2539D3-2D08-104F-BD9F-FD5DB023D247}"/>
              </a:ext>
            </a:extLst>
          </p:cNvPr>
          <p:cNvSpPr>
            <a:spLocks noGrp="1"/>
          </p:cNvSpPr>
          <p:nvPr>
            <p:ph type="body" sz="quarter" idx="10"/>
          </p:nvPr>
        </p:nvSpPr>
        <p:spPr/>
        <p:txBody>
          <a:bodyPr/>
          <a:lstStyle/>
          <a:p>
            <a:r>
              <a:rPr lang="en-US" dirty="0"/>
              <a:t>Ashwini jogs on the track at her school. She uses a watch to track her progress. At this rate, how long will it take her to jog 16 laps?</a:t>
            </a:r>
          </a:p>
        </p:txBody>
      </p:sp>
      <p:pic>
        <p:nvPicPr>
          <p:cNvPr id="8" name="Content Placeholder 26">
            <a:extLst>
              <a:ext uri="{FF2B5EF4-FFF2-40B4-BE49-F238E27FC236}">
                <a16:creationId xmlns:a16="http://schemas.microsoft.com/office/drawing/2014/main" id="{C864A6B6-7E09-974C-85DF-FAB2AF6CD5C9}"/>
              </a:ext>
              <a:ext uri="{C183D7F6-B498-43B3-948B-1728B52AA6E4}">
                <adec:decorative xmlns:adec="http://schemas.microsoft.com/office/drawing/2017/decorative" val="1"/>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6217920" y="1146175"/>
            <a:ext cx="1943100" cy="2651760"/>
          </a:xfrm>
        </p:spPr>
      </p:pic>
      <p:pic>
        <p:nvPicPr>
          <p:cNvPr id="14" name="Picture 13">
            <a:extLst>
              <a:ext uri="{FF2B5EF4-FFF2-40B4-BE49-F238E27FC236}">
                <a16:creationId xmlns:a16="http://schemas.microsoft.com/office/drawing/2014/main" id="{5D6D53A8-11ED-B140-97FB-7C8B76FFC21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95360" y="6007608"/>
            <a:ext cx="495300" cy="457200"/>
          </a:xfrm>
          <a:prstGeom prst="rect">
            <a:avLst/>
          </a:prstGeom>
        </p:spPr>
      </p:pic>
      <p:sp>
        <p:nvSpPr>
          <p:cNvPr id="10" name="Text Placeholder 9">
            <a:extLst>
              <a:ext uri="{FF2B5EF4-FFF2-40B4-BE49-F238E27FC236}">
                <a16:creationId xmlns:a16="http://schemas.microsoft.com/office/drawing/2014/main" id="{FC34C7A8-00EF-5B41-84C9-303B6CC6C530}"/>
              </a:ext>
            </a:extLst>
          </p:cNvPr>
          <p:cNvSpPr>
            <a:spLocks noGrp="1"/>
          </p:cNvSpPr>
          <p:nvPr>
            <p:ph type="body" sz="quarter" idx="16"/>
          </p:nvPr>
        </p:nvSpPr>
        <p:spPr/>
        <p:txBody>
          <a:bodyPr/>
          <a:lstStyle/>
          <a:p>
            <a:r>
              <a:rPr lang="en-US" dirty="0"/>
              <a:t>363</a:t>
            </a:r>
          </a:p>
        </p:txBody>
      </p:sp>
    </p:spTree>
    <p:extLst>
      <p:ext uri="{BB962C8B-B14F-4D97-AF65-F5344CB8AC3E}">
        <p14:creationId xmlns:p14="http://schemas.microsoft.com/office/powerpoint/2010/main" val="281428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B1202613-3675-5849-892E-FF980F9B6536}"/>
              </a:ext>
            </a:extLst>
          </p:cNvPr>
          <p:cNvSpPr>
            <a:spLocks noGrp="1"/>
          </p:cNvSpPr>
          <p:nvPr>
            <p:ph type="body" sz="quarter" idx="20"/>
          </p:nvPr>
        </p:nvSpPr>
        <p:spPr/>
        <p:txBody>
          <a:bodyPr/>
          <a:lstStyle/>
          <a:p>
            <a:r>
              <a:rPr lang="en-US" dirty="0"/>
              <a:t>Model It</a:t>
            </a:r>
          </a:p>
        </p:txBody>
      </p:sp>
      <p:sp>
        <p:nvSpPr>
          <p:cNvPr id="16" name="Text Placeholder 15">
            <a:extLst>
              <a:ext uri="{FF2B5EF4-FFF2-40B4-BE49-F238E27FC236}">
                <a16:creationId xmlns:a16="http://schemas.microsoft.com/office/drawing/2014/main" id="{88454887-0808-3242-AEA2-21A15890153C}"/>
              </a:ext>
            </a:extLst>
          </p:cNvPr>
          <p:cNvSpPr>
            <a:spLocks noGrp="1"/>
          </p:cNvSpPr>
          <p:nvPr>
            <p:ph type="body" sz="quarter" idx="21"/>
          </p:nvPr>
        </p:nvSpPr>
        <p:spPr/>
        <p:txBody>
          <a:bodyPr/>
          <a:lstStyle/>
          <a:p>
            <a:r>
              <a:rPr lang="en-US" dirty="0"/>
              <a:t>Compare Strategies</a:t>
            </a:r>
          </a:p>
        </p:txBody>
      </p:sp>
      <p:sp>
        <p:nvSpPr>
          <p:cNvPr id="9" name="Content Placeholder 8">
            <a:extLst>
              <a:ext uri="{FF2B5EF4-FFF2-40B4-BE49-F238E27FC236}">
                <a16:creationId xmlns:a16="http://schemas.microsoft.com/office/drawing/2014/main" id="{1CA05B2F-3DC7-F74B-A339-517BFE546560}"/>
              </a:ext>
            </a:extLst>
          </p:cNvPr>
          <p:cNvSpPr>
            <a:spLocks noGrp="1"/>
          </p:cNvSpPr>
          <p:nvPr>
            <p:ph sz="quarter" idx="10"/>
          </p:nvPr>
        </p:nvSpPr>
        <p:spPr>
          <a:xfrm>
            <a:off x="665497" y="942857"/>
            <a:ext cx="5486400" cy="684976"/>
          </a:xfrm>
        </p:spPr>
        <p:txBody>
          <a:bodyPr/>
          <a:lstStyle/>
          <a:p>
            <a:r>
              <a:rPr lang="en-US" dirty="0"/>
              <a:t>You can use a table of equivalent ratios to solve the problem.</a:t>
            </a:r>
          </a:p>
        </p:txBody>
      </p:sp>
      <p:pic>
        <p:nvPicPr>
          <p:cNvPr id="22" name="Content Placeholder 21" descr="A table representing a ratio between laps and minutes. For more information, refer to page 364 in the Student Worktext.">
            <a:extLst>
              <a:ext uri="{FF2B5EF4-FFF2-40B4-BE49-F238E27FC236}">
                <a16:creationId xmlns:a16="http://schemas.microsoft.com/office/drawing/2014/main" id="{06C1C4AC-556D-024B-9CC0-620F17D972F1}"/>
              </a:ext>
            </a:extLst>
          </p:cNvPr>
          <p:cNvPicPr>
            <a:picLocks noGrp="1" noChangeAspect="1"/>
          </p:cNvPicPr>
          <p:nvPr>
            <p:ph sz="quarter" idx="15"/>
          </p:nvPr>
        </p:nvPicPr>
        <p:blipFill>
          <a:blip r:embed="rId3"/>
          <a:stretch>
            <a:fillRect/>
          </a:stretch>
        </p:blipFill>
        <p:spPr>
          <a:xfrm>
            <a:off x="1053229" y="1881490"/>
            <a:ext cx="3377272" cy="1914554"/>
          </a:xfrm>
        </p:spPr>
      </p:pic>
      <p:sp>
        <p:nvSpPr>
          <p:cNvPr id="14" name="Text Placeholder 13">
            <a:extLst>
              <a:ext uri="{FF2B5EF4-FFF2-40B4-BE49-F238E27FC236}">
                <a16:creationId xmlns:a16="http://schemas.microsoft.com/office/drawing/2014/main" id="{8D10C03F-24E8-FB48-828D-683C42418D5B}"/>
              </a:ext>
            </a:extLst>
          </p:cNvPr>
          <p:cNvSpPr>
            <a:spLocks noGrp="1"/>
          </p:cNvSpPr>
          <p:nvPr>
            <p:ph type="body" sz="quarter" idx="19"/>
          </p:nvPr>
        </p:nvSpPr>
        <p:spPr/>
        <p:txBody>
          <a:bodyPr/>
          <a:lstStyle/>
          <a:p>
            <a:r>
              <a:rPr lang="en-US" dirty="0"/>
              <a:t>364</a:t>
            </a:r>
          </a:p>
        </p:txBody>
      </p:sp>
    </p:spTree>
    <p:extLst>
      <p:ext uri="{BB962C8B-B14F-4D97-AF65-F5344CB8AC3E}">
        <p14:creationId xmlns:p14="http://schemas.microsoft.com/office/powerpoint/2010/main" val="104233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B1202613-3675-5849-892E-FF980F9B6536}"/>
              </a:ext>
            </a:extLst>
          </p:cNvPr>
          <p:cNvSpPr>
            <a:spLocks noGrp="1"/>
          </p:cNvSpPr>
          <p:nvPr>
            <p:ph type="body" sz="quarter" idx="20"/>
          </p:nvPr>
        </p:nvSpPr>
        <p:spPr>
          <a:xfrm>
            <a:off x="413149" y="90713"/>
            <a:ext cx="1283571" cy="395287"/>
          </a:xfrm>
        </p:spPr>
        <p:txBody>
          <a:bodyPr/>
          <a:lstStyle/>
          <a:p>
            <a:r>
              <a:rPr lang="en-US" dirty="0"/>
              <a:t>Model It</a:t>
            </a:r>
          </a:p>
        </p:txBody>
      </p:sp>
      <p:sp>
        <p:nvSpPr>
          <p:cNvPr id="16" name="Text Placeholder 15">
            <a:extLst>
              <a:ext uri="{FF2B5EF4-FFF2-40B4-BE49-F238E27FC236}">
                <a16:creationId xmlns:a16="http://schemas.microsoft.com/office/drawing/2014/main" id="{88454887-0808-3242-AEA2-21A15890153C}"/>
              </a:ext>
            </a:extLst>
          </p:cNvPr>
          <p:cNvSpPr>
            <a:spLocks noGrp="1"/>
          </p:cNvSpPr>
          <p:nvPr>
            <p:ph type="body" sz="quarter" idx="21"/>
          </p:nvPr>
        </p:nvSpPr>
        <p:spPr>
          <a:xfrm>
            <a:off x="6273817" y="80553"/>
            <a:ext cx="2870183" cy="489678"/>
          </a:xfrm>
        </p:spPr>
        <p:txBody>
          <a:bodyPr/>
          <a:lstStyle/>
          <a:p>
            <a:r>
              <a:rPr lang="en-US" dirty="0"/>
              <a:t>Compare Strategies</a:t>
            </a:r>
          </a:p>
        </p:txBody>
      </p:sp>
      <p:sp>
        <p:nvSpPr>
          <p:cNvPr id="9" name="Content Placeholder 8">
            <a:extLst>
              <a:ext uri="{FF2B5EF4-FFF2-40B4-BE49-F238E27FC236}">
                <a16:creationId xmlns:a16="http://schemas.microsoft.com/office/drawing/2014/main" id="{1CA05B2F-3DC7-F74B-A339-517BFE546560}"/>
              </a:ext>
            </a:extLst>
          </p:cNvPr>
          <p:cNvSpPr>
            <a:spLocks noGrp="1"/>
          </p:cNvSpPr>
          <p:nvPr>
            <p:ph sz="quarter" idx="10"/>
          </p:nvPr>
        </p:nvSpPr>
        <p:spPr>
          <a:xfrm>
            <a:off x="665163" y="942974"/>
            <a:ext cx="5486400" cy="2303921"/>
          </a:xfrm>
        </p:spPr>
        <p:txBody>
          <a:bodyPr/>
          <a:lstStyle/>
          <a:p>
            <a:pPr>
              <a:spcAft>
                <a:spcPts val="1000"/>
              </a:spcAft>
            </a:pPr>
            <a:r>
              <a:rPr lang="en-US" dirty="0"/>
              <a:t>You can find the unit rate and then use it to find equivalent ratios.</a:t>
            </a:r>
          </a:p>
          <a:p>
            <a:r>
              <a:rPr lang="en-US" dirty="0"/>
              <a:t>Divide the numbers in the ratio 15 : 6 to find the unit rate for minutes per lap.</a:t>
            </a:r>
          </a:p>
          <a:p>
            <a:endParaRPr lang="en-US" dirty="0"/>
          </a:p>
          <a:p>
            <a:pPr marL="234950"/>
            <a:r>
              <a:rPr lang="en-US" dirty="0"/>
              <a:t>minutes</a:t>
            </a:r>
          </a:p>
          <a:p>
            <a:pPr marL="234950"/>
            <a:r>
              <a:rPr lang="en-US" dirty="0"/>
              <a:t>      laps</a:t>
            </a:r>
          </a:p>
          <a:p>
            <a:endParaRPr lang="en-US" dirty="0"/>
          </a:p>
        </p:txBody>
      </p:sp>
      <p:sp>
        <p:nvSpPr>
          <p:cNvPr id="8" name="Content Placeholder 7">
            <a:extLst>
              <a:ext uri="{FF2B5EF4-FFF2-40B4-BE49-F238E27FC236}">
                <a16:creationId xmlns:a16="http://schemas.microsoft.com/office/drawing/2014/main" id="{812D43F1-FDBF-844C-B573-9D711FE0D7AA}"/>
              </a:ext>
            </a:extLst>
          </p:cNvPr>
          <p:cNvSpPr>
            <a:spLocks noGrp="1"/>
          </p:cNvSpPr>
          <p:nvPr>
            <p:ph sz="quarter" idx="15"/>
          </p:nvPr>
        </p:nvSpPr>
        <p:spPr>
          <a:xfrm>
            <a:off x="3257185" y="2777387"/>
            <a:ext cx="760144" cy="400110"/>
          </a:xfrm>
        </p:spPr>
        <p:txBody>
          <a:bodyPr wrap="none">
            <a:spAutoFit/>
          </a:bodyPr>
          <a:lstStyle/>
          <a:p>
            <a:r>
              <a:rPr lang="en-US" dirty="0"/>
              <a:t>= </a:t>
            </a:r>
            <a:r>
              <a:rPr lang="en-US" b="1" dirty="0">
                <a:solidFill>
                  <a:srgbClr val="0071BC"/>
                </a:solidFill>
              </a:rPr>
              <a:t>2.5</a:t>
            </a:r>
          </a:p>
        </p:txBody>
      </p:sp>
      <p:sp>
        <p:nvSpPr>
          <p:cNvPr id="10" name="Content Placeholder 9">
            <a:extLst>
              <a:ext uri="{FF2B5EF4-FFF2-40B4-BE49-F238E27FC236}">
                <a16:creationId xmlns:a16="http://schemas.microsoft.com/office/drawing/2014/main" id="{66B034B6-55CD-C34F-AB28-80809AA220E6}"/>
              </a:ext>
            </a:extLst>
          </p:cNvPr>
          <p:cNvSpPr>
            <a:spLocks noGrp="1"/>
          </p:cNvSpPr>
          <p:nvPr>
            <p:ph sz="quarter" idx="16"/>
          </p:nvPr>
        </p:nvSpPr>
        <p:spPr>
          <a:xfrm>
            <a:off x="665163" y="3386034"/>
            <a:ext cx="5486400" cy="768523"/>
          </a:xfrm>
        </p:spPr>
        <p:txBody>
          <a:bodyPr/>
          <a:lstStyle/>
          <a:p>
            <a:r>
              <a:rPr lang="en-US" dirty="0"/>
              <a:t>Multiply the </a:t>
            </a:r>
            <a:r>
              <a:rPr lang="en-US" b="1" dirty="0">
                <a:solidFill>
                  <a:srgbClr val="CE007A"/>
                </a:solidFill>
              </a:rPr>
              <a:t>number of laps </a:t>
            </a:r>
            <a:r>
              <a:rPr lang="en-US" dirty="0"/>
              <a:t>by the </a:t>
            </a:r>
            <a:r>
              <a:rPr lang="en-US" b="1" dirty="0">
                <a:solidFill>
                  <a:srgbClr val="0071BC"/>
                </a:solidFill>
              </a:rPr>
              <a:t>unit rate </a:t>
            </a:r>
            <a:r>
              <a:rPr lang="en-US" dirty="0"/>
              <a:t>for minutes per lap.</a:t>
            </a:r>
          </a:p>
        </p:txBody>
      </p:sp>
      <p:pic>
        <p:nvPicPr>
          <p:cNvPr id="21" name="Content Placeholder 20" descr="A table representing a ratio between laps and minutes. For more information, refer to page 364 in the Student Worktext.">
            <a:extLst>
              <a:ext uri="{FF2B5EF4-FFF2-40B4-BE49-F238E27FC236}">
                <a16:creationId xmlns:a16="http://schemas.microsoft.com/office/drawing/2014/main" id="{5C8172C5-BBDE-7B4E-A5D7-3DD822957B37}"/>
              </a:ext>
            </a:extLst>
          </p:cNvPr>
          <p:cNvPicPr>
            <a:picLocks noGrp="1" noChangeAspect="1"/>
          </p:cNvPicPr>
          <p:nvPr>
            <p:ph sz="quarter" idx="17"/>
          </p:nvPr>
        </p:nvPicPr>
        <p:blipFill>
          <a:blip r:embed="rId3"/>
          <a:stretch>
            <a:fillRect/>
          </a:stretch>
        </p:blipFill>
        <p:spPr>
          <a:xfrm>
            <a:off x="1052513" y="4319629"/>
            <a:ext cx="1943100" cy="1859280"/>
          </a:xfrm>
        </p:spPr>
      </p:pic>
      <p:cxnSp>
        <p:nvCxnSpPr>
          <p:cNvPr id="17" name="Straight Connector 16">
            <a:extLst>
              <a:ext uri="{FF2B5EF4-FFF2-40B4-BE49-F238E27FC236}">
                <a16:creationId xmlns:a16="http://schemas.microsoft.com/office/drawing/2014/main" id="{59F23CE3-EA6D-6340-9A44-ACA9FA54632D}"/>
              </a:ext>
              <a:ext uri="{C183D7F6-B498-43B3-948B-1728B52AA6E4}">
                <adec:decorative xmlns:adec="http://schemas.microsoft.com/office/drawing/2017/decorative" val="1"/>
              </a:ext>
            </a:extLst>
          </p:cNvPr>
          <p:cNvCxnSpPr>
            <a:cxnSpLocks/>
          </p:cNvCxnSpPr>
          <p:nvPr/>
        </p:nvCxnSpPr>
        <p:spPr>
          <a:xfrm flipH="1">
            <a:off x="1966407" y="2838560"/>
            <a:ext cx="338021" cy="0"/>
          </a:xfrm>
          <a:prstGeom prst="line">
            <a:avLst/>
          </a:prstGeom>
          <a:ln w="28575">
            <a:headEnd type="triangle" w="lg"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CE86D74F-50C0-BC4D-8829-95C01002CAA8}"/>
              </a:ext>
              <a:ext uri="{C183D7F6-B498-43B3-948B-1728B52AA6E4}">
                <adec:decorative xmlns:adec="http://schemas.microsoft.com/office/drawing/2017/decorative" val="1"/>
              </a:ext>
            </a:extLst>
          </p:cNvPr>
          <p:cNvCxnSpPr>
            <a:cxnSpLocks/>
          </p:cNvCxnSpPr>
          <p:nvPr/>
        </p:nvCxnSpPr>
        <p:spPr>
          <a:xfrm flipH="1">
            <a:off x="1966407" y="3112297"/>
            <a:ext cx="338021" cy="0"/>
          </a:xfrm>
          <a:prstGeom prst="line">
            <a:avLst/>
          </a:prstGeom>
          <a:ln w="28575">
            <a:headEnd type="triangle" w="lg" len="med"/>
          </a:ln>
        </p:spPr>
        <p:style>
          <a:lnRef idx="3">
            <a:schemeClr val="dk1"/>
          </a:lnRef>
          <a:fillRef idx="0">
            <a:schemeClr val="dk1"/>
          </a:fillRef>
          <a:effectRef idx="2">
            <a:schemeClr val="dk1"/>
          </a:effectRef>
          <a:fontRef idx="minor">
            <a:schemeClr val="tx1"/>
          </a:fontRef>
        </p:style>
      </p:cxnSp>
      <p:pic>
        <p:nvPicPr>
          <p:cNvPr id="18" name="Picture 17">
            <a:extLst>
              <a:ext uri="{FF2B5EF4-FFF2-40B4-BE49-F238E27FC236}">
                <a16:creationId xmlns:a16="http://schemas.microsoft.com/office/drawing/2014/main" id="{CE316B22-DE27-D647-BC10-FED7C8310AE5}"/>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80142" y="2731839"/>
            <a:ext cx="877043" cy="506705"/>
          </a:xfrm>
          <a:prstGeom prst="rect">
            <a:avLst/>
          </a:prstGeom>
        </p:spPr>
      </p:pic>
      <p:sp>
        <p:nvSpPr>
          <p:cNvPr id="14" name="Text Placeholder 13">
            <a:extLst>
              <a:ext uri="{FF2B5EF4-FFF2-40B4-BE49-F238E27FC236}">
                <a16:creationId xmlns:a16="http://schemas.microsoft.com/office/drawing/2014/main" id="{8D10C03F-24E8-FB48-828D-683C42418D5B}"/>
              </a:ext>
            </a:extLst>
          </p:cNvPr>
          <p:cNvSpPr>
            <a:spLocks noGrp="1"/>
          </p:cNvSpPr>
          <p:nvPr>
            <p:ph type="body" sz="quarter" idx="19"/>
          </p:nvPr>
        </p:nvSpPr>
        <p:spPr>
          <a:xfrm>
            <a:off x="413149" y="6550025"/>
            <a:ext cx="640080" cy="307975"/>
          </a:xfrm>
        </p:spPr>
        <p:txBody>
          <a:bodyPr/>
          <a:lstStyle/>
          <a:p>
            <a:r>
              <a:rPr lang="en-US" dirty="0"/>
              <a:t>364</a:t>
            </a:r>
          </a:p>
        </p:txBody>
      </p:sp>
    </p:spTree>
    <p:extLst>
      <p:ext uri="{BB962C8B-B14F-4D97-AF65-F5344CB8AC3E}">
        <p14:creationId xmlns:p14="http://schemas.microsoft.com/office/powerpoint/2010/main" val="388445552"/>
      </p:ext>
    </p:extLst>
  </p:cSld>
  <p:clrMapOvr>
    <a:masterClrMapping/>
  </p:clrMapOvr>
</p:sld>
</file>

<file path=ppt/theme/theme1.xml><?xml version="1.0" encoding="utf-8"?>
<a:theme xmlns:a="http://schemas.openxmlformats.org/drawingml/2006/main" name="Title-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y - Discuss - Connect - Close">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el - Picture - Solve - Analyze">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pply It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3016BF-8E25-4504-BCD6-B46AD12760DD}">
  <ds:schemaRefs>
    <ds:schemaRef ds:uri="031d766f-b14e-4c0e-af7a-21ee3738300f"/>
    <ds:schemaRef ds:uri="cc621c4b-eaca-4bd6-8859-1c1ea059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15E77D-10C0-46D6-80BE-C24706CFF18F}">
  <ds:schemaRefs>
    <ds:schemaRef ds:uri="http://schemas.microsoft.com/sharepoint/v3/contenttype/forms"/>
  </ds:schemaRefs>
</ds:datastoreItem>
</file>

<file path=customXml/itemProps3.xml><?xml version="1.0" encoding="utf-8"?>
<ds:datastoreItem xmlns:ds="http://schemas.openxmlformats.org/officeDocument/2006/customXml" ds:itemID="{2E831CA6-C77B-4385-AB0E-ECE5C454CB55}">
  <ds:schemaRefs>
    <ds:schemaRef ds:uri="http://schemas.microsoft.com/sharepoint/v3"/>
    <ds:schemaRef ds:uri="http://schemas.microsoft.com/office/2006/documentManagement/types"/>
    <ds:schemaRef ds:uri="http://www.w3.org/XML/1998/namespace"/>
    <ds:schemaRef ds:uri="031d766f-b14e-4c0e-af7a-21ee3738300f"/>
    <ds:schemaRef ds:uri="http://purl.org/dc/elements/1.1/"/>
    <ds:schemaRef ds:uri="http://schemas.microsoft.com/office/infopath/2007/PartnerControls"/>
    <ds:schemaRef ds:uri="http://schemas.openxmlformats.org/package/2006/metadata/core-properties"/>
    <ds:schemaRef ds:uri="cc621c4b-eaca-4bd6-8859-1c1ea05972c6"/>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528</TotalTime>
  <Words>2271</Words>
  <Application>Microsoft Office PowerPoint</Application>
  <PresentationFormat>On-screen Show (4:3)</PresentationFormat>
  <Paragraphs>256</Paragraphs>
  <Slides>31</Slides>
  <Notes>31</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Title-Slides</vt:lpstr>
      <vt:lpstr>Start Slides</vt:lpstr>
      <vt:lpstr>Try - Discuss - Connect - Close</vt:lpstr>
      <vt:lpstr>Model - Picture - Solve - Analyze</vt:lpstr>
      <vt:lpstr>Apply Its</vt:lpstr>
      <vt:lpstr>Connect to Culture</vt:lpstr>
      <vt:lpstr>Practice Slides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Chia Xiong</cp:lastModifiedBy>
  <cp:revision>235</cp:revision>
  <dcterms:created xsi:type="dcterms:W3CDTF">2020-04-30T18:18:26Z</dcterms:created>
  <dcterms:modified xsi:type="dcterms:W3CDTF">2022-09-14T15:32:32Z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