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4"/>
    <p:sldMasterId id="2147483747" r:id="rId5"/>
    <p:sldMasterId id="2147483790" r:id="rId6"/>
    <p:sldMasterId id="2147483829" r:id="rId7"/>
    <p:sldMasterId id="2147483764" r:id="rId8"/>
    <p:sldMasterId id="2147483814" r:id="rId9"/>
    <p:sldMasterId id="2147483837" r:id="rId10"/>
  </p:sldMasterIdLst>
  <p:notesMasterIdLst>
    <p:notesMasterId r:id="rId38"/>
  </p:notesMasterIdLst>
  <p:handoutMasterIdLst>
    <p:handoutMasterId r:id="rId39"/>
  </p:handout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337" r:id="rId28"/>
    <p:sldId id="338" r:id="rId29"/>
    <p:sldId id="339" r:id="rId30"/>
    <p:sldId id="340" r:id="rId31"/>
    <p:sldId id="341" r:id="rId32"/>
    <p:sldId id="342" r:id="rId33"/>
    <p:sldId id="343" r:id="rId34"/>
    <p:sldId id="344" r:id="rId35"/>
    <p:sldId id="345" r:id="rId36"/>
    <p:sldId id="34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73298-0EB2-334A-ABFA-ED4BFBD3FFB7}">
          <p14:sldIdLst>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64" userDrawn="1">
          <p15:clr>
            <a:srgbClr val="A4A3A4"/>
          </p15:clr>
        </p15:guide>
        <p15:guide id="4" pos="480" userDrawn="1">
          <p15:clr>
            <a:srgbClr val="A4A3A4"/>
          </p15:clr>
        </p15:guide>
        <p15:guide id="5" pos="5496" userDrawn="1">
          <p15:clr>
            <a:srgbClr val="A4A3A4"/>
          </p15:clr>
        </p15:guide>
        <p15:guide id="6" orient="horz" pos="3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16529D"/>
    <a:srgbClr val="17529D"/>
    <a:srgbClr val="18558E"/>
    <a:srgbClr val="E67325"/>
    <a:srgbClr val="388ACA"/>
    <a:srgbClr val="17558E"/>
    <a:srgbClr val="2A5688"/>
    <a:srgbClr val="5C9F37"/>
    <a:srgbClr val="007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1CAF2-EA57-8F40-999D-E86F97233A2D}" v="4" dt="2022-08-31T14:54:42.592"/>
    <p1510:client id="{98E35D22-BD40-5D6B-3D57-B6720DFCF7A6}" v="10" dt="2022-09-14T15:32:16.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 pos="264"/>
        <p:guide pos="480"/>
        <p:guide pos="5496"/>
        <p:guide orient="horz" pos="3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2CD1CAF2-EA57-8F40-999D-E86F97233A2D}"/>
    <pc:docChg chg="undo custSel modSld modMainMaster">
      <pc:chgData name="Chia Xiong" userId="c47461fb-4be0-4fd4-9a8c-1346a407027a" providerId="ADAL" clId="{2CD1CAF2-EA57-8F40-999D-E86F97233A2D}" dt="2022-08-31T14:54:43.627" v="14" actId="20577"/>
      <pc:docMkLst>
        <pc:docMk/>
      </pc:docMkLst>
      <pc:sldChg chg="addSp delSp modSp mod">
        <pc:chgData name="Chia Xiong" userId="c47461fb-4be0-4fd4-9a8c-1346a407027a" providerId="ADAL" clId="{2CD1CAF2-EA57-8F40-999D-E86F97233A2D}" dt="2022-08-31T14:54:43.627" v="14" actId="20577"/>
        <pc:sldMkLst>
          <pc:docMk/>
          <pc:sldMk cId="2960312941" sldId="257"/>
        </pc:sldMkLst>
        <pc:spChg chg="del">
          <ac:chgData name="Chia Xiong" userId="c47461fb-4be0-4fd4-9a8c-1346a407027a" providerId="ADAL" clId="{2CD1CAF2-EA57-8F40-999D-E86F97233A2D}" dt="2022-08-31T14:54:40.662" v="12" actId="478"/>
          <ac:spMkLst>
            <pc:docMk/>
            <pc:sldMk cId="2960312941" sldId="257"/>
            <ac:spMk id="6" creationId="{6CB6CD5C-DDE8-8D05-46C2-89DCD8B1B138}"/>
          </ac:spMkLst>
        </pc:spChg>
        <pc:spChg chg="add mod">
          <ac:chgData name="Chia Xiong" userId="c47461fb-4be0-4fd4-9a8c-1346a407027a" providerId="ADAL" clId="{2CD1CAF2-EA57-8F40-999D-E86F97233A2D}" dt="2022-08-31T14:54:43.627" v="14" actId="20577"/>
          <ac:spMkLst>
            <pc:docMk/>
            <pc:sldMk cId="2960312941" sldId="257"/>
            <ac:spMk id="8" creationId="{E74712E2-7DAB-4822-1460-063864EE3245}"/>
          </ac:spMkLst>
        </pc:spChg>
      </pc:sldChg>
      <pc:sldMasterChg chg="modSldLayout">
        <pc:chgData name="Chia Xiong" userId="c47461fb-4be0-4fd4-9a8c-1346a407027a" providerId="ADAL" clId="{2CD1CAF2-EA57-8F40-999D-E86F97233A2D}" dt="2022-08-31T14:52:57.799" v="11" actId="14100"/>
        <pc:sldMasterMkLst>
          <pc:docMk/>
          <pc:sldMasterMk cId="999071198" sldId="2147483831"/>
        </pc:sldMasterMkLst>
        <pc:sldLayoutChg chg="addSp delSp modSp mod">
          <pc:chgData name="Chia Xiong" userId="c47461fb-4be0-4fd4-9a8c-1346a407027a" providerId="ADAL" clId="{2CD1CAF2-EA57-8F40-999D-E86F97233A2D}" dt="2022-08-31T14:52:57.799" v="11" actId="14100"/>
          <pc:sldLayoutMkLst>
            <pc:docMk/>
            <pc:sldMasterMk cId="999071198" sldId="2147483831"/>
            <pc:sldLayoutMk cId="1755697708" sldId="2147483832"/>
          </pc:sldLayoutMkLst>
          <pc:spChg chg="add del mod">
            <ac:chgData name="Chia Xiong" userId="c47461fb-4be0-4fd4-9a8c-1346a407027a" providerId="ADAL" clId="{2CD1CAF2-EA57-8F40-999D-E86F97233A2D}" dt="2022-08-31T14:52:49.413" v="6"/>
            <ac:spMkLst>
              <pc:docMk/>
              <pc:sldMasterMk cId="999071198" sldId="2147483831"/>
              <pc:sldLayoutMk cId="1755697708" sldId="2147483832"/>
              <ac:spMk id="2" creationId="{FB7016FB-A95C-2C3A-C32E-3C021F550815}"/>
            </ac:spMkLst>
          </pc:spChg>
          <pc:spChg chg="mod">
            <ac:chgData name="Chia Xiong" userId="c47461fb-4be0-4fd4-9a8c-1346a407027a" providerId="ADAL" clId="{2CD1CAF2-EA57-8F40-999D-E86F97233A2D}" dt="2022-08-31T14:52:57.799" v="11" actId="14100"/>
            <ac:spMkLst>
              <pc:docMk/>
              <pc:sldMasterMk cId="999071198" sldId="2147483831"/>
              <pc:sldLayoutMk cId="1755697708" sldId="2147483832"/>
              <ac:spMk id="25" creationId="{C2BC77B7-E54B-A241-ACAC-9CD29F9E4280}"/>
            </ac:spMkLst>
          </pc:spChg>
        </pc:sldLayoutChg>
      </pc:sldMasterChg>
    </pc:docChg>
  </pc:docChgLst>
  <pc:docChgLst>
    <pc:chgData name="Erin Michaud" userId="S::emichaud@cainc.com::dd13a7d8-c595-4019-89d1-4debf2ae86ff" providerId="AD" clId="Web-{98E35D22-BD40-5D6B-3D57-B6720DFCF7A6}"/>
    <pc:docChg chg="modSld">
      <pc:chgData name="Erin Michaud" userId="S::emichaud@cainc.com::dd13a7d8-c595-4019-89d1-4debf2ae86ff" providerId="AD" clId="Web-{98E35D22-BD40-5D6B-3D57-B6720DFCF7A6}" dt="2022-09-14T15:32:16.027" v="0"/>
      <pc:docMkLst>
        <pc:docMk/>
      </pc:docMkLst>
      <pc:sldChg chg="modSp">
        <pc:chgData name="Erin Michaud" userId="S::emichaud@cainc.com::dd13a7d8-c595-4019-89d1-4debf2ae86ff" providerId="AD" clId="Web-{98E35D22-BD40-5D6B-3D57-B6720DFCF7A6}" dt="2022-09-14T15:32:16.027" v="0"/>
        <pc:sldMkLst>
          <pc:docMk/>
          <pc:sldMk cId="420158106" sldId="267"/>
        </pc:sldMkLst>
        <pc:graphicFrameChg chg="modGraphic">
          <ac:chgData name="Erin Michaud" userId="S::emichaud@cainc.com::dd13a7d8-c595-4019-89d1-4debf2ae86ff" providerId="AD" clId="Web-{98E35D22-BD40-5D6B-3D57-B6720DFCF7A6}" dt="2022-09-14T15:32:16.027" v="0"/>
          <ac:graphicFrameMkLst>
            <pc:docMk/>
            <pc:sldMk cId="420158106" sldId="267"/>
            <ac:graphicFrameMk id="14" creationId="{858F6388-3F0A-B64F-A495-6EBBF15CC42B}"/>
          </ac:graphicFrameMkLst>
        </pc:graphicFrameChg>
      </pc:sldChg>
    </pc:docChg>
  </pc:docChgLst>
  <pc:docChgLst>
    <pc:chgData name="Chia Xiong" userId="c47461fb-4be0-4fd4-9a8c-1346a407027a" providerId="ADAL" clId="{58F5D6F6-9418-A64D-8CCB-72E26B7CCF4D}"/>
    <pc:docChg chg="undo custSel modSld modMainMaster">
      <pc:chgData name="Chia Xiong" userId="c47461fb-4be0-4fd4-9a8c-1346a407027a" providerId="ADAL" clId="{58F5D6F6-9418-A64D-8CCB-72E26B7CCF4D}" dt="2022-08-29T18:09:44.665" v="19"/>
      <pc:docMkLst>
        <pc:docMk/>
      </pc:docMkLst>
      <pc:sldChg chg="addSp delSp modSp mod">
        <pc:chgData name="Chia Xiong" userId="c47461fb-4be0-4fd4-9a8c-1346a407027a" providerId="ADAL" clId="{58F5D6F6-9418-A64D-8CCB-72E26B7CCF4D}" dt="2022-08-29T18:09:32.645" v="16" actId="478"/>
        <pc:sldMkLst>
          <pc:docMk/>
          <pc:sldMk cId="2960312941" sldId="257"/>
        </pc:sldMkLst>
        <pc:spChg chg="add del">
          <ac:chgData name="Chia Xiong" userId="c47461fb-4be0-4fd4-9a8c-1346a407027a" providerId="ADAL" clId="{58F5D6F6-9418-A64D-8CCB-72E26B7CCF4D}" dt="2022-08-29T18:09:32.645" v="16" actId="478"/>
          <ac:spMkLst>
            <pc:docMk/>
            <pc:sldMk cId="2960312941" sldId="257"/>
            <ac:spMk id="6" creationId="{6CB6CD5C-DDE8-8D05-46C2-89DCD8B1B138}"/>
          </ac:spMkLst>
        </pc:spChg>
        <pc:spChg chg="add del mod">
          <ac:chgData name="Chia Xiong" userId="c47461fb-4be0-4fd4-9a8c-1346a407027a" providerId="ADAL" clId="{58F5D6F6-9418-A64D-8CCB-72E26B7CCF4D}" dt="2022-08-29T18:09:32.645" v="16" actId="478"/>
          <ac:spMkLst>
            <pc:docMk/>
            <pc:sldMk cId="2960312941" sldId="257"/>
            <ac:spMk id="8" creationId="{E57FD175-4329-2EAA-14CA-7640F3FBE10E}"/>
          </ac:spMkLst>
        </pc:spChg>
      </pc:sldChg>
      <pc:sldMasterChg chg="modSldLayout">
        <pc:chgData name="Chia Xiong" userId="c47461fb-4be0-4fd4-9a8c-1346a407027a" providerId="ADAL" clId="{58F5D6F6-9418-A64D-8CCB-72E26B7CCF4D}" dt="2022-08-29T18:09:44.665" v="19"/>
        <pc:sldMasterMkLst>
          <pc:docMk/>
          <pc:sldMasterMk cId="999071198" sldId="2147483831"/>
        </pc:sldMasterMkLst>
        <pc:sldLayoutChg chg="addSp delSp modSp mod">
          <pc:chgData name="Chia Xiong" userId="c47461fb-4be0-4fd4-9a8c-1346a407027a" providerId="ADAL" clId="{58F5D6F6-9418-A64D-8CCB-72E26B7CCF4D}" dt="2022-08-29T18:09:44.665" v="19"/>
          <pc:sldLayoutMkLst>
            <pc:docMk/>
            <pc:sldMasterMk cId="999071198" sldId="2147483831"/>
            <pc:sldLayoutMk cId="1755697708" sldId="2147483832"/>
          </pc:sldLayoutMkLst>
          <pc:spChg chg="add del mod">
            <ac:chgData name="Chia Xiong" userId="c47461fb-4be0-4fd4-9a8c-1346a407027a" providerId="ADAL" clId="{58F5D6F6-9418-A64D-8CCB-72E26B7CCF4D}" dt="2022-08-29T18:09:44.665" v="19"/>
            <ac:spMkLst>
              <pc:docMk/>
              <pc:sldMasterMk cId="999071198" sldId="2147483831"/>
              <pc:sldLayoutMk cId="1755697708" sldId="2147483832"/>
              <ac:spMk id="2" creationId="{ED651985-D99D-524A-40DB-AC7AC10393D9}"/>
            </ac:spMkLst>
          </pc:spChg>
          <pc:spChg chg="mod">
            <ac:chgData name="Chia Xiong" userId="c47461fb-4be0-4fd4-9a8c-1346a407027a" providerId="ADAL" clId="{58F5D6F6-9418-A64D-8CCB-72E26B7CCF4D}" dt="2022-08-29T18:09:44.002" v="18" actId="1035"/>
            <ac:spMkLst>
              <pc:docMk/>
              <pc:sldMasterMk cId="999071198" sldId="2147483831"/>
              <pc:sldLayoutMk cId="1755697708" sldId="2147483832"/>
              <ac:spMk id="25" creationId="{C2BC77B7-E54B-A241-ACAC-9CD29F9E428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9/14/2022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Explore </a:t>
            </a:r>
            <a:r>
              <a:rPr lang="en-US" sz="1200" b="0" kern="1200">
                <a:solidFill>
                  <a:schemeClr val="tx1"/>
                </a:solidFill>
                <a:effectLst/>
                <a:latin typeface="Calibri" panose="020F0502020204030204" pitchFamily="34" charset="0"/>
                <a:ea typeface="+mn-ea"/>
                <a:cs typeface="Calibri" panose="020F0502020204030204" pitchFamily="34" charset="0"/>
              </a:rPr>
              <a:t>the idea that a rate contains information about equivalent ratios.</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Understand</a:t>
            </a:r>
            <a:r>
              <a:rPr lang="en-US" sz="1200" b="0" kern="1200">
                <a:solidFill>
                  <a:schemeClr val="tx1"/>
                </a:solidFill>
                <a:effectLst/>
                <a:latin typeface="Calibri" panose="020F0502020204030204" pitchFamily="34" charset="0"/>
                <a:ea typeface="+mn-ea"/>
                <a:cs typeface="Calibri" panose="020F0502020204030204" pitchFamily="34" charset="0"/>
              </a:rPr>
              <a:t> that equivalent ratios have the same unit rate.</a:t>
            </a:r>
          </a:p>
          <a:p>
            <a:endParaRPr lang="en-US" sz="1200" b="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Error Alert </a:t>
            </a:r>
            <a:r>
              <a:rPr lang="en-US" sz="1200" kern="120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reverse the quantities in equivalent ratios.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miscalculate the unit rate from an equivalent ratio, or vice versa.</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confuse multiplication and division when converting between measurement units.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77A92811-B9A8-B34D-9766-CDCDB09E570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70564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Calibri" panose="020F0502020204030204" pitchFamily="34" charset="0"/>
                <a:ea typeface="+mn-ea"/>
                <a:cs typeface="Calibri" panose="020F0502020204030204" pitchFamily="34" charset="0"/>
              </a:rPr>
              <a:t>Point out that a unit rate is constant. Students should understand that the given ratio of miles to hours, 240 : 4, is equivalent to 60 : 1, so 60 is the unit rate. As students complete the table, they should recognize that when you divide the pairs of numbers in equivalent ratios, the result is the same unit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Calibri" panose="020F0502020204030204" pitchFamily="34" charset="0"/>
                <a:ea typeface="+mn-ea"/>
                <a:cs typeface="Calibri" panose="020F0502020204030204" pitchFamily="34" charset="0"/>
              </a:rPr>
              <a:t>Ask a volunteer to rephrase the definition of </a:t>
            </a:r>
            <a:r>
              <a:rPr lang="en-US" sz="1200" b="0" i="1" kern="1200">
                <a:solidFill>
                  <a:schemeClr val="tx1"/>
                </a:solidFill>
                <a:effectLst/>
                <a:latin typeface="Calibri" panose="020F0502020204030204" pitchFamily="34" charset="0"/>
                <a:ea typeface="+mn-ea"/>
                <a:cs typeface="Calibri" panose="020F0502020204030204" pitchFamily="34" charset="0"/>
              </a:rPr>
              <a:t>unit rate</a:t>
            </a:r>
            <a:r>
              <a:rPr lang="en-US" sz="1200" b="0" kern="1200">
                <a:solidFill>
                  <a:schemeClr val="tx1"/>
                </a:solidFill>
                <a:effectLst/>
                <a:latin typeface="Calibri" panose="020F0502020204030204" pitchFamily="34" charset="0"/>
                <a:ea typeface="+mn-ea"/>
                <a:cs typeface="Calibri" panose="020F0502020204030204" pitchFamily="34" charset="0"/>
              </a:rPr>
              <a:t>. Support student understanding by discussing another common rate, such as an hourly wage. A wage of $15 per hour has a unit rate of 15.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AD9ADE48-7807-0E42-A230-07E0013A3D63}"/>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10971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30FC4F4D-5DF0-234C-89FA-8B383F48595C}"/>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111126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Calibri" panose="020F0502020204030204" pitchFamily="34" charset="0"/>
                <a:ea typeface="+mn-ea"/>
                <a:cs typeface="Calibri" panose="020F0502020204030204" pitchFamily="34" charset="0"/>
              </a:rPr>
              <a:t>Look for understanding of how to use a given rate to generate a series of equivalent ratios, as well as understanding that a unit rate is the same for equivalent ratios.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Calibri" panose="020F0502020204030204" pitchFamily="34" charset="0"/>
                <a:ea typeface="+mn-ea"/>
                <a:cs typeface="Calibri" panose="020F0502020204030204" pitchFamily="34" charset="0"/>
              </a:rPr>
              <a:t>Common Misconception </a:t>
            </a:r>
            <a:r>
              <a:rPr lang="en-US" sz="1200" b="0" kern="1200">
                <a:solidFill>
                  <a:schemeClr val="tx1"/>
                </a:solidFill>
                <a:effectLst/>
                <a:latin typeface="Calibri" panose="020F0502020204030204" pitchFamily="34" charset="0"/>
                <a:ea typeface="+mn-ea"/>
                <a:cs typeface="Calibri" panose="020F0502020204030204" pitchFamily="34" charset="0"/>
              </a:rPr>
              <a:t>If students divide the units in the wrong order to find and compare unit rates, then remind them to look for the word </a:t>
            </a:r>
            <a:r>
              <a:rPr lang="en-US" sz="1200" b="0" i="1" kern="1200">
                <a:solidFill>
                  <a:schemeClr val="tx1"/>
                </a:solidFill>
                <a:effectLst/>
                <a:latin typeface="Calibri" panose="020F0502020204030204" pitchFamily="34" charset="0"/>
                <a:ea typeface="+mn-ea"/>
                <a:cs typeface="Calibri" panose="020F0502020204030204" pitchFamily="34" charset="0"/>
              </a:rPr>
              <a:t>per</a:t>
            </a:r>
            <a:r>
              <a:rPr lang="en-US" sz="1200" b="0" kern="1200">
                <a:solidFill>
                  <a:schemeClr val="tx1"/>
                </a:solidFill>
                <a:effectLst/>
                <a:latin typeface="Calibri" panose="020F0502020204030204" pitchFamily="34" charset="0"/>
                <a:ea typeface="+mn-ea"/>
                <a:cs typeface="Calibri" panose="020F0502020204030204" pitchFamily="34" charset="0"/>
              </a:rPr>
              <a:t> in the problem. The quantity that comes before </a:t>
            </a:r>
            <a:r>
              <a:rPr lang="en-US" sz="1200" b="0" i="1" kern="1200">
                <a:solidFill>
                  <a:schemeClr val="tx1"/>
                </a:solidFill>
                <a:effectLst/>
                <a:latin typeface="Calibri" panose="020F0502020204030204" pitchFamily="34" charset="0"/>
                <a:ea typeface="+mn-ea"/>
                <a:cs typeface="Calibri" panose="020F0502020204030204" pitchFamily="34" charset="0"/>
              </a:rPr>
              <a:t>per</a:t>
            </a:r>
            <a:r>
              <a:rPr lang="en-US" sz="1200" b="0" kern="1200">
                <a:solidFill>
                  <a:schemeClr val="tx1"/>
                </a:solidFill>
                <a:effectLst/>
                <a:latin typeface="Calibri" panose="020F0502020204030204" pitchFamily="34" charset="0"/>
                <a:ea typeface="+mn-ea"/>
                <a:cs typeface="Calibri" panose="020F0502020204030204" pitchFamily="34" charset="0"/>
              </a:rPr>
              <a:t> is typically the dividend and the quantity that comes after is typically the divisor. With the constant speed 55 miles per hour, 55 is the dividend and 1 is the divisor.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0012430A-6BCF-5644-A50A-B1970173D4B9}"/>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313153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a:solidFill>
                  <a:schemeClr val="tx1"/>
                </a:solidFill>
                <a:effectLst/>
                <a:latin typeface="Calibri" panose="020F0502020204030204" pitchFamily="34" charset="0"/>
                <a:ea typeface="+mn-ea"/>
                <a:cs typeface="Calibri" panose="020F0502020204030204" pitchFamily="34" charset="0"/>
              </a:rPr>
              <a:t>(Teacher’s Guide page 361) </a:t>
            </a:r>
          </a:p>
          <a:p>
            <a:r>
              <a:rPr lang="en-US" sz="1200" kern="120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examining rates might be useful. </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Builders need to budget the costs for new projects before beginning the physical work. The National Association of Home Builders keeps records on the average cost per square foot for homes across the United States. The cost per square foot is calculated by dividing the cost of the land, materials, and labor used to build the home by the number of square feet of the home. The largest factor that influences a home’s cost per square foot is the value of the land. For example, a home in a major metropolitan area may have a higher land value than a home in a rural area. Ask students to think of other real‑world examples when examining rates might be useful.</a:t>
            </a:r>
          </a:p>
          <a:p>
            <a:endParaRPr lang="en-US">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6FEDEBC-8D2C-DA42-A194-68902EEAA027}"/>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8370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Calibri" panose="020F0502020204030204" pitchFamily="34" charset="0"/>
                <a:ea typeface="+mn-ea"/>
                <a:cs typeface="Calibri" panose="020F0502020204030204" pitchFamily="34" charset="0"/>
              </a:rPr>
              <a:t>Students should understand that a rate is a ratio that tells the number of units of one quantity for 1 unit of the other quantity. Student responses may include rates involving miles per gallon or miles per hour because those are familiar rates to many students. Students should recognize that two rates can be written for any ratio relationship, since either number in a ratio can be 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974C7CC9-A801-8146-9237-4869DA760C4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336781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5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a:solidFill>
                  <a:schemeClr val="tx1"/>
                </a:solidFill>
                <a:effectLst/>
                <a:latin typeface="Calibri" panose="020F0502020204030204" pitchFamily="34" charset="0"/>
                <a:ea typeface="+mn-ea"/>
                <a:cs typeface="Calibri" panose="020F0502020204030204" pitchFamily="34" charset="0"/>
              </a:rPr>
              <a:t>Say It Another Way</a:t>
            </a:r>
            <a:r>
              <a:rPr lang="en-US" sz="1200" b="0" kern="1200">
                <a:solidFill>
                  <a:schemeClr val="tx1"/>
                </a:solidFill>
                <a:effectLst/>
                <a:latin typeface="Calibri" panose="020F0502020204030204" pitchFamily="34" charset="0"/>
                <a:ea typeface="+mn-ea"/>
                <a:cs typeface="Calibri" panose="020F0502020204030204" pitchFamily="34" charset="0"/>
              </a:rPr>
              <a:t>, asking themselves the following questions to help promote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a:solidFill>
                  <a:schemeClr val="tx1"/>
                </a:solidFill>
                <a:effectLst/>
                <a:latin typeface="Calibri" panose="020F0502020204030204" pitchFamily="34" charset="0"/>
                <a:ea typeface="+mn-ea"/>
                <a:cs typeface="Calibri" panose="020F0502020204030204" pitchFamily="34" charset="0"/>
              </a:rPr>
              <a:t>How could you paraphrase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a:solidFill>
                  <a:schemeClr val="tx1"/>
                </a:solidFill>
                <a:effectLst/>
                <a:latin typeface="Calibri" panose="020F0502020204030204" pitchFamily="34" charset="0"/>
                <a:ea typeface="+mn-ea"/>
                <a:cs typeface="Calibri" panose="020F0502020204030204" pitchFamily="34" charset="0"/>
              </a:rPr>
              <a:t>Is the paraphrase complete and accurate? If it is not, what is inaccurate or missing?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5AF37FF-37F5-CC48-992A-43B69575D684}"/>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205731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20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552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START </a:t>
            </a:r>
            <a:r>
              <a:rPr lang="en-US" sz="1200" kern="1200">
                <a:solidFill>
                  <a:schemeClr val="tx1"/>
                </a:solidFill>
                <a:effectLst/>
                <a:latin typeface="Calibri" panose="020F0502020204030204" pitchFamily="34" charset="0"/>
                <a:ea typeface="+mn-ea"/>
                <a:cs typeface="Calibri" panose="020F0502020204030204" pitchFamily="34" charset="0"/>
              </a:rPr>
              <a:t>(Teacher’s Guide page 359)</a:t>
            </a:r>
          </a:p>
          <a:p>
            <a:endParaRPr lang="en-US" sz="1200" kern="1200">
              <a:solidFill>
                <a:schemeClr val="tx1"/>
              </a:solidFill>
              <a:effectLst/>
              <a:latin typeface="Calibri" panose="020F0502020204030204"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Calibri" panose="020F0502020204030204" pitchFamily="34" charset="0"/>
                <a:ea typeface="+mn-ea"/>
                <a:cs typeface="Calibri" panose="020F0502020204030204" pitchFamily="34" charset="0"/>
              </a:rPr>
              <a:t>WHY? </a:t>
            </a:r>
            <a:r>
              <a:rPr lang="en-US" sz="1200" kern="1200">
                <a:solidFill>
                  <a:schemeClr val="tx1"/>
                </a:solidFill>
                <a:effectLst/>
                <a:latin typeface="Calibri" panose="020F0502020204030204" pitchFamily="34" charset="0"/>
                <a:ea typeface="+mn-ea"/>
                <a:cs typeface="Calibri" panose="020F0502020204030204" pitchFamily="34" charset="0"/>
              </a:rPr>
              <a:t>Support students’ understanding of comparing ratios and rates.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Consider providing a sentence starter to help students express their thinking: </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I would rather ________ because ________.</a:t>
            </a:r>
            <a:endParaRPr lang="en-US" sz="1200" kern="1200">
              <a:solidFill>
                <a:schemeClr val="tx1"/>
              </a:solidFill>
              <a:effectLst/>
              <a:latin typeface="Calibri" panose="020F0502020204030204" pitchFamily="34" charset="0"/>
              <a:ea typeface="+mn-ea"/>
              <a:cs typeface="Calibri" panose="020F0502020204030204" pitchFamily="34" charset="0"/>
            </a:endParaRPr>
          </a:p>
          <a:p>
            <a:br>
              <a:rPr lang="en-US" sz="1200" kern="1200">
                <a:solidFill>
                  <a:schemeClr val="tx1"/>
                </a:solidFill>
                <a:effectLst/>
                <a:latin typeface="Calibri" panose="020F0502020204030204" pitchFamily="34" charset="0"/>
                <a:ea typeface="+mn-ea"/>
                <a:cs typeface="Calibri" panose="020F0502020204030204" pitchFamily="34" charset="0"/>
              </a:rPr>
            </a:b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Possible Solutions </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 because it is the least mileage per week.</a:t>
            </a:r>
          </a:p>
          <a:p>
            <a:r>
              <a:rPr lang="en-US" sz="1200" kern="1200">
                <a:solidFill>
                  <a:schemeClr val="tx1"/>
                </a:solidFill>
                <a:effectLst/>
                <a:latin typeface="Calibri" panose="020F0502020204030204" pitchFamily="34" charset="0"/>
                <a:ea typeface="+mn-ea"/>
                <a:cs typeface="Calibri" panose="020F0502020204030204" pitchFamily="34" charset="0"/>
              </a:rPr>
              <a:t>B because it is the fewest number of times to run.</a:t>
            </a:r>
          </a:p>
          <a:p>
            <a:r>
              <a:rPr lang="en-US" sz="1200" kern="1200">
                <a:solidFill>
                  <a:schemeClr val="tx1"/>
                </a:solidFill>
                <a:effectLst/>
                <a:latin typeface="Calibri" panose="020F0502020204030204" pitchFamily="34" charset="0"/>
                <a:ea typeface="+mn-ea"/>
                <a:cs typeface="Calibri" panose="020F0502020204030204" pitchFamily="34" charset="0"/>
              </a:rPr>
              <a:t>C because it is healthy to exercise every 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9357541E-0A08-2E43-A608-92BF30EB402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379502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8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72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95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56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37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9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Connect to Culture </a:t>
            </a:r>
            <a:r>
              <a:rPr lang="en-US" sz="1200" kern="1200">
                <a:solidFill>
                  <a:schemeClr val="tx1"/>
                </a:solidFill>
                <a:effectLst/>
                <a:latin typeface="Calibri" panose="020F0502020204030204" pitchFamily="34" charset="0"/>
                <a:ea typeface="+mn-ea"/>
                <a:cs typeface="Calibri" panose="020F0502020204030204" pitchFamily="34" charset="0"/>
              </a:rPr>
              <a:t>(Teacher’s Guide page 357c) </a:t>
            </a:r>
          </a:p>
          <a:p>
            <a:r>
              <a:rPr lang="en-US" sz="1200" kern="120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 </a:t>
            </a:r>
          </a:p>
          <a:p>
            <a:endParaRPr lang="en-US">
              <a:solidFill>
                <a:schemeClr val="tx1"/>
              </a:solidFill>
              <a:latin typeface="Calibri" panose="020F0502020204030204" pitchFamily="34" charset="0"/>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The speed limit is the maximum legal speed that a vehicle can drive on the road. In 1901, Connecticut was the first state to adopt a speed limit law. The maximum speed was 12 miles per hour (mph) on city roads and 15 mph on country roads. At that time, the driving experience was much different than it is now. Horse-drawn buggies were still widely used and shared the roads with cars—a luxury reserved for wealthy families. Cars had no seatbelts or lights. Roads did not have stop signs or lines distinguishing separate lanes. As the technologies for both cars and roads have advanced, speed limits have risen. Ask students to generate a list of pros and cons for raising the speed limit on roads in their community.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C947844-4465-724B-A3BF-9E4EBE866272}"/>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327777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Say It Another Way</a:t>
            </a:r>
          </a:p>
          <a:p>
            <a:r>
              <a:rPr lang="en-US" sz="1200" b="0" kern="1200">
                <a:solidFill>
                  <a:schemeClr val="tx1"/>
                </a:solidFill>
                <a:effectLst/>
                <a:latin typeface="Calibri" panose="020F0502020204030204" pitchFamily="34" charset="0"/>
                <a:ea typeface="+mn-ea"/>
                <a:cs typeface="Calibri" panose="020F0502020204030204" pitchFamily="34" charset="0"/>
              </a:rPr>
              <a:t>Listen for understanding that Chloe is driving at a constant speed and wants to know if she can reach her destination in less than 3 1/2 hours.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192E04B6-BC75-2949-9D7F-5266BD323DCC}"/>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171046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74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70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Common Misconception </a:t>
            </a:r>
            <a:r>
              <a:rPr lang="en-US" sz="1200" b="0" kern="1200">
                <a:solidFill>
                  <a:schemeClr val="tx1"/>
                </a:solidFill>
                <a:effectLst/>
                <a:latin typeface="Calibri" panose="020F0502020204030204" pitchFamily="34" charset="0"/>
                <a:ea typeface="+mn-ea"/>
                <a:cs typeface="Calibri" panose="020F0502020204030204" pitchFamily="34" charset="0"/>
              </a:rPr>
              <a:t>Listen for students who identify 192 1/2 miles as the distance Chloe can travel in 3 1/2 hours but conclude that since the distance is less than 200, the time to reach the destination would also be less. As students share their strategies, ask them to apply their reasoning to explain the steps they used to solve the problem.</a:t>
            </a:r>
          </a:p>
          <a:p>
            <a:endParaRPr lang="en-US" sz="1200" b="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b="0" kern="1200">
                <a:solidFill>
                  <a:schemeClr val="tx1"/>
                </a:solidFill>
                <a:effectLst/>
                <a:latin typeface="Calibri" panose="020F0502020204030204" pitchFamily="34" charset="0"/>
                <a:ea typeface="+mn-ea"/>
                <a:cs typeface="Calibri" panose="020F0502020204030204" pitchFamily="34" charset="0"/>
              </a:rPr>
              <a:t>Select 2–3 samples that represent the range of student thinking in your classroom. Here is one possible order for class discussion:</a:t>
            </a:r>
          </a:p>
          <a:p>
            <a:pPr marL="171450" indent="-171450">
              <a:buFont typeface="Arial" panose="020B0604020202020204" pitchFamily="34" charset="0"/>
              <a:buChar char="•"/>
            </a:pPr>
            <a:r>
              <a:rPr lang="en-US" sz="1200" b="0" kern="1200">
                <a:solidFill>
                  <a:schemeClr val="tx1"/>
                </a:solidFill>
                <a:effectLst/>
                <a:latin typeface="Calibri" panose="020F0502020204030204" pitchFamily="34" charset="0"/>
                <a:ea typeface="+mn-ea"/>
                <a:cs typeface="Calibri" panose="020F0502020204030204" pitchFamily="34" charset="0"/>
              </a:rPr>
              <a:t>tables of equivalent ratios that show the number of miles traveled each hour and half hour when moving at a constant speed of 55 miles per hour</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(misconception) </a:t>
            </a:r>
            <a:r>
              <a:rPr lang="en-US" sz="1200" b="0" kern="1200">
                <a:solidFill>
                  <a:schemeClr val="tx1"/>
                </a:solidFill>
                <a:effectLst/>
                <a:latin typeface="Calibri" panose="020F0502020204030204" pitchFamily="34" charset="0"/>
                <a:ea typeface="+mn-ea"/>
                <a:cs typeface="Calibri" panose="020F0502020204030204" pitchFamily="34" charset="0"/>
              </a:rPr>
              <a:t>strategies that identify the distance of 192 1/2 miles in 3 1/ 2 hours but conclude that since the distance is less than 200 miles, the time to reach the destination would be less</a:t>
            </a:r>
          </a:p>
          <a:p>
            <a:pPr marL="171450" indent="-171450">
              <a:buFont typeface="Arial" panose="020B0604020202020204" pitchFamily="34" charset="0"/>
              <a:buChar char="•"/>
            </a:pPr>
            <a:r>
              <a:rPr lang="en-US" sz="1200" b="0" kern="1200">
                <a:solidFill>
                  <a:schemeClr val="tx1"/>
                </a:solidFill>
                <a:effectLst/>
                <a:latin typeface="Calibri" panose="020F0502020204030204" pitchFamily="34" charset="0"/>
                <a:ea typeface="+mn-ea"/>
                <a:cs typeface="Calibri" panose="020F0502020204030204" pitchFamily="34" charset="0"/>
              </a:rPr>
              <a:t>double number lines that show the number of miles traveled in 3 1/2 hours when traveling at a constant speed of 55 miles per hour</a:t>
            </a:r>
          </a:p>
          <a:p>
            <a:pPr marL="171450" indent="-171450">
              <a:buFont typeface="Arial" panose="020B0604020202020204" pitchFamily="34" charset="0"/>
              <a:buChar char="•"/>
            </a:pPr>
            <a:r>
              <a:rPr lang="en-US" sz="1200" b="0" kern="1200">
                <a:solidFill>
                  <a:schemeClr val="tx1"/>
                </a:solidFill>
                <a:effectLst/>
                <a:latin typeface="Calibri" panose="020F0502020204030204" pitchFamily="34" charset="0"/>
                <a:ea typeface="+mn-ea"/>
                <a:cs typeface="Calibri" panose="020F0502020204030204" pitchFamily="34" charset="0"/>
              </a:rPr>
              <a:t>equations that find the number of miles Chloe can travel in 3 1/2 hours when traveling at a constant speed of 55 miles per hour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44578110-82CF-6745-8B73-35A9DBF155D8}"/>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70072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Calibri" panose="020F0502020204030204" pitchFamily="34" charset="0"/>
                <a:ea typeface="+mn-ea"/>
                <a:cs typeface="Calibri" panose="020F0502020204030204" pitchFamily="34" charset="0"/>
              </a:rPr>
              <a:t>Call on students to share selected strategies. Prompt students to describe what they noticed or assumed about the problem, what they decided to do as a result, and why.</a:t>
            </a:r>
          </a:p>
          <a:p>
            <a:endParaRPr lang="en-US" sz="1200" b="0" kern="1200">
              <a:solidFill>
                <a:schemeClr val="tx1"/>
              </a:solidFill>
              <a:effectLst/>
              <a:latin typeface="Calibri" panose="020F0502020204030204" pitchFamily="34" charset="0"/>
              <a:ea typeface="+mn-ea"/>
              <a:cs typeface="Calibri" panose="020F0502020204030204" pitchFamily="34" charset="0"/>
            </a:endParaRPr>
          </a:p>
          <a:p>
            <a:r>
              <a:rPr lang="en-US" sz="1200" b="0" kern="120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a:solidFill>
                  <a:schemeClr val="tx1"/>
                </a:solidFill>
                <a:effectLst/>
                <a:latin typeface="Calibri" panose="020F0502020204030204" pitchFamily="34" charset="0"/>
                <a:ea typeface="+mn-ea"/>
                <a:cs typeface="Calibri" panose="020F0502020204030204" pitchFamily="34" charset="0"/>
              </a:rPr>
              <a:t>Compare and Connect </a:t>
            </a:r>
            <a:r>
              <a:rPr lang="en-US" sz="1200" b="0" kern="1200">
                <a:solidFill>
                  <a:schemeClr val="tx1"/>
                </a:solidFill>
                <a:effectLst/>
                <a:latin typeface="Calibri" panose="020F0502020204030204" pitchFamily="34" charset="0"/>
                <a:ea typeface="+mn-ea"/>
                <a:cs typeface="Calibri" panose="020F0502020204030204" pitchFamily="34" charset="0"/>
              </a:rPr>
              <a:t>the representations. Allow time for students to think by themselves before starting the discussion.</a:t>
            </a:r>
          </a:p>
          <a:p>
            <a:endParaRPr lang="en-US" sz="1200" b="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b="0" kern="1200">
                <a:solidFill>
                  <a:schemeClr val="tx1"/>
                </a:solidFill>
                <a:effectLst/>
                <a:latin typeface="Calibri" panose="020F0502020204030204" pitchFamily="34" charset="0"/>
                <a:ea typeface="+mn-ea"/>
                <a:cs typeface="Calibri" panose="020F0502020204030204" pitchFamily="34" charset="0"/>
              </a:rPr>
              <a:t> </a:t>
            </a:r>
            <a:r>
              <a:rPr lang="en-US" sz="1200" b="0" i="1" kern="1200">
                <a:solidFill>
                  <a:schemeClr val="tx1"/>
                </a:solidFill>
                <a:effectLst/>
                <a:latin typeface="Calibri" panose="020F0502020204030204" pitchFamily="34" charset="0"/>
                <a:ea typeface="+mn-ea"/>
                <a:cs typeface="Calibri" panose="020F0502020204030204" pitchFamily="34" charset="0"/>
              </a:rPr>
              <a:t>How does [student name]’s strategy use the rate given in the problem?</a:t>
            </a:r>
          </a:p>
          <a:p>
            <a:endParaRPr lang="en-US" sz="1200" b="0" i="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b="0" kern="1200">
                <a:solidFill>
                  <a:schemeClr val="tx1"/>
                </a:solidFill>
                <a:effectLst/>
                <a:latin typeface="Calibri" panose="020F0502020204030204" pitchFamily="34" charset="0"/>
                <a:ea typeface="+mn-ea"/>
                <a:cs typeface="Calibri" panose="020F0502020204030204" pitchFamily="34" charset="0"/>
              </a:rPr>
              <a:t>The given rate is 55 miles in 1 hour. Use the rate and equivalent ratios to find how many miles Chloe can drive in 3 1/2 hours.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D7A1B77F-D20F-6E4D-AF4F-751D64D0163E}"/>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259949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Calibri" panose="020F0502020204030204" pitchFamily="34" charset="0"/>
                <a:ea typeface="+mn-ea"/>
                <a:cs typeface="Calibri" panose="020F0502020204030204" pitchFamily="34" charset="0"/>
              </a:rPr>
              <a:t>Look for understanding that the rate is used to find the distance in miles Chloe can travel in 3 1/2 hours. This distance is then compared with 200 miles to answer the question.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81064-F962-A14C-9936-35D1D2D11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5A1B3DB1-7187-5448-8095-02B9C8C3FE06}"/>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RCM06_NA_CMS_U04_L16_S01_PRSL_Explore</a:t>
            </a:r>
          </a:p>
        </p:txBody>
      </p:sp>
    </p:spTree>
    <p:extLst>
      <p:ext uri="{BB962C8B-B14F-4D97-AF65-F5344CB8AC3E}">
        <p14:creationId xmlns:p14="http://schemas.microsoft.com/office/powerpoint/2010/main" val="11009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tegy &gt; Explo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&lt;Explore&gt;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8828"/>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a:t>&lt;Session Title&gt;</a:t>
            </a:r>
          </a:p>
        </p:txBody>
      </p:sp>
      <p:sp>
        <p:nvSpPr>
          <p:cNvPr id="7" name="Text Placeholder 6">
            <a:extLst>
              <a:ext uri="{FF2B5EF4-FFF2-40B4-BE49-F238E27FC236}">
                <a16:creationId xmlns:a16="http://schemas.microsoft.com/office/drawing/2014/main" id="{E75539B1-D676-1743-ACFB-23CDCB974800}"/>
              </a:ext>
            </a:extLst>
          </p:cNvPr>
          <p:cNvSpPr>
            <a:spLocks noGrp="1"/>
          </p:cNvSpPr>
          <p:nvPr>
            <p:ph type="body" sz="quarter" idx="16" hasCustomPrompt="1"/>
          </p:nvPr>
        </p:nvSpPr>
        <p:spPr>
          <a:xfrm>
            <a:off x="1758524"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a:t>Learning Target</a:t>
            </a:r>
          </a:p>
          <a:p>
            <a:pPr marL="731520" lvl="0" defTabSz="457200"/>
            <a:r>
              <a:rPr lang="en-US"/>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27168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a:t>LESSON &lt;X&gt; • &lt;Lesson Title&gt;</a:t>
            </a:r>
          </a:p>
        </p:txBody>
      </p:sp>
      <p:pic>
        <p:nvPicPr>
          <p:cNvPr id="11" name="Picture 10">
            <a:extLst>
              <a:ext uri="{FF2B5EF4-FFF2-40B4-BE49-F238E27FC236}">
                <a16:creationId xmlns:a16="http://schemas.microsoft.com/office/drawing/2014/main" id="{92889487-2E6A-7BE0-C895-B216F007DA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Box 1">
            <a:extLst>
              <a:ext uri="{FF2B5EF4-FFF2-40B4-BE49-F238E27FC236}">
                <a16:creationId xmlns:a16="http://schemas.microsoft.com/office/drawing/2014/main" id="{FB7016FB-A95C-2C3A-C32E-3C021F550815}"/>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175569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93654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48766C9-62C3-C2DA-B1D1-483CFEED44EF}"/>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C170F451-0533-7F5E-DB1E-C83AFB6CD93A}"/>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E1A92DCA-1C95-7112-61F4-EE41F155D3F6}"/>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493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Co-Craft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Co-Craft Questions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6959" y="5041900"/>
            <a:ext cx="2745741"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9306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Say It Another Way">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56259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2" name="Content Placeholder 2">
            <a:extLst>
              <a:ext uri="{FF2B5EF4-FFF2-40B4-BE49-F238E27FC236}">
                <a16:creationId xmlns:a16="http://schemas.microsoft.com/office/drawing/2014/main" id="{5F6A9AC4-290C-6E00-3CEF-4F5E8D1A7572}"/>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56107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ategy &gt; Develop">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&lt;Develop&gt;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a:t>&lt;Session Title&gt;</a:t>
            </a:r>
          </a:p>
        </p:txBody>
      </p:sp>
      <p:sp>
        <p:nvSpPr>
          <p:cNvPr id="8" name="Text Placeholder 6">
            <a:extLst>
              <a:ext uri="{FF2B5EF4-FFF2-40B4-BE49-F238E27FC236}">
                <a16:creationId xmlns:a16="http://schemas.microsoft.com/office/drawing/2014/main" id="{A7DA6B2D-5F8A-D170-6877-3BE337596A91}"/>
              </a:ext>
            </a:extLst>
          </p:cNvPr>
          <p:cNvSpPr>
            <a:spLocks noGrp="1"/>
          </p:cNvSpPr>
          <p:nvPr>
            <p:ph type="body" sz="quarter" idx="16" hasCustomPrompt="1"/>
          </p:nvPr>
        </p:nvSpPr>
        <p:spPr>
          <a:xfrm>
            <a:off x="1755648" y="2240280"/>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a:t>Learning Target</a:t>
            </a:r>
          </a:p>
          <a:p>
            <a:pPr marL="731520" lvl="0" defTabSz="457200"/>
            <a:r>
              <a:rPr lang="en-US"/>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859536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a:t>LESSON &lt;X&gt; • &lt;Lesson Title&gt;</a:t>
            </a:r>
          </a:p>
        </p:txBody>
      </p:sp>
      <p:pic>
        <p:nvPicPr>
          <p:cNvPr id="9" name="Picture 8">
            <a:extLst>
              <a:ext uri="{FF2B5EF4-FFF2-40B4-BE49-F238E27FC236}">
                <a16:creationId xmlns:a16="http://schemas.microsoft.com/office/drawing/2014/main" id="{280A0D61-B81A-0FB3-6511-688B225D2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Tree>
    <p:extLst>
      <p:ext uri="{BB962C8B-B14F-4D97-AF65-F5344CB8AC3E}">
        <p14:creationId xmlns:p14="http://schemas.microsoft.com/office/powerpoint/2010/main" val="1531843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78D8E1-AB1B-56F7-3B23-921BC732975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8" name="Text Placeholder 8">
            <a:extLst>
              <a:ext uri="{FF2B5EF4-FFF2-40B4-BE49-F238E27FC236}">
                <a16:creationId xmlns:a16="http://schemas.microsoft.com/office/drawing/2014/main" id="{492D5E3C-380F-6306-2FA0-BE0A3515E7ED}"/>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0" name="Text Placeholder 2">
            <a:extLst>
              <a:ext uri="{FF2B5EF4-FFF2-40B4-BE49-F238E27FC236}">
                <a16:creationId xmlns:a16="http://schemas.microsoft.com/office/drawing/2014/main" id="{8396EF97-4578-21BE-3047-DCE8FC60F34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088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768870A-AE69-0753-2DE9-E67D22F8DE3B}"/>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27462047-5A7A-9C03-03A7-07A84D8191CE}"/>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677CACD3-0B31-721E-8003-06E4B42837E2}"/>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7337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C3BA90F9-2F59-78AE-AD6A-D77E27BFD3FE}"/>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5607FCF1-265C-DF6B-3E57-61BA87294AEC}"/>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AE9C667A-0477-D9D1-11C4-0A0D8C94723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E8BF982-6D5E-5B9D-ACEC-957EB39B3442}"/>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3" name="Text Placeholder 8">
            <a:extLst>
              <a:ext uri="{FF2B5EF4-FFF2-40B4-BE49-F238E27FC236}">
                <a16:creationId xmlns:a16="http://schemas.microsoft.com/office/drawing/2014/main" id="{0BD1F8AE-58A7-FBAA-1B13-DC6236786485}"/>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4" name="Text Placeholder 2">
            <a:extLst>
              <a:ext uri="{FF2B5EF4-FFF2-40B4-BE49-F238E27FC236}">
                <a16:creationId xmlns:a16="http://schemas.microsoft.com/office/drawing/2014/main" id="{689A960E-1C0B-D86B-7B27-D18D55656B81}"/>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pic>
        <p:nvPicPr>
          <p:cNvPr id="4" name="Picture 3">
            <a:extLst>
              <a:ext uri="{FF2B5EF4-FFF2-40B4-BE49-F238E27FC236}">
                <a16:creationId xmlns:a16="http://schemas.microsoft.com/office/drawing/2014/main" id="{46514DBE-B8BD-9AD9-D65E-785CE52218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78" y="5787038"/>
            <a:ext cx="555266" cy="661233"/>
          </a:xfrm>
          <a:prstGeom prst="rect">
            <a:avLst/>
          </a:prstGeom>
        </p:spPr>
      </p:pic>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7FFE7-091A-4B12-44AC-1BBD0F2D3C76}"/>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82801"/>
            <a:ext cx="4965700" cy="544830"/>
          </a:xfrm>
          <a:prstGeom prst="roundRect">
            <a:avLst/>
          </a:prstGeom>
          <a:noFill/>
          <a:ln w="50800">
            <a:solidFill>
              <a:srgbClr val="E67325"/>
            </a:solidFill>
          </a:ln>
        </p:spPr>
        <p:txBody>
          <a:bodyPr wrap="square" lIns="182880" tIns="91440" rIns="182880" bIns="91440" anchor="ctr" anchorCtr="0">
            <a:spAutoFit/>
          </a:bodyPr>
          <a:lstStyle>
            <a:lvl1pPr marL="0" indent="0">
              <a:lnSpc>
                <a:spcPct val="100000"/>
              </a:lnSpc>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C3AB9E8-D5B1-7CE3-C4A9-783426D70EB1}"/>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a:t>Discuss It</a:t>
            </a:r>
          </a:p>
        </p:txBody>
      </p:sp>
      <p:sp>
        <p:nvSpPr>
          <p:cNvPr id="8" name="Text Placeholder 8">
            <a:extLst>
              <a:ext uri="{FF2B5EF4-FFF2-40B4-BE49-F238E27FC236}">
                <a16:creationId xmlns:a16="http://schemas.microsoft.com/office/drawing/2014/main" id="{889606AE-7FFB-5321-8FEC-26E1EFE0AD7A}"/>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2" name="Text Placeholder 2">
            <a:extLst>
              <a:ext uri="{FF2B5EF4-FFF2-40B4-BE49-F238E27FC236}">
                <a16:creationId xmlns:a16="http://schemas.microsoft.com/office/drawing/2014/main" id="{0F0CD5FD-99ED-164D-31D0-5F70F93999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53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37321" y="95877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22" name="Picture Placeholder 6">
            <a:extLst>
              <a:ext uri="{FF2B5EF4-FFF2-40B4-BE49-F238E27FC236}">
                <a16:creationId xmlns:a16="http://schemas.microsoft.com/office/drawing/2014/main" id="{9DCC5D08-6FB0-A734-3C5F-B6D30AB44519}"/>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a:t>Connect It</a:t>
            </a:r>
          </a:p>
        </p:txBody>
      </p:sp>
      <p:sp>
        <p:nvSpPr>
          <p:cNvPr id="23" name="Text Placeholder 8">
            <a:extLst>
              <a:ext uri="{FF2B5EF4-FFF2-40B4-BE49-F238E27FC236}">
                <a16:creationId xmlns:a16="http://schemas.microsoft.com/office/drawing/2014/main" id="{A94B2FD3-129C-7C88-5B69-41820ECF1080}"/>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a:t>#</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937610"/>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937610"/>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54325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54325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23049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23049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947445"/>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 Exit Ticket_Multiple Choic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a:t>
            </a:r>
          </a:p>
        </p:txBody>
      </p:sp>
      <p:sp>
        <p:nvSpPr>
          <p:cNvPr id="2" name="Content Placeholder 3">
            <a:extLst>
              <a:ext uri="{FF2B5EF4-FFF2-40B4-BE49-F238E27FC236}">
                <a16:creationId xmlns:a16="http://schemas.microsoft.com/office/drawing/2014/main" id="{34DC0EFA-9701-4F21-D540-81812BAAF65E}"/>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 name="Content Placeholder 8">
            <a:extLst>
              <a:ext uri="{FF2B5EF4-FFF2-40B4-BE49-F238E27FC236}">
                <a16:creationId xmlns:a16="http://schemas.microsoft.com/office/drawing/2014/main" id="{985FE89C-00B4-78FB-DB9B-162246BD088C}"/>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2">
            <a:extLst>
              <a:ext uri="{FF2B5EF4-FFF2-40B4-BE49-F238E27FC236}">
                <a16:creationId xmlns:a16="http://schemas.microsoft.com/office/drawing/2014/main" id="{C75E8260-949B-B619-E912-99FF895CC057}"/>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5" name="Text Placeholder 29">
            <a:extLst>
              <a:ext uri="{FF2B5EF4-FFF2-40B4-BE49-F238E27FC236}">
                <a16:creationId xmlns:a16="http://schemas.microsoft.com/office/drawing/2014/main" id="{387D1C17-F2BD-D145-8648-47F0ACCDB623}"/>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7" name="Text Placeholder 2">
            <a:extLst>
              <a:ext uri="{FF2B5EF4-FFF2-40B4-BE49-F238E27FC236}">
                <a16:creationId xmlns:a16="http://schemas.microsoft.com/office/drawing/2014/main" id="{1F46A81E-F077-83EF-A787-3BC92FD069EA}"/>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8" name="Text Placeholder 29">
            <a:extLst>
              <a:ext uri="{FF2B5EF4-FFF2-40B4-BE49-F238E27FC236}">
                <a16:creationId xmlns:a16="http://schemas.microsoft.com/office/drawing/2014/main" id="{4574023E-9389-A1DB-714D-8D856B84CB5D}"/>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9" name="Text Placeholder 2">
            <a:extLst>
              <a:ext uri="{FF2B5EF4-FFF2-40B4-BE49-F238E27FC236}">
                <a16:creationId xmlns:a16="http://schemas.microsoft.com/office/drawing/2014/main" id="{20A726DC-D658-B271-CE76-025CAF90A04F}"/>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3" name="Text Placeholder 29">
            <a:extLst>
              <a:ext uri="{FF2B5EF4-FFF2-40B4-BE49-F238E27FC236}">
                <a16:creationId xmlns:a16="http://schemas.microsoft.com/office/drawing/2014/main" id="{F5EC45C8-FA16-A5ED-4BAE-97FD8F5A4C23}"/>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14" name="Text Placeholder 2">
            <a:extLst>
              <a:ext uri="{FF2B5EF4-FFF2-40B4-BE49-F238E27FC236}">
                <a16:creationId xmlns:a16="http://schemas.microsoft.com/office/drawing/2014/main" id="{F53EFCE4-0AA3-34AE-0E6F-AA50B056B6DC}"/>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5" name="Text Placeholder 29">
            <a:extLst>
              <a:ext uri="{FF2B5EF4-FFF2-40B4-BE49-F238E27FC236}">
                <a16:creationId xmlns:a16="http://schemas.microsoft.com/office/drawing/2014/main" id="{2A297165-1A69-30D9-3229-E18258B2FFBA}"/>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6" name="Text Placeholder 2">
            <a:extLst>
              <a:ext uri="{FF2B5EF4-FFF2-40B4-BE49-F238E27FC236}">
                <a16:creationId xmlns:a16="http://schemas.microsoft.com/office/drawing/2014/main" id="{74823DAF-AFA9-86BF-4432-DA3D18ABF448}"/>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a:t>X</a:t>
            </a:r>
          </a:p>
        </p:txBody>
      </p:sp>
      <p:sp>
        <p:nvSpPr>
          <p:cNvPr id="17" name="Text Placeholder 29">
            <a:extLst>
              <a:ext uri="{FF2B5EF4-FFF2-40B4-BE49-F238E27FC236}">
                <a16:creationId xmlns:a16="http://schemas.microsoft.com/office/drawing/2014/main" id="{8D4070D2-98BE-21A4-CA2D-7B71ED6FF6BD}"/>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52498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ategy &gt; Ref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a:t>&lt;Refine&gt;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a:t>&lt;Session Title&gt;</a:t>
            </a:r>
          </a:p>
        </p:txBody>
      </p:sp>
      <p:sp>
        <p:nvSpPr>
          <p:cNvPr id="8" name="Text Placeholder 6">
            <a:extLst>
              <a:ext uri="{FF2B5EF4-FFF2-40B4-BE49-F238E27FC236}">
                <a16:creationId xmlns:a16="http://schemas.microsoft.com/office/drawing/2014/main" id="{A83541D2-FE53-A257-4FFF-9818E30E3661}"/>
              </a:ext>
            </a:extLst>
          </p:cNvPr>
          <p:cNvSpPr>
            <a:spLocks noGrp="1"/>
          </p:cNvSpPr>
          <p:nvPr>
            <p:ph type="body" sz="quarter" idx="16" hasCustomPrompt="1"/>
          </p:nvPr>
        </p:nvSpPr>
        <p:spPr>
          <a:xfrm>
            <a:off x="1755648"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a:t>Learning Target</a:t>
            </a:r>
          </a:p>
          <a:p>
            <a:pPr marL="731520" lvl="0" defTabSz="457200"/>
            <a:r>
              <a:rPr lang="en-US"/>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859536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a:t>LESSON &lt;X&gt; • &lt;Lesson Title&gt;</a:t>
            </a:r>
          </a:p>
        </p:txBody>
      </p:sp>
      <p:pic>
        <p:nvPicPr>
          <p:cNvPr id="9" name="Picture 8">
            <a:extLst>
              <a:ext uri="{FF2B5EF4-FFF2-40B4-BE49-F238E27FC236}">
                <a16:creationId xmlns:a16="http://schemas.microsoft.com/office/drawing/2014/main" id="{B420FCC3-2E68-8070-EDBD-2A4868E1D7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Tree>
    <p:extLst>
      <p:ext uri="{BB962C8B-B14F-4D97-AF65-F5344CB8AC3E}">
        <p14:creationId xmlns:p14="http://schemas.microsoft.com/office/powerpoint/2010/main" val="267525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839622"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F8D3A-BBF9-ED7E-5D01-F69FC90ABC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745" y="848483"/>
            <a:ext cx="7339915" cy="5701541"/>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80968" y="361843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&lt;vocab term&gt;</a:t>
            </a:r>
          </a:p>
        </p:txBody>
      </p:sp>
      <p:sp>
        <p:nvSpPr>
          <p:cNvPr id="14" name="Text Placeholder 6">
            <a:extLst>
              <a:ext uri="{FF2B5EF4-FFF2-40B4-BE49-F238E27FC236}">
                <a16:creationId xmlns:a16="http://schemas.microsoft.com/office/drawing/2014/main" id="{AB3311CB-9C5B-5037-7B99-84E31BB248F0}"/>
              </a:ext>
            </a:extLst>
          </p:cNvPr>
          <p:cNvSpPr>
            <a:spLocks noGrp="1"/>
          </p:cNvSpPr>
          <p:nvPr>
            <p:ph type="body" sz="quarter" idx="19" hasCustomPrompt="1"/>
          </p:nvPr>
        </p:nvSpPr>
        <p:spPr>
          <a:xfrm>
            <a:off x="1063061" y="1493923"/>
            <a:ext cx="1357106" cy="379412"/>
          </a:xfrm>
        </p:spPr>
        <p:txBody>
          <a:bodyPr>
            <a:normAutofit/>
          </a:bodyPr>
          <a:lstStyle>
            <a:lvl1pPr marL="0" indent="0">
              <a:buNone/>
              <a:defRPr sz="1800"/>
            </a:lvl1pPr>
          </a:lstStyle>
          <a:p>
            <a:pPr lvl="0"/>
            <a:r>
              <a:rPr lang="en-US"/>
              <a:t>&lt;Examples&gt;</a:t>
            </a:r>
          </a:p>
        </p:txBody>
      </p:sp>
      <p:sp>
        <p:nvSpPr>
          <p:cNvPr id="15" name="Text Placeholder 6">
            <a:extLst>
              <a:ext uri="{FF2B5EF4-FFF2-40B4-BE49-F238E27FC236}">
                <a16:creationId xmlns:a16="http://schemas.microsoft.com/office/drawing/2014/main" id="{67D4DDA4-A9EB-652A-5802-9F4C605F29C6}"/>
              </a:ext>
            </a:extLst>
          </p:cNvPr>
          <p:cNvSpPr>
            <a:spLocks noGrp="1"/>
          </p:cNvSpPr>
          <p:nvPr>
            <p:ph type="body" sz="quarter" idx="28" hasCustomPrompt="1"/>
          </p:nvPr>
        </p:nvSpPr>
        <p:spPr>
          <a:xfrm>
            <a:off x="3496545" y="967363"/>
            <a:ext cx="1357106" cy="379412"/>
          </a:xfrm>
        </p:spPr>
        <p:txBody>
          <a:bodyPr>
            <a:normAutofit/>
          </a:bodyPr>
          <a:lstStyle>
            <a:lvl1pPr marL="0" indent="0">
              <a:buNone/>
              <a:defRPr sz="1800"/>
            </a:lvl1pPr>
          </a:lstStyle>
          <a:p>
            <a:pPr lvl="0"/>
            <a:r>
              <a:rPr lang="en-US"/>
              <a:t>&lt;Examples&gt;</a:t>
            </a:r>
          </a:p>
        </p:txBody>
      </p:sp>
      <p:sp>
        <p:nvSpPr>
          <p:cNvPr id="16" name="Text Placeholder 6">
            <a:extLst>
              <a:ext uri="{FF2B5EF4-FFF2-40B4-BE49-F238E27FC236}">
                <a16:creationId xmlns:a16="http://schemas.microsoft.com/office/drawing/2014/main" id="{A988FC60-4C14-FECB-E1B9-62CB048777A8}"/>
              </a:ext>
            </a:extLst>
          </p:cNvPr>
          <p:cNvSpPr>
            <a:spLocks noGrp="1"/>
          </p:cNvSpPr>
          <p:nvPr>
            <p:ph type="body" sz="quarter" idx="29" hasCustomPrompt="1"/>
          </p:nvPr>
        </p:nvSpPr>
        <p:spPr>
          <a:xfrm>
            <a:off x="5905060" y="1503755"/>
            <a:ext cx="1357106" cy="379412"/>
          </a:xfrm>
        </p:spPr>
        <p:txBody>
          <a:bodyPr>
            <a:normAutofit/>
          </a:bodyPr>
          <a:lstStyle>
            <a:lvl1pPr marL="0" indent="0">
              <a:buNone/>
              <a:defRPr sz="1800"/>
            </a:lvl1pPr>
          </a:lstStyle>
          <a:p>
            <a:pPr lvl="0"/>
            <a:r>
              <a:rPr lang="en-US"/>
              <a:t>&lt;Examples&gt;</a:t>
            </a:r>
          </a:p>
        </p:txBody>
      </p:sp>
      <p:sp>
        <p:nvSpPr>
          <p:cNvPr id="17" name="Text Placeholder 6">
            <a:extLst>
              <a:ext uri="{FF2B5EF4-FFF2-40B4-BE49-F238E27FC236}">
                <a16:creationId xmlns:a16="http://schemas.microsoft.com/office/drawing/2014/main" id="{2915DC70-4966-4C20-4E80-D4C6F8F78050}"/>
              </a:ext>
            </a:extLst>
          </p:cNvPr>
          <p:cNvSpPr>
            <a:spLocks noGrp="1"/>
          </p:cNvSpPr>
          <p:nvPr>
            <p:ph type="body" sz="quarter" idx="30" hasCustomPrompt="1"/>
          </p:nvPr>
        </p:nvSpPr>
        <p:spPr>
          <a:xfrm>
            <a:off x="1072893" y="3832267"/>
            <a:ext cx="1357106" cy="379412"/>
          </a:xfrm>
        </p:spPr>
        <p:txBody>
          <a:bodyPr>
            <a:normAutofit/>
          </a:bodyPr>
          <a:lstStyle>
            <a:lvl1pPr marL="0" indent="0">
              <a:buNone/>
              <a:defRPr sz="1800"/>
            </a:lvl1pPr>
          </a:lstStyle>
          <a:p>
            <a:pPr lvl="0"/>
            <a:r>
              <a:rPr lang="en-US"/>
              <a:t>&lt;Examples&gt;</a:t>
            </a:r>
          </a:p>
        </p:txBody>
      </p:sp>
      <p:sp>
        <p:nvSpPr>
          <p:cNvPr id="18" name="Text Placeholder 6">
            <a:extLst>
              <a:ext uri="{FF2B5EF4-FFF2-40B4-BE49-F238E27FC236}">
                <a16:creationId xmlns:a16="http://schemas.microsoft.com/office/drawing/2014/main" id="{8A694F5B-1818-08E1-5001-30E685A9811E}"/>
              </a:ext>
            </a:extLst>
          </p:cNvPr>
          <p:cNvSpPr>
            <a:spLocks noGrp="1"/>
          </p:cNvSpPr>
          <p:nvPr>
            <p:ph type="body" sz="quarter" idx="31" hasCustomPrompt="1"/>
          </p:nvPr>
        </p:nvSpPr>
        <p:spPr>
          <a:xfrm>
            <a:off x="3486713" y="4407454"/>
            <a:ext cx="1357106" cy="379412"/>
          </a:xfrm>
        </p:spPr>
        <p:txBody>
          <a:bodyPr>
            <a:normAutofit/>
          </a:bodyPr>
          <a:lstStyle>
            <a:lvl1pPr marL="0" indent="0">
              <a:buNone/>
              <a:defRPr sz="1800"/>
            </a:lvl1pPr>
          </a:lstStyle>
          <a:p>
            <a:pPr lvl="0"/>
            <a:r>
              <a:rPr lang="en-US"/>
              <a:t>&lt;Examples&gt;</a:t>
            </a:r>
          </a:p>
        </p:txBody>
      </p:sp>
      <p:sp>
        <p:nvSpPr>
          <p:cNvPr id="19" name="Text Placeholder 6">
            <a:extLst>
              <a:ext uri="{FF2B5EF4-FFF2-40B4-BE49-F238E27FC236}">
                <a16:creationId xmlns:a16="http://schemas.microsoft.com/office/drawing/2014/main" id="{977BC13B-8C87-7C9F-8443-9D102242E18C}"/>
              </a:ext>
            </a:extLst>
          </p:cNvPr>
          <p:cNvSpPr>
            <a:spLocks noGrp="1"/>
          </p:cNvSpPr>
          <p:nvPr>
            <p:ph type="body" sz="quarter" idx="32" hasCustomPrompt="1"/>
          </p:nvPr>
        </p:nvSpPr>
        <p:spPr>
          <a:xfrm>
            <a:off x="5908670" y="3822435"/>
            <a:ext cx="1357106" cy="379412"/>
          </a:xfrm>
        </p:spPr>
        <p:txBody>
          <a:bodyPr>
            <a:normAutofit/>
          </a:bodyPr>
          <a:lstStyle>
            <a:lvl1pPr marL="0" indent="0">
              <a:buNone/>
              <a:defRPr sz="1800"/>
            </a:lvl1pPr>
          </a:lstStyle>
          <a:p>
            <a:pPr lvl="0"/>
            <a:r>
              <a:rPr lang="en-US"/>
              <a:t>&lt;Examples&gt;</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D2CF8-4E11-27C3-4034-2C5D596348A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500" y="857356"/>
            <a:ext cx="7463000" cy="5692669"/>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79106"/>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&lt;vocab term&gt;</a:t>
            </a:r>
          </a:p>
        </p:txBody>
      </p:sp>
      <p:sp>
        <p:nvSpPr>
          <p:cNvPr id="7" name="Text Placeholder 6">
            <a:extLst>
              <a:ext uri="{FF2B5EF4-FFF2-40B4-BE49-F238E27FC236}">
                <a16:creationId xmlns:a16="http://schemas.microsoft.com/office/drawing/2014/main" id="{68CC1430-1402-1A15-465A-AB5CFEE2B43F}"/>
              </a:ext>
            </a:extLst>
          </p:cNvPr>
          <p:cNvSpPr>
            <a:spLocks noGrp="1"/>
          </p:cNvSpPr>
          <p:nvPr>
            <p:ph type="body" sz="quarter" idx="17" hasCustomPrompt="1"/>
          </p:nvPr>
        </p:nvSpPr>
        <p:spPr>
          <a:xfrm>
            <a:off x="914146" y="928381"/>
            <a:ext cx="2291172" cy="379412"/>
          </a:xfrm>
        </p:spPr>
        <p:txBody>
          <a:bodyPr>
            <a:normAutofit/>
          </a:bodyPr>
          <a:lstStyle>
            <a:lvl1pPr marL="0" indent="0">
              <a:buNone/>
              <a:defRPr sz="1800"/>
            </a:lvl1pPr>
          </a:lstStyle>
          <a:p>
            <a:pPr lvl="0"/>
            <a:r>
              <a:rPr lang="en-US"/>
              <a:t>&lt;In My Own Words&gt;</a:t>
            </a:r>
          </a:p>
        </p:txBody>
      </p:sp>
      <p:sp>
        <p:nvSpPr>
          <p:cNvPr id="14" name="Text Placeholder 6">
            <a:extLst>
              <a:ext uri="{FF2B5EF4-FFF2-40B4-BE49-F238E27FC236}">
                <a16:creationId xmlns:a16="http://schemas.microsoft.com/office/drawing/2014/main" id="{A32E9E05-CA54-CC53-E184-8F016F0519F1}"/>
              </a:ext>
            </a:extLst>
          </p:cNvPr>
          <p:cNvSpPr>
            <a:spLocks noGrp="1"/>
          </p:cNvSpPr>
          <p:nvPr>
            <p:ph type="body" sz="quarter" idx="18" hasCustomPrompt="1"/>
          </p:nvPr>
        </p:nvSpPr>
        <p:spPr>
          <a:xfrm>
            <a:off x="4694260" y="938400"/>
            <a:ext cx="2291172" cy="379412"/>
          </a:xfrm>
        </p:spPr>
        <p:txBody>
          <a:bodyPr>
            <a:normAutofit/>
          </a:bodyPr>
          <a:lstStyle>
            <a:lvl1pPr marL="0" indent="0">
              <a:buNone/>
              <a:defRPr sz="1800"/>
            </a:lvl1pPr>
          </a:lstStyle>
          <a:p>
            <a:pPr lvl="0"/>
            <a:r>
              <a:rPr lang="en-US"/>
              <a:t>&lt;My Illustrations/What I Know About It&gt;</a:t>
            </a:r>
          </a:p>
        </p:txBody>
      </p:sp>
      <p:sp>
        <p:nvSpPr>
          <p:cNvPr id="15" name="Text Placeholder 6">
            <a:extLst>
              <a:ext uri="{FF2B5EF4-FFF2-40B4-BE49-F238E27FC236}">
                <a16:creationId xmlns:a16="http://schemas.microsoft.com/office/drawing/2014/main" id="{2E3CAD00-A9DC-81C9-283D-57A8AE4931CB}"/>
              </a:ext>
            </a:extLst>
          </p:cNvPr>
          <p:cNvSpPr>
            <a:spLocks noGrp="1"/>
          </p:cNvSpPr>
          <p:nvPr>
            <p:ph type="body" sz="quarter" idx="19" hasCustomPrompt="1"/>
          </p:nvPr>
        </p:nvSpPr>
        <p:spPr>
          <a:xfrm>
            <a:off x="914146" y="4355110"/>
            <a:ext cx="2291172" cy="379412"/>
          </a:xfrm>
        </p:spPr>
        <p:txBody>
          <a:bodyPr>
            <a:normAutofit/>
          </a:bodyPr>
          <a:lstStyle>
            <a:lvl1pPr marL="0" indent="0">
              <a:buNone/>
              <a:defRPr sz="1800"/>
            </a:lvl1pPr>
          </a:lstStyle>
          <a:p>
            <a:pPr lvl="0"/>
            <a:r>
              <a:rPr lang="en-US"/>
              <a:t>&lt;Examples&gt;</a:t>
            </a:r>
          </a:p>
        </p:txBody>
      </p:sp>
      <p:sp>
        <p:nvSpPr>
          <p:cNvPr id="16" name="Text Placeholder 6">
            <a:extLst>
              <a:ext uri="{FF2B5EF4-FFF2-40B4-BE49-F238E27FC236}">
                <a16:creationId xmlns:a16="http://schemas.microsoft.com/office/drawing/2014/main" id="{D4DC21C7-CDBD-E89D-1EBA-276AFC0920A5}"/>
              </a:ext>
            </a:extLst>
          </p:cNvPr>
          <p:cNvSpPr>
            <a:spLocks noGrp="1"/>
          </p:cNvSpPr>
          <p:nvPr>
            <p:ph type="body" sz="quarter" idx="20" hasCustomPrompt="1"/>
          </p:nvPr>
        </p:nvSpPr>
        <p:spPr>
          <a:xfrm>
            <a:off x="4694260" y="4355110"/>
            <a:ext cx="2291172" cy="379412"/>
          </a:xfrm>
        </p:spPr>
        <p:txBody>
          <a:bodyPr>
            <a:normAutofit/>
          </a:bodyPr>
          <a:lstStyle>
            <a:lvl1pPr marL="0" indent="0">
              <a:buNone/>
              <a:defRPr sz="1800"/>
            </a:lvl1pPr>
          </a:lstStyle>
          <a:p>
            <a:pPr lvl="0"/>
            <a:r>
              <a:rPr lang="en-US"/>
              <a:t>&lt;Examples/Non-Examples&gt;</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DC826-A457-7E18-945F-BBABD588E28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83" y="873512"/>
            <a:ext cx="7337245" cy="5676513"/>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599457" y="355184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&lt;vocab term&gt;</a:t>
            </a:r>
          </a:p>
        </p:txBody>
      </p:sp>
      <p:sp>
        <p:nvSpPr>
          <p:cNvPr id="13" name="Text Placeholder 6">
            <a:extLst>
              <a:ext uri="{FF2B5EF4-FFF2-40B4-BE49-F238E27FC236}">
                <a16:creationId xmlns:a16="http://schemas.microsoft.com/office/drawing/2014/main" id="{50910E25-A104-7502-7267-2917418E4E39}"/>
              </a:ext>
            </a:extLst>
          </p:cNvPr>
          <p:cNvSpPr>
            <a:spLocks noGrp="1"/>
          </p:cNvSpPr>
          <p:nvPr>
            <p:ph type="body" sz="quarter" idx="17" hasCustomPrompt="1"/>
          </p:nvPr>
        </p:nvSpPr>
        <p:spPr>
          <a:xfrm>
            <a:off x="884650" y="977541"/>
            <a:ext cx="2291172" cy="379412"/>
          </a:xfrm>
        </p:spPr>
        <p:txBody>
          <a:bodyPr>
            <a:normAutofit/>
          </a:bodyPr>
          <a:lstStyle>
            <a:lvl1pPr marL="0" indent="0">
              <a:buNone/>
              <a:defRPr sz="1800"/>
            </a:lvl1pPr>
          </a:lstStyle>
          <a:p>
            <a:pPr lvl="0"/>
            <a:r>
              <a:rPr lang="en-US"/>
              <a:t>&lt;In My Own Words&gt;</a:t>
            </a:r>
          </a:p>
        </p:txBody>
      </p:sp>
      <p:sp>
        <p:nvSpPr>
          <p:cNvPr id="14" name="Text Placeholder 6">
            <a:extLst>
              <a:ext uri="{FF2B5EF4-FFF2-40B4-BE49-F238E27FC236}">
                <a16:creationId xmlns:a16="http://schemas.microsoft.com/office/drawing/2014/main" id="{C7B171FC-87C1-6978-A230-5BCCD223B533}"/>
              </a:ext>
            </a:extLst>
          </p:cNvPr>
          <p:cNvSpPr>
            <a:spLocks noGrp="1"/>
          </p:cNvSpPr>
          <p:nvPr>
            <p:ph type="body" sz="quarter" idx="18" hasCustomPrompt="1"/>
          </p:nvPr>
        </p:nvSpPr>
        <p:spPr>
          <a:xfrm>
            <a:off x="4615604" y="987560"/>
            <a:ext cx="2291172" cy="379412"/>
          </a:xfrm>
        </p:spPr>
        <p:txBody>
          <a:bodyPr>
            <a:normAutofit/>
          </a:bodyPr>
          <a:lstStyle>
            <a:lvl1pPr marL="0" indent="0">
              <a:buNone/>
              <a:defRPr sz="1800"/>
            </a:lvl1pPr>
          </a:lstStyle>
          <a:p>
            <a:pPr lvl="0"/>
            <a:r>
              <a:rPr lang="en-US"/>
              <a:t>&lt;My Illustrations/What I Know About It&gt;</a:t>
            </a:r>
          </a:p>
        </p:txBody>
      </p:sp>
      <p:sp>
        <p:nvSpPr>
          <p:cNvPr id="15" name="Text Placeholder 6">
            <a:extLst>
              <a:ext uri="{FF2B5EF4-FFF2-40B4-BE49-F238E27FC236}">
                <a16:creationId xmlns:a16="http://schemas.microsoft.com/office/drawing/2014/main" id="{579A4E2A-1784-3143-1F2F-33B53096E35D}"/>
              </a:ext>
            </a:extLst>
          </p:cNvPr>
          <p:cNvSpPr>
            <a:spLocks noGrp="1"/>
          </p:cNvSpPr>
          <p:nvPr>
            <p:ph type="body" sz="quarter" idx="19" hasCustomPrompt="1"/>
          </p:nvPr>
        </p:nvSpPr>
        <p:spPr>
          <a:xfrm>
            <a:off x="914146" y="4355110"/>
            <a:ext cx="1357106" cy="379412"/>
          </a:xfrm>
        </p:spPr>
        <p:txBody>
          <a:bodyPr>
            <a:normAutofit/>
          </a:bodyPr>
          <a:lstStyle>
            <a:lvl1pPr marL="0" indent="0">
              <a:buNone/>
              <a:defRPr sz="1800"/>
            </a:lvl1pPr>
          </a:lstStyle>
          <a:p>
            <a:pPr lvl="0"/>
            <a:r>
              <a:rPr lang="en-US"/>
              <a:t>&lt;Examples&gt;</a:t>
            </a:r>
          </a:p>
        </p:txBody>
      </p:sp>
      <p:sp>
        <p:nvSpPr>
          <p:cNvPr id="16" name="Text Placeholder 6">
            <a:extLst>
              <a:ext uri="{FF2B5EF4-FFF2-40B4-BE49-F238E27FC236}">
                <a16:creationId xmlns:a16="http://schemas.microsoft.com/office/drawing/2014/main" id="{03A17C9C-3463-DCD0-E01C-2FB78DB6987C}"/>
              </a:ext>
            </a:extLst>
          </p:cNvPr>
          <p:cNvSpPr>
            <a:spLocks noGrp="1"/>
          </p:cNvSpPr>
          <p:nvPr>
            <p:ph type="body" sz="quarter" idx="20" hasCustomPrompt="1"/>
          </p:nvPr>
        </p:nvSpPr>
        <p:spPr>
          <a:xfrm>
            <a:off x="3357462" y="4355110"/>
            <a:ext cx="1357106" cy="379412"/>
          </a:xfrm>
        </p:spPr>
        <p:txBody>
          <a:bodyPr>
            <a:normAutofit/>
          </a:bodyPr>
          <a:lstStyle>
            <a:lvl1pPr marL="0" indent="0">
              <a:buNone/>
              <a:defRPr sz="1800"/>
            </a:lvl1pPr>
          </a:lstStyle>
          <a:p>
            <a:pPr lvl="0"/>
            <a:r>
              <a:rPr lang="en-US"/>
              <a:t>&lt;Examples&gt;</a:t>
            </a:r>
          </a:p>
        </p:txBody>
      </p:sp>
      <p:sp>
        <p:nvSpPr>
          <p:cNvPr id="17" name="Text Placeholder 6">
            <a:extLst>
              <a:ext uri="{FF2B5EF4-FFF2-40B4-BE49-F238E27FC236}">
                <a16:creationId xmlns:a16="http://schemas.microsoft.com/office/drawing/2014/main" id="{EE8E0CCB-EF70-B2F4-3030-130332917B0A}"/>
              </a:ext>
            </a:extLst>
          </p:cNvPr>
          <p:cNvSpPr>
            <a:spLocks noGrp="1"/>
          </p:cNvSpPr>
          <p:nvPr>
            <p:ph type="body" sz="quarter" idx="21" hasCustomPrompt="1"/>
          </p:nvPr>
        </p:nvSpPr>
        <p:spPr>
          <a:xfrm>
            <a:off x="5820442" y="4355110"/>
            <a:ext cx="1357106" cy="379412"/>
          </a:xfrm>
        </p:spPr>
        <p:txBody>
          <a:bodyPr>
            <a:normAutofit/>
          </a:bodyPr>
          <a:lstStyle>
            <a:lvl1pPr marL="0" indent="0">
              <a:buNone/>
              <a:defRPr sz="1800"/>
            </a:lvl1pPr>
          </a:lstStyle>
          <a:p>
            <a:pPr lvl="0"/>
            <a:r>
              <a:rPr lang="en-US"/>
              <a:t>&lt;Examples&gt;</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1" name="Text Placeholder 2">
            <a:extLst>
              <a:ext uri="{FF2B5EF4-FFF2-40B4-BE49-F238E27FC236}">
                <a16:creationId xmlns:a16="http://schemas.microsoft.com/office/drawing/2014/main" id="{C9122EE2-83A0-F02F-39ED-CF143EDE628F}"/>
              </a:ext>
            </a:extLst>
          </p:cNvPr>
          <p:cNvSpPr>
            <a:spLocks noGrp="1"/>
          </p:cNvSpPr>
          <p:nvPr>
            <p:ph type="body" sz="quarter" idx="28" hasCustomPrompt="1"/>
          </p:nvPr>
        </p:nvSpPr>
        <p:spPr>
          <a:xfrm>
            <a:off x="427881" y="188867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&lt;Word&gt;</a:t>
            </a:r>
            <a:endParaRPr lang="en-US"/>
          </a:p>
        </p:txBody>
      </p:sp>
      <p:sp>
        <p:nvSpPr>
          <p:cNvPr id="13" name="Text Placeholder 2">
            <a:extLst>
              <a:ext uri="{FF2B5EF4-FFF2-40B4-BE49-F238E27FC236}">
                <a16:creationId xmlns:a16="http://schemas.microsoft.com/office/drawing/2014/main" id="{EC658950-F168-DD5F-821F-AD8E0F1CD55D}"/>
              </a:ext>
            </a:extLst>
          </p:cNvPr>
          <p:cNvSpPr>
            <a:spLocks noGrp="1"/>
          </p:cNvSpPr>
          <p:nvPr>
            <p:ph type="body" sz="quarter" idx="29" hasCustomPrompt="1"/>
          </p:nvPr>
        </p:nvSpPr>
        <p:spPr>
          <a:xfrm>
            <a:off x="1828976" y="1888675"/>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&lt;In My Own Words&gt;</a:t>
            </a:r>
            <a:endParaRPr lang="en-US"/>
          </a:p>
        </p:txBody>
      </p:sp>
      <p:sp>
        <p:nvSpPr>
          <p:cNvPr id="16" name="Text Placeholder 2">
            <a:extLst>
              <a:ext uri="{FF2B5EF4-FFF2-40B4-BE49-F238E27FC236}">
                <a16:creationId xmlns:a16="http://schemas.microsoft.com/office/drawing/2014/main" id="{FD5E1806-37DF-3AE0-B189-ECDFF495F9CF}"/>
              </a:ext>
            </a:extLst>
          </p:cNvPr>
          <p:cNvSpPr>
            <a:spLocks noGrp="1"/>
          </p:cNvSpPr>
          <p:nvPr>
            <p:ph type="body" sz="quarter" idx="30" hasCustomPrompt="1"/>
          </p:nvPr>
        </p:nvSpPr>
        <p:spPr>
          <a:xfrm>
            <a:off x="5256572" y="1888675"/>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&lt;Example&gt;</a:t>
            </a:r>
            <a:endParaRPr lang="en-US"/>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2" name="Text Placeholder 2">
            <a:extLst>
              <a:ext uri="{FF2B5EF4-FFF2-40B4-BE49-F238E27FC236}">
                <a16:creationId xmlns:a16="http://schemas.microsoft.com/office/drawing/2014/main" id="{8229AC8A-0C89-3A26-F808-4CEA30B30D99}"/>
              </a:ext>
            </a:extLst>
          </p:cNvPr>
          <p:cNvSpPr>
            <a:spLocks noGrp="1"/>
          </p:cNvSpPr>
          <p:nvPr>
            <p:ph type="body" sz="quarter" idx="28" hasCustomPrompt="1"/>
          </p:nvPr>
        </p:nvSpPr>
        <p:spPr>
          <a:xfrm>
            <a:off x="883337"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&lt;Word&gt;</a:t>
            </a:r>
            <a:endParaRPr lang="en-US"/>
          </a:p>
        </p:txBody>
      </p:sp>
      <p:sp>
        <p:nvSpPr>
          <p:cNvPr id="19" name="Text Placeholder 2">
            <a:extLst>
              <a:ext uri="{FF2B5EF4-FFF2-40B4-BE49-F238E27FC236}">
                <a16:creationId xmlns:a16="http://schemas.microsoft.com/office/drawing/2014/main" id="{9E1EEF4A-3920-62EA-C2C6-3DFEBEB79462}"/>
              </a:ext>
            </a:extLst>
          </p:cNvPr>
          <p:cNvSpPr>
            <a:spLocks noGrp="1"/>
          </p:cNvSpPr>
          <p:nvPr>
            <p:ph type="body" sz="quarter" idx="29" hasCustomPrompt="1"/>
          </p:nvPr>
        </p:nvSpPr>
        <p:spPr>
          <a:xfrm>
            <a:off x="2726885"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&lt;In My Own Words&gt;</a:t>
            </a:r>
            <a:endParaRPr lang="en-US"/>
          </a:p>
        </p:txBody>
      </p:sp>
      <p:sp>
        <p:nvSpPr>
          <p:cNvPr id="20" name="Text Placeholder 2">
            <a:extLst>
              <a:ext uri="{FF2B5EF4-FFF2-40B4-BE49-F238E27FC236}">
                <a16:creationId xmlns:a16="http://schemas.microsoft.com/office/drawing/2014/main" id="{83E22B86-8C93-5281-EE6F-2B3051ECC123}"/>
              </a:ext>
            </a:extLst>
          </p:cNvPr>
          <p:cNvSpPr>
            <a:spLocks noGrp="1"/>
          </p:cNvSpPr>
          <p:nvPr>
            <p:ph type="body" sz="quarter" idx="30" hasCustomPrompt="1"/>
          </p:nvPr>
        </p:nvSpPr>
        <p:spPr>
          <a:xfrm>
            <a:off x="5928334"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&lt;Example&gt;</a:t>
            </a:r>
            <a:endParaRPr lang="en-US"/>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9" name="Text Placeholder 2">
            <a:extLst>
              <a:ext uri="{FF2B5EF4-FFF2-40B4-BE49-F238E27FC236}">
                <a16:creationId xmlns:a16="http://schemas.microsoft.com/office/drawing/2014/main" id="{6AB70CAF-F9C8-0B03-D64D-5A8E2D945388}"/>
              </a:ext>
            </a:extLst>
          </p:cNvPr>
          <p:cNvSpPr>
            <a:spLocks noGrp="1"/>
          </p:cNvSpPr>
          <p:nvPr>
            <p:ph type="body" sz="quarter" idx="29" hasCustomPrompt="1"/>
          </p:nvPr>
        </p:nvSpPr>
        <p:spPr>
          <a:xfrm>
            <a:off x="1001326"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&lt;Word&gt;</a:t>
            </a:r>
            <a:endParaRPr lang="en-US"/>
          </a:p>
        </p:txBody>
      </p:sp>
      <p:sp>
        <p:nvSpPr>
          <p:cNvPr id="20" name="Text Placeholder 2">
            <a:extLst>
              <a:ext uri="{FF2B5EF4-FFF2-40B4-BE49-F238E27FC236}">
                <a16:creationId xmlns:a16="http://schemas.microsoft.com/office/drawing/2014/main" id="{DB2675D3-4BA0-9480-E17C-0EB12F41E4A8}"/>
              </a:ext>
            </a:extLst>
          </p:cNvPr>
          <p:cNvSpPr>
            <a:spLocks noGrp="1"/>
          </p:cNvSpPr>
          <p:nvPr>
            <p:ph type="body" sz="quarter" idx="30" hasCustomPrompt="1"/>
          </p:nvPr>
        </p:nvSpPr>
        <p:spPr>
          <a:xfrm>
            <a:off x="3297157"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&lt;In My Own Words&gt;</a:t>
            </a:r>
            <a:endParaRPr lang="en-US"/>
          </a:p>
        </p:txBody>
      </p:sp>
      <p:sp>
        <p:nvSpPr>
          <p:cNvPr id="21" name="Text Placeholder 2">
            <a:extLst>
              <a:ext uri="{FF2B5EF4-FFF2-40B4-BE49-F238E27FC236}">
                <a16:creationId xmlns:a16="http://schemas.microsoft.com/office/drawing/2014/main" id="{24220250-2BB5-63FF-D844-8242E735BBBE}"/>
              </a:ext>
            </a:extLst>
          </p:cNvPr>
          <p:cNvSpPr>
            <a:spLocks noGrp="1"/>
          </p:cNvSpPr>
          <p:nvPr>
            <p:ph type="body" sz="quarter" idx="31" hasCustomPrompt="1"/>
          </p:nvPr>
        </p:nvSpPr>
        <p:spPr>
          <a:xfrm>
            <a:off x="6164308"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&lt;Example&gt;</a:t>
            </a:r>
            <a:endParaRPr lang="en-US"/>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0" name="Text Placeholder 2">
            <a:extLst>
              <a:ext uri="{FF2B5EF4-FFF2-40B4-BE49-F238E27FC236}">
                <a16:creationId xmlns:a16="http://schemas.microsoft.com/office/drawing/2014/main" id="{2648FB70-CFF5-6E2D-B828-D88B13A33277}"/>
              </a:ext>
            </a:extLst>
          </p:cNvPr>
          <p:cNvSpPr>
            <a:spLocks noGrp="1"/>
          </p:cNvSpPr>
          <p:nvPr>
            <p:ph type="body" sz="quarter" idx="30" hasCustomPrompt="1"/>
          </p:nvPr>
        </p:nvSpPr>
        <p:spPr>
          <a:xfrm>
            <a:off x="824345" y="1088809"/>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&lt;Word&gt;</a:t>
            </a:r>
            <a:endParaRPr lang="en-US"/>
          </a:p>
        </p:txBody>
      </p:sp>
      <p:sp>
        <p:nvSpPr>
          <p:cNvPr id="21" name="Text Placeholder 2">
            <a:extLst>
              <a:ext uri="{FF2B5EF4-FFF2-40B4-BE49-F238E27FC236}">
                <a16:creationId xmlns:a16="http://schemas.microsoft.com/office/drawing/2014/main" id="{B28D664B-C23E-3E2F-E519-314FB4278B38}"/>
              </a:ext>
            </a:extLst>
          </p:cNvPr>
          <p:cNvSpPr>
            <a:spLocks noGrp="1"/>
          </p:cNvSpPr>
          <p:nvPr>
            <p:ph type="body" sz="quarter" idx="31" hasCustomPrompt="1"/>
          </p:nvPr>
        </p:nvSpPr>
        <p:spPr>
          <a:xfrm>
            <a:off x="3788771" y="1088809"/>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&lt;In My Own Words&gt;</a:t>
            </a:r>
            <a:endParaRPr lang="en-US"/>
          </a:p>
        </p:txBody>
      </p:sp>
      <p:sp>
        <p:nvSpPr>
          <p:cNvPr id="22" name="Text Placeholder 2">
            <a:extLst>
              <a:ext uri="{FF2B5EF4-FFF2-40B4-BE49-F238E27FC236}">
                <a16:creationId xmlns:a16="http://schemas.microsoft.com/office/drawing/2014/main" id="{B4686A68-CA69-B05E-BB8A-C34B503AB70F}"/>
              </a:ext>
            </a:extLst>
          </p:cNvPr>
          <p:cNvSpPr>
            <a:spLocks noGrp="1"/>
          </p:cNvSpPr>
          <p:nvPr>
            <p:ph type="body" sz="quarter" idx="32" hasCustomPrompt="1"/>
          </p:nvPr>
        </p:nvSpPr>
        <p:spPr>
          <a:xfrm>
            <a:off x="6449442" y="1088809"/>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&lt;Example&gt;</a:t>
            </a:r>
            <a:endParaRPr lang="en-US"/>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1" name="Text Placeholder 2">
            <a:extLst>
              <a:ext uri="{FF2B5EF4-FFF2-40B4-BE49-F238E27FC236}">
                <a16:creationId xmlns:a16="http://schemas.microsoft.com/office/drawing/2014/main" id="{9169F970-135C-DA79-3B3B-6B1EA52B6F4F}"/>
              </a:ext>
            </a:extLst>
          </p:cNvPr>
          <p:cNvSpPr>
            <a:spLocks noGrp="1"/>
          </p:cNvSpPr>
          <p:nvPr>
            <p:ph type="body" sz="quarter" idx="31" hasCustomPrompt="1"/>
          </p:nvPr>
        </p:nvSpPr>
        <p:spPr>
          <a:xfrm>
            <a:off x="863673" y="107897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&lt;Word&gt;</a:t>
            </a:r>
            <a:endParaRPr lang="en-US"/>
          </a:p>
        </p:txBody>
      </p:sp>
      <p:sp>
        <p:nvSpPr>
          <p:cNvPr id="22" name="Text Placeholder 2">
            <a:extLst>
              <a:ext uri="{FF2B5EF4-FFF2-40B4-BE49-F238E27FC236}">
                <a16:creationId xmlns:a16="http://schemas.microsoft.com/office/drawing/2014/main" id="{BE41862A-CA44-EAC4-C325-78F1B947F576}"/>
              </a:ext>
            </a:extLst>
          </p:cNvPr>
          <p:cNvSpPr>
            <a:spLocks noGrp="1"/>
          </p:cNvSpPr>
          <p:nvPr>
            <p:ph type="body" sz="quarter" idx="32" hasCustomPrompt="1"/>
          </p:nvPr>
        </p:nvSpPr>
        <p:spPr>
          <a:xfrm>
            <a:off x="3434809" y="107897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&lt;In My Own Words&gt;</a:t>
            </a:r>
            <a:endParaRPr lang="en-US"/>
          </a:p>
        </p:txBody>
      </p:sp>
      <p:sp>
        <p:nvSpPr>
          <p:cNvPr id="23" name="Text Placeholder 2">
            <a:extLst>
              <a:ext uri="{FF2B5EF4-FFF2-40B4-BE49-F238E27FC236}">
                <a16:creationId xmlns:a16="http://schemas.microsoft.com/office/drawing/2014/main" id="{B1F9093C-6CD6-06D5-20C3-9DDABE7814E5}"/>
              </a:ext>
            </a:extLst>
          </p:cNvPr>
          <p:cNvSpPr>
            <a:spLocks noGrp="1"/>
          </p:cNvSpPr>
          <p:nvPr>
            <p:ph type="body" sz="quarter" idx="33" hasCustomPrompt="1"/>
          </p:nvPr>
        </p:nvSpPr>
        <p:spPr>
          <a:xfrm>
            <a:off x="6272464" y="107897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&lt;Example&gt;</a:t>
            </a:r>
            <a:endParaRPr lang="en-US"/>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8326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338909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575087-3DB8-1443-AFBC-26B8038CF8A8}"/>
              </a:ext>
            </a:extLst>
          </p:cNvPr>
          <p:cNvCxnSpPr>
            <a:cxnSpLocks/>
          </p:cNvCxnSpPr>
          <p:nvPr userDrawn="1"/>
        </p:nvCxnSpPr>
        <p:spPr>
          <a:xfrm>
            <a:off x="235625" y="1226235"/>
            <a:ext cx="8908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6A6A194-1FB3-EC41-9CAD-2E83F193F0C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0084-C33E-9A49-B865-355B93FD73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D8B85-D8B4-2046-A635-9535F0A0A190}"/>
              </a:ext>
            </a:extLst>
          </p:cNvPr>
          <p:cNvSpPr/>
          <p:nvPr userDrawn="1"/>
        </p:nvSpPr>
        <p:spPr>
          <a:xfrm>
            <a:off x="0" y="0"/>
            <a:ext cx="314960" cy="12262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071198"/>
      </p:ext>
    </p:extLst>
  </p:cSld>
  <p:clrMap bg1="lt1" tx1="dk1" bg2="lt2" tx2="dk2" accent1="accent1" accent2="accent2" accent3="accent3" accent4="accent4" accent5="accent5" accent6="accent6" hlink="hlink" folHlink="folHlink"/>
  <p:sldLayoutIdLst>
    <p:sldLayoutId id="2147483832" r:id="rId1"/>
    <p:sldLayoutId id="2147483835" r:id="rId2"/>
    <p:sldLayoutId id="2147483836"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6" name="Rectangle 5">
            <a:extLst>
              <a:ext uri="{FF2B5EF4-FFF2-40B4-BE49-F238E27FC236}">
                <a16:creationId xmlns:a16="http://schemas.microsoft.com/office/drawing/2014/main" id="{0D60254A-6E42-10F2-6CFF-5DAFBC8416E3}"/>
              </a:ext>
            </a:extLst>
          </p:cNvPr>
          <p:cNvSpPr/>
          <p:nvPr userDrawn="1"/>
        </p:nvSpPr>
        <p:spPr>
          <a:xfrm>
            <a:off x="0" y="0"/>
            <a:ext cx="9144000" cy="822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0" name="Rectangle 9">
            <a:extLst>
              <a:ext uri="{FF2B5EF4-FFF2-40B4-BE49-F238E27FC236}">
                <a16:creationId xmlns:a16="http://schemas.microsoft.com/office/drawing/2014/main" id="{01998B0B-BCE0-F34B-A0B4-C93C85740E56}"/>
              </a:ext>
            </a:extLst>
          </p:cNvPr>
          <p:cNvSpPr/>
          <p:nvPr userDrawn="1"/>
        </p:nvSpPr>
        <p:spPr>
          <a:xfrm>
            <a:off x="0" y="0"/>
            <a:ext cx="9144000" cy="603504"/>
          </a:xfrm>
          <a:prstGeom prst="rect">
            <a:avLst/>
          </a:prstGeom>
          <a:solidFill>
            <a:srgbClr val="16529D"/>
          </a:solidFill>
          <a:ln>
            <a:solidFill>
              <a:srgbClr val="1652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9" r:id="rId2"/>
    <p:sldLayoutId id="2147483804" r:id="rId3"/>
    <p:sldLayoutId id="2147483805" r:id="rId4"/>
    <p:sldLayoutId id="2147483840" r:id="rId5"/>
    <p:sldLayoutId id="2147483806" r:id="rId6"/>
    <p:sldLayoutId id="2147483841" r:id="rId7"/>
    <p:sldLayoutId id="2147483807" r:id="rId8"/>
    <p:sldLayoutId id="2147483808" r:id="rId9"/>
    <p:sldLayoutId id="2147483809" r:id="rId10"/>
    <p:sldLayoutId id="2147483810" r:id="rId11"/>
    <p:sldLayoutId id="2147483797" r:id="rId12"/>
    <p:sldLayoutId id="2147483812" r:id="rId13"/>
    <p:sldLayoutId id="2147483799" r:id="rId14"/>
    <p:sldLayoutId id="2147483801" r:id="rId15"/>
    <p:sldLayoutId id="2147483803" r:id="rId16"/>
    <p:sldLayoutId id="214748384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3" name="Rectangle 12">
            <a:extLst>
              <a:ext uri="{FF2B5EF4-FFF2-40B4-BE49-F238E27FC236}">
                <a16:creationId xmlns:a16="http://schemas.microsoft.com/office/drawing/2014/main" id="{DEFE899C-5790-77D7-E152-AD9140390892}"/>
              </a:ext>
            </a:extLst>
          </p:cNvPr>
          <p:cNvSpPr/>
          <p:nvPr userDrawn="1"/>
        </p:nvSpPr>
        <p:spPr>
          <a:xfrm>
            <a:off x="2" y="0"/>
            <a:ext cx="9143998" cy="822960"/>
          </a:xfrm>
          <a:prstGeom prst="rect">
            <a:avLst/>
          </a:prstGeom>
          <a:solidFill>
            <a:srgbClr val="66A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i="0">
                <a:solidFill>
                  <a:schemeClr val="bg1"/>
                </a:solidFill>
                <a:latin typeface="Arial" panose="020B0604020202020204" pitchFamily="34" charset="0"/>
              </a:rPr>
              <a:t>  </a:t>
            </a:r>
          </a:p>
        </p:txBody>
      </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1" r:id="rId3"/>
    <p:sldLayoutId id="2147483786" r:id="rId4"/>
    <p:sldLayoutId id="2147483783" r:id="rId5"/>
    <p:sldLayoutId id="2147483784" r:id="rId6"/>
    <p:sldLayoutId id="2147483785" r:id="rId7"/>
    <p:sldLayoutId id="2147483787" r:id="rId8"/>
    <p:sldLayoutId id="2147483788" r:id="rId9"/>
    <p:sldLayoutId id="214748378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1907989906"/>
      </p:ext>
    </p:extLst>
  </p:cSld>
  <p:clrMap bg1="lt1" tx1="dk1" bg2="lt2" tx2="dk2" accent1="accent1" accent2="accent2" accent3="accent3" accent4="accent4" accent5="accent5" accent6="accent6" hlink="hlink" folHlink="folHlink"/>
  <p:sldLayoutIdLst>
    <p:sldLayoutId id="2147483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7DCDD-E0B6-7B1E-E9E8-D56CD39085D4}"/>
              </a:ext>
            </a:extLst>
          </p:cNvPr>
          <p:cNvSpPr>
            <a:spLocks noGrp="1"/>
          </p:cNvSpPr>
          <p:nvPr>
            <p:ph type="body" sz="quarter" idx="10"/>
          </p:nvPr>
        </p:nvSpPr>
        <p:spPr>
          <a:xfrm>
            <a:off x="369906" y="91807"/>
            <a:ext cx="2849562" cy="341632"/>
          </a:xfrm>
        </p:spPr>
        <p:txBody>
          <a:bodyPr/>
          <a:lstStyle/>
          <a:p>
            <a:r>
              <a:rPr lang="en-US"/>
              <a:t>SESSION 1</a:t>
            </a:r>
          </a:p>
        </p:txBody>
      </p:sp>
      <p:sp>
        <p:nvSpPr>
          <p:cNvPr id="3" name="Text Placeholder 2">
            <a:extLst>
              <a:ext uri="{FF2B5EF4-FFF2-40B4-BE49-F238E27FC236}">
                <a16:creationId xmlns:a16="http://schemas.microsoft.com/office/drawing/2014/main" id="{4581E485-3940-EBC1-1A45-2D954291FBFF}"/>
              </a:ext>
            </a:extLst>
          </p:cNvPr>
          <p:cNvSpPr>
            <a:spLocks noGrp="1"/>
          </p:cNvSpPr>
          <p:nvPr>
            <p:ph type="body" sz="quarter" idx="18"/>
          </p:nvPr>
        </p:nvSpPr>
        <p:spPr/>
        <p:txBody>
          <a:bodyPr/>
          <a:lstStyle/>
          <a:p>
            <a:r>
              <a:rPr lang="en-US"/>
              <a:t>Explore</a:t>
            </a:r>
          </a:p>
        </p:txBody>
      </p:sp>
      <p:sp>
        <p:nvSpPr>
          <p:cNvPr id="4" name="Text Placeholder 3">
            <a:extLst>
              <a:ext uri="{FF2B5EF4-FFF2-40B4-BE49-F238E27FC236}">
                <a16:creationId xmlns:a16="http://schemas.microsoft.com/office/drawing/2014/main" id="{A5F4DA65-3F45-9067-6E76-A71A0C939A02}"/>
              </a:ext>
            </a:extLst>
          </p:cNvPr>
          <p:cNvSpPr>
            <a:spLocks noGrp="1"/>
          </p:cNvSpPr>
          <p:nvPr>
            <p:ph type="body" sz="quarter" idx="14"/>
          </p:nvPr>
        </p:nvSpPr>
        <p:spPr>
          <a:xfrm>
            <a:off x="1686560" y="488828"/>
            <a:ext cx="5486400" cy="424732"/>
          </a:xfrm>
        </p:spPr>
        <p:txBody>
          <a:bodyPr/>
          <a:lstStyle/>
          <a:p>
            <a:r>
              <a:rPr lang="en-US"/>
              <a:t>Unit Rates</a:t>
            </a:r>
          </a:p>
        </p:txBody>
      </p:sp>
      <p:sp>
        <p:nvSpPr>
          <p:cNvPr id="5" name="Text Placeholder 4">
            <a:extLst>
              <a:ext uri="{FF2B5EF4-FFF2-40B4-BE49-F238E27FC236}">
                <a16:creationId xmlns:a16="http://schemas.microsoft.com/office/drawing/2014/main" id="{9BF7BFB5-E932-00A5-6C43-CBAC7AC554CF}"/>
              </a:ext>
            </a:extLst>
          </p:cNvPr>
          <p:cNvSpPr>
            <a:spLocks noGrp="1"/>
          </p:cNvSpPr>
          <p:nvPr>
            <p:ph type="body" sz="quarter" idx="16"/>
          </p:nvPr>
        </p:nvSpPr>
        <p:spPr>
          <a:xfrm>
            <a:off x="1758524" y="2240225"/>
            <a:ext cx="5486400" cy="2434513"/>
          </a:xfrm>
        </p:spPr>
        <p:txBody>
          <a:bodyPr/>
          <a:lstStyle/>
          <a:p>
            <a:r>
              <a:rPr lang="en-US"/>
              <a:t>Learning Targets</a:t>
            </a:r>
          </a:p>
          <a:p>
            <a:pPr marL="788670" indent="-285750">
              <a:buFont typeface="Arial" panose="020B0604020202020204" pitchFamily="34" charset="0"/>
              <a:buChar char="•"/>
            </a:pPr>
            <a:r>
              <a:rPr lang="en-US" b="0">
                <a:latin typeface="Arial"/>
                <a:cs typeface="Arial"/>
              </a:rPr>
              <a:t>Use division to find unit rates.</a:t>
            </a:r>
          </a:p>
          <a:p>
            <a:pPr marL="788670" indent="-285750">
              <a:buFont typeface="Arial" panose="020B0604020202020204" pitchFamily="34" charset="0"/>
              <a:buChar char="•"/>
            </a:pPr>
            <a:r>
              <a:rPr lang="en-US" b="0">
                <a:latin typeface="Arial"/>
                <a:cs typeface="Arial"/>
              </a:rPr>
              <a:t>Use unit rates to find equivalent ratios and compare ratios. </a:t>
            </a:r>
            <a:endParaRPr lang="en-US">
              <a:latin typeface="Arial"/>
              <a:cs typeface="Arial"/>
            </a:endParaRPr>
          </a:p>
          <a:p>
            <a:pPr marL="788670" indent="-285750">
              <a:buFont typeface="Arial" panose="020B0604020202020204" pitchFamily="34" charset="0"/>
              <a:buChar char="•"/>
            </a:pPr>
            <a:r>
              <a:rPr lang="en-US" b="0">
                <a:latin typeface="Arial"/>
                <a:cs typeface="Arial"/>
              </a:rPr>
              <a:t>Use unit rates to convert measurement units.</a:t>
            </a:r>
            <a:endParaRPr lang="en-US">
              <a:latin typeface="Arial"/>
              <a:cs typeface="Arial"/>
            </a:endParaRPr>
          </a:p>
        </p:txBody>
      </p:sp>
      <p:sp>
        <p:nvSpPr>
          <p:cNvPr id="8" name="Text Placeholder 7">
            <a:extLst>
              <a:ext uri="{FF2B5EF4-FFF2-40B4-BE49-F238E27FC236}">
                <a16:creationId xmlns:a16="http://schemas.microsoft.com/office/drawing/2014/main" id="{E74712E2-7DAB-4822-1460-063864EE3245}"/>
              </a:ext>
            </a:extLst>
          </p:cNvPr>
          <p:cNvSpPr>
            <a:spLocks noGrp="1"/>
          </p:cNvSpPr>
          <p:nvPr>
            <p:ph type="body" sz="quarter" idx="15"/>
          </p:nvPr>
        </p:nvSpPr>
        <p:spPr>
          <a:xfrm>
            <a:off x="369906" y="6271682"/>
            <a:ext cx="5989330" cy="341632"/>
          </a:xfrm>
        </p:spPr>
        <p:txBody>
          <a:bodyPr/>
          <a:lstStyle/>
          <a:p>
            <a:r>
              <a:rPr lang="en-US"/>
              <a:t>LESSON 16 • Use Unit Rates to Solve Problems</a:t>
            </a:r>
          </a:p>
        </p:txBody>
      </p:sp>
    </p:spTree>
    <p:extLst>
      <p:ext uri="{BB962C8B-B14F-4D97-AF65-F5344CB8AC3E}">
        <p14:creationId xmlns:p14="http://schemas.microsoft.com/office/powerpoint/2010/main" val="296031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nnect It">
            <a:extLst>
              <a:ext uri="{FF2B5EF4-FFF2-40B4-BE49-F238E27FC236}">
                <a16:creationId xmlns:a16="http://schemas.microsoft.com/office/drawing/2014/main" id="{B0C24364-837B-9E48-B1C7-4616DBB8A0ED}"/>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90800DEB-C7D2-3F47-887E-EA3DBC11BE7E}"/>
              </a:ext>
            </a:extLst>
          </p:cNvPr>
          <p:cNvSpPr>
            <a:spLocks noGrp="1"/>
          </p:cNvSpPr>
          <p:nvPr>
            <p:ph type="body" sz="quarter" idx="13"/>
          </p:nvPr>
        </p:nvSpPr>
        <p:spPr/>
        <p:txBody>
          <a:bodyPr/>
          <a:lstStyle/>
          <a:p>
            <a:r>
              <a:rPr lang="en-US"/>
              <a:t>Make connections and explain your thinking</a:t>
            </a:r>
          </a:p>
        </p:txBody>
      </p:sp>
      <p:pic>
        <p:nvPicPr>
          <p:cNvPr id="21" name="Picture Placeholder 20" descr="two">
            <a:extLst>
              <a:ext uri="{FF2B5EF4-FFF2-40B4-BE49-F238E27FC236}">
                <a16:creationId xmlns:a16="http://schemas.microsoft.com/office/drawing/2014/main" id="{34D21191-1C68-7F42-8192-73962EB57C0D}"/>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A3ADE06A-1453-F54D-9206-87129B558015}"/>
              </a:ext>
            </a:extLst>
          </p:cNvPr>
          <p:cNvSpPr>
            <a:spLocks noGrp="1"/>
          </p:cNvSpPr>
          <p:nvPr>
            <p:ph sz="quarter" idx="10"/>
          </p:nvPr>
        </p:nvSpPr>
        <p:spPr>
          <a:xfrm>
            <a:off x="665497" y="937610"/>
            <a:ext cx="5486400" cy="3950303"/>
          </a:xfrm>
        </p:spPr>
        <p:txBody>
          <a:bodyPr/>
          <a:lstStyle/>
          <a:p>
            <a:pPr>
              <a:spcAft>
                <a:spcPts val="1000"/>
              </a:spcAft>
            </a:pPr>
            <a:r>
              <a:rPr lang="en-US" b="1">
                <a:solidFill>
                  <a:srgbClr val="0071BC"/>
                </a:solidFill>
              </a:rPr>
              <a:t>Look Ahead </a:t>
            </a:r>
            <a:r>
              <a:rPr lang="en-US"/>
              <a:t>Chloe’s constant speed of</a:t>
            </a:r>
            <a:br>
              <a:rPr lang="en-US"/>
            </a:br>
            <a:r>
              <a:rPr lang="en-US" b="1">
                <a:solidFill>
                  <a:srgbClr val="0071BC"/>
                </a:solidFill>
              </a:rPr>
              <a:t>55 miles per hour </a:t>
            </a:r>
            <a:r>
              <a:rPr lang="en-US"/>
              <a:t>is a </a:t>
            </a:r>
            <a:r>
              <a:rPr lang="en-US" b="1">
                <a:solidFill>
                  <a:srgbClr val="0071BC"/>
                </a:solidFill>
              </a:rPr>
              <a:t>rate</a:t>
            </a:r>
            <a:r>
              <a:rPr lang="en-US"/>
              <a:t>. The numerical part of the rate, </a:t>
            </a:r>
            <a:r>
              <a:rPr lang="en-US" b="1">
                <a:solidFill>
                  <a:srgbClr val="0071BC"/>
                </a:solidFill>
              </a:rPr>
              <a:t>55</a:t>
            </a:r>
            <a:r>
              <a:rPr lang="en-US"/>
              <a:t>, is called the </a:t>
            </a:r>
            <a:r>
              <a:rPr lang="en-US" b="1"/>
              <a:t>unit rate</a:t>
            </a:r>
            <a:r>
              <a:rPr lang="en-US"/>
              <a:t>.</a:t>
            </a:r>
          </a:p>
          <a:p>
            <a:pPr marL="292100" indent="-292100"/>
            <a:r>
              <a:rPr lang="en-US" b="1"/>
              <a:t>a. </a:t>
            </a:r>
            <a:r>
              <a:rPr lang="en-US"/>
              <a:t>What does the unit rate 55 tell you in this situation?</a:t>
            </a:r>
          </a:p>
          <a:p>
            <a:pPr marL="292100" indent="-292100"/>
            <a:endParaRPr lang="en-US"/>
          </a:p>
          <a:p>
            <a:pPr marL="292100" indent="-292100"/>
            <a:endParaRPr lang="en-US"/>
          </a:p>
          <a:p>
            <a:pPr marL="292100" indent="-292100"/>
            <a:r>
              <a:rPr lang="en-US" b="1"/>
              <a:t>b. </a:t>
            </a:r>
            <a:r>
              <a:rPr lang="en-US"/>
              <a:t>On another trip, Chloe drives at a constant speed of 60 miles per hour. What is Chloe’s unit rate? What does the unit rate tell you?</a:t>
            </a:r>
          </a:p>
        </p:txBody>
      </p:sp>
      <p:pic>
        <p:nvPicPr>
          <p:cNvPr id="23" name="Picture 22">
            <a:extLst>
              <a:ext uri="{FF2B5EF4-FFF2-40B4-BE49-F238E27FC236}">
                <a16:creationId xmlns:a16="http://schemas.microsoft.com/office/drawing/2014/main" id="{25597A0A-599B-5E4C-A320-45AA0AE0DBC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440" y="6016752"/>
            <a:ext cx="495300" cy="457200"/>
          </a:xfrm>
          <a:prstGeom prst="rect">
            <a:avLst/>
          </a:prstGeom>
        </p:spPr>
      </p:pic>
      <p:pic>
        <p:nvPicPr>
          <p:cNvPr id="25" name="Picture 24">
            <a:extLst>
              <a:ext uri="{FF2B5EF4-FFF2-40B4-BE49-F238E27FC236}">
                <a16:creationId xmlns:a16="http://schemas.microsoft.com/office/drawing/2014/main" id="{6DDC8972-0830-5A45-B383-2E74D085C5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15200" y="6172200"/>
            <a:ext cx="1562100" cy="228600"/>
          </a:xfrm>
          <a:prstGeom prst="rect">
            <a:avLst/>
          </a:prstGeom>
        </p:spPr>
      </p:pic>
      <p:sp>
        <p:nvSpPr>
          <p:cNvPr id="17" name="Text Placeholder 16">
            <a:extLst>
              <a:ext uri="{FF2B5EF4-FFF2-40B4-BE49-F238E27FC236}">
                <a16:creationId xmlns:a16="http://schemas.microsoft.com/office/drawing/2014/main" id="{01CD01FE-1785-7249-982F-54EE96111A38}"/>
              </a:ext>
            </a:extLst>
          </p:cNvPr>
          <p:cNvSpPr>
            <a:spLocks noGrp="1"/>
          </p:cNvSpPr>
          <p:nvPr>
            <p:ph type="body" sz="quarter" idx="22"/>
          </p:nvPr>
        </p:nvSpPr>
        <p:spPr/>
        <p:txBody>
          <a:bodyPr/>
          <a:lstStyle/>
          <a:p>
            <a:r>
              <a:rPr lang="en-US"/>
              <a:t>360</a:t>
            </a:r>
          </a:p>
        </p:txBody>
      </p:sp>
    </p:spTree>
    <p:extLst>
      <p:ext uri="{BB962C8B-B14F-4D97-AF65-F5344CB8AC3E}">
        <p14:creationId xmlns:p14="http://schemas.microsoft.com/office/powerpoint/2010/main" val="425366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nnect It">
            <a:extLst>
              <a:ext uri="{FF2B5EF4-FFF2-40B4-BE49-F238E27FC236}">
                <a16:creationId xmlns:a16="http://schemas.microsoft.com/office/drawing/2014/main" id="{B0C24364-837B-9E48-B1C7-4616DBB8A0ED}"/>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87692" y="142234"/>
            <a:ext cx="1695649" cy="542228"/>
          </a:xfrm>
        </p:spPr>
      </p:pic>
      <p:sp>
        <p:nvSpPr>
          <p:cNvPr id="9" name="Text Placeholder 8">
            <a:extLst>
              <a:ext uri="{FF2B5EF4-FFF2-40B4-BE49-F238E27FC236}">
                <a16:creationId xmlns:a16="http://schemas.microsoft.com/office/drawing/2014/main" id="{90800DEB-C7D2-3F47-887E-EA3DBC11BE7E}"/>
              </a:ext>
            </a:extLst>
          </p:cNvPr>
          <p:cNvSpPr>
            <a:spLocks noGrp="1"/>
          </p:cNvSpPr>
          <p:nvPr>
            <p:ph type="body" sz="quarter" idx="13"/>
          </p:nvPr>
        </p:nvSpPr>
        <p:spPr>
          <a:xfrm>
            <a:off x="1883341" y="35542"/>
            <a:ext cx="6221557" cy="699720"/>
          </a:xfrm>
        </p:spPr>
        <p:txBody>
          <a:bodyPr/>
          <a:lstStyle/>
          <a:p>
            <a:r>
              <a:rPr lang="en-US"/>
              <a:t>Make connections and explain your thinking</a:t>
            </a:r>
          </a:p>
        </p:txBody>
      </p:sp>
      <p:pic>
        <p:nvPicPr>
          <p:cNvPr id="21" name="Picture Placeholder 20" descr="two">
            <a:extLst>
              <a:ext uri="{FF2B5EF4-FFF2-40B4-BE49-F238E27FC236}">
                <a16:creationId xmlns:a16="http://schemas.microsoft.com/office/drawing/2014/main" id="{34D21191-1C68-7F42-8192-73962EB57C0D}"/>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187692" y="938463"/>
            <a:ext cx="413887" cy="395230"/>
          </a:xfrm>
        </p:spPr>
      </p:pic>
      <p:sp>
        <p:nvSpPr>
          <p:cNvPr id="8" name="Content Placeholder 7">
            <a:extLst>
              <a:ext uri="{FF2B5EF4-FFF2-40B4-BE49-F238E27FC236}">
                <a16:creationId xmlns:a16="http://schemas.microsoft.com/office/drawing/2014/main" id="{A3ADE06A-1453-F54D-9206-87129B558015}"/>
              </a:ext>
            </a:extLst>
          </p:cNvPr>
          <p:cNvSpPr>
            <a:spLocks noGrp="1"/>
          </p:cNvSpPr>
          <p:nvPr>
            <p:ph sz="quarter" idx="10"/>
          </p:nvPr>
        </p:nvSpPr>
        <p:spPr>
          <a:xfrm>
            <a:off x="665163" y="938213"/>
            <a:ext cx="5486400" cy="2286000"/>
          </a:xfrm>
        </p:spPr>
        <p:txBody>
          <a:bodyPr/>
          <a:lstStyle/>
          <a:p>
            <a:pPr>
              <a:spcAft>
                <a:spcPts val="1000"/>
              </a:spcAft>
            </a:pPr>
            <a:r>
              <a:rPr lang="en-US" b="1">
                <a:solidFill>
                  <a:srgbClr val="0071BC"/>
                </a:solidFill>
              </a:rPr>
              <a:t>Look Ahead </a:t>
            </a:r>
            <a:r>
              <a:rPr lang="en-US"/>
              <a:t>Chloe’s constant speed of</a:t>
            </a:r>
            <a:br>
              <a:rPr lang="en-US"/>
            </a:br>
            <a:r>
              <a:rPr lang="en-US" b="1">
                <a:solidFill>
                  <a:srgbClr val="0071BC"/>
                </a:solidFill>
              </a:rPr>
              <a:t>55 miles per hour </a:t>
            </a:r>
            <a:r>
              <a:rPr lang="en-US"/>
              <a:t>is a </a:t>
            </a:r>
            <a:r>
              <a:rPr lang="en-US" b="1">
                <a:solidFill>
                  <a:srgbClr val="0071BC"/>
                </a:solidFill>
              </a:rPr>
              <a:t>rate</a:t>
            </a:r>
            <a:r>
              <a:rPr lang="en-US"/>
              <a:t>. The numerical part of the rate, </a:t>
            </a:r>
            <a:r>
              <a:rPr lang="en-US" b="1">
                <a:solidFill>
                  <a:srgbClr val="0071BC"/>
                </a:solidFill>
              </a:rPr>
              <a:t>55</a:t>
            </a:r>
            <a:r>
              <a:rPr lang="en-US"/>
              <a:t>, is called the </a:t>
            </a:r>
            <a:r>
              <a:rPr lang="en-US" b="1"/>
              <a:t>unit rate</a:t>
            </a:r>
            <a:r>
              <a:rPr lang="en-US"/>
              <a:t>.</a:t>
            </a:r>
          </a:p>
          <a:p>
            <a:pPr marL="238125" indent="-238125"/>
            <a:r>
              <a:rPr lang="en-US" b="1"/>
              <a:t>c. </a:t>
            </a:r>
            <a:r>
              <a:rPr lang="en-US"/>
              <a:t>The table shows that Chloe </a:t>
            </a:r>
            <a:br>
              <a:rPr lang="en-US"/>
            </a:br>
            <a:r>
              <a:rPr lang="en-US"/>
              <a:t>travels 240 miles in 4 hours. </a:t>
            </a:r>
            <a:br>
              <a:rPr lang="en-US"/>
            </a:br>
            <a:r>
              <a:rPr lang="en-US"/>
              <a:t>Complete the equivalent ratios </a:t>
            </a:r>
            <a:br>
              <a:rPr lang="en-US"/>
            </a:br>
            <a:r>
              <a:rPr lang="en-US"/>
              <a:t>in the first two columns. </a:t>
            </a:r>
            <a:br>
              <a:rPr lang="en-US"/>
            </a:br>
            <a:r>
              <a:rPr lang="en-US"/>
              <a:t>Where do you see Chloe’s </a:t>
            </a:r>
            <a:br>
              <a:rPr lang="en-US"/>
            </a:br>
            <a:r>
              <a:rPr lang="en-US"/>
              <a:t>unit rate?</a:t>
            </a:r>
          </a:p>
        </p:txBody>
      </p:sp>
      <p:graphicFrame>
        <p:nvGraphicFramePr>
          <p:cNvPr id="14" name="Table 14">
            <a:extLst>
              <a:ext uri="{FF2B5EF4-FFF2-40B4-BE49-F238E27FC236}">
                <a16:creationId xmlns:a16="http://schemas.microsoft.com/office/drawing/2014/main" id="{858F6388-3F0A-B64F-A495-6EBBF15CC42B}"/>
              </a:ext>
            </a:extLst>
          </p:cNvPr>
          <p:cNvGraphicFramePr>
            <a:graphicFrameLocks noGrp="1"/>
          </p:cNvGraphicFramePr>
          <p:nvPr>
            <p:ph sz="quarter" idx="18"/>
            <p:extLst>
              <p:ext uri="{D42A27DB-BD31-4B8C-83A1-F6EECF244321}">
                <p14:modId xmlns:p14="http://schemas.microsoft.com/office/powerpoint/2010/main" val="607730720"/>
              </p:ext>
            </p:extLst>
          </p:nvPr>
        </p:nvGraphicFramePr>
        <p:xfrm>
          <a:off x="4729018" y="2092485"/>
          <a:ext cx="3998123" cy="3328367"/>
        </p:xfrm>
        <a:graphic>
          <a:graphicData uri="http://schemas.openxmlformats.org/drawingml/2006/table">
            <a:tbl>
              <a:tblPr firstRow="1" bandRow="1">
                <a:tableStyleId>{5940675A-B579-460E-94D1-54222C63F5DA}</a:tableStyleId>
              </a:tblPr>
              <a:tblGrid>
                <a:gridCol w="881380">
                  <a:extLst>
                    <a:ext uri="{9D8B030D-6E8A-4147-A177-3AD203B41FA5}">
                      <a16:colId xmlns:a16="http://schemas.microsoft.com/office/drawing/2014/main" val="703190736"/>
                    </a:ext>
                  </a:extLst>
                </a:gridCol>
                <a:gridCol w="970280">
                  <a:extLst>
                    <a:ext uri="{9D8B030D-6E8A-4147-A177-3AD203B41FA5}">
                      <a16:colId xmlns:a16="http://schemas.microsoft.com/office/drawing/2014/main" val="3259639620"/>
                    </a:ext>
                  </a:extLst>
                </a:gridCol>
                <a:gridCol w="2146463">
                  <a:extLst>
                    <a:ext uri="{9D8B030D-6E8A-4147-A177-3AD203B41FA5}">
                      <a16:colId xmlns:a16="http://schemas.microsoft.com/office/drawing/2014/main" val="3792623273"/>
                    </a:ext>
                  </a:extLst>
                </a:gridCol>
              </a:tblGrid>
              <a:tr h="854122">
                <a:tc>
                  <a:txBody>
                    <a:bodyPr/>
                    <a:lstStyle/>
                    <a:p>
                      <a:pPr algn="ctr"/>
                      <a:r>
                        <a:rPr lang="en-US" sz="1800" b="1" dirty="0">
                          <a:latin typeface="Arial"/>
                          <a:cs typeface="Arial"/>
                        </a:rPr>
                        <a:t>Miles,</a:t>
                      </a:r>
                    </a:p>
                    <a:p>
                      <a:pPr algn="ctr"/>
                      <a:r>
                        <a:rPr lang="en-US" sz="1800" b="1" i="1" dirty="0">
                          <a:latin typeface="Arial"/>
                          <a:cs typeface="Arial"/>
                        </a:rPr>
                        <a:t>a</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4DFF2"/>
                    </a:solidFill>
                  </a:tcPr>
                </a:tc>
                <a:tc>
                  <a:txBody>
                    <a:bodyPr/>
                    <a:lstStyle/>
                    <a:p>
                      <a:pPr algn="ctr"/>
                      <a:r>
                        <a:rPr lang="en-US" sz="1800" b="1" dirty="0">
                          <a:latin typeface="Arial"/>
                          <a:cs typeface="Arial"/>
                        </a:rPr>
                        <a:t>Hours,</a:t>
                      </a:r>
                    </a:p>
                    <a:p>
                      <a:pPr algn="ctr"/>
                      <a:r>
                        <a:rPr lang="en-US" sz="1800" b="1" i="1" dirty="0">
                          <a:latin typeface="Arial"/>
                          <a:cs typeface="Arial"/>
                        </a:rPr>
                        <a:t>b</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4DFF2"/>
                    </a:solidFill>
                  </a:tcPr>
                </a:tc>
                <a:tc>
                  <a:txBody>
                    <a:bodyPr/>
                    <a:lstStyle/>
                    <a:p>
                      <a:pPr algn="ctr"/>
                      <a:endParaRPr lang="en-US" sz="1800" b="1">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4DFF2"/>
                    </a:solidFill>
                  </a:tcPr>
                </a:tc>
                <a:extLst>
                  <a:ext uri="{0D108BD9-81ED-4DB2-BD59-A6C34878D82A}">
                    <a16:rowId xmlns:a16="http://schemas.microsoft.com/office/drawing/2014/main" val="2715598888"/>
                  </a:ext>
                </a:extLst>
              </a:tr>
              <a:tr h="494849">
                <a:tc>
                  <a:txBody>
                    <a:bodyPr/>
                    <a:lstStyle/>
                    <a:p>
                      <a:pPr algn="ctr"/>
                      <a:endParaRPr lang="en-US"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Arial"/>
                          <a:cs typeface="Arial"/>
                        </a:rPr>
                        <a:t>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0453118"/>
                  </a:ext>
                </a:extLst>
              </a:tr>
              <a:tr h="494849">
                <a:tc>
                  <a:txBody>
                    <a:bodyPr/>
                    <a:lstStyle/>
                    <a:p>
                      <a:pPr algn="ctr"/>
                      <a:endParaRPr lang="en-US"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Arial"/>
                          <a:cs typeface="Arial"/>
                        </a:rPr>
                        <a:t>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053044"/>
                  </a:ext>
                </a:extLst>
              </a:tr>
              <a:tr h="494849">
                <a:tc>
                  <a:txBody>
                    <a:bodyPr/>
                    <a:lstStyle/>
                    <a:p>
                      <a:pPr algn="ctr"/>
                      <a:r>
                        <a:rPr lang="en-US" sz="1800" dirty="0">
                          <a:latin typeface="Arial"/>
                          <a:cs typeface="Arial"/>
                        </a:rPr>
                        <a:t>180</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534658"/>
                  </a:ext>
                </a:extLst>
              </a:tr>
              <a:tr h="494849">
                <a:tc>
                  <a:txBody>
                    <a:bodyPr/>
                    <a:lstStyle/>
                    <a:p>
                      <a:pPr algn="ctr"/>
                      <a:r>
                        <a:rPr lang="en-US" sz="1800" dirty="0">
                          <a:latin typeface="Arial"/>
                          <a:cs typeface="Arial"/>
                        </a:rPr>
                        <a:t>240</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Arial"/>
                          <a:cs typeface="Arial"/>
                        </a:rPr>
                        <a:t>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Arial"/>
                          <a:cs typeface="Arial"/>
                        </a:rPr>
                        <a:t>       = 240    4 = 60</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9666725"/>
                  </a:ext>
                </a:extLst>
              </a:tr>
              <a:tr h="494849">
                <a:tc>
                  <a:txBody>
                    <a:bodyPr/>
                    <a:lstStyle/>
                    <a:p>
                      <a:pPr algn="ctr"/>
                      <a:endParaRPr lang="en-US" sz="180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latin typeface="Arial" panose="020B0604020202020204" pitchFamily="34" charset="0"/>
                        <a:cs typeface="Arial" panose="020B0604020202020204" pitchFamily="34" charset="0"/>
                      </a:endParaRP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2429943"/>
                  </a:ext>
                </a:extLst>
              </a:tr>
            </a:tbl>
          </a:graphicData>
        </a:graphic>
      </p:graphicFrame>
      <p:pic>
        <p:nvPicPr>
          <p:cNvPr id="12" name="Content Placeholder 11">
            <a:extLst>
              <a:ext uri="{FF2B5EF4-FFF2-40B4-BE49-F238E27FC236}">
                <a16:creationId xmlns:a16="http://schemas.microsoft.com/office/drawing/2014/main" id="{3B06E6BE-11A4-1149-BE4F-C07F77ED2A52}"/>
              </a:ext>
              <a:ext uri="{C183D7F6-B498-43B3-948B-1728B52AA6E4}">
                <adec:decorative xmlns:adec="http://schemas.microsoft.com/office/drawing/2017/decorative" val="1"/>
              </a:ext>
            </a:extLst>
          </p:cNvPr>
          <p:cNvPicPr>
            <a:picLocks noGrp="1" noChangeAspect="1"/>
          </p:cNvPicPr>
          <p:nvPr>
            <p:ph sz="quarter" idx="17"/>
          </p:nvPr>
        </p:nvPicPr>
        <p:blipFill>
          <a:blip r:embed="rId5"/>
          <a:stretch>
            <a:fillRect/>
          </a:stretch>
        </p:blipFill>
        <p:spPr>
          <a:xfrm>
            <a:off x="7069872" y="2318079"/>
            <a:ext cx="1117600" cy="444500"/>
          </a:xfrm>
          <a:prstGeom prst="rect">
            <a:avLst/>
          </a:prstGeom>
        </p:spPr>
      </p:pic>
      <p:sp>
        <p:nvSpPr>
          <p:cNvPr id="23" name="Content Placeholder 7">
            <a:extLst>
              <a:ext uri="{FF2B5EF4-FFF2-40B4-BE49-F238E27FC236}">
                <a16:creationId xmlns:a16="http://schemas.microsoft.com/office/drawing/2014/main" id="{28CE9763-F665-1C45-B5D1-E23AB3381833}"/>
              </a:ext>
            </a:extLst>
          </p:cNvPr>
          <p:cNvSpPr txBox="1">
            <a:spLocks/>
          </p:cNvSpPr>
          <p:nvPr/>
        </p:nvSpPr>
        <p:spPr>
          <a:xfrm>
            <a:off x="665163" y="4283174"/>
            <a:ext cx="3749820" cy="1594470"/>
          </a:xfrm>
          <a:prstGeom prst="rect">
            <a:avLst/>
          </a:prstGeo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8125"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third column of the table </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shows the quotient of the </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numbers in each equivalent </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ratio. Complete the third </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column. What do you notice?</a:t>
            </a:r>
          </a:p>
          <a:p>
            <a:pPr marL="238125" marR="0" lvl="0" indent="-23812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 name="Picture 21">
            <a:extLst>
              <a:ext uri="{FF2B5EF4-FFF2-40B4-BE49-F238E27FC236}">
                <a16:creationId xmlns:a16="http://schemas.microsoft.com/office/drawing/2014/main" id="{49CE76C7-65D9-E442-AE38-3EAAB3A90B37}"/>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00865" y="4501919"/>
            <a:ext cx="399843" cy="409904"/>
          </a:xfrm>
          <a:prstGeom prst="rect">
            <a:avLst/>
          </a:prstGeom>
        </p:spPr>
      </p:pic>
      <p:pic>
        <p:nvPicPr>
          <p:cNvPr id="16" name="Picture 15">
            <a:extLst>
              <a:ext uri="{FF2B5EF4-FFF2-40B4-BE49-F238E27FC236}">
                <a16:creationId xmlns:a16="http://schemas.microsoft.com/office/drawing/2014/main" id="{431A1623-9E4F-E647-A3BE-9A550805D4B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745538" y="4586221"/>
            <a:ext cx="215900" cy="241300"/>
          </a:xfrm>
          <a:prstGeom prst="rect">
            <a:avLst/>
          </a:prstGeom>
        </p:spPr>
      </p:pic>
      <p:sp>
        <p:nvSpPr>
          <p:cNvPr id="17" name="Text Placeholder 16">
            <a:extLst>
              <a:ext uri="{FF2B5EF4-FFF2-40B4-BE49-F238E27FC236}">
                <a16:creationId xmlns:a16="http://schemas.microsoft.com/office/drawing/2014/main" id="{01CD01FE-1785-7249-982F-54EE96111A38}"/>
              </a:ext>
            </a:extLst>
          </p:cNvPr>
          <p:cNvSpPr>
            <a:spLocks noGrp="1"/>
          </p:cNvSpPr>
          <p:nvPr>
            <p:ph type="body" sz="quarter" idx="22"/>
          </p:nvPr>
        </p:nvSpPr>
        <p:spPr>
          <a:xfrm>
            <a:off x="413149" y="6550025"/>
            <a:ext cx="640080" cy="307975"/>
          </a:xfrm>
        </p:spPr>
        <p:txBody>
          <a:bodyPr/>
          <a:lstStyle/>
          <a:p>
            <a:r>
              <a:rPr lang="en-US"/>
              <a:t>360</a:t>
            </a:r>
          </a:p>
        </p:txBody>
      </p:sp>
    </p:spTree>
    <p:extLst>
      <p:ext uri="{BB962C8B-B14F-4D97-AF65-F5344CB8AC3E}">
        <p14:creationId xmlns:p14="http://schemas.microsoft.com/office/powerpoint/2010/main" val="42015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393E0B5-90E0-A343-A9F4-243DB4594EBB}"/>
              </a:ext>
            </a:extLst>
          </p:cNvPr>
          <p:cNvSpPr>
            <a:spLocks noGrp="1"/>
          </p:cNvSpPr>
          <p:nvPr>
            <p:ph type="body" sz="quarter" idx="12"/>
          </p:nvPr>
        </p:nvSpPr>
        <p:spPr/>
        <p:txBody>
          <a:bodyPr/>
          <a:lstStyle/>
          <a:p>
            <a:r>
              <a:rPr lang="en-US"/>
              <a:t>Close: Exit Ticket</a:t>
            </a:r>
          </a:p>
        </p:txBody>
      </p:sp>
      <p:pic>
        <p:nvPicPr>
          <p:cNvPr id="18" name="Picture Placeholder 17" descr="three">
            <a:extLst>
              <a:ext uri="{FF2B5EF4-FFF2-40B4-BE49-F238E27FC236}">
                <a16:creationId xmlns:a16="http://schemas.microsoft.com/office/drawing/2014/main" id="{752AAE68-962F-4C4A-8726-71EECDCD2D2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Content Placeholder 11">
            <a:extLst>
              <a:ext uri="{FF2B5EF4-FFF2-40B4-BE49-F238E27FC236}">
                <a16:creationId xmlns:a16="http://schemas.microsoft.com/office/drawing/2014/main" id="{5B9D1A58-446B-694B-9F34-A22E152F9D93}"/>
              </a:ext>
            </a:extLst>
          </p:cNvPr>
          <p:cNvSpPr>
            <a:spLocks noGrp="1"/>
          </p:cNvSpPr>
          <p:nvPr>
            <p:ph sz="quarter" idx="10"/>
          </p:nvPr>
        </p:nvSpPr>
        <p:spPr>
          <a:xfrm>
            <a:off x="665497" y="947446"/>
            <a:ext cx="5486400" cy="699720"/>
          </a:xfrm>
        </p:spPr>
        <p:txBody>
          <a:bodyPr/>
          <a:lstStyle/>
          <a:p>
            <a:r>
              <a:rPr lang="en-US" b="1">
                <a:solidFill>
                  <a:srgbClr val="0071BC"/>
                </a:solidFill>
              </a:rPr>
              <a:t>Reflect</a:t>
            </a:r>
            <a:r>
              <a:rPr lang="en-US" b="1"/>
              <a:t> </a:t>
            </a:r>
            <a:r>
              <a:rPr lang="en-US"/>
              <a:t>How could you use unit rates to help you identify equivalent ratios?</a:t>
            </a:r>
          </a:p>
        </p:txBody>
      </p:sp>
      <p:sp>
        <p:nvSpPr>
          <p:cNvPr id="15" name="Text Placeholder 14">
            <a:extLst>
              <a:ext uri="{FF2B5EF4-FFF2-40B4-BE49-F238E27FC236}">
                <a16:creationId xmlns:a16="http://schemas.microsoft.com/office/drawing/2014/main" id="{1DCA9859-890E-1040-88F4-46AEE15664D8}"/>
              </a:ext>
            </a:extLst>
          </p:cNvPr>
          <p:cNvSpPr>
            <a:spLocks noGrp="1"/>
          </p:cNvSpPr>
          <p:nvPr>
            <p:ph type="body" sz="quarter" idx="17"/>
          </p:nvPr>
        </p:nvSpPr>
        <p:spPr/>
        <p:txBody>
          <a:bodyPr/>
          <a:lstStyle/>
          <a:p>
            <a:r>
              <a:rPr lang="en-US"/>
              <a:t>360</a:t>
            </a:r>
          </a:p>
        </p:txBody>
      </p:sp>
    </p:spTree>
    <p:extLst>
      <p:ext uri="{BB962C8B-B14F-4D97-AF65-F5344CB8AC3E}">
        <p14:creationId xmlns:p14="http://schemas.microsoft.com/office/powerpoint/2010/main" val="295782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0569B9-E119-924E-90B9-7452E7EEC1AC}"/>
              </a:ext>
            </a:extLst>
          </p:cNvPr>
          <p:cNvSpPr>
            <a:spLocks noGrp="1"/>
          </p:cNvSpPr>
          <p:nvPr>
            <p:ph type="body" sz="quarter" idx="12"/>
          </p:nvPr>
        </p:nvSpPr>
        <p:spPr>
          <a:xfrm>
            <a:off x="192504" y="81107"/>
            <a:ext cx="5670238" cy="699720"/>
          </a:xfrm>
        </p:spPr>
        <p:txBody>
          <a:bodyPr/>
          <a:lstStyle/>
          <a:p>
            <a:r>
              <a:rPr lang="en-US"/>
              <a:t>Real-World Connection</a:t>
            </a:r>
          </a:p>
        </p:txBody>
      </p:sp>
      <p:sp>
        <p:nvSpPr>
          <p:cNvPr id="12" name="Content Placeholder 11">
            <a:extLst>
              <a:ext uri="{FF2B5EF4-FFF2-40B4-BE49-F238E27FC236}">
                <a16:creationId xmlns:a16="http://schemas.microsoft.com/office/drawing/2014/main" id="{16B13503-89D1-1D49-A39A-2FAE08722249}"/>
              </a:ext>
            </a:extLst>
          </p:cNvPr>
          <p:cNvSpPr>
            <a:spLocks noGrp="1"/>
          </p:cNvSpPr>
          <p:nvPr>
            <p:ph sz="quarter" idx="10"/>
          </p:nvPr>
        </p:nvSpPr>
        <p:spPr>
          <a:xfrm>
            <a:off x="328952" y="1189063"/>
            <a:ext cx="4663440" cy="1606732"/>
          </a:xfrm>
        </p:spPr>
        <p:txBody>
          <a:bodyPr/>
          <a:lstStyle/>
          <a:p>
            <a:r>
              <a:rPr lang="en-US"/>
              <a:t>Builders need to budget the costs for new projects before beginning the physical work. The National Association of Home Builders keeps records on the average cost per square foot for homes across the United States.</a:t>
            </a:r>
          </a:p>
          <a:p>
            <a:endParaRPr lang="en-US"/>
          </a:p>
          <a:p>
            <a:r>
              <a:rPr lang="en-US"/>
              <a:t>When might it be useful to examine rates?</a:t>
            </a:r>
          </a:p>
        </p:txBody>
      </p:sp>
      <p:pic>
        <p:nvPicPr>
          <p:cNvPr id="10" name="Content Placeholder 8">
            <a:extLst>
              <a:ext uri="{FF2B5EF4-FFF2-40B4-BE49-F238E27FC236}">
                <a16:creationId xmlns:a16="http://schemas.microsoft.com/office/drawing/2014/main" id="{221A28A9-24B2-254D-BAD9-D0D57D04BE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8312" y="1189038"/>
            <a:ext cx="3556588" cy="4277265"/>
          </a:xfrm>
          <a:prstGeom prst="rect">
            <a:avLst/>
          </a:prstGeom>
        </p:spPr>
      </p:pic>
    </p:spTree>
    <p:extLst>
      <p:ext uri="{BB962C8B-B14F-4D97-AF65-F5344CB8AC3E}">
        <p14:creationId xmlns:p14="http://schemas.microsoft.com/office/powerpoint/2010/main" val="236409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355426-2FB5-6342-A96B-B3AA35E9EE66}"/>
              </a:ext>
            </a:extLst>
          </p:cNvPr>
          <p:cNvSpPr>
            <a:spLocks noGrp="1"/>
          </p:cNvSpPr>
          <p:nvPr>
            <p:ph type="body" sz="quarter" idx="12"/>
          </p:nvPr>
        </p:nvSpPr>
        <p:spPr/>
        <p:txBody>
          <a:bodyPr/>
          <a:lstStyle/>
          <a:p>
            <a:r>
              <a:rPr lang="en-US"/>
              <a:t>Vocabulary</a:t>
            </a:r>
          </a:p>
        </p:txBody>
      </p:sp>
      <p:pic>
        <p:nvPicPr>
          <p:cNvPr id="13" name="Picture Placeholder 12" descr="one">
            <a:extLst>
              <a:ext uri="{FF2B5EF4-FFF2-40B4-BE49-F238E27FC236}">
                <a16:creationId xmlns:a16="http://schemas.microsoft.com/office/drawing/2014/main" id="{9AB94457-10F2-AA44-86E5-83DE5837D94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7FE81428-C038-1A46-A656-3C8E7A0B609F}"/>
              </a:ext>
            </a:extLst>
          </p:cNvPr>
          <p:cNvSpPr>
            <a:spLocks noGrp="1"/>
          </p:cNvSpPr>
          <p:nvPr>
            <p:ph type="body" sz="quarter" idx="13"/>
          </p:nvPr>
        </p:nvSpPr>
        <p:spPr/>
        <p:txBody>
          <a:bodyPr anchor="ctr"/>
          <a:lstStyle/>
          <a:p>
            <a:pPr algn="ctr"/>
            <a:r>
              <a:rPr lang="en-US"/>
              <a:t>rate</a:t>
            </a:r>
          </a:p>
        </p:txBody>
      </p:sp>
      <p:sp>
        <p:nvSpPr>
          <p:cNvPr id="8" name="Text Placeholder 7">
            <a:extLst>
              <a:ext uri="{FF2B5EF4-FFF2-40B4-BE49-F238E27FC236}">
                <a16:creationId xmlns:a16="http://schemas.microsoft.com/office/drawing/2014/main" id="{0A7E9CD6-4B73-BC4D-BDF5-85220F23FB90}"/>
              </a:ext>
            </a:extLst>
          </p:cNvPr>
          <p:cNvSpPr>
            <a:spLocks noGrp="1"/>
          </p:cNvSpPr>
          <p:nvPr>
            <p:ph type="body" sz="quarter" idx="17"/>
          </p:nvPr>
        </p:nvSpPr>
        <p:spPr/>
        <p:txBody>
          <a:bodyPr/>
          <a:lstStyle/>
          <a:p>
            <a:r>
              <a:rPr lang="en-US">
                <a:latin typeface="Arial" panose="020B0604020202020204" pitchFamily="34" charset="0"/>
                <a:cs typeface="Arial" panose="020B0604020202020204" pitchFamily="34" charset="0"/>
              </a:rPr>
              <a:t>What Is It?</a:t>
            </a:r>
          </a:p>
        </p:txBody>
      </p:sp>
      <p:sp>
        <p:nvSpPr>
          <p:cNvPr id="9" name="Text Placeholder 8">
            <a:extLst>
              <a:ext uri="{FF2B5EF4-FFF2-40B4-BE49-F238E27FC236}">
                <a16:creationId xmlns:a16="http://schemas.microsoft.com/office/drawing/2014/main" id="{181B1810-218C-5F49-9F10-CD324BE65033}"/>
              </a:ext>
            </a:extLst>
          </p:cNvPr>
          <p:cNvSpPr>
            <a:spLocks noGrp="1"/>
          </p:cNvSpPr>
          <p:nvPr>
            <p:ph type="body" sz="quarter" idx="18"/>
          </p:nvPr>
        </p:nvSpPr>
        <p:spPr>
          <a:xfrm>
            <a:off x="4694260" y="938400"/>
            <a:ext cx="2377440" cy="379412"/>
          </a:xfrm>
        </p:spPr>
        <p:txBody>
          <a:bodyPr>
            <a:noAutofit/>
          </a:bodyPr>
          <a:lstStyle/>
          <a:p>
            <a:r>
              <a:rPr lang="en-US">
                <a:latin typeface="Arial" panose="020B0604020202020204" pitchFamily="34" charset="0"/>
                <a:cs typeface="Arial" panose="020B0604020202020204" pitchFamily="34" charset="0"/>
              </a:rPr>
              <a:t>What I Know About It</a:t>
            </a:r>
          </a:p>
        </p:txBody>
      </p:sp>
      <p:sp>
        <p:nvSpPr>
          <p:cNvPr id="10" name="Text Placeholder 9">
            <a:extLst>
              <a:ext uri="{FF2B5EF4-FFF2-40B4-BE49-F238E27FC236}">
                <a16:creationId xmlns:a16="http://schemas.microsoft.com/office/drawing/2014/main" id="{9C87304F-5590-7A4F-A6B2-E33FF0584E43}"/>
              </a:ext>
            </a:extLst>
          </p:cNvPr>
          <p:cNvSpPr>
            <a:spLocks noGrp="1"/>
          </p:cNvSpPr>
          <p:nvPr>
            <p:ph type="body" sz="quarter" idx="19"/>
          </p:nvPr>
        </p:nvSpPr>
        <p:spPr/>
        <p:txBody>
          <a:bodyPr/>
          <a:lstStyle/>
          <a:p>
            <a:r>
              <a:rPr lang="en-US">
                <a:latin typeface="Arial" panose="020B0604020202020204" pitchFamily="34" charset="0"/>
                <a:cs typeface="Arial" panose="020B0604020202020204" pitchFamily="34" charset="0"/>
              </a:rPr>
              <a:t>Examples</a:t>
            </a:r>
          </a:p>
        </p:txBody>
      </p:sp>
      <p:sp>
        <p:nvSpPr>
          <p:cNvPr id="11" name="Text Placeholder 10">
            <a:extLst>
              <a:ext uri="{FF2B5EF4-FFF2-40B4-BE49-F238E27FC236}">
                <a16:creationId xmlns:a16="http://schemas.microsoft.com/office/drawing/2014/main" id="{C697348C-4A73-DA4B-B39C-A9835903FCBC}"/>
              </a:ext>
            </a:extLst>
          </p:cNvPr>
          <p:cNvSpPr>
            <a:spLocks noGrp="1"/>
          </p:cNvSpPr>
          <p:nvPr>
            <p:ph type="body" sz="quarter" idx="20"/>
          </p:nvPr>
        </p:nvSpPr>
        <p:spPr/>
        <p:txBody>
          <a:bodyPr/>
          <a:lstStyle/>
          <a:p>
            <a:r>
              <a:rPr lang="en-US">
                <a:latin typeface="Arial" panose="020B0604020202020204" pitchFamily="34" charset="0"/>
                <a:cs typeface="Arial" panose="020B0604020202020204" pitchFamily="34" charset="0"/>
              </a:rPr>
              <a:t>Examples</a:t>
            </a:r>
          </a:p>
        </p:txBody>
      </p:sp>
      <p:sp>
        <p:nvSpPr>
          <p:cNvPr id="7" name="Text Placeholder 6">
            <a:extLst>
              <a:ext uri="{FF2B5EF4-FFF2-40B4-BE49-F238E27FC236}">
                <a16:creationId xmlns:a16="http://schemas.microsoft.com/office/drawing/2014/main" id="{E6F4ACC7-AB1D-4C4F-8D16-9D172E33582F}"/>
              </a:ext>
            </a:extLst>
          </p:cNvPr>
          <p:cNvSpPr>
            <a:spLocks noGrp="1"/>
          </p:cNvSpPr>
          <p:nvPr>
            <p:ph type="body" sz="quarter" idx="16"/>
          </p:nvPr>
        </p:nvSpPr>
        <p:spPr/>
        <p:txBody>
          <a:bodyPr/>
          <a:lstStyle/>
          <a:p>
            <a:r>
              <a:rPr lang="en-US"/>
              <a:t>361</a:t>
            </a:r>
          </a:p>
        </p:txBody>
      </p:sp>
    </p:spTree>
    <p:extLst>
      <p:ext uri="{BB962C8B-B14F-4D97-AF65-F5344CB8AC3E}">
        <p14:creationId xmlns:p14="http://schemas.microsoft.com/office/powerpoint/2010/main" val="29763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EC427AC-62CB-4441-859C-39776571AC12}"/>
              </a:ext>
            </a:extLst>
          </p:cNvPr>
          <p:cNvSpPr>
            <a:spLocks noGrp="1"/>
          </p:cNvSpPr>
          <p:nvPr>
            <p:ph type="body" sz="quarter" idx="12"/>
          </p:nvPr>
        </p:nvSpPr>
        <p:spPr/>
        <p:txBody>
          <a:bodyPr/>
          <a:lstStyle/>
          <a:p>
            <a:r>
              <a:rPr lang="en-US"/>
              <a:t>Practice</a:t>
            </a:r>
          </a:p>
        </p:txBody>
      </p:sp>
      <p:pic>
        <p:nvPicPr>
          <p:cNvPr id="16" name="Picture Placeholder 15" descr="two">
            <a:extLst>
              <a:ext uri="{FF2B5EF4-FFF2-40B4-BE49-F238E27FC236}">
                <a16:creationId xmlns:a16="http://schemas.microsoft.com/office/drawing/2014/main" id="{8B1ACEC6-571A-8143-B375-A634649B8B0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80CCE961-927B-9E43-BC2A-D331D4B1D726}"/>
              </a:ext>
            </a:extLst>
          </p:cNvPr>
          <p:cNvSpPr>
            <a:spLocks noGrp="1"/>
          </p:cNvSpPr>
          <p:nvPr>
            <p:ph sz="quarter" idx="10"/>
          </p:nvPr>
        </p:nvSpPr>
        <p:spPr>
          <a:xfrm>
            <a:off x="665497" y="948110"/>
            <a:ext cx="5486400" cy="1041464"/>
          </a:xfrm>
        </p:spPr>
        <p:txBody>
          <a:bodyPr/>
          <a:lstStyle/>
          <a:p>
            <a:r>
              <a:rPr lang="en-US"/>
              <a:t>What two rates can you write for the ratios shown by the double number line? What do they tell you?</a:t>
            </a:r>
          </a:p>
        </p:txBody>
      </p:sp>
      <p:pic>
        <p:nvPicPr>
          <p:cNvPr id="21" name="Content Placeholder 20" descr="A double number line labeled in gallons and miles. For more information, refer to page 361 in the Student Worktext.">
            <a:extLst>
              <a:ext uri="{FF2B5EF4-FFF2-40B4-BE49-F238E27FC236}">
                <a16:creationId xmlns:a16="http://schemas.microsoft.com/office/drawing/2014/main" id="{F1121015-3578-154B-A510-665C76F35B32}"/>
              </a:ext>
            </a:extLst>
          </p:cNvPr>
          <p:cNvPicPr>
            <a:picLocks noGrp="1" noChangeAspect="1"/>
          </p:cNvPicPr>
          <p:nvPr>
            <p:ph sz="quarter" idx="16"/>
          </p:nvPr>
        </p:nvPicPr>
        <p:blipFill>
          <a:blip r:embed="rId4"/>
          <a:stretch>
            <a:fillRect/>
          </a:stretch>
        </p:blipFill>
        <p:spPr>
          <a:xfrm>
            <a:off x="787224" y="2315343"/>
            <a:ext cx="5480304" cy="1384808"/>
          </a:xfrm>
        </p:spPr>
      </p:pic>
      <p:sp>
        <p:nvSpPr>
          <p:cNvPr id="14" name="Text Placeholder 13">
            <a:extLst>
              <a:ext uri="{FF2B5EF4-FFF2-40B4-BE49-F238E27FC236}">
                <a16:creationId xmlns:a16="http://schemas.microsoft.com/office/drawing/2014/main" id="{233A22AF-3647-B643-ABC5-214EC42488D5}"/>
              </a:ext>
            </a:extLst>
          </p:cNvPr>
          <p:cNvSpPr>
            <a:spLocks noGrp="1"/>
          </p:cNvSpPr>
          <p:nvPr>
            <p:ph type="body" sz="quarter" idx="17"/>
          </p:nvPr>
        </p:nvSpPr>
        <p:spPr/>
        <p:txBody>
          <a:bodyPr/>
          <a:lstStyle/>
          <a:p>
            <a:r>
              <a:rPr lang="en-US"/>
              <a:t>361</a:t>
            </a:r>
          </a:p>
        </p:txBody>
      </p:sp>
    </p:spTree>
    <p:extLst>
      <p:ext uri="{BB962C8B-B14F-4D97-AF65-F5344CB8AC3E}">
        <p14:creationId xmlns:p14="http://schemas.microsoft.com/office/powerpoint/2010/main" val="120636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4131C4-A855-7940-98B6-0C83F4F62114}"/>
              </a:ext>
            </a:extLst>
          </p:cNvPr>
          <p:cNvSpPr>
            <a:spLocks noGrp="1"/>
          </p:cNvSpPr>
          <p:nvPr>
            <p:ph type="body" sz="quarter" idx="12"/>
          </p:nvPr>
        </p:nvSpPr>
        <p:spPr/>
        <p:txBody>
          <a:bodyPr/>
          <a:lstStyle/>
          <a:p>
            <a:r>
              <a:rPr lang="en-US"/>
              <a:t>Practice</a:t>
            </a:r>
          </a:p>
        </p:txBody>
      </p:sp>
      <p:pic>
        <p:nvPicPr>
          <p:cNvPr id="13" name="Picture Placeholder 12" descr="three">
            <a:extLst>
              <a:ext uri="{FF2B5EF4-FFF2-40B4-BE49-F238E27FC236}">
                <a16:creationId xmlns:a16="http://schemas.microsoft.com/office/drawing/2014/main" id="{D20A9EB4-4C9D-F746-8FE4-25DFE0921C6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BE34B0B5-4BAC-074B-B28C-C03DF6F354B5}"/>
              </a:ext>
            </a:extLst>
          </p:cNvPr>
          <p:cNvSpPr>
            <a:spLocks noGrp="1"/>
          </p:cNvSpPr>
          <p:nvPr>
            <p:ph type="body" sz="quarter" idx="10"/>
          </p:nvPr>
        </p:nvSpPr>
        <p:spPr>
          <a:xfrm>
            <a:off x="745657" y="938462"/>
            <a:ext cx="5486400" cy="2490538"/>
          </a:xfrm>
        </p:spPr>
        <p:txBody>
          <a:bodyPr/>
          <a:lstStyle/>
          <a:p>
            <a:r>
              <a:rPr lang="en-US"/>
              <a:t>Deon feeds his Great Dane 62 cups of dog food per week. He has a new bag with </a:t>
            </a:r>
          </a:p>
          <a:p>
            <a:pPr>
              <a:spcAft>
                <a:spcPts val="1000"/>
              </a:spcAft>
            </a:pPr>
            <a:r>
              <a:rPr lang="en-US"/>
              <a:t>160 cups of dog food.</a:t>
            </a:r>
          </a:p>
          <a:p>
            <a:pPr marL="288925" indent="-288925"/>
            <a:r>
              <a:rPr lang="en-US" b="1"/>
              <a:t>a. </a:t>
            </a:r>
            <a:r>
              <a:rPr lang="en-US"/>
              <a:t>Deon will pick up more dog food at the pet</a:t>
            </a:r>
          </a:p>
          <a:p>
            <a:pPr marL="288925" indent="-288925">
              <a:lnSpc>
                <a:spcPct val="150000"/>
              </a:lnSpc>
            </a:pPr>
            <a:r>
              <a:rPr lang="en-US"/>
              <a:t>	store in      weeks. Will the new bag of food last until then? Show your work.</a:t>
            </a:r>
          </a:p>
          <a:p>
            <a:endParaRPr lang="en-US"/>
          </a:p>
        </p:txBody>
      </p:sp>
      <p:pic>
        <p:nvPicPr>
          <p:cNvPr id="15" name="Picture 14">
            <a:extLst>
              <a:ext uri="{FF2B5EF4-FFF2-40B4-BE49-F238E27FC236}">
                <a16:creationId xmlns:a16="http://schemas.microsoft.com/office/drawing/2014/main" id="{8E5F275E-BE38-A248-8BF2-590E9627E9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92150" y="2378020"/>
            <a:ext cx="363220" cy="440055"/>
          </a:xfrm>
          <a:prstGeom prst="rect">
            <a:avLst/>
          </a:prstGeom>
        </p:spPr>
      </p:pic>
      <p:pic>
        <p:nvPicPr>
          <p:cNvPr id="18" name="Picture 17">
            <a:extLst>
              <a:ext uri="{FF2B5EF4-FFF2-40B4-BE49-F238E27FC236}">
                <a16:creationId xmlns:a16="http://schemas.microsoft.com/office/drawing/2014/main" id="{9787DE21-8CCE-B444-A701-0EBA1E6309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6172200"/>
            <a:ext cx="1562100" cy="228600"/>
          </a:xfrm>
          <a:prstGeom prst="rect">
            <a:avLst/>
          </a:prstGeom>
        </p:spPr>
      </p:pic>
      <p:sp>
        <p:nvSpPr>
          <p:cNvPr id="11" name="Text Placeholder 10">
            <a:extLst>
              <a:ext uri="{FF2B5EF4-FFF2-40B4-BE49-F238E27FC236}">
                <a16:creationId xmlns:a16="http://schemas.microsoft.com/office/drawing/2014/main" id="{6969A134-55AC-4C46-ADB4-B83A7D833150}"/>
              </a:ext>
            </a:extLst>
          </p:cNvPr>
          <p:cNvSpPr>
            <a:spLocks noGrp="1"/>
          </p:cNvSpPr>
          <p:nvPr>
            <p:ph type="body" sz="quarter" idx="17"/>
          </p:nvPr>
        </p:nvSpPr>
        <p:spPr/>
        <p:txBody>
          <a:bodyPr/>
          <a:lstStyle/>
          <a:p>
            <a:r>
              <a:rPr lang="en-US"/>
              <a:t>362</a:t>
            </a:r>
          </a:p>
        </p:txBody>
      </p:sp>
    </p:spTree>
    <p:extLst>
      <p:ext uri="{BB962C8B-B14F-4D97-AF65-F5344CB8AC3E}">
        <p14:creationId xmlns:p14="http://schemas.microsoft.com/office/powerpoint/2010/main" val="344340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4131C4-A855-7940-98B6-0C83F4F62114}"/>
              </a:ext>
            </a:extLst>
          </p:cNvPr>
          <p:cNvSpPr>
            <a:spLocks noGrp="1"/>
          </p:cNvSpPr>
          <p:nvPr>
            <p:ph type="body" sz="quarter" idx="12"/>
          </p:nvPr>
        </p:nvSpPr>
        <p:spPr/>
        <p:txBody>
          <a:bodyPr/>
          <a:lstStyle/>
          <a:p>
            <a:r>
              <a:rPr lang="en-US"/>
              <a:t>Practice</a:t>
            </a:r>
          </a:p>
        </p:txBody>
      </p:sp>
      <p:pic>
        <p:nvPicPr>
          <p:cNvPr id="13" name="Picture Placeholder 12" descr="three">
            <a:extLst>
              <a:ext uri="{FF2B5EF4-FFF2-40B4-BE49-F238E27FC236}">
                <a16:creationId xmlns:a16="http://schemas.microsoft.com/office/drawing/2014/main" id="{D20A9EB4-4C9D-F746-8FE4-25DFE0921C6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BE34B0B5-4BAC-074B-B28C-C03DF6F354B5}"/>
              </a:ext>
            </a:extLst>
          </p:cNvPr>
          <p:cNvSpPr>
            <a:spLocks noGrp="1"/>
          </p:cNvSpPr>
          <p:nvPr>
            <p:ph type="body" sz="quarter" idx="10"/>
          </p:nvPr>
        </p:nvSpPr>
        <p:spPr>
          <a:xfrm>
            <a:off x="745657" y="938462"/>
            <a:ext cx="5486400" cy="1985360"/>
          </a:xfrm>
        </p:spPr>
        <p:txBody>
          <a:bodyPr/>
          <a:lstStyle/>
          <a:p>
            <a:r>
              <a:rPr lang="en-US"/>
              <a:t>Deon feeds his Great Dane 62 cups of dog food per week. He has a new bag with </a:t>
            </a:r>
          </a:p>
          <a:p>
            <a:pPr>
              <a:spcAft>
                <a:spcPts val="1000"/>
              </a:spcAft>
            </a:pPr>
            <a:r>
              <a:rPr lang="en-US"/>
              <a:t>160 cups of dog food.</a:t>
            </a:r>
          </a:p>
          <a:p>
            <a:pPr marL="288925" indent="-288925"/>
            <a:r>
              <a:rPr lang="en-US" b="1"/>
              <a:t>b. </a:t>
            </a:r>
            <a:r>
              <a:rPr lang="en-US"/>
              <a:t>Check your answer to problem 3a.</a:t>
            </a:r>
            <a:br>
              <a:rPr lang="en-US"/>
            </a:br>
            <a:r>
              <a:rPr lang="en-US"/>
              <a:t>Show your work.</a:t>
            </a:r>
          </a:p>
        </p:txBody>
      </p:sp>
      <p:sp>
        <p:nvSpPr>
          <p:cNvPr id="11" name="Text Placeholder 10">
            <a:extLst>
              <a:ext uri="{FF2B5EF4-FFF2-40B4-BE49-F238E27FC236}">
                <a16:creationId xmlns:a16="http://schemas.microsoft.com/office/drawing/2014/main" id="{6969A134-55AC-4C46-ADB4-B83A7D833150}"/>
              </a:ext>
            </a:extLst>
          </p:cNvPr>
          <p:cNvSpPr>
            <a:spLocks noGrp="1"/>
          </p:cNvSpPr>
          <p:nvPr>
            <p:ph type="body" sz="quarter" idx="17"/>
          </p:nvPr>
        </p:nvSpPr>
        <p:spPr/>
        <p:txBody>
          <a:bodyPr/>
          <a:lstStyle/>
          <a:p>
            <a:r>
              <a:rPr lang="en-US"/>
              <a:t>362</a:t>
            </a:r>
          </a:p>
        </p:txBody>
      </p:sp>
    </p:spTree>
    <p:extLst>
      <p:ext uri="{BB962C8B-B14F-4D97-AF65-F5344CB8AC3E}">
        <p14:creationId xmlns:p14="http://schemas.microsoft.com/office/powerpoint/2010/main" val="300092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prstGeom prst="rect">
            <a:avLst/>
          </a:prstGeom>
        </p:spPr>
        <p:txBody>
          <a:bodyPr/>
          <a:lstStyle/>
          <a:p>
            <a:r>
              <a:rPr lang="en-US"/>
              <a:t>Take a moment to think on your own.</a:t>
            </a:r>
          </a:p>
        </p:txBody>
      </p:sp>
    </p:spTree>
    <p:extLst>
      <p:ext uri="{BB962C8B-B14F-4D97-AF65-F5344CB8AC3E}">
        <p14:creationId xmlns:p14="http://schemas.microsoft.com/office/powerpoint/2010/main" val="221673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591637" cy="1497012"/>
          </a:xfrm>
          <a:prstGeom prst="rect">
            <a:avLst/>
          </a:prstGeom>
        </p:spPr>
        <p:txBody>
          <a:bodyPr/>
          <a:lstStyle/>
          <a:p>
            <a:r>
              <a:rPr lang="en-US"/>
              <a:t>Turn and talk with your partner about . . .</a:t>
            </a:r>
          </a:p>
        </p:txBody>
      </p:sp>
    </p:spTree>
    <p:extLst>
      <p:ext uri="{BB962C8B-B14F-4D97-AF65-F5344CB8AC3E}">
        <p14:creationId xmlns:p14="http://schemas.microsoft.com/office/powerpoint/2010/main" val="425856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F1FD9776-4558-864A-B8E7-8E825B64702E}"/>
              </a:ext>
            </a:extLst>
          </p:cNvPr>
          <p:cNvSpPr>
            <a:spLocks noGrp="1"/>
          </p:cNvSpPr>
          <p:nvPr>
            <p:ph type="body" sz="quarter" idx="17"/>
          </p:nvPr>
        </p:nvSpPr>
        <p:spPr/>
        <p:txBody>
          <a:bodyPr/>
          <a:lstStyle/>
          <a:p>
            <a:r>
              <a:rPr lang="en-US"/>
              <a:t>Start</a:t>
            </a:r>
          </a:p>
        </p:txBody>
      </p:sp>
      <p:sp>
        <p:nvSpPr>
          <p:cNvPr id="13" name="Text Placeholder 12">
            <a:extLst>
              <a:ext uri="{FF2B5EF4-FFF2-40B4-BE49-F238E27FC236}">
                <a16:creationId xmlns:a16="http://schemas.microsoft.com/office/drawing/2014/main" id="{2231752C-9B88-434F-AACF-A4D43575666C}"/>
              </a:ext>
            </a:extLst>
          </p:cNvPr>
          <p:cNvSpPr>
            <a:spLocks noGrp="1"/>
          </p:cNvSpPr>
          <p:nvPr>
            <p:ph type="body" sz="quarter" idx="11"/>
          </p:nvPr>
        </p:nvSpPr>
        <p:spPr/>
        <p:txBody>
          <a:bodyPr/>
          <a:lstStyle/>
          <a:p>
            <a:pPr>
              <a:lnSpc>
                <a:spcPct val="100000"/>
              </a:lnSpc>
            </a:pPr>
            <a:r>
              <a:rPr lang="en-US"/>
              <a:t>Which Would You Rather?</a:t>
            </a:r>
          </a:p>
        </p:txBody>
      </p:sp>
      <p:sp>
        <p:nvSpPr>
          <p:cNvPr id="17" name="Content Placeholder 16">
            <a:extLst>
              <a:ext uri="{FF2B5EF4-FFF2-40B4-BE49-F238E27FC236}">
                <a16:creationId xmlns:a16="http://schemas.microsoft.com/office/drawing/2014/main" id="{FAD49190-EF91-464D-B6A8-0B0A38C738AC}"/>
              </a:ext>
            </a:extLst>
          </p:cNvPr>
          <p:cNvSpPr>
            <a:spLocks noGrp="1"/>
          </p:cNvSpPr>
          <p:nvPr>
            <p:ph sz="quarter" idx="16"/>
          </p:nvPr>
        </p:nvSpPr>
        <p:spPr/>
        <p:txBody>
          <a:bodyPr/>
          <a:lstStyle/>
          <a:p>
            <a:r>
              <a:rPr lang="en-US"/>
              <a:t>Run for . . .</a:t>
            </a:r>
          </a:p>
        </p:txBody>
      </p:sp>
      <p:sp>
        <p:nvSpPr>
          <p:cNvPr id="19" name="Text Placeholder 18">
            <a:extLst>
              <a:ext uri="{FF2B5EF4-FFF2-40B4-BE49-F238E27FC236}">
                <a16:creationId xmlns:a16="http://schemas.microsoft.com/office/drawing/2014/main" id="{7A43720A-3C3F-9B45-B820-FD29318ECE85}"/>
              </a:ext>
            </a:extLst>
          </p:cNvPr>
          <p:cNvSpPr>
            <a:spLocks noGrp="1"/>
          </p:cNvSpPr>
          <p:nvPr>
            <p:ph type="body" sz="quarter" idx="18"/>
          </p:nvPr>
        </p:nvSpPr>
        <p:spPr/>
        <p:txBody>
          <a:bodyPr/>
          <a:lstStyle/>
          <a:p>
            <a:r>
              <a:rPr lang="en-US"/>
              <a:t>A</a:t>
            </a:r>
          </a:p>
        </p:txBody>
      </p:sp>
      <p:sp>
        <p:nvSpPr>
          <p:cNvPr id="14" name="Content Placeholder 13">
            <a:extLst>
              <a:ext uri="{FF2B5EF4-FFF2-40B4-BE49-F238E27FC236}">
                <a16:creationId xmlns:a16="http://schemas.microsoft.com/office/drawing/2014/main" id="{402AC086-E4C3-E44F-9E7F-4B51F8DED1EC}"/>
              </a:ext>
            </a:extLst>
          </p:cNvPr>
          <p:cNvSpPr>
            <a:spLocks noGrp="1"/>
          </p:cNvSpPr>
          <p:nvPr>
            <p:ph sz="quarter" idx="12"/>
          </p:nvPr>
        </p:nvSpPr>
        <p:spPr/>
        <p:txBody>
          <a:bodyPr/>
          <a:lstStyle/>
          <a:p>
            <a:pPr>
              <a:lnSpc>
                <a:spcPct val="150000"/>
              </a:lnSpc>
            </a:pPr>
            <a:r>
              <a:rPr lang="en-US"/>
              <a:t>mile </a:t>
            </a:r>
            <a:br>
              <a:rPr lang="en-US"/>
            </a:br>
            <a:r>
              <a:rPr lang="en-US"/>
              <a:t>5 times per week</a:t>
            </a:r>
          </a:p>
        </p:txBody>
      </p:sp>
      <p:sp>
        <p:nvSpPr>
          <p:cNvPr id="20" name="Text Placeholder 19">
            <a:extLst>
              <a:ext uri="{FF2B5EF4-FFF2-40B4-BE49-F238E27FC236}">
                <a16:creationId xmlns:a16="http://schemas.microsoft.com/office/drawing/2014/main" id="{D70E18EC-FFFD-5747-A876-045381C40C10}"/>
              </a:ext>
            </a:extLst>
          </p:cNvPr>
          <p:cNvSpPr>
            <a:spLocks noGrp="1"/>
          </p:cNvSpPr>
          <p:nvPr>
            <p:ph type="body" sz="quarter" idx="19"/>
          </p:nvPr>
        </p:nvSpPr>
        <p:spPr/>
        <p:txBody>
          <a:bodyPr/>
          <a:lstStyle/>
          <a:p>
            <a:r>
              <a:rPr lang="en-US"/>
              <a:t>B</a:t>
            </a:r>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431EAB27-8FB4-0447-A004-995023D0957F}"/>
                  </a:ext>
                </a:extLst>
              </p:cNvPr>
              <p:cNvSpPr>
                <a:spLocks noGrp="1"/>
              </p:cNvSpPr>
              <p:nvPr>
                <p:ph sz="quarter" idx="13"/>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nor/>
                        </m:rPr>
                        <a:rPr lang="en-US" dirty="0"/>
                        <m:t>miles</m:t>
                      </m:r>
                      <m:r>
                        <m:rPr>
                          <m:nor/>
                        </m:rPr>
                        <a:rPr lang="en-US" dirty="0"/>
                        <m:t> </m:t>
                      </m:r>
                    </m:oMath>
                  </m:oMathPara>
                </a14:m>
                <a:endParaRPr lang="en-US"/>
              </a:p>
              <a:p>
                <a:pPr>
                  <a:lnSpc>
                    <a:spcPct val="150000"/>
                  </a:lnSpc>
                </a:pPr>
                <a:r>
                  <a:rPr lang="en-US"/>
                  <a:t>3 times per week</a:t>
                </a:r>
              </a:p>
            </p:txBody>
          </p:sp>
        </mc:Choice>
        <mc:Fallback xmlns="">
          <p:sp>
            <p:nvSpPr>
              <p:cNvPr id="15" name="Content Placeholder 14">
                <a:extLst>
                  <a:ext uri="{FF2B5EF4-FFF2-40B4-BE49-F238E27FC236}">
                    <a16:creationId xmlns:a16="http://schemas.microsoft.com/office/drawing/2014/main" id="{431EAB27-8FB4-0447-A004-995023D0957F}"/>
                  </a:ext>
                </a:extLst>
              </p:cNvPr>
              <p:cNvSpPr>
                <a:spLocks noGrp="1" noRot="1" noChangeAspect="1" noMove="1" noResize="1" noEditPoints="1" noAdjustHandles="1" noChangeArrowheads="1" noChangeShapeType="1" noTextEdit="1"/>
              </p:cNvSpPr>
              <p:nvPr>
                <p:ph sz="quarter" idx="13"/>
              </p:nvPr>
            </p:nvSpPr>
            <p:spPr>
              <a:blipFill>
                <a:blip r:embed="rId3"/>
                <a:stretch>
                  <a:fillRect b="-8032"/>
                </a:stretch>
              </a:blipFill>
            </p:spPr>
            <p:txBody>
              <a:bodyPr/>
              <a:lstStyle/>
              <a:p>
                <a:r>
                  <a:rPr lang="en-US">
                    <a:noFill/>
                  </a:rPr>
                  <a:t> </a:t>
                </a:r>
              </a:p>
            </p:txBody>
          </p:sp>
        </mc:Fallback>
      </mc:AlternateContent>
      <p:sp>
        <p:nvSpPr>
          <p:cNvPr id="21" name="Text Placeholder 20">
            <a:extLst>
              <a:ext uri="{FF2B5EF4-FFF2-40B4-BE49-F238E27FC236}">
                <a16:creationId xmlns:a16="http://schemas.microsoft.com/office/drawing/2014/main" id="{0BE71B04-174E-C84F-8FE7-7634444CB706}"/>
              </a:ext>
            </a:extLst>
          </p:cNvPr>
          <p:cNvSpPr>
            <a:spLocks noGrp="1"/>
          </p:cNvSpPr>
          <p:nvPr>
            <p:ph type="body" sz="quarter" idx="20"/>
          </p:nvPr>
        </p:nvSpPr>
        <p:spPr/>
        <p:txBody>
          <a:bodyPr/>
          <a:lstStyle/>
          <a:p>
            <a:r>
              <a:rPr lang="en-US"/>
              <a:t>C</a:t>
            </a:r>
          </a:p>
        </p:txBody>
      </p:sp>
      <p:sp>
        <p:nvSpPr>
          <p:cNvPr id="16" name="Content Placeholder 15">
            <a:extLst>
              <a:ext uri="{FF2B5EF4-FFF2-40B4-BE49-F238E27FC236}">
                <a16:creationId xmlns:a16="http://schemas.microsoft.com/office/drawing/2014/main" id="{4E6816AF-B73F-E549-882D-EEF3F28FC0E6}"/>
              </a:ext>
            </a:extLst>
          </p:cNvPr>
          <p:cNvSpPr>
            <a:spLocks noGrp="1"/>
          </p:cNvSpPr>
          <p:nvPr>
            <p:ph sz="quarter" idx="14"/>
          </p:nvPr>
        </p:nvSpPr>
        <p:spPr/>
        <p:txBody>
          <a:bodyPr/>
          <a:lstStyle/>
          <a:p>
            <a:pPr>
              <a:lnSpc>
                <a:spcPct val="150000"/>
              </a:lnSpc>
            </a:pPr>
            <a:r>
              <a:rPr lang="en-US"/>
              <a:t>mile </a:t>
            </a:r>
          </a:p>
          <a:p>
            <a:pPr>
              <a:lnSpc>
                <a:spcPct val="150000"/>
              </a:lnSpc>
            </a:pPr>
            <a:r>
              <a:rPr lang="en-US"/>
              <a:t>7 times per week</a:t>
            </a:r>
          </a:p>
        </p:txBody>
      </p:sp>
      <p:pic>
        <p:nvPicPr>
          <p:cNvPr id="22" name="Picture 21">
            <a:extLst>
              <a:ext uri="{FF2B5EF4-FFF2-40B4-BE49-F238E27FC236}">
                <a16:creationId xmlns:a16="http://schemas.microsoft.com/office/drawing/2014/main" id="{5E49AB25-BC49-6B4D-8F6C-327305F4F10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04257" y="2643941"/>
            <a:ext cx="457200" cy="901700"/>
          </a:xfrm>
          <a:prstGeom prst="rect">
            <a:avLst/>
          </a:prstGeom>
        </p:spPr>
      </p:pic>
      <p:pic>
        <p:nvPicPr>
          <p:cNvPr id="23" name="Picture 22">
            <a:extLst>
              <a:ext uri="{FF2B5EF4-FFF2-40B4-BE49-F238E27FC236}">
                <a16:creationId xmlns:a16="http://schemas.microsoft.com/office/drawing/2014/main" id="{38E78E95-064A-CD43-8CF0-8F4E246E065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4793" y="2588448"/>
            <a:ext cx="472830" cy="957193"/>
          </a:xfrm>
          <a:prstGeom prst="rect">
            <a:avLst/>
          </a:prstGeom>
        </p:spPr>
      </p:pic>
      <p:pic>
        <p:nvPicPr>
          <p:cNvPr id="24" name="Picture 23">
            <a:extLst>
              <a:ext uri="{FF2B5EF4-FFF2-40B4-BE49-F238E27FC236}">
                <a16:creationId xmlns:a16="http://schemas.microsoft.com/office/drawing/2014/main" id="{58319269-557B-B04B-A572-75A6322C82F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0428" y="4365534"/>
            <a:ext cx="431029" cy="801914"/>
          </a:xfrm>
          <a:prstGeom prst="rect">
            <a:avLst/>
          </a:prstGeom>
        </p:spPr>
      </p:pic>
    </p:spTree>
    <p:extLst>
      <p:ext uri="{BB962C8B-B14F-4D97-AF65-F5344CB8AC3E}">
        <p14:creationId xmlns:p14="http://schemas.microsoft.com/office/powerpoint/2010/main" val="133521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423160"/>
            <a:ext cx="4696568" cy="1497012"/>
          </a:xfrm>
          <a:prstGeom prst="rect">
            <a:avLst/>
          </a:prstGeo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351789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prstGeom prst="rect">
            <a:avLst/>
          </a:prstGeo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308901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423160"/>
            <a:ext cx="5970732" cy="1497012"/>
          </a:xfrm>
          <a:prstGeom prst="rect">
            <a:avLst/>
          </a:prstGeo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216396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2963406" y="585883"/>
            <a:ext cx="5026351" cy="1497012"/>
          </a:xfrm>
          <a:prstGeom prst="rect">
            <a:avLst/>
          </a:prstGeo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76792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2423160"/>
            <a:ext cx="6015703" cy="1497012"/>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71433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2423160"/>
            <a:ext cx="5925762" cy="1497012"/>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26605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202316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51093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25F762C-5CC6-9042-9F5C-323BDE72E0C5}"/>
              </a:ext>
            </a:extLst>
          </p:cNvPr>
          <p:cNvSpPr>
            <a:spLocks noGrp="1"/>
          </p:cNvSpPr>
          <p:nvPr>
            <p:ph type="body" sz="quarter" idx="10"/>
          </p:nvPr>
        </p:nvSpPr>
        <p:spPr/>
        <p:txBody>
          <a:bodyPr/>
          <a:lstStyle/>
          <a:p>
            <a:r>
              <a:rPr lang="en-US"/>
              <a:t>CONNECT TO CULTURE  </a:t>
            </a:r>
            <a:r>
              <a:rPr lang="en-US" sz="1800"/>
              <a:t>Optional</a:t>
            </a:r>
          </a:p>
        </p:txBody>
      </p:sp>
      <p:sp>
        <p:nvSpPr>
          <p:cNvPr id="17" name="Content Placeholder 16">
            <a:extLst>
              <a:ext uri="{FF2B5EF4-FFF2-40B4-BE49-F238E27FC236}">
                <a16:creationId xmlns:a16="http://schemas.microsoft.com/office/drawing/2014/main" id="{7C3E4BCE-43A8-0941-BF61-9A6C45D3B32D}"/>
              </a:ext>
            </a:extLst>
          </p:cNvPr>
          <p:cNvSpPr>
            <a:spLocks noGrp="1"/>
          </p:cNvSpPr>
          <p:nvPr>
            <p:ph sz="quarter" idx="11"/>
          </p:nvPr>
        </p:nvSpPr>
        <p:spPr/>
        <p:txBody>
          <a:bodyPr/>
          <a:lstStyle/>
          <a:p>
            <a:r>
              <a:rPr lang="en-US"/>
              <a:t>The speed limit is the maximum legal speed that a vehicle can drive on the road. In 1901, Connecticut was the first state to adopt a speed limit law.</a:t>
            </a:r>
          </a:p>
          <a:p>
            <a:endParaRPr lang="en-US"/>
          </a:p>
          <a:p>
            <a:endParaRPr lang="en-US"/>
          </a:p>
          <a:p>
            <a:pPr marL="457200" indent="-457200">
              <a:buFont typeface="Arial" panose="020B0604020202020204" pitchFamily="34" charset="0"/>
              <a:buChar char="•"/>
            </a:pPr>
            <a:r>
              <a:rPr lang="en-US"/>
              <a:t>What are some pros and cons of raising the speed limit on roads in your community?</a:t>
            </a:r>
          </a:p>
          <a:p>
            <a:endParaRPr lang="en-US"/>
          </a:p>
        </p:txBody>
      </p:sp>
      <p:pic>
        <p:nvPicPr>
          <p:cNvPr id="6" name="Content Placeholder 13">
            <a:extLst>
              <a:ext uri="{FF2B5EF4-FFF2-40B4-BE49-F238E27FC236}">
                <a16:creationId xmlns:a16="http://schemas.microsoft.com/office/drawing/2014/main" id="{7769BD20-399A-3043-B1BE-2249FA06B2F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061" y="1115694"/>
            <a:ext cx="2858987" cy="4177666"/>
          </a:xfrm>
          <a:prstGeom prst="rect">
            <a:avLst/>
          </a:prstGeom>
        </p:spPr>
      </p:pic>
    </p:spTree>
    <p:extLst>
      <p:ext uri="{BB962C8B-B14F-4D97-AF65-F5344CB8AC3E}">
        <p14:creationId xmlns:p14="http://schemas.microsoft.com/office/powerpoint/2010/main" val="31241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ry It">
            <a:extLst>
              <a:ext uri="{FF2B5EF4-FFF2-40B4-BE49-F238E27FC236}">
                <a16:creationId xmlns:a16="http://schemas.microsoft.com/office/drawing/2014/main" id="{DFF7EECF-C56F-F045-8834-B8E4D89AA8E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70496" y="-8988"/>
            <a:ext cx="1291604" cy="743419"/>
          </a:xfrm>
        </p:spPr>
      </p:pic>
      <p:sp>
        <p:nvSpPr>
          <p:cNvPr id="6" name="Text Placeholder 5">
            <a:extLst>
              <a:ext uri="{FF2B5EF4-FFF2-40B4-BE49-F238E27FC236}">
                <a16:creationId xmlns:a16="http://schemas.microsoft.com/office/drawing/2014/main" id="{95AB98FF-2A3C-8946-AE84-DE08D480A352}"/>
              </a:ext>
            </a:extLst>
          </p:cNvPr>
          <p:cNvSpPr>
            <a:spLocks noGrp="1"/>
          </p:cNvSpPr>
          <p:nvPr>
            <p:ph type="body" sz="quarter" idx="12"/>
          </p:nvPr>
        </p:nvSpPr>
        <p:spPr>
          <a:xfrm>
            <a:off x="1651566" y="-36409"/>
            <a:ext cx="7600989" cy="699720"/>
          </a:xfrm>
        </p:spPr>
        <p:txBody>
          <a:bodyPr/>
          <a:lstStyle/>
          <a:p>
            <a:r>
              <a:rPr lang="en-US"/>
              <a:t>Make sense of the problem</a:t>
            </a:r>
          </a:p>
        </p:txBody>
      </p:sp>
      <p:sp>
        <p:nvSpPr>
          <p:cNvPr id="4" name="Text Placeholder 3">
            <a:extLst>
              <a:ext uri="{FF2B5EF4-FFF2-40B4-BE49-F238E27FC236}">
                <a16:creationId xmlns:a16="http://schemas.microsoft.com/office/drawing/2014/main" id="{84B4CE94-D3E7-2149-B953-8D268AC93C26}"/>
              </a:ext>
            </a:extLst>
          </p:cNvPr>
          <p:cNvSpPr>
            <a:spLocks noGrp="1"/>
          </p:cNvSpPr>
          <p:nvPr>
            <p:ph type="body" sz="quarter" idx="10"/>
          </p:nvPr>
        </p:nvSpPr>
        <p:spPr>
          <a:xfrm>
            <a:off x="412750" y="1146175"/>
            <a:ext cx="4937760" cy="969963"/>
          </a:xfrm>
        </p:spPr>
        <p:txBody>
          <a:bodyPr/>
          <a:lstStyle/>
          <a:p>
            <a:pPr>
              <a:lnSpc>
                <a:spcPct val="150000"/>
              </a:lnSpc>
            </a:pPr>
            <a:r>
              <a:rPr lang="en-US"/>
              <a:t>Chloe is driving on the freeway. She is 200 miles from Los Angeles. She drives at a constant speed of 55 miles per hour.</a:t>
            </a:r>
          </a:p>
        </p:txBody>
      </p:sp>
      <p:pic>
        <p:nvPicPr>
          <p:cNvPr id="23" name="Content Placeholder 13">
            <a:extLst>
              <a:ext uri="{FF2B5EF4-FFF2-40B4-BE49-F238E27FC236}">
                <a16:creationId xmlns:a16="http://schemas.microsoft.com/office/drawing/2014/main" id="{66B5F751-49B4-4446-A076-061CCA7BD7E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4276" y="1146174"/>
            <a:ext cx="2707934" cy="3956942"/>
          </a:xfrm>
          <a:prstGeom prst="rect">
            <a:avLst/>
          </a:prstGeom>
        </p:spPr>
      </p:pic>
      <p:sp>
        <p:nvSpPr>
          <p:cNvPr id="5" name="Content Placeholder 4">
            <a:extLst>
              <a:ext uri="{FF2B5EF4-FFF2-40B4-BE49-F238E27FC236}">
                <a16:creationId xmlns:a16="http://schemas.microsoft.com/office/drawing/2014/main" id="{810DAAC1-B767-C44B-96D9-3088B4AB1381}"/>
              </a:ext>
            </a:extLst>
          </p:cNvPr>
          <p:cNvSpPr>
            <a:spLocks noGrp="1"/>
          </p:cNvSpPr>
          <p:nvPr>
            <p:ph sz="quarter" idx="11"/>
          </p:nvPr>
        </p:nvSpPr>
        <p:spPr>
          <a:xfrm>
            <a:off x="5683827" y="5041900"/>
            <a:ext cx="3218874" cy="1261872"/>
          </a:xfrm>
        </p:spPr>
        <p:txBody>
          <a:bodyPr/>
          <a:lstStyle/>
          <a:p>
            <a:r>
              <a:rPr lang="en-US"/>
              <a:t>How would you say this problem in your own words?</a:t>
            </a:r>
          </a:p>
        </p:txBody>
      </p:sp>
      <p:sp>
        <p:nvSpPr>
          <p:cNvPr id="9" name="Text Placeholder 8">
            <a:extLst>
              <a:ext uri="{FF2B5EF4-FFF2-40B4-BE49-F238E27FC236}">
                <a16:creationId xmlns:a16="http://schemas.microsoft.com/office/drawing/2014/main" id="{C60363D3-E1E7-604D-84EF-6D54AD1BF594}"/>
              </a:ext>
            </a:extLst>
          </p:cNvPr>
          <p:cNvSpPr>
            <a:spLocks noGrp="1"/>
          </p:cNvSpPr>
          <p:nvPr>
            <p:ph type="body" sz="quarter" idx="16"/>
          </p:nvPr>
        </p:nvSpPr>
        <p:spPr>
          <a:xfrm>
            <a:off x="413149" y="6550025"/>
            <a:ext cx="640080" cy="307975"/>
          </a:xfrm>
        </p:spPr>
        <p:txBody>
          <a:bodyPr/>
          <a:lstStyle/>
          <a:p>
            <a:r>
              <a:rPr lang="en-US"/>
              <a:t>359</a:t>
            </a:r>
          </a:p>
        </p:txBody>
      </p:sp>
    </p:spTree>
    <p:extLst>
      <p:ext uri="{BB962C8B-B14F-4D97-AF65-F5344CB8AC3E}">
        <p14:creationId xmlns:p14="http://schemas.microsoft.com/office/powerpoint/2010/main" val="233244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D7A49648-3509-A24D-9546-13BF7FF005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B1EC6380-359E-3249-9986-00275E79A151}"/>
              </a:ext>
            </a:extLst>
          </p:cNvPr>
          <p:cNvSpPr>
            <a:spLocks noGrp="1"/>
          </p:cNvSpPr>
          <p:nvPr>
            <p:ph type="body" sz="quarter" idx="12"/>
          </p:nvPr>
        </p:nvSpPr>
        <p:spPr/>
        <p:txBody>
          <a:bodyPr/>
          <a:lstStyle/>
          <a:p>
            <a:r>
              <a:rPr lang="en-US"/>
              <a:t>Make sense of the problem</a:t>
            </a:r>
          </a:p>
        </p:txBody>
      </p:sp>
      <p:sp>
        <p:nvSpPr>
          <p:cNvPr id="8" name="Text Placeholder 7">
            <a:extLst>
              <a:ext uri="{FF2B5EF4-FFF2-40B4-BE49-F238E27FC236}">
                <a16:creationId xmlns:a16="http://schemas.microsoft.com/office/drawing/2014/main" id="{463D8BD0-D6D5-B141-95E7-6262D27E6903}"/>
              </a:ext>
            </a:extLst>
          </p:cNvPr>
          <p:cNvSpPr>
            <a:spLocks noGrp="1"/>
          </p:cNvSpPr>
          <p:nvPr>
            <p:ph type="body" sz="quarter" idx="10"/>
          </p:nvPr>
        </p:nvSpPr>
        <p:spPr>
          <a:xfrm>
            <a:off x="413148" y="1146174"/>
            <a:ext cx="4937760" cy="1817425"/>
          </a:xfrm>
        </p:spPr>
        <p:txBody>
          <a:bodyPr/>
          <a:lstStyle/>
          <a:p>
            <a:pPr>
              <a:lnSpc>
                <a:spcPct val="150000"/>
              </a:lnSpc>
            </a:pPr>
            <a:r>
              <a:rPr lang="en-US"/>
              <a:t>Chloe is driving on the freeway. She is 200 miles from Los Angeles. She drives at a constant speed of 55 miles per hour. Can Chloe get to Los Angeles in less than </a:t>
            </a:r>
          </a:p>
          <a:p>
            <a:pPr>
              <a:lnSpc>
                <a:spcPct val="150000"/>
              </a:lnSpc>
            </a:pPr>
            <a:r>
              <a:rPr lang="en-US"/>
              <a:t>     hours?</a:t>
            </a:r>
          </a:p>
          <a:p>
            <a:pPr>
              <a:lnSpc>
                <a:spcPct val="150000"/>
              </a:lnSpc>
            </a:pPr>
            <a:endParaRPr lang="en-US"/>
          </a:p>
        </p:txBody>
      </p:sp>
      <p:pic>
        <p:nvPicPr>
          <p:cNvPr id="11" name="Content Placeholder 13">
            <a:extLst>
              <a:ext uri="{FF2B5EF4-FFF2-40B4-BE49-F238E27FC236}">
                <a16:creationId xmlns:a16="http://schemas.microsoft.com/office/drawing/2014/main" id="{365122D6-2A45-2548-AF12-A6460BD0BDF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3878" y="1146174"/>
            <a:ext cx="2707934" cy="3956942"/>
          </a:xfrm>
          <a:prstGeom prst="rect">
            <a:avLst/>
          </a:prstGeom>
        </p:spPr>
      </p:pic>
      <p:sp>
        <p:nvSpPr>
          <p:cNvPr id="9" name="Content Placeholder 8">
            <a:extLst>
              <a:ext uri="{FF2B5EF4-FFF2-40B4-BE49-F238E27FC236}">
                <a16:creationId xmlns:a16="http://schemas.microsoft.com/office/drawing/2014/main" id="{BD86E7DA-7BD1-3044-8A44-22D8106BECB9}"/>
              </a:ext>
            </a:extLst>
          </p:cNvPr>
          <p:cNvSpPr>
            <a:spLocks noGrp="1"/>
          </p:cNvSpPr>
          <p:nvPr>
            <p:ph sz="quarter" idx="11"/>
          </p:nvPr>
        </p:nvSpPr>
        <p:spPr/>
        <p:txBody>
          <a:bodyPr/>
          <a:lstStyle/>
          <a:p>
            <a:r>
              <a:rPr lang="en-US"/>
              <a:t>What information is important based on what you need to find?</a:t>
            </a:r>
          </a:p>
        </p:txBody>
      </p:sp>
      <p:pic>
        <p:nvPicPr>
          <p:cNvPr id="17" name="Picture 16">
            <a:extLst>
              <a:ext uri="{FF2B5EF4-FFF2-40B4-BE49-F238E27FC236}">
                <a16:creationId xmlns:a16="http://schemas.microsoft.com/office/drawing/2014/main" id="{B4E52217-E438-4249-83B2-9F09F7DA6AE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8463" y="2989725"/>
            <a:ext cx="342900" cy="508000"/>
          </a:xfrm>
          <a:prstGeom prst="rect">
            <a:avLst/>
          </a:prstGeom>
        </p:spPr>
      </p:pic>
      <p:sp>
        <p:nvSpPr>
          <p:cNvPr id="13" name="Text Placeholder 12">
            <a:extLst>
              <a:ext uri="{FF2B5EF4-FFF2-40B4-BE49-F238E27FC236}">
                <a16:creationId xmlns:a16="http://schemas.microsoft.com/office/drawing/2014/main" id="{7CDAC0D3-094C-AF40-BD0E-C65408BACDCC}"/>
              </a:ext>
            </a:extLst>
          </p:cNvPr>
          <p:cNvSpPr>
            <a:spLocks noGrp="1"/>
          </p:cNvSpPr>
          <p:nvPr>
            <p:ph type="body" sz="quarter" idx="16"/>
          </p:nvPr>
        </p:nvSpPr>
        <p:spPr/>
        <p:txBody>
          <a:bodyPr/>
          <a:lstStyle/>
          <a:p>
            <a:r>
              <a:rPr lang="en-US"/>
              <a:t>359</a:t>
            </a:r>
          </a:p>
        </p:txBody>
      </p:sp>
    </p:spTree>
    <p:extLst>
      <p:ext uri="{BB962C8B-B14F-4D97-AF65-F5344CB8AC3E}">
        <p14:creationId xmlns:p14="http://schemas.microsoft.com/office/powerpoint/2010/main" val="179524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C51E824D-3B4E-F14D-96F6-28CF0449ECF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6F96688A-9E93-9943-A1F2-E3DD89F77F15}"/>
              </a:ext>
            </a:extLst>
          </p:cNvPr>
          <p:cNvSpPr>
            <a:spLocks noGrp="1"/>
          </p:cNvSpPr>
          <p:nvPr>
            <p:ph type="body" sz="quarter" idx="12"/>
          </p:nvPr>
        </p:nvSpPr>
        <p:spPr/>
        <p:txBody>
          <a:bodyPr/>
          <a:lstStyle/>
          <a:p>
            <a:r>
              <a:rPr lang="en-US"/>
              <a:t>Solve and support your thinking</a:t>
            </a:r>
          </a:p>
        </p:txBody>
      </p:sp>
      <p:sp>
        <p:nvSpPr>
          <p:cNvPr id="8" name="Text Placeholder 7">
            <a:extLst>
              <a:ext uri="{FF2B5EF4-FFF2-40B4-BE49-F238E27FC236}">
                <a16:creationId xmlns:a16="http://schemas.microsoft.com/office/drawing/2014/main" id="{36460132-F9F4-8045-A5FC-4DFBF156B839}"/>
              </a:ext>
            </a:extLst>
          </p:cNvPr>
          <p:cNvSpPr>
            <a:spLocks noGrp="1"/>
          </p:cNvSpPr>
          <p:nvPr>
            <p:ph type="body" sz="quarter" idx="10"/>
          </p:nvPr>
        </p:nvSpPr>
        <p:spPr>
          <a:xfrm>
            <a:off x="413148" y="1146174"/>
            <a:ext cx="4937760" cy="1817425"/>
          </a:xfrm>
        </p:spPr>
        <p:txBody>
          <a:bodyPr/>
          <a:lstStyle/>
          <a:p>
            <a:pPr>
              <a:lnSpc>
                <a:spcPct val="150000"/>
              </a:lnSpc>
            </a:pPr>
            <a:r>
              <a:rPr lang="en-US"/>
              <a:t>Chloe is driving on the freeway. She is 200 miles from Los Angeles. She drives at a constant speed of 55 miles per hour. Can Chloe get to Los Angeles in less than </a:t>
            </a:r>
          </a:p>
          <a:p>
            <a:pPr>
              <a:lnSpc>
                <a:spcPct val="150000"/>
              </a:lnSpc>
            </a:pPr>
            <a:r>
              <a:rPr lang="en-US"/>
              <a:t>     hours?</a:t>
            </a:r>
          </a:p>
        </p:txBody>
      </p:sp>
      <p:pic>
        <p:nvPicPr>
          <p:cNvPr id="10" name="Content Placeholder 13">
            <a:extLst>
              <a:ext uri="{FF2B5EF4-FFF2-40B4-BE49-F238E27FC236}">
                <a16:creationId xmlns:a16="http://schemas.microsoft.com/office/drawing/2014/main" id="{B84B7220-D8B6-474D-BFA1-EF4395F0F46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3878" y="1146174"/>
            <a:ext cx="2707934" cy="3956942"/>
          </a:xfrm>
          <a:prstGeom prst="rect">
            <a:avLst/>
          </a:prstGeom>
        </p:spPr>
      </p:pic>
      <p:sp>
        <p:nvSpPr>
          <p:cNvPr id="11" name="Content Placeholder 10">
            <a:extLst>
              <a:ext uri="{FF2B5EF4-FFF2-40B4-BE49-F238E27FC236}">
                <a16:creationId xmlns:a16="http://schemas.microsoft.com/office/drawing/2014/main" id="{72F689F0-088E-1342-8C29-2E03D132E24E}"/>
              </a:ext>
            </a:extLst>
          </p:cNvPr>
          <p:cNvSpPr>
            <a:spLocks noGrp="1"/>
          </p:cNvSpPr>
          <p:nvPr>
            <p:ph sz="quarter" idx="14"/>
          </p:nvPr>
        </p:nvSpPr>
        <p:spPr/>
        <p:txBody>
          <a:bodyPr/>
          <a:lstStyle/>
          <a:p>
            <a:r>
              <a:rPr lang="en-US" b="1">
                <a:solidFill>
                  <a:srgbClr val="0071BC"/>
                </a:solidFill>
              </a:rPr>
              <a:t>Math Toolkit  </a:t>
            </a:r>
            <a:r>
              <a:rPr lang="en-US"/>
              <a:t>double number lines, grid paper</a:t>
            </a:r>
          </a:p>
        </p:txBody>
      </p:sp>
      <p:pic>
        <p:nvPicPr>
          <p:cNvPr id="17" name="Picture 16">
            <a:extLst>
              <a:ext uri="{FF2B5EF4-FFF2-40B4-BE49-F238E27FC236}">
                <a16:creationId xmlns:a16="http://schemas.microsoft.com/office/drawing/2014/main" id="{FE93853F-20C8-A84B-876D-FE3E34EB632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8463" y="2989725"/>
            <a:ext cx="342900" cy="508000"/>
          </a:xfrm>
          <a:prstGeom prst="rect">
            <a:avLst/>
          </a:prstGeom>
        </p:spPr>
      </p:pic>
      <p:sp>
        <p:nvSpPr>
          <p:cNvPr id="13" name="Text Placeholder 12">
            <a:extLst>
              <a:ext uri="{FF2B5EF4-FFF2-40B4-BE49-F238E27FC236}">
                <a16:creationId xmlns:a16="http://schemas.microsoft.com/office/drawing/2014/main" id="{EF6267D4-C40B-D84D-8745-B8088CDADE7A}"/>
              </a:ext>
            </a:extLst>
          </p:cNvPr>
          <p:cNvSpPr>
            <a:spLocks noGrp="1"/>
          </p:cNvSpPr>
          <p:nvPr>
            <p:ph type="body" sz="quarter" idx="16"/>
          </p:nvPr>
        </p:nvSpPr>
        <p:spPr/>
        <p:txBody>
          <a:bodyPr/>
          <a:lstStyle/>
          <a:p>
            <a:r>
              <a:rPr lang="en-US"/>
              <a:t>359</a:t>
            </a:r>
          </a:p>
        </p:txBody>
      </p:sp>
    </p:spTree>
    <p:extLst>
      <p:ext uri="{BB962C8B-B14F-4D97-AF65-F5344CB8AC3E}">
        <p14:creationId xmlns:p14="http://schemas.microsoft.com/office/powerpoint/2010/main" val="26727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Discuss It">
            <a:extLst>
              <a:ext uri="{FF2B5EF4-FFF2-40B4-BE49-F238E27FC236}">
                <a16:creationId xmlns:a16="http://schemas.microsoft.com/office/drawing/2014/main" id="{B5645D71-29AD-F54B-8DBE-C5BB7BA314B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3826F584-D7DF-EE46-8575-48AE3A80C717}"/>
              </a:ext>
            </a:extLst>
          </p:cNvPr>
          <p:cNvSpPr>
            <a:spLocks noGrp="1"/>
          </p:cNvSpPr>
          <p:nvPr>
            <p:ph type="body" sz="quarter" idx="12"/>
          </p:nvPr>
        </p:nvSpPr>
        <p:spPr/>
        <p:txBody>
          <a:bodyPr/>
          <a:lstStyle/>
          <a:p>
            <a:r>
              <a:rPr lang="en-US"/>
              <a:t>Share your thinking with a partner</a:t>
            </a:r>
          </a:p>
        </p:txBody>
      </p:sp>
      <p:sp>
        <p:nvSpPr>
          <p:cNvPr id="14" name="Text Placeholder 13">
            <a:extLst>
              <a:ext uri="{FF2B5EF4-FFF2-40B4-BE49-F238E27FC236}">
                <a16:creationId xmlns:a16="http://schemas.microsoft.com/office/drawing/2014/main" id="{0ED118B9-012D-3B4F-83DA-0384B1DDBEA3}"/>
              </a:ext>
            </a:extLst>
          </p:cNvPr>
          <p:cNvSpPr>
            <a:spLocks noGrp="1"/>
          </p:cNvSpPr>
          <p:nvPr>
            <p:ph type="body" sz="quarter" idx="10"/>
          </p:nvPr>
        </p:nvSpPr>
        <p:spPr>
          <a:xfrm>
            <a:off x="2030390" y="2701082"/>
            <a:ext cx="4965700" cy="1708269"/>
          </a:xfrm>
        </p:spPr>
        <p:txBody>
          <a:bodyPr/>
          <a:lstStyle/>
          <a:p>
            <a:r>
              <a:rPr lang="en-US" b="1" i="1">
                <a:solidFill>
                  <a:srgbClr val="0071BC"/>
                </a:solidFill>
              </a:rPr>
              <a:t>Ask: </a:t>
            </a:r>
            <a:r>
              <a:rPr lang="en-US"/>
              <a:t>How is your strategy similar to mine? How is it different?</a:t>
            </a:r>
          </a:p>
          <a:p>
            <a:r>
              <a:rPr lang="en-US" b="1" i="1">
                <a:solidFill>
                  <a:srgbClr val="0071BC"/>
                </a:solidFill>
              </a:rPr>
              <a:t>Share: </a:t>
            </a:r>
            <a:r>
              <a:rPr lang="en-US"/>
              <a:t>My strategy is similar to yours because . . . It is different because . . .</a:t>
            </a:r>
          </a:p>
        </p:txBody>
      </p:sp>
      <p:sp>
        <p:nvSpPr>
          <p:cNvPr id="17" name="Text Placeholder 16">
            <a:extLst>
              <a:ext uri="{FF2B5EF4-FFF2-40B4-BE49-F238E27FC236}">
                <a16:creationId xmlns:a16="http://schemas.microsoft.com/office/drawing/2014/main" id="{BB4AF602-3AB0-3B4D-9D7D-8034E5BC64B8}"/>
              </a:ext>
            </a:extLst>
          </p:cNvPr>
          <p:cNvSpPr>
            <a:spLocks noGrp="1"/>
          </p:cNvSpPr>
          <p:nvPr>
            <p:ph type="body" sz="quarter" idx="16"/>
          </p:nvPr>
        </p:nvSpPr>
        <p:spPr/>
        <p:txBody>
          <a:bodyPr/>
          <a:lstStyle/>
          <a:p>
            <a:r>
              <a:rPr lang="en-US"/>
              <a:t>359</a:t>
            </a:r>
          </a:p>
        </p:txBody>
      </p:sp>
    </p:spTree>
    <p:extLst>
      <p:ext uri="{BB962C8B-B14F-4D97-AF65-F5344CB8AC3E}">
        <p14:creationId xmlns:p14="http://schemas.microsoft.com/office/powerpoint/2010/main" val="311103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F0BE52CB-811A-AD4B-A59F-EC1A5F61A2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73AF112-41F9-A944-A113-DA0F233D24AC}"/>
              </a:ext>
            </a:extLst>
          </p:cNvPr>
          <p:cNvSpPr>
            <a:spLocks noGrp="1"/>
          </p:cNvSpPr>
          <p:nvPr>
            <p:ph type="body" sz="quarter" idx="12"/>
          </p:nvPr>
        </p:nvSpPr>
        <p:spPr/>
        <p:txBody>
          <a:bodyPr/>
          <a:lstStyle/>
          <a:p>
            <a:r>
              <a:rPr lang="en-US"/>
              <a:t>Compare class strategies</a:t>
            </a:r>
          </a:p>
        </p:txBody>
      </p:sp>
      <p:sp>
        <p:nvSpPr>
          <p:cNvPr id="6" name="Text Placeholder 5">
            <a:extLst>
              <a:ext uri="{FF2B5EF4-FFF2-40B4-BE49-F238E27FC236}">
                <a16:creationId xmlns:a16="http://schemas.microsoft.com/office/drawing/2014/main" id="{FCF011F0-3A81-3F46-B20E-E83E1841D1E1}"/>
              </a:ext>
            </a:extLst>
          </p:cNvPr>
          <p:cNvSpPr>
            <a:spLocks noGrp="1"/>
          </p:cNvSpPr>
          <p:nvPr>
            <p:ph type="body" sz="quarter" idx="10"/>
          </p:nvPr>
        </p:nvSpPr>
        <p:spPr>
          <a:xfrm>
            <a:off x="413148" y="1146174"/>
            <a:ext cx="4937760" cy="1817425"/>
          </a:xfrm>
        </p:spPr>
        <p:txBody>
          <a:bodyPr/>
          <a:lstStyle/>
          <a:p>
            <a:pPr>
              <a:lnSpc>
                <a:spcPct val="150000"/>
              </a:lnSpc>
            </a:pPr>
            <a:r>
              <a:rPr lang="en-US"/>
              <a:t>Chloe is driving on the freeway. She is 200 miles from Los Angeles. She drives at a constant speed of 55 miles per hour. Can Chloe get to Los Angeles in less than </a:t>
            </a:r>
          </a:p>
          <a:p>
            <a:pPr>
              <a:lnSpc>
                <a:spcPct val="150000"/>
              </a:lnSpc>
            </a:pPr>
            <a:r>
              <a:rPr lang="en-US"/>
              <a:t>     hours?</a:t>
            </a:r>
          </a:p>
        </p:txBody>
      </p:sp>
      <p:pic>
        <p:nvPicPr>
          <p:cNvPr id="13" name="Picture 12">
            <a:extLst>
              <a:ext uri="{FF2B5EF4-FFF2-40B4-BE49-F238E27FC236}">
                <a16:creationId xmlns:a16="http://schemas.microsoft.com/office/drawing/2014/main" id="{FAA911EE-9DF9-2F4C-A8C5-FBE54E7B98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6424" y="3002788"/>
            <a:ext cx="342900" cy="508000"/>
          </a:xfrm>
          <a:prstGeom prst="rect">
            <a:avLst/>
          </a:prstGeom>
        </p:spPr>
      </p:pic>
      <p:pic>
        <p:nvPicPr>
          <p:cNvPr id="15" name="Picture 14">
            <a:extLst>
              <a:ext uri="{FF2B5EF4-FFF2-40B4-BE49-F238E27FC236}">
                <a16:creationId xmlns:a16="http://schemas.microsoft.com/office/drawing/2014/main" id="{BD616DC5-7642-8D43-9A6A-7E448DB82E0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7C6E558C-5345-364B-AA73-57933DB7CA4C}"/>
              </a:ext>
            </a:extLst>
          </p:cNvPr>
          <p:cNvSpPr>
            <a:spLocks noGrp="1"/>
          </p:cNvSpPr>
          <p:nvPr>
            <p:ph type="body" sz="quarter" idx="16"/>
          </p:nvPr>
        </p:nvSpPr>
        <p:spPr/>
        <p:txBody>
          <a:bodyPr/>
          <a:lstStyle/>
          <a:p>
            <a:r>
              <a:rPr lang="en-US"/>
              <a:t>359</a:t>
            </a:r>
          </a:p>
        </p:txBody>
      </p:sp>
    </p:spTree>
    <p:extLst>
      <p:ext uri="{BB962C8B-B14F-4D97-AF65-F5344CB8AC3E}">
        <p14:creationId xmlns:p14="http://schemas.microsoft.com/office/powerpoint/2010/main" val="306902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onnect It">
            <a:extLst>
              <a:ext uri="{FF2B5EF4-FFF2-40B4-BE49-F238E27FC236}">
                <a16:creationId xmlns:a16="http://schemas.microsoft.com/office/drawing/2014/main" id="{B2661138-531F-3F45-89B7-C88B6F6AD82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91AF4A7C-19DF-C145-A078-AE2F63ACBAAB}"/>
              </a:ext>
            </a:extLst>
          </p:cNvPr>
          <p:cNvSpPr>
            <a:spLocks noGrp="1"/>
          </p:cNvSpPr>
          <p:nvPr>
            <p:ph type="body" sz="quarter" idx="13"/>
          </p:nvPr>
        </p:nvSpPr>
        <p:spPr/>
        <p:txBody>
          <a:bodyPr/>
          <a:lstStyle/>
          <a:p>
            <a:r>
              <a:rPr lang="en-US"/>
              <a:t>Make connections and explain your thinking</a:t>
            </a:r>
          </a:p>
        </p:txBody>
      </p:sp>
      <p:pic>
        <p:nvPicPr>
          <p:cNvPr id="16" name="Picture Placeholder 15" descr="one">
            <a:extLst>
              <a:ext uri="{FF2B5EF4-FFF2-40B4-BE49-F238E27FC236}">
                <a16:creationId xmlns:a16="http://schemas.microsoft.com/office/drawing/2014/main" id="{FD1DB230-28A5-1645-B75D-C3275F16BAC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28A25E64-6240-CF45-9243-988780E4BEA1}"/>
              </a:ext>
            </a:extLst>
          </p:cNvPr>
          <p:cNvSpPr>
            <a:spLocks noGrp="1"/>
          </p:cNvSpPr>
          <p:nvPr>
            <p:ph sz="quarter" idx="10"/>
          </p:nvPr>
        </p:nvSpPr>
        <p:spPr>
          <a:xfrm>
            <a:off x="665497" y="945396"/>
            <a:ext cx="5486400" cy="699721"/>
          </a:xfrm>
        </p:spPr>
        <p:txBody>
          <a:bodyPr/>
          <a:lstStyle/>
          <a:p>
            <a:r>
              <a:rPr lang="en-US" b="1">
                <a:solidFill>
                  <a:srgbClr val="0071BC"/>
                </a:solidFill>
              </a:rPr>
              <a:t>Look Back </a:t>
            </a:r>
            <a:r>
              <a:rPr lang="en-US"/>
              <a:t>Can Chloe get to Los Angeles in</a:t>
            </a:r>
          </a:p>
          <a:p>
            <a:pPr>
              <a:lnSpc>
                <a:spcPct val="150000"/>
              </a:lnSpc>
            </a:pPr>
            <a:r>
              <a:rPr lang="en-US"/>
              <a:t>less than      hours? Explain.</a:t>
            </a:r>
          </a:p>
        </p:txBody>
      </p:sp>
      <p:pic>
        <p:nvPicPr>
          <p:cNvPr id="17" name="Picture 16">
            <a:extLst>
              <a:ext uri="{FF2B5EF4-FFF2-40B4-BE49-F238E27FC236}">
                <a16:creationId xmlns:a16="http://schemas.microsoft.com/office/drawing/2014/main" id="{58421D2A-16BB-4646-9F1A-6B3B70D78F7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16187" y="1334725"/>
            <a:ext cx="342900" cy="508000"/>
          </a:xfrm>
          <a:prstGeom prst="rect">
            <a:avLst/>
          </a:prstGeom>
        </p:spPr>
      </p:pic>
      <p:sp>
        <p:nvSpPr>
          <p:cNvPr id="12" name="Text Placeholder 11">
            <a:extLst>
              <a:ext uri="{FF2B5EF4-FFF2-40B4-BE49-F238E27FC236}">
                <a16:creationId xmlns:a16="http://schemas.microsoft.com/office/drawing/2014/main" id="{6CEC1FD1-5F5B-7743-B8E7-D27BE9E30FF4}"/>
              </a:ext>
            </a:extLst>
          </p:cNvPr>
          <p:cNvSpPr>
            <a:spLocks noGrp="1"/>
          </p:cNvSpPr>
          <p:nvPr>
            <p:ph type="body" sz="quarter" idx="18"/>
          </p:nvPr>
        </p:nvSpPr>
        <p:spPr/>
        <p:txBody>
          <a:bodyPr/>
          <a:lstStyle/>
          <a:p>
            <a:r>
              <a:rPr lang="en-US"/>
              <a:t>360</a:t>
            </a:r>
          </a:p>
        </p:txBody>
      </p:sp>
    </p:spTree>
    <p:extLst>
      <p:ext uri="{BB962C8B-B14F-4D97-AF65-F5344CB8AC3E}">
        <p14:creationId xmlns:p14="http://schemas.microsoft.com/office/powerpoint/2010/main" val="1082493528"/>
      </p:ext>
    </p:extLst>
  </p:cSld>
  <p:clrMapOvr>
    <a:masterClrMapping/>
  </p:clrMapOvr>
</p:sld>
</file>

<file path=ppt/theme/theme1.xml><?xml version="1.0" encoding="utf-8"?>
<a:theme xmlns:a="http://schemas.openxmlformats.org/drawingml/2006/main" name="2_Title-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1CA6-C77B-4385-AB0E-ECE5C454CB55}">
  <ds:schemaRefs>
    <ds:schemaRef ds:uri="http://schemas.microsoft.com/office/infopath/2007/PartnerControls"/>
    <ds:schemaRef ds:uri="031d766f-b14e-4c0e-af7a-21ee3738300f"/>
    <ds:schemaRef ds:uri="http://www.w3.org/XML/1998/namespace"/>
    <ds:schemaRef ds:uri="http://purl.org/dc/dcmitype/"/>
    <ds:schemaRef ds:uri="http://schemas.microsoft.com/office/2006/documentManagement/types"/>
    <ds:schemaRef ds:uri="http://purl.org/dc/terms/"/>
    <ds:schemaRef ds:uri="cc621c4b-eaca-4bd6-8859-1c1ea05972c6"/>
    <ds:schemaRef ds:uri="http://schemas.openxmlformats.org/package/2006/metadata/core-properties"/>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2623</Words>
  <Application>Microsoft Office PowerPoint</Application>
  <PresentationFormat>On-screen Show (4:3)</PresentationFormat>
  <Paragraphs>259</Paragraphs>
  <Slides>27</Slides>
  <Notes>27</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2_Title-Slides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Chia Xiong</cp:lastModifiedBy>
  <cp:revision>3</cp:revision>
  <dcterms:created xsi:type="dcterms:W3CDTF">2020-04-30T18:18:26Z</dcterms:created>
  <dcterms:modified xsi:type="dcterms:W3CDTF">2022-09-14T15:32:26Z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