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slideLayouts/slideLayout41.xml" ContentType="application/vnd.openxmlformats-officedocument.presentationml.slideLayout+xml"/>
  <Override PartName="/ppt/theme/theme4.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5.xml" ContentType="application/vnd.openxmlformats-officedocument.theme+xml"/>
  <Override PartName="/ppt/slideLayouts/slideLayout4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3" r:id="rId4"/>
    <p:sldMasterId id="2147483747" r:id="rId5"/>
    <p:sldMasterId id="2147483790" r:id="rId6"/>
    <p:sldMasterId id="2147483842" r:id="rId7"/>
    <p:sldMasterId id="2147483764" r:id="rId8"/>
    <p:sldMasterId id="2147483845" r:id="rId9"/>
  </p:sldMasterIdLst>
  <p:notesMasterIdLst>
    <p:notesMasterId r:id="rId43"/>
  </p:notesMasterIdLst>
  <p:handoutMasterIdLst>
    <p:handoutMasterId r:id="rId44"/>
  </p:handoutMasterIdLst>
  <p:sldIdLst>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37" r:id="rId33"/>
    <p:sldId id="338" r:id="rId34"/>
    <p:sldId id="339" r:id="rId35"/>
    <p:sldId id="340" r:id="rId36"/>
    <p:sldId id="341" r:id="rId37"/>
    <p:sldId id="342" r:id="rId38"/>
    <p:sldId id="343" r:id="rId39"/>
    <p:sldId id="344" r:id="rId40"/>
    <p:sldId id="345" r:id="rId41"/>
    <p:sldId id="346"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C8ED9B5-89B2-484E-A952-ED472A6AE586}">
          <p14:sldIdLst>
            <p14:sldId id="282"/>
            <p14:sldId id="283"/>
            <p14:sldId id="284"/>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Lst>
        </p14:section>
        <p14:section name="Appendix" id="{30F3AB3C-2534-3E48-9EC6-CD0316CE131F}">
          <p14:sldIdLst>
            <p14:sldId id="337"/>
            <p14:sldId id="338"/>
            <p14:sldId id="339"/>
            <p14:sldId id="340"/>
            <p14:sldId id="341"/>
            <p14:sldId id="342"/>
            <p14:sldId id="343"/>
            <p14:sldId id="344"/>
            <p14:sldId id="345"/>
            <p14:sldId id="346"/>
          </p14:sldIdLst>
        </p14:section>
      </p14:sectionLst>
    </p:ext>
    <p:ext uri="{EFAFB233-063F-42B5-8137-9DF3F51BA10A}">
      <p15:sldGuideLst xmlns:p15="http://schemas.microsoft.com/office/powerpoint/2012/main">
        <p15:guide id="1" orient="horz" pos="3984" userDrawn="1">
          <p15:clr>
            <a:srgbClr val="A4A3A4"/>
          </p15:clr>
        </p15:guide>
        <p15:guide id="2" pos="3883" userDrawn="1">
          <p15:clr>
            <a:srgbClr val="F26B43"/>
          </p15:clr>
        </p15:guide>
        <p15:guide id="3" pos="252" userDrawn="1">
          <p15:clr>
            <a:srgbClr val="A4A3A4"/>
          </p15:clr>
        </p15:guide>
        <p15:guide id="4" pos="64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E85C19-EE78-8A30-0BC8-868F6D10C8EE}" name="Nancy Roth" initials="NR" userId="S::nroth@cainc.com::391db13c-3ac9-48df-864c-657acdeb27c0" providerId="AD"/>
  <p188:author id="{A26E5CE3-8352-BC24-C38B-FF6A3E45B930}" name="Jennifer Sampson" initials="JS" userId="S::jsampson@cainc.com::2579ba35-8a5c-4c02-8976-9d573043eeb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inda Yu" initials="LY" lastIdx="1" clrIdx="0">
    <p:extLst>
      <p:ext uri="{19B8F6BF-5375-455C-9EA6-DF929625EA0E}">
        <p15:presenceInfo xmlns:p15="http://schemas.microsoft.com/office/powerpoint/2012/main" userId="S::lyu@cainc.com::01e79e55-0cab-4297-9b04-02ad0f348ef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7325"/>
    <a:srgbClr val="18558E"/>
    <a:srgbClr val="A4C0E4"/>
    <a:srgbClr val="0071BC"/>
    <a:srgbClr val="B6D494"/>
    <a:srgbClr val="FFFFED"/>
    <a:srgbClr val="2F5C8F"/>
    <a:srgbClr val="2A5688"/>
    <a:srgbClr val="5C9F37"/>
    <a:srgbClr val="0071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5A5A00-CF3C-9E4F-B42C-C39D76C9AE21}" v="8" dt="2022-08-24T16:59:06.9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984"/>
        <p:guide pos="3883"/>
        <p:guide pos="252"/>
        <p:guide pos="648"/>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handoutMaster" Target="handoutMasters/handoutMaster1.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Master" Target="slideMasters/slideMaster5.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presProps" Target="presProps.xml"/><Relationship Id="rId20" Type="http://schemas.openxmlformats.org/officeDocument/2006/relationships/slide" Target="slides/slide11.xml"/><Relationship Id="rId41" Type="http://schemas.openxmlformats.org/officeDocument/2006/relationships/slide" Target="slides/slide32.xml"/><Relationship Id="rId1" Type="http://schemas.openxmlformats.org/officeDocument/2006/relationships/customXml" Target="../customXml/item1.xml"/><Relationship Id="rId6"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ia Xiong" userId="c47461fb-4be0-4fd4-9a8c-1346a407027a" providerId="ADAL" clId="{BC5A5A00-CF3C-9E4F-B42C-C39D76C9AE21}"/>
    <pc:docChg chg="modMainMaster">
      <pc:chgData name="Chia Xiong" userId="c47461fb-4be0-4fd4-9a8c-1346a407027a" providerId="ADAL" clId="{BC5A5A00-CF3C-9E4F-B42C-C39D76C9AE21}" dt="2022-08-24T16:59:06.917" v="7" actId="14100"/>
      <pc:docMkLst>
        <pc:docMk/>
      </pc:docMkLst>
      <pc:sldMasterChg chg="modSldLayout">
        <pc:chgData name="Chia Xiong" userId="c47461fb-4be0-4fd4-9a8c-1346a407027a" providerId="ADAL" clId="{BC5A5A00-CF3C-9E4F-B42C-C39D76C9AE21}" dt="2022-08-24T16:59:06.917" v="7" actId="14100"/>
        <pc:sldMasterMkLst>
          <pc:docMk/>
          <pc:sldMasterMk cId="539651014" sldId="2147483703"/>
        </pc:sldMasterMkLst>
        <pc:sldLayoutChg chg="addSp modSp mod">
          <pc:chgData name="Chia Xiong" userId="c47461fb-4be0-4fd4-9a8c-1346a407027a" providerId="ADAL" clId="{BC5A5A00-CF3C-9E4F-B42C-C39D76C9AE21}" dt="2022-08-24T16:59:06.917" v="7" actId="14100"/>
          <pc:sldLayoutMkLst>
            <pc:docMk/>
            <pc:sldMasterMk cId="539651014" sldId="2147483703"/>
            <pc:sldLayoutMk cId="3348876503" sldId="2147483746"/>
          </pc:sldLayoutMkLst>
          <pc:spChg chg="add mod">
            <ac:chgData name="Chia Xiong" userId="c47461fb-4be0-4fd4-9a8c-1346a407027a" providerId="ADAL" clId="{BC5A5A00-CF3C-9E4F-B42C-C39D76C9AE21}" dt="2022-08-24T16:58:56.302" v="0"/>
            <ac:spMkLst>
              <pc:docMk/>
              <pc:sldMasterMk cId="539651014" sldId="2147483703"/>
              <pc:sldLayoutMk cId="3348876503" sldId="2147483746"/>
              <ac:spMk id="2" creationId="{63499380-350C-0AAE-939D-F445E67AEB5B}"/>
            </ac:spMkLst>
          </pc:spChg>
          <pc:spChg chg="mod">
            <ac:chgData name="Chia Xiong" userId="c47461fb-4be0-4fd4-9a8c-1346a407027a" providerId="ADAL" clId="{BC5A5A00-CF3C-9E4F-B42C-C39D76C9AE21}" dt="2022-08-24T16:59:06.917" v="7" actId="14100"/>
            <ac:spMkLst>
              <pc:docMk/>
              <pc:sldMasterMk cId="539651014" sldId="2147483703"/>
              <pc:sldLayoutMk cId="3348876503" sldId="2147483746"/>
              <ac:spMk id="10" creationId="{325AA599-54DE-1848-B994-400C6C0B19DA}"/>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F51EE92-3D16-1D4A-A0E6-0287CA59B9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D79C338-4ED8-9B46-BCDC-D0C42C93FA41}" type="datetimeFigureOut">
              <a:rPr lang="en-US" smtClean="0"/>
              <a:t>8/24/2022</a:t>
            </a:fld>
            <a:endParaRPr lang="en-US"/>
          </a:p>
        </p:txBody>
      </p:sp>
      <p:sp>
        <p:nvSpPr>
          <p:cNvPr id="4" name="Footer Placeholder 3">
            <a:extLst>
              <a:ext uri="{FF2B5EF4-FFF2-40B4-BE49-F238E27FC236}">
                <a16:creationId xmlns:a16="http://schemas.microsoft.com/office/drawing/2014/main" id="{E741CFF7-E91C-374B-8D37-C953C710BE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CE84300-D1B9-FC48-A1C9-2FF86D3EE62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DE8747-8E87-DB4C-A513-230A2B5D8DD8}" type="slidenum">
              <a:rPr lang="en-US" smtClean="0"/>
              <a:t>‹#›</a:t>
            </a:fld>
            <a:endParaRPr lang="en-US"/>
          </a:p>
        </p:txBody>
      </p:sp>
    </p:spTree>
    <p:extLst>
      <p:ext uri="{BB962C8B-B14F-4D97-AF65-F5344CB8AC3E}">
        <p14:creationId xmlns:p14="http://schemas.microsoft.com/office/powerpoint/2010/main" val="3561068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B417B3-4609-2646-B91D-4CD5FB8D67CC}" type="datetimeFigureOut">
              <a:rPr lang="en-US" smtClean="0"/>
              <a:t>8/24/2022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681064-F962-A14C-9936-35D1D2D1163F}" type="slidenum">
              <a:rPr lang="en-US" smtClean="0"/>
              <a:t>‹#›</a:t>
            </a:fld>
            <a:endParaRPr lang="en-US"/>
          </a:p>
        </p:txBody>
      </p:sp>
    </p:spTree>
    <p:extLst>
      <p:ext uri="{BB962C8B-B14F-4D97-AF65-F5344CB8AC3E}">
        <p14:creationId xmlns:p14="http://schemas.microsoft.com/office/powerpoint/2010/main" val="2044018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Calibri" panose="020F0502020204030204" pitchFamily="34" charset="0"/>
                <a:ea typeface="+mn-ea"/>
                <a:cs typeface="Calibri" panose="020F0502020204030204" pitchFamily="34" charset="0"/>
              </a:rPr>
              <a:t>Purpose</a:t>
            </a:r>
          </a:p>
          <a:p>
            <a:pPr marL="171450" indent="-171450">
              <a:buFont typeface="Arial" panose="020B0604020202020204" pitchFamily="34" charset="0"/>
              <a:buChar char="•"/>
            </a:pPr>
            <a:r>
              <a:rPr lang="en-US" sz="1200" b="1" kern="1200">
                <a:solidFill>
                  <a:schemeClr val="tx1"/>
                </a:solidFill>
                <a:effectLst/>
                <a:latin typeface="Calibri" panose="020F0502020204030204" pitchFamily="34" charset="0"/>
                <a:ea typeface="+mn-ea"/>
                <a:cs typeface="Calibri" panose="020F0502020204030204" pitchFamily="34" charset="0"/>
              </a:rPr>
              <a:t>Develop </a:t>
            </a:r>
            <a:r>
              <a:rPr lang="en-US" sz="1200" kern="1200">
                <a:solidFill>
                  <a:schemeClr val="tx1"/>
                </a:solidFill>
                <a:effectLst/>
                <a:latin typeface="Calibri" panose="020F0502020204030204" pitchFamily="34" charset="0"/>
                <a:ea typeface="+mn-ea"/>
                <a:cs typeface="Calibri" panose="020F0502020204030204" pitchFamily="34" charset="0"/>
              </a:rPr>
              <a:t>strategies for solving problems involving division of whole numbers with quotients that are fractions or mixed numbers.</a:t>
            </a:r>
          </a:p>
          <a:p>
            <a:pPr marL="171450" indent="-171450">
              <a:buFont typeface="Arial" panose="020B0604020202020204" pitchFamily="34" charset="0"/>
              <a:buChar char="•"/>
            </a:pPr>
            <a:r>
              <a:rPr lang="en-US" sz="1200" b="1" kern="1200">
                <a:solidFill>
                  <a:schemeClr val="tx1"/>
                </a:solidFill>
                <a:effectLst/>
                <a:latin typeface="Calibri" panose="020F0502020204030204" pitchFamily="34" charset="0"/>
                <a:ea typeface="+mn-ea"/>
                <a:cs typeface="Calibri" panose="020F0502020204030204" pitchFamily="34" charset="0"/>
              </a:rPr>
              <a:t>Recognize</a:t>
            </a:r>
            <a:r>
              <a:rPr lang="en-US" sz="1200" kern="1200">
                <a:solidFill>
                  <a:schemeClr val="tx1"/>
                </a:solidFill>
                <a:effectLst/>
                <a:latin typeface="Calibri" panose="020F0502020204030204" pitchFamily="34" charset="0"/>
                <a:ea typeface="+mn-ea"/>
                <a:cs typeface="Calibri" panose="020F0502020204030204" pitchFamily="34" charset="0"/>
              </a:rPr>
              <a:t> that a fraction can be represented as division of the numerator by the denominator.</a:t>
            </a:r>
          </a:p>
          <a:p>
            <a:pPr marL="171450" indent="-171450">
              <a:buFont typeface="Arial" panose="020B0604020202020204" pitchFamily="34" charset="0"/>
              <a:buChar char="•"/>
            </a:pPr>
            <a:endParaRPr lang="en-US" sz="1200"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Error Alert </a:t>
            </a:r>
            <a:r>
              <a:rPr lang="en-US" sz="1200" kern="1200">
                <a:solidFill>
                  <a:schemeClr val="tx1"/>
                </a:solidFill>
                <a:effectLst/>
                <a:latin typeface="Calibri" panose="020F0502020204030204" pitchFamily="34" charset="0"/>
                <a:ea typeface="+mn-ea"/>
                <a:cs typeface="Calibri" panose="020F0502020204030204" pitchFamily="34" charset="0"/>
              </a:rPr>
              <a:t>In this lesson, watch for students who:</a:t>
            </a:r>
          </a:p>
          <a:p>
            <a:pPr marL="171450" indent="-171450">
              <a:buFont typeface="Arial" panose="020B0604020202020204" pitchFamily="34" charset="0"/>
              <a:buChar char="•"/>
            </a:pPr>
            <a:r>
              <a:rPr lang="en-US" sz="1200" kern="1200">
                <a:solidFill>
                  <a:schemeClr val="tx1"/>
                </a:solidFill>
                <a:effectLst/>
                <a:latin typeface="Calibri" panose="020F0502020204030204" pitchFamily="34" charset="0"/>
                <a:ea typeface="+mn-ea"/>
                <a:cs typeface="Calibri" panose="020F0502020204030204" pitchFamily="34" charset="0"/>
              </a:rPr>
              <a:t>confuse the dividend and divisor or what each number in the problem represents.</a:t>
            </a:r>
          </a:p>
          <a:p>
            <a:pPr marL="171450" indent="-171450">
              <a:buFont typeface="Arial" panose="020B0604020202020204" pitchFamily="34" charset="0"/>
              <a:buChar char="•"/>
            </a:pPr>
            <a:r>
              <a:rPr lang="en-US" sz="1200" kern="1200">
                <a:solidFill>
                  <a:schemeClr val="tx1"/>
                </a:solidFill>
                <a:effectLst/>
                <a:latin typeface="Calibri" panose="020F0502020204030204" pitchFamily="34" charset="0"/>
                <a:ea typeface="+mn-ea"/>
                <a:cs typeface="Calibri" panose="020F0502020204030204" pitchFamily="34" charset="0"/>
              </a:rPr>
              <a:t>reverse the numerator and denominator.</a:t>
            </a:r>
          </a:p>
        </p:txBody>
      </p:sp>
      <p:sp>
        <p:nvSpPr>
          <p:cNvPr id="4" name="Slide Number Placeholder 3"/>
          <p:cNvSpPr>
            <a:spLocks noGrp="1"/>
          </p:cNvSpPr>
          <p:nvPr>
            <p:ph type="sldNum" sz="quarter" idx="5"/>
          </p:nvPr>
        </p:nvSpPr>
        <p:spPr/>
        <p:txBody>
          <a:bodyPr/>
          <a:lstStyle/>
          <a:p>
            <a:fld id="{F8681064-F962-A14C-9936-35D1D2D1163F}" type="slidenum">
              <a:rPr lang="en-US" smtClean="0"/>
              <a:t>1</a:t>
            </a:fld>
            <a:endParaRPr lang="en-US"/>
          </a:p>
        </p:txBody>
      </p:sp>
    </p:spTree>
    <p:extLst>
      <p:ext uri="{BB962C8B-B14F-4D97-AF65-F5344CB8AC3E}">
        <p14:creationId xmlns:p14="http://schemas.microsoft.com/office/powerpoint/2010/main" val="780556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a:solidFill>
                  <a:schemeClr val="tx1"/>
                </a:solidFill>
                <a:effectLst/>
                <a:latin typeface="Calibri" panose="020F0502020204030204" pitchFamily="34" charset="0"/>
                <a:ea typeface="+mn-ea"/>
                <a:cs typeface="Calibri" panose="020F0502020204030204" pitchFamily="34" charset="0"/>
              </a:rPr>
              <a:t>Have students think about modeling the way of dividing up the work described in problem 4.</a:t>
            </a:r>
          </a:p>
          <a:p>
            <a:endParaRPr lang="en-US" sz="1200" b="0" kern="1200">
              <a:solidFill>
                <a:schemeClr val="tx1"/>
              </a:solidFill>
              <a:effectLst/>
              <a:latin typeface="Calibri" panose="020F0502020204030204" pitchFamily="34" charset="0"/>
              <a:ea typeface="+mn-ea"/>
              <a:cs typeface="Calibri" panose="020F0502020204030204" pitchFamily="34" charset="0"/>
            </a:endParaRPr>
          </a:p>
          <a:p>
            <a:r>
              <a:rPr lang="en-US" sz="1200" b="0" kern="1200">
                <a:solidFill>
                  <a:schemeClr val="tx1"/>
                </a:solidFill>
                <a:effectLst/>
                <a:latin typeface="Calibri" panose="020F0502020204030204" pitchFamily="34" charset="0"/>
                <a:ea typeface="+mn-ea"/>
                <a:cs typeface="Calibri" panose="020F0502020204030204" pitchFamily="34" charset="0"/>
              </a:rPr>
              <a:t>Guide them to connect writing the quotient with a remainder and as a mixed number.</a:t>
            </a:r>
          </a:p>
          <a:p>
            <a:endParaRPr lang="en-US" sz="1200" b="0"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ASK</a:t>
            </a:r>
            <a:r>
              <a:rPr lang="en-US" sz="1200" b="0" kern="1200">
                <a:solidFill>
                  <a:schemeClr val="tx1"/>
                </a:solidFill>
                <a:effectLst/>
                <a:latin typeface="Calibri" panose="020F0502020204030204" pitchFamily="34" charset="0"/>
                <a:ea typeface="+mn-ea"/>
                <a:cs typeface="Calibri" panose="020F0502020204030204" pitchFamily="34" charset="0"/>
              </a:rPr>
              <a:t> </a:t>
            </a:r>
            <a:r>
              <a:rPr lang="en-US" sz="1200" b="0" i="1" kern="1200">
                <a:solidFill>
                  <a:schemeClr val="tx1"/>
                </a:solidFill>
                <a:effectLst/>
                <a:latin typeface="Calibri" panose="020F0502020204030204" pitchFamily="34" charset="0"/>
                <a:ea typeface="+mn-ea"/>
                <a:cs typeface="Calibri" panose="020F0502020204030204" pitchFamily="34" charset="0"/>
              </a:rPr>
              <a:t>How would you change the fraction model in </a:t>
            </a:r>
            <a:r>
              <a:rPr lang="en-US" sz="1200" b="0" i="0" kern="1200">
                <a:solidFill>
                  <a:schemeClr val="tx1"/>
                </a:solidFill>
                <a:effectLst/>
                <a:latin typeface="Calibri" panose="020F0502020204030204" pitchFamily="34" charset="0"/>
                <a:ea typeface="+mn-ea"/>
                <a:cs typeface="Calibri" panose="020F0502020204030204" pitchFamily="34" charset="0"/>
              </a:rPr>
              <a:t>Picture It</a:t>
            </a:r>
            <a:r>
              <a:rPr lang="en-US" sz="1200" b="0" i="1" kern="1200">
                <a:solidFill>
                  <a:schemeClr val="tx1"/>
                </a:solidFill>
                <a:effectLst/>
                <a:latin typeface="Calibri" panose="020F0502020204030204" pitchFamily="34" charset="0"/>
                <a:ea typeface="+mn-ea"/>
                <a:cs typeface="Calibri" panose="020F0502020204030204" pitchFamily="34" charset="0"/>
              </a:rPr>
              <a:t> to show this way of dividing up the work? What would a number line model of this way look like?</a:t>
            </a:r>
          </a:p>
          <a:p>
            <a:endParaRPr lang="en-US" sz="1200" b="0" i="1"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LISTEN FOR </a:t>
            </a:r>
            <a:r>
              <a:rPr lang="en-US" sz="1200" b="0" kern="1200">
                <a:solidFill>
                  <a:schemeClr val="tx1"/>
                </a:solidFill>
                <a:effectLst/>
                <a:latin typeface="Calibri" panose="020F0502020204030204" pitchFamily="34" charset="0"/>
                <a:ea typeface="+mn-ea"/>
                <a:cs typeface="Calibri" panose="020F0502020204030204" pitchFamily="34" charset="0"/>
              </a:rPr>
              <a:t>In Picture It, each of the first three rectangles would be labeled with a single letter, J, M, and H. On a number line, you could label from 0 to 1 with J, from 1 to 2 with M, and from 2 to 3 with H. For the other two sections, label 1/3 of each section with J, 1/3 with M, and 1/3 with H.</a:t>
            </a:r>
          </a:p>
          <a:p>
            <a:endParaRPr lang="en-US" sz="1200" b="0" kern="1200">
              <a:solidFill>
                <a:schemeClr val="tx1"/>
              </a:solidFill>
              <a:effectLst/>
              <a:latin typeface="Calibri" panose="020F0502020204030204" pitchFamily="34" charset="0"/>
              <a:ea typeface="+mn-ea"/>
              <a:cs typeface="Calibri" panose="020F0502020204030204" pitchFamily="34" charset="0"/>
            </a:endParaRPr>
          </a:p>
          <a:p>
            <a:endParaRPr lang="en-US" sz="1200" b="0"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ASK</a:t>
            </a:r>
            <a:r>
              <a:rPr lang="en-US" sz="1200" b="0" kern="1200">
                <a:solidFill>
                  <a:schemeClr val="tx1"/>
                </a:solidFill>
                <a:effectLst/>
                <a:latin typeface="Calibri" panose="020F0502020204030204" pitchFamily="34" charset="0"/>
                <a:ea typeface="+mn-ea"/>
                <a:cs typeface="Calibri" panose="020F0502020204030204" pitchFamily="34" charset="0"/>
              </a:rPr>
              <a:t> </a:t>
            </a:r>
            <a:r>
              <a:rPr lang="en-US" sz="1200" b="0" i="1" kern="1200">
                <a:solidFill>
                  <a:schemeClr val="tx1"/>
                </a:solidFill>
                <a:effectLst/>
                <a:latin typeface="Calibri" panose="020F0502020204030204" pitchFamily="34" charset="0"/>
                <a:ea typeface="+mn-ea"/>
                <a:cs typeface="Calibri" panose="020F0502020204030204" pitchFamily="34" charset="0"/>
              </a:rPr>
              <a:t>Does the mixed number or the quotient with a remainder better represent the solution?</a:t>
            </a:r>
          </a:p>
          <a:p>
            <a:endParaRPr lang="en-US" sz="1200" b="0" i="1"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LISTEN FOR </a:t>
            </a:r>
            <a:r>
              <a:rPr lang="en-US" sz="1200" b="0" kern="1200">
                <a:solidFill>
                  <a:schemeClr val="tx1"/>
                </a:solidFill>
                <a:effectLst/>
                <a:latin typeface="Calibri" panose="020F0502020204030204" pitchFamily="34" charset="0"/>
                <a:ea typeface="+mn-ea"/>
                <a:cs typeface="Calibri" panose="020F0502020204030204" pitchFamily="34" charset="0"/>
              </a:rPr>
              <a:t>The mixed number gives an exact amount each person decorates. The quotient with a remainder shows that each decorates 1 full hallway and some of the remaining 2 hallways.</a:t>
            </a:r>
          </a:p>
        </p:txBody>
      </p:sp>
      <p:sp>
        <p:nvSpPr>
          <p:cNvPr id="4" name="Slide Number Placeholder 3"/>
          <p:cNvSpPr>
            <a:spLocks noGrp="1"/>
          </p:cNvSpPr>
          <p:nvPr>
            <p:ph type="sldNum" sz="quarter" idx="5"/>
          </p:nvPr>
        </p:nvSpPr>
        <p:spPr/>
        <p:txBody>
          <a:bodyPr/>
          <a:lstStyle/>
          <a:p>
            <a:fld id="{F8681064-F962-A14C-9936-35D1D2D1163F}" type="slidenum">
              <a:rPr lang="en-US" smtClean="0"/>
              <a:t>12</a:t>
            </a:fld>
            <a:endParaRPr lang="en-US"/>
          </a:p>
        </p:txBody>
      </p:sp>
    </p:spTree>
    <p:extLst>
      <p:ext uri="{BB962C8B-B14F-4D97-AF65-F5344CB8AC3E}">
        <p14:creationId xmlns:p14="http://schemas.microsoft.com/office/powerpoint/2010/main" val="3400401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a:solidFill>
                  <a:schemeClr val="tx1"/>
                </a:solidFill>
                <a:effectLst/>
                <a:latin typeface="Calibri" panose="020F0502020204030204" pitchFamily="34" charset="0"/>
                <a:ea typeface="+mn-ea"/>
                <a:cs typeface="Calibri" panose="020F0502020204030204" pitchFamily="34" charset="0"/>
              </a:rPr>
              <a:t>Look for the idea that the bar in a fraction can be interpreted as meaning </a:t>
            </a:r>
            <a:r>
              <a:rPr lang="en-US" sz="1200" b="0" i="1" kern="1200">
                <a:solidFill>
                  <a:schemeClr val="tx1"/>
                </a:solidFill>
                <a:effectLst/>
                <a:latin typeface="Calibri" panose="020F0502020204030204" pitchFamily="34" charset="0"/>
                <a:ea typeface="+mn-ea"/>
                <a:cs typeface="Calibri" panose="020F0502020204030204" pitchFamily="34" charset="0"/>
              </a:rPr>
              <a:t>divided by</a:t>
            </a:r>
            <a:r>
              <a:rPr lang="en-US" sz="1200" b="0" kern="1200">
                <a:solidFill>
                  <a:schemeClr val="tx1"/>
                </a:solidFill>
                <a:effectLst/>
                <a:latin typeface="Calibri" panose="020F0502020204030204" pitchFamily="34" charset="0"/>
                <a:ea typeface="+mn-ea"/>
                <a:cs typeface="Calibri" panose="020F0502020204030204" pitchFamily="34" charset="0"/>
              </a:rPr>
              <a:t>—the numerator is divided by the denominator—just as the division symbol in an expression does.</a:t>
            </a:r>
          </a:p>
        </p:txBody>
      </p:sp>
      <p:sp>
        <p:nvSpPr>
          <p:cNvPr id="4" name="Slide Number Placeholder 3"/>
          <p:cNvSpPr>
            <a:spLocks noGrp="1"/>
          </p:cNvSpPr>
          <p:nvPr>
            <p:ph type="sldNum" sz="quarter" idx="5"/>
          </p:nvPr>
        </p:nvSpPr>
        <p:spPr/>
        <p:txBody>
          <a:bodyPr/>
          <a:lstStyle/>
          <a:p>
            <a:fld id="{F8681064-F962-A14C-9936-35D1D2D1163F}" type="slidenum">
              <a:rPr lang="en-US" smtClean="0"/>
              <a:t>13</a:t>
            </a:fld>
            <a:endParaRPr lang="en-US"/>
          </a:p>
        </p:txBody>
      </p:sp>
    </p:spTree>
    <p:extLst>
      <p:ext uri="{BB962C8B-B14F-4D97-AF65-F5344CB8AC3E}">
        <p14:creationId xmlns:p14="http://schemas.microsoft.com/office/powerpoint/2010/main" val="36065380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a:solidFill>
                  <a:schemeClr val="tx1"/>
                </a:solidFill>
                <a:effectLst/>
                <a:latin typeface="Calibri" panose="020F0502020204030204" pitchFamily="34" charset="0"/>
                <a:ea typeface="+mn-ea"/>
                <a:cs typeface="Calibri" panose="020F0502020204030204" pitchFamily="34" charset="0"/>
              </a:rPr>
              <a:t>Have all students focus on the strategies used to solve this problem. If time allows, have students share their preferences with a partner.</a:t>
            </a:r>
          </a:p>
        </p:txBody>
      </p:sp>
      <p:sp>
        <p:nvSpPr>
          <p:cNvPr id="4" name="Slide Number Placeholder 3"/>
          <p:cNvSpPr>
            <a:spLocks noGrp="1"/>
          </p:cNvSpPr>
          <p:nvPr>
            <p:ph type="sldNum" sz="quarter" idx="5"/>
          </p:nvPr>
        </p:nvSpPr>
        <p:spPr/>
        <p:txBody>
          <a:bodyPr/>
          <a:lstStyle/>
          <a:p>
            <a:fld id="{F8681064-F962-A14C-9936-35D1D2D1163F}" type="slidenum">
              <a:rPr lang="en-US" smtClean="0"/>
              <a:t>14</a:t>
            </a:fld>
            <a:endParaRPr lang="en-US"/>
          </a:p>
        </p:txBody>
      </p:sp>
    </p:spTree>
    <p:extLst>
      <p:ext uri="{BB962C8B-B14F-4D97-AF65-F5344CB8AC3E}">
        <p14:creationId xmlns:p14="http://schemas.microsoft.com/office/powerpoint/2010/main" val="1661817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Calibri" panose="020F0502020204030204" pitchFamily="34" charset="0"/>
                <a:ea typeface="+mn-ea"/>
                <a:cs typeface="Calibri" panose="020F0502020204030204" pitchFamily="34" charset="0"/>
              </a:rPr>
              <a:t>C; </a:t>
            </a:r>
            <a:r>
              <a:rPr lang="en-US" sz="1200" b="0" kern="1200">
                <a:solidFill>
                  <a:schemeClr val="tx1"/>
                </a:solidFill>
                <a:effectLst/>
                <a:latin typeface="Calibri" panose="020F0502020204030204" pitchFamily="34" charset="0"/>
                <a:ea typeface="+mn-ea"/>
                <a:cs typeface="Calibri" panose="020F0502020204030204" pitchFamily="34" charset="0"/>
              </a:rPr>
              <a:t>The expression 12 ÷ 7 shows the numerator, 12, divided by the denominator, 7.</a:t>
            </a:r>
            <a:endParaRPr lang="en-US" sz="1200" b="1" kern="1200">
              <a:solidFill>
                <a:schemeClr val="tx1"/>
              </a:solidFill>
              <a:effectLst/>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a:solidFill>
                <a:schemeClr val="tx1"/>
              </a:solidFill>
              <a:effectLst/>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Calibri" panose="020F0502020204030204" pitchFamily="34" charset="0"/>
                <a:ea typeface="+mn-ea"/>
                <a:cs typeface="Calibri" panose="020F0502020204030204" pitchFamily="34" charset="0"/>
              </a:rPr>
              <a:t>Error Alert If </a:t>
            </a:r>
            <a:r>
              <a:rPr lang="en-US" sz="1200" b="0" kern="1200">
                <a:solidFill>
                  <a:schemeClr val="tx1"/>
                </a:solidFill>
                <a:effectLst/>
                <a:latin typeface="Calibri" panose="020F0502020204030204" pitchFamily="34" charset="0"/>
                <a:ea typeface="+mn-ea"/>
                <a:cs typeface="Calibri" panose="020F0502020204030204" pitchFamily="34" charset="0"/>
              </a:rPr>
              <a:t>students choose A, B, or D, </a:t>
            </a:r>
            <a:r>
              <a:rPr lang="en-US" sz="1200" b="1" kern="1200">
                <a:solidFill>
                  <a:schemeClr val="tx1"/>
                </a:solidFill>
                <a:effectLst/>
                <a:latin typeface="Calibri" panose="020F0502020204030204" pitchFamily="34" charset="0"/>
                <a:ea typeface="+mn-ea"/>
                <a:cs typeface="Calibri" panose="020F0502020204030204" pitchFamily="34" charset="0"/>
              </a:rPr>
              <a:t>then</a:t>
            </a:r>
            <a:r>
              <a:rPr lang="en-US" sz="1200" b="0" kern="1200">
                <a:solidFill>
                  <a:schemeClr val="tx1"/>
                </a:solidFill>
                <a:effectLst/>
                <a:latin typeface="Calibri" panose="020F0502020204030204" pitchFamily="34" charset="0"/>
                <a:ea typeface="+mn-ea"/>
                <a:cs typeface="Calibri" panose="020F0502020204030204" pitchFamily="34" charset="0"/>
              </a:rPr>
              <a:t> remind students that the bar in a fraction can mean the numerator is divided by the denominator.</a:t>
            </a:r>
          </a:p>
        </p:txBody>
      </p:sp>
      <p:sp>
        <p:nvSpPr>
          <p:cNvPr id="4" name="Slide Number Placeholder 3"/>
          <p:cNvSpPr>
            <a:spLocks noGrp="1"/>
          </p:cNvSpPr>
          <p:nvPr>
            <p:ph type="sldNum" sz="quarter" idx="5"/>
          </p:nvPr>
        </p:nvSpPr>
        <p:spPr/>
        <p:txBody>
          <a:bodyPr/>
          <a:lstStyle/>
          <a:p>
            <a:fld id="{F8681064-F962-A14C-9936-35D1D2D1163F}" type="slidenum">
              <a:rPr lang="en-US" smtClean="0"/>
              <a:t>17</a:t>
            </a:fld>
            <a:endParaRPr lang="en-US"/>
          </a:p>
        </p:txBody>
      </p:sp>
    </p:spTree>
    <p:extLst>
      <p:ext uri="{BB962C8B-B14F-4D97-AF65-F5344CB8AC3E}">
        <p14:creationId xmlns:p14="http://schemas.microsoft.com/office/powerpoint/2010/main" val="8914747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18</a:t>
            </a:fld>
            <a:endParaRPr lang="en-US"/>
          </a:p>
        </p:txBody>
      </p:sp>
    </p:spTree>
    <p:extLst>
      <p:ext uri="{BB962C8B-B14F-4D97-AF65-F5344CB8AC3E}">
        <p14:creationId xmlns:p14="http://schemas.microsoft.com/office/powerpoint/2010/main" val="29704658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panose="020B0604020202020204" pitchFamily="34" charset="0"/>
                <a:cs typeface="Arial" panose="020B0604020202020204" pitchFamily="34" charset="0"/>
              </a:rPr>
              <a:t>Individual Think Time </a:t>
            </a:r>
            <a:r>
              <a:rPr lang="en-US" b="0">
                <a:latin typeface="Arial" panose="020B0604020202020204" pitchFamily="34" charset="0"/>
                <a:cs typeface="Arial" panose="020B0604020202020204" pitchFamily="34" charset="0"/>
              </a:rPr>
              <a:t>(10 seconds to 2 minutes)</a:t>
            </a:r>
          </a:p>
          <a:p>
            <a:endParaRPr lang="en-US" b="0" i="0">
              <a:latin typeface="Arial" panose="020B0604020202020204" pitchFamily="34" charset="0"/>
              <a:cs typeface="Arial" panose="020B0604020202020204" pitchFamily="34" charset="0"/>
            </a:endParaRPr>
          </a:p>
          <a:p>
            <a:r>
              <a:rPr lang="en-US" b="0" i="0">
                <a:latin typeface="Arial" panose="020B0604020202020204" pitchFamily="34" charset="0"/>
                <a:cs typeface="Arial" panose="020B0604020202020204" pitchFamily="34" charset="0"/>
              </a:rPr>
              <a:t>Provide students a short time to think about a question or problem before discussing with a partner, a small group, or the whole class.</a:t>
            </a:r>
          </a:p>
          <a:p>
            <a:endParaRPr lang="en-US" b="0" i="0">
              <a:latin typeface="Arial" panose="020B0604020202020204" pitchFamily="34" charset="0"/>
              <a:cs typeface="Arial" panose="020B0604020202020204" pitchFamily="34" charset="0"/>
            </a:endParaRPr>
          </a:p>
          <a:p>
            <a:endParaRPr lang="en-US" b="0" i="0">
              <a:latin typeface="Arial" panose="020B0604020202020204" pitchFamily="34" charset="0"/>
              <a:cs typeface="Arial" panose="020B0604020202020204" pitchFamily="34" charset="0"/>
            </a:endParaRPr>
          </a:p>
          <a:p>
            <a:r>
              <a:rPr lang="en-US" b="1" i="0">
                <a:latin typeface="Arial" panose="020B0604020202020204" pitchFamily="34" charset="0"/>
                <a:cs typeface="Arial" panose="020B0604020202020204" pitchFamily="34" charset="0"/>
              </a:rPr>
              <a:t>Three Reads</a:t>
            </a:r>
            <a:endParaRPr lang="en-US" b="0" i="0">
              <a:latin typeface="Arial" panose="020B0604020202020204" pitchFamily="34" charset="0"/>
              <a:cs typeface="Arial" panose="020B0604020202020204" pitchFamily="34" charset="0"/>
            </a:endParaRPr>
          </a:p>
          <a:p>
            <a:r>
              <a:rPr lang="en-US">
                <a:effectLst/>
                <a:latin typeface="Helvetica" pitchFamily="2" charset="0"/>
              </a:rPr>
              <a:t>After each read, provide students with think time to read the question and consider their answer.</a:t>
            </a:r>
          </a:p>
          <a:p>
            <a:endParaRPr lang="en-US" b="1" i="0">
              <a:latin typeface="Arial" panose="020B0604020202020204" pitchFamily="34" charset="0"/>
              <a:cs typeface="Arial" panose="020B0604020202020204" pitchFamily="34" charset="0"/>
            </a:endParaRPr>
          </a:p>
          <a:p>
            <a:r>
              <a:rPr lang="en-US" b="1" i="0">
                <a:latin typeface="Arial" panose="020B0604020202020204" pitchFamily="34" charset="0"/>
                <a:cs typeface="Arial" panose="020B0604020202020204" pitchFamily="34" charset="0"/>
              </a:rPr>
              <a:t>Connect It</a:t>
            </a:r>
          </a:p>
          <a:p>
            <a:r>
              <a:rPr lang="en-US">
                <a:effectLst/>
                <a:latin typeface="Helvetica" pitchFamily="2" charset="0"/>
              </a:rPr>
              <a:t>Give students think time before discussing as a class.</a:t>
            </a:r>
            <a:endParaRPr lang="en-US" b="1" i="0">
              <a:latin typeface="Arial" panose="020B0604020202020204" pitchFamily="34" charset="0"/>
              <a:cs typeface="Arial" panose="020B0604020202020204" pitchFamily="34" charset="0"/>
            </a:endParaRPr>
          </a:p>
          <a:p>
            <a:endParaRPr lang="en-US" b="1" i="0">
              <a:latin typeface="Arial" panose="020B0604020202020204" pitchFamily="34" charset="0"/>
              <a:cs typeface="Arial" panose="020B0604020202020204" pitchFamily="34" charset="0"/>
            </a:endParaRPr>
          </a:p>
          <a:p>
            <a:r>
              <a:rPr lang="en-US" b="1" i="0">
                <a:latin typeface="Arial" panose="020B0604020202020204" pitchFamily="34" charset="0"/>
                <a:cs typeface="Arial" panose="020B0604020202020204" pitchFamily="34" charset="0"/>
              </a:rPr>
              <a:t>Facilitate Whole Class Discussion</a:t>
            </a:r>
          </a:p>
          <a:p>
            <a:r>
              <a:rPr lang="en-US" sz="1200" kern="1200">
                <a:solidFill>
                  <a:schemeClr val="tx1"/>
                </a:solidFill>
                <a:effectLst/>
                <a:latin typeface="Arial" panose="020B0604020202020204" pitchFamily="34" charset="0"/>
                <a:ea typeface="+mn-ea"/>
                <a:cs typeface="Arial" panose="020B0604020202020204" pitchFamily="34" charset="0"/>
              </a:rPr>
              <a:t>After each strategy, allow individual think time for students to process the ideas.</a:t>
            </a:r>
          </a:p>
          <a:p>
            <a:endParaRPr lang="en-US" b="0" i="0">
              <a:latin typeface="Arial" panose="020B0604020202020204" pitchFamily="34" charset="0"/>
              <a:cs typeface="Arial" panose="020B0604020202020204" pitchFamily="34" charset="0"/>
            </a:endParaRPr>
          </a:p>
          <a:p>
            <a:endParaRPr lang="en-US" b="0" i="0">
              <a:latin typeface="Arial" panose="020B0604020202020204" pitchFamily="34" charset="0"/>
              <a:cs typeface="Arial" panose="020B0604020202020204" pitchFamily="34" charset="0"/>
            </a:endParaRPr>
          </a:p>
          <a:p>
            <a:r>
              <a:rPr lang="en-US" b="1" i="0">
                <a:latin typeface="Arial" panose="020B0604020202020204" pitchFamily="34" charset="0"/>
                <a:cs typeface="Arial" panose="020B0604020202020204" pitchFamily="34" charset="0"/>
              </a:rPr>
              <a:t>Understand lessons</a:t>
            </a:r>
          </a:p>
          <a:p>
            <a:r>
              <a:rPr lang="en-US" b="1" i="0">
                <a:latin typeface="Arial" panose="020B0604020202020204" pitchFamily="34" charset="0"/>
                <a:cs typeface="Arial" panose="020B0604020202020204" pitchFamily="34" charset="0"/>
              </a:rPr>
              <a:t>Model It</a:t>
            </a:r>
          </a:p>
          <a:p>
            <a:r>
              <a:rPr lang="en-US">
                <a:effectLst/>
                <a:latin typeface="Helvetica" pitchFamily="2" charset="0"/>
              </a:rPr>
              <a:t>Read the problem and allow students plenty of think time to determine their answer.</a:t>
            </a:r>
          </a:p>
          <a:p>
            <a:endParaRPr lang="en-US" b="0" i="0">
              <a:latin typeface="Arial" panose="020B0604020202020204" pitchFamily="34" charset="0"/>
              <a:cs typeface="Arial" panose="020B0604020202020204" pitchFamily="34" charset="0"/>
            </a:endParaRPr>
          </a:p>
          <a:p>
            <a:endParaRPr lang="en-US" b="0" i="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B494C54-1BFF-BA41-8834-98552D05262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7784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panose="020B0604020202020204" pitchFamily="34" charset="0"/>
                <a:cs typeface="Arial" panose="020B0604020202020204" pitchFamily="34" charset="0"/>
              </a:rPr>
              <a:t>Turn and Talk </a:t>
            </a:r>
            <a:r>
              <a:rPr lang="en-US" b="0">
                <a:latin typeface="Arial" panose="020B0604020202020204" pitchFamily="34" charset="0"/>
                <a:cs typeface="Arial" panose="020B0604020202020204" pitchFamily="34" charset="0"/>
              </a:rPr>
              <a:t>(30 seconds to 1 minute)</a:t>
            </a:r>
            <a:endParaRPr lang="en-US" b="0" i="0">
              <a:latin typeface="Arial" panose="020B0604020202020204" pitchFamily="34" charset="0"/>
              <a:cs typeface="Arial" panose="020B0604020202020204" pitchFamily="34" charset="0"/>
            </a:endParaRPr>
          </a:p>
          <a:p>
            <a:endParaRPr lang="en-US" b="0">
              <a:latin typeface="Arial" panose="020B0604020202020204" pitchFamily="34" charset="0"/>
              <a:cs typeface="Arial" panose="020B0604020202020204" pitchFamily="34" charset="0"/>
            </a:endParaRPr>
          </a:p>
          <a:p>
            <a:r>
              <a:rPr lang="en-US" b="0">
                <a:latin typeface="Arial" panose="020B0604020202020204" pitchFamily="34" charset="0"/>
                <a:cs typeface="Arial" panose="020B0604020202020204" pitchFamily="34" charset="0"/>
              </a:rPr>
              <a:t>Give students a purpose, prompt, or product so that they know what to talk about and why.</a:t>
            </a:r>
          </a:p>
          <a:p>
            <a:endParaRPr lang="en-US" b="0" i="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B494C54-1BFF-BA41-8834-98552D05262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289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a:latin typeface="Arial" panose="020B0604020202020204" pitchFamily="34" charset="0"/>
                <a:cs typeface="Arial" panose="020B0604020202020204" pitchFamily="34" charset="0"/>
              </a:rPr>
              <a:t>Four Rs: </a:t>
            </a:r>
            <a:r>
              <a:rPr lang="en-US" b="1">
                <a:latin typeface="Arial" panose="020B0604020202020204" pitchFamily="34" charset="0"/>
                <a:cs typeface="Arial" panose="020B0604020202020204" pitchFamily="34" charset="0"/>
              </a:rPr>
              <a:t>Repeat </a:t>
            </a: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Use one or a combination the Four Rs to support students in processing information and to facilitate classroom discussion.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15112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a:latin typeface="Arial" panose="020B0604020202020204" pitchFamily="34" charset="0"/>
                <a:cs typeface="Arial" panose="020B0604020202020204" pitchFamily="34" charset="0"/>
              </a:rPr>
              <a:t>Four Rs: Rephrase</a:t>
            </a: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Use one or a combination the Four Rs to support students in processing information and to facilitate classroom discussion.</a:t>
            </a: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50573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a:latin typeface="Arial" panose="020B0604020202020204" pitchFamily="34" charset="0"/>
                <a:cs typeface="Arial" panose="020B0604020202020204" pitchFamily="34" charset="0"/>
              </a:rPr>
              <a:t>Four Rs: Reword</a:t>
            </a: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Use one or a combination the Four Rs to support students in processing information and to facilitate classroom discussion.</a:t>
            </a: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6294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Calibri" panose="020F0502020204030204" pitchFamily="34" charset="0"/>
                <a:ea typeface="+mn-ea"/>
                <a:cs typeface="Calibri" panose="020F0502020204030204" pitchFamily="34" charset="0"/>
              </a:rPr>
              <a:t>START </a:t>
            </a:r>
            <a:r>
              <a:rPr lang="en-US" sz="1200" kern="1200">
                <a:solidFill>
                  <a:schemeClr val="tx1"/>
                </a:solidFill>
                <a:effectLst/>
                <a:latin typeface="Calibri" panose="020F0502020204030204" pitchFamily="34" charset="0"/>
                <a:ea typeface="+mn-ea"/>
                <a:cs typeface="Calibri" panose="020F0502020204030204" pitchFamily="34" charset="0"/>
              </a:rPr>
              <a:t>(Teacher’s Guide page 379) </a:t>
            </a:r>
          </a:p>
          <a:p>
            <a:endParaRPr lang="en-US" sz="1200"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WHY? </a:t>
            </a:r>
            <a:r>
              <a:rPr lang="en-US" sz="1200" kern="1200">
                <a:solidFill>
                  <a:schemeClr val="tx1"/>
                </a:solidFill>
                <a:effectLst/>
                <a:latin typeface="Calibri" panose="020F0502020204030204" pitchFamily="34" charset="0"/>
                <a:ea typeface="+mn-ea"/>
                <a:cs typeface="Calibri" panose="020F0502020204030204" pitchFamily="34" charset="0"/>
              </a:rPr>
              <a:t>Support students’ understanding of division as equal sharing.</a:t>
            </a:r>
          </a:p>
          <a:p>
            <a:endParaRPr lang="en-US" sz="1200" kern="1200">
              <a:solidFill>
                <a:schemeClr val="tx1"/>
              </a:solidFill>
              <a:effectLst/>
              <a:latin typeface="Calibri" panose="020F0502020204030204" pitchFamily="34" charset="0"/>
              <a:ea typeface="+mn-ea"/>
              <a:cs typeface="Calibri" panose="020F0502020204030204" pitchFamily="34" charset="0"/>
            </a:endParaRPr>
          </a:p>
          <a:p>
            <a:r>
              <a:rPr lang="en-US" sz="1200" kern="1200">
                <a:solidFill>
                  <a:schemeClr val="tx1"/>
                </a:solidFill>
                <a:effectLst/>
                <a:latin typeface="Calibri" panose="020F0502020204030204" pitchFamily="34" charset="0"/>
                <a:ea typeface="+mn-ea"/>
                <a:cs typeface="Calibri" panose="020F0502020204030204" pitchFamily="34" charset="0"/>
              </a:rPr>
              <a:t>Consider providing a sentence starter to help students express their thinking: </a:t>
            </a:r>
          </a:p>
          <a:p>
            <a:pPr marL="171450" indent="-171450">
              <a:buFont typeface="Arial" panose="020B0604020202020204" pitchFamily="34" charset="0"/>
              <a:buChar char="•"/>
            </a:pPr>
            <a:r>
              <a:rPr lang="en-US" sz="1200" i="1" kern="1200">
                <a:solidFill>
                  <a:schemeClr val="tx1"/>
                </a:solidFill>
                <a:effectLst/>
                <a:latin typeface="Calibri" panose="020F0502020204030204" pitchFamily="34" charset="0"/>
                <a:ea typeface="+mn-ea"/>
                <a:cs typeface="Calibri" panose="020F0502020204030204" pitchFamily="34" charset="0"/>
              </a:rPr>
              <a:t>I would rather ________ because ________. </a:t>
            </a:r>
            <a:endParaRPr lang="en-US" sz="1200" kern="1200">
              <a:solidFill>
                <a:schemeClr val="tx1"/>
              </a:solidFill>
              <a:effectLst/>
              <a:latin typeface="Calibri" panose="020F0502020204030204" pitchFamily="34" charset="0"/>
              <a:ea typeface="+mn-ea"/>
              <a:cs typeface="Calibri" panose="020F0502020204030204" pitchFamily="34" charset="0"/>
            </a:endParaRPr>
          </a:p>
          <a:p>
            <a:br>
              <a:rPr lang="en-US" sz="1200" kern="1200">
                <a:solidFill>
                  <a:schemeClr val="tx1"/>
                </a:solidFill>
                <a:effectLst/>
                <a:latin typeface="Calibri" panose="020F0502020204030204" pitchFamily="34" charset="0"/>
                <a:ea typeface="+mn-ea"/>
                <a:cs typeface="Calibri" panose="020F0502020204030204" pitchFamily="34" charset="0"/>
              </a:rPr>
            </a:br>
            <a:endParaRPr lang="en-US" sz="1200"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Possible Solutions </a:t>
            </a:r>
            <a:endParaRPr lang="en-US" sz="1200" kern="1200">
              <a:solidFill>
                <a:schemeClr val="tx1"/>
              </a:solidFill>
              <a:effectLst/>
              <a:latin typeface="Calibri" panose="020F0502020204030204" pitchFamily="34" charset="0"/>
              <a:ea typeface="+mn-ea"/>
              <a:cs typeface="Calibri" panose="020F0502020204030204" pitchFamily="34" charset="0"/>
            </a:endParaRPr>
          </a:p>
          <a:p>
            <a:r>
              <a:rPr lang="en-US" sz="1200" kern="1200">
                <a:solidFill>
                  <a:schemeClr val="tx1"/>
                </a:solidFill>
                <a:effectLst/>
                <a:latin typeface="Calibri" panose="020F0502020204030204" pitchFamily="34" charset="0"/>
                <a:ea typeface="+mn-ea"/>
                <a:cs typeface="Calibri" panose="020F0502020204030204" pitchFamily="34" charset="0"/>
              </a:rPr>
              <a:t>A because each person gets more oranges (1 1/3 oranges compared to 3/4 orange).</a:t>
            </a:r>
          </a:p>
          <a:p>
            <a:r>
              <a:rPr lang="en-US" sz="1200" kern="1200">
                <a:solidFill>
                  <a:schemeClr val="tx1"/>
                </a:solidFill>
                <a:effectLst/>
                <a:latin typeface="Calibri" panose="020F0502020204030204" pitchFamily="34" charset="0"/>
                <a:ea typeface="+mn-ea"/>
                <a:cs typeface="Calibri" panose="020F0502020204030204" pitchFamily="34" charset="0"/>
              </a:rPr>
              <a:t>B because it is easier to cut oranges into fourths than into thirds.</a:t>
            </a:r>
          </a:p>
        </p:txBody>
      </p:sp>
      <p:sp>
        <p:nvSpPr>
          <p:cNvPr id="4" name="Slide Number Placeholder 3"/>
          <p:cNvSpPr>
            <a:spLocks noGrp="1"/>
          </p:cNvSpPr>
          <p:nvPr>
            <p:ph type="sldNum" sz="quarter" idx="5"/>
          </p:nvPr>
        </p:nvSpPr>
        <p:spPr/>
        <p:txBody>
          <a:bodyPr/>
          <a:lstStyle/>
          <a:p>
            <a:fld id="{F8681064-F962-A14C-9936-35D1D2D1163F}" type="slidenum">
              <a:rPr lang="en-US" smtClean="0"/>
              <a:t>2</a:t>
            </a:fld>
            <a:endParaRPr lang="en-US"/>
          </a:p>
        </p:txBody>
      </p:sp>
    </p:spTree>
    <p:extLst>
      <p:ext uri="{BB962C8B-B14F-4D97-AF65-F5344CB8AC3E}">
        <p14:creationId xmlns:p14="http://schemas.microsoft.com/office/powerpoint/2010/main" val="3654064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a:latin typeface="Arial" panose="020B0604020202020204" pitchFamily="34" charset="0"/>
                <a:cs typeface="Arial" panose="020B0604020202020204" pitchFamily="34" charset="0"/>
              </a:rPr>
              <a:t>Four Rs: Record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a:solidFill>
                  <a:schemeClr val="tx1"/>
                </a:solidFill>
                <a:effectLst/>
                <a:latin typeface="Arial" panose="020B0604020202020204" pitchFamily="34" charset="0"/>
                <a:ea typeface="+mn-ea"/>
                <a:cs typeface="Arial" panose="020B0604020202020204" pitchFamily="34" charset="0"/>
              </a:rPr>
              <a:t>Record </a:t>
            </a:r>
            <a:r>
              <a:rPr lang="en-US" sz="1200" kern="1200">
                <a:solidFill>
                  <a:schemeClr val="tx1"/>
                </a:solidFill>
                <a:effectLst/>
                <a:latin typeface="Arial" panose="020B0604020202020204" pitchFamily="34" charset="0"/>
                <a:ea typeface="+mn-ea"/>
                <a:cs typeface="Arial" panose="020B0604020202020204" pitchFamily="34" charset="0"/>
              </a:rPr>
              <a:t>students’ ideas for reference.</a:t>
            </a:r>
            <a:r>
              <a:rPr lang="en-US">
                <a:effectLst/>
                <a:latin typeface="Arial" panose="020B0604020202020204" pitchFamily="34" charset="0"/>
                <a:cs typeface="Arial" panose="020B0604020202020204" pitchFamily="34" charset="0"/>
              </a:rPr>
              <a:t> Use words, numbers, or pictures.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84894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54276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94863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95031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4152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Calibri" panose="020F0502020204030204" pitchFamily="34" charset="0"/>
                <a:ea typeface="+mn-ea"/>
                <a:cs typeface="Calibri" panose="020F0502020204030204" pitchFamily="34" charset="0"/>
              </a:rPr>
              <a:t>Connect to Culture </a:t>
            </a:r>
            <a:r>
              <a:rPr lang="en-US" sz="1200" kern="1200">
                <a:solidFill>
                  <a:schemeClr val="tx1"/>
                </a:solidFill>
                <a:effectLst/>
                <a:latin typeface="Calibri" panose="020F0502020204030204" pitchFamily="34" charset="0"/>
                <a:ea typeface="+mn-ea"/>
                <a:cs typeface="Calibri" panose="020F0502020204030204" pitchFamily="34" charset="0"/>
              </a:rPr>
              <a:t>(Teacher’s Guide page 374a) </a:t>
            </a:r>
          </a:p>
          <a:p>
            <a:r>
              <a:rPr lang="en-US" sz="1200" kern="1200">
                <a:solidFill>
                  <a:schemeClr val="tx1"/>
                </a:solidFill>
                <a:effectLst/>
                <a:latin typeface="Calibri" panose="020F0502020204030204" pitchFamily="34" charset="0"/>
                <a:ea typeface="+mn-ea"/>
                <a:cs typeface="Calibri" panose="020F0502020204030204" pitchFamily="34" charset="0"/>
              </a:rPr>
              <a:t>Engage students in sharing what they know about the context before you add the information given here. </a:t>
            </a:r>
          </a:p>
          <a:p>
            <a:endParaRPr lang="en-US">
              <a:solidFill>
                <a:schemeClr val="tx1"/>
              </a:solidFill>
              <a:latin typeface="Calibri" panose="020F0502020204030204" pitchFamily="34" charset="0"/>
              <a:cs typeface="Calibri" panose="020F0502020204030204" pitchFamily="34" charset="0"/>
            </a:endParaRPr>
          </a:p>
          <a:p>
            <a:r>
              <a:rPr lang="en-US" sz="1200" kern="1200">
                <a:solidFill>
                  <a:schemeClr val="tx1"/>
                </a:solidFill>
                <a:effectLst/>
                <a:latin typeface="Calibri" panose="020F0502020204030204" pitchFamily="34" charset="0"/>
                <a:ea typeface="+mn-ea"/>
                <a:cs typeface="Calibri" panose="020F0502020204030204" pitchFamily="34" charset="0"/>
              </a:rPr>
              <a:t>National Hispanic Heritage Month runs from September 15 to October 15. It honors the achievements of Hispanic and Latinx Americans and highlights the diversity of Latinx communities across the United States. September 15 was chosen as the beginning of Hispanic Heritage Month because several Latin American nations celebrate their independence from Spain on this date. Ask students to share their own experiences celebrating Hispanic Heritage Month.</a:t>
            </a:r>
          </a:p>
        </p:txBody>
      </p:sp>
      <p:sp>
        <p:nvSpPr>
          <p:cNvPr id="4" name="Slide Number Placeholder 3"/>
          <p:cNvSpPr>
            <a:spLocks noGrp="1"/>
          </p:cNvSpPr>
          <p:nvPr>
            <p:ph type="sldNum" sz="quarter" idx="5"/>
          </p:nvPr>
        </p:nvSpPr>
        <p:spPr/>
        <p:txBody>
          <a:bodyPr/>
          <a:lstStyle/>
          <a:p>
            <a:fld id="{F8681064-F962-A14C-9936-35D1D2D1163F}" type="slidenum">
              <a:rPr lang="en-US" smtClean="0"/>
              <a:t>3</a:t>
            </a:fld>
            <a:endParaRPr lang="en-US"/>
          </a:p>
        </p:txBody>
      </p:sp>
    </p:spTree>
    <p:extLst>
      <p:ext uri="{BB962C8B-B14F-4D97-AF65-F5344CB8AC3E}">
        <p14:creationId xmlns:p14="http://schemas.microsoft.com/office/powerpoint/2010/main" val="2505650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Calibri" panose="020F0502020204030204" pitchFamily="34" charset="0"/>
                <a:ea typeface="+mn-ea"/>
                <a:cs typeface="Calibri" panose="020F0502020204030204" pitchFamily="34" charset="0"/>
              </a:rPr>
              <a:t>Three Reads</a:t>
            </a:r>
          </a:p>
          <a:p>
            <a:r>
              <a:rPr lang="en-US" sz="1200" kern="1200">
                <a:solidFill>
                  <a:schemeClr val="tx1"/>
                </a:solidFill>
                <a:effectLst/>
                <a:latin typeface="Calibri" panose="020F0502020204030204" pitchFamily="34" charset="0"/>
                <a:ea typeface="+mn-ea"/>
                <a:cs typeface="Calibri" panose="020F0502020204030204" pitchFamily="34" charset="0"/>
              </a:rPr>
              <a:t>After each question, have students turn and talk with a partner before they respond to the group.</a:t>
            </a:r>
          </a:p>
        </p:txBody>
      </p:sp>
      <p:sp>
        <p:nvSpPr>
          <p:cNvPr id="4" name="Slide Number Placeholder 3"/>
          <p:cNvSpPr>
            <a:spLocks noGrp="1"/>
          </p:cNvSpPr>
          <p:nvPr>
            <p:ph type="sldNum" sz="quarter" idx="5"/>
          </p:nvPr>
        </p:nvSpPr>
        <p:spPr/>
        <p:txBody>
          <a:bodyPr/>
          <a:lstStyle/>
          <a:p>
            <a:fld id="{F8681064-F962-A14C-9936-35D1D2D1163F}" type="slidenum">
              <a:rPr lang="en-US" smtClean="0"/>
              <a:t>4</a:t>
            </a:fld>
            <a:endParaRPr lang="en-US"/>
          </a:p>
        </p:txBody>
      </p:sp>
    </p:spTree>
    <p:extLst>
      <p:ext uri="{BB962C8B-B14F-4D97-AF65-F5344CB8AC3E}">
        <p14:creationId xmlns:p14="http://schemas.microsoft.com/office/powerpoint/2010/main" val="2784795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Calibri" panose="020F0502020204030204" pitchFamily="34" charset="0"/>
                <a:ea typeface="+mn-ea"/>
                <a:cs typeface="Calibri" panose="020F0502020204030204" pitchFamily="34" charset="0"/>
              </a:rPr>
              <a:t>Encourage students to name the model they used as they discuss their solutions.</a:t>
            </a:r>
          </a:p>
          <a:p>
            <a:r>
              <a:rPr lang="en-US" sz="1200" kern="1200">
                <a:solidFill>
                  <a:schemeClr val="tx1"/>
                </a:solidFill>
                <a:effectLst/>
                <a:latin typeface="Calibri" panose="020F0502020204030204" pitchFamily="34" charset="0"/>
                <a:ea typeface="+mn-ea"/>
                <a:cs typeface="Calibri" panose="020F0502020204030204" pitchFamily="34" charset="0"/>
              </a:rPr>
              <a:t>Support as needed with questions such as:</a:t>
            </a:r>
          </a:p>
          <a:p>
            <a:pPr marL="171450" indent="-171450">
              <a:buFont typeface="Arial" panose="020B0604020202020204" pitchFamily="34" charset="0"/>
              <a:buChar char="•"/>
            </a:pPr>
            <a:r>
              <a:rPr lang="en-US" sz="1200" i="1" kern="1200">
                <a:solidFill>
                  <a:schemeClr val="tx1"/>
                </a:solidFill>
                <a:effectLst/>
                <a:latin typeface="Calibri" panose="020F0502020204030204" pitchFamily="34" charset="0"/>
                <a:ea typeface="+mn-ea"/>
                <a:cs typeface="Calibri" panose="020F0502020204030204" pitchFamily="34" charset="0"/>
              </a:rPr>
              <a:t>How would you describe your model?</a:t>
            </a:r>
          </a:p>
          <a:p>
            <a:pPr marL="171450" indent="-171450">
              <a:buFont typeface="Arial" panose="020B0604020202020204" pitchFamily="34" charset="0"/>
              <a:buChar char="•"/>
            </a:pPr>
            <a:r>
              <a:rPr lang="en-US" sz="1200" i="1" kern="1200">
                <a:solidFill>
                  <a:schemeClr val="tx1"/>
                </a:solidFill>
                <a:effectLst/>
                <a:latin typeface="Calibri" panose="020F0502020204030204" pitchFamily="34" charset="0"/>
                <a:ea typeface="+mn-ea"/>
                <a:cs typeface="Calibri" panose="020F0502020204030204" pitchFamily="34" charset="0"/>
              </a:rPr>
              <a:t>What was it about this problem that made you think of using that model?</a:t>
            </a:r>
          </a:p>
          <a:p>
            <a:pPr marL="171450" indent="-171450">
              <a:buFont typeface="Arial" panose="020B0604020202020204" pitchFamily="34" charset="0"/>
              <a:buChar char="•"/>
            </a:pPr>
            <a:endParaRPr lang="en-US" sz="1200" i="1"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Common Misconception </a:t>
            </a:r>
            <a:r>
              <a:rPr lang="en-US" sz="1200" kern="1200">
                <a:solidFill>
                  <a:schemeClr val="tx1"/>
                </a:solidFill>
                <a:effectLst/>
                <a:latin typeface="Calibri" panose="020F0502020204030204" pitchFamily="34" charset="0"/>
                <a:ea typeface="+mn-ea"/>
                <a:cs typeface="Calibri" panose="020F0502020204030204" pitchFamily="34" charset="0"/>
              </a:rPr>
              <a:t>Look for students who accurately model the problem but have difficulty identifying what constitutes one equal share from all the equal parts represented. As students present solutions, ask them to identify Jade’s share in the model.</a:t>
            </a:r>
          </a:p>
          <a:p>
            <a:endParaRPr lang="en-US" sz="1200"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Select and Sequence Student Strategies</a:t>
            </a:r>
          </a:p>
          <a:p>
            <a:r>
              <a:rPr lang="en-US" sz="1200" kern="1200">
                <a:solidFill>
                  <a:schemeClr val="tx1"/>
                </a:solidFill>
                <a:effectLst/>
                <a:latin typeface="Calibri" panose="020F0502020204030204" pitchFamily="34" charset="0"/>
                <a:ea typeface="+mn-ea"/>
                <a:cs typeface="Calibri" panose="020F0502020204030204" pitchFamily="34" charset="0"/>
              </a:rPr>
              <a:t>One possible order for whole class discussion:</a:t>
            </a:r>
          </a:p>
          <a:p>
            <a:pPr marL="171450" indent="-171450">
              <a:buFont typeface="Arial" panose="020B0604020202020204" pitchFamily="34" charset="0"/>
              <a:buChar char="•"/>
            </a:pPr>
            <a:r>
              <a:rPr lang="en-US" sz="1200" kern="1200">
                <a:solidFill>
                  <a:schemeClr val="tx1"/>
                </a:solidFill>
                <a:effectLst/>
                <a:latin typeface="Calibri" panose="020F0502020204030204" pitchFamily="34" charset="0"/>
                <a:ea typeface="+mn-ea"/>
                <a:cs typeface="Calibri" panose="020F0502020204030204" pitchFamily="34" charset="0"/>
              </a:rPr>
              <a:t>concrete models showing 3 groups of 5 thirds</a:t>
            </a:r>
          </a:p>
          <a:p>
            <a:pPr marL="171450" indent="-171450">
              <a:buFont typeface="Arial" panose="020B0604020202020204" pitchFamily="34" charset="0"/>
              <a:buChar char="•"/>
            </a:pPr>
            <a:r>
              <a:rPr lang="en-US" sz="1200" kern="1200">
                <a:solidFill>
                  <a:schemeClr val="tx1"/>
                </a:solidFill>
                <a:effectLst/>
                <a:latin typeface="Calibri" panose="020F0502020204030204" pitchFamily="34" charset="0"/>
                <a:ea typeface="+mn-ea"/>
                <a:cs typeface="Calibri" panose="020F0502020204030204" pitchFamily="34" charset="0"/>
              </a:rPr>
              <a:t>drawings to represent the problem</a:t>
            </a:r>
          </a:p>
          <a:p>
            <a:pPr marL="171450" indent="-171450">
              <a:buFont typeface="Arial" panose="020B0604020202020204" pitchFamily="34" charset="0"/>
              <a:buChar char="•"/>
            </a:pPr>
            <a:r>
              <a:rPr lang="en-US" sz="1200" kern="1200">
                <a:solidFill>
                  <a:schemeClr val="tx1"/>
                </a:solidFill>
                <a:effectLst/>
                <a:latin typeface="Calibri" panose="020F0502020204030204" pitchFamily="34" charset="0"/>
                <a:ea typeface="+mn-ea"/>
                <a:cs typeface="Calibri" panose="020F0502020204030204" pitchFamily="34" charset="0"/>
              </a:rPr>
              <a:t>number lines marked in thirds</a:t>
            </a:r>
          </a:p>
          <a:p>
            <a:pPr marL="171450" indent="-171450">
              <a:buFont typeface="Arial" panose="020B0604020202020204" pitchFamily="34" charset="0"/>
              <a:buChar char="•"/>
            </a:pPr>
            <a:r>
              <a:rPr lang="en-US" sz="1200" kern="1200">
                <a:solidFill>
                  <a:schemeClr val="tx1"/>
                </a:solidFill>
                <a:effectLst/>
                <a:latin typeface="Calibri" panose="020F0502020204030204" pitchFamily="34" charset="0"/>
                <a:ea typeface="+mn-ea"/>
                <a:cs typeface="Calibri" panose="020F0502020204030204" pitchFamily="34" charset="0"/>
              </a:rPr>
              <a:t>equations showing 5 ÷ 3 can be represented by 5/3</a:t>
            </a:r>
          </a:p>
        </p:txBody>
      </p:sp>
      <p:sp>
        <p:nvSpPr>
          <p:cNvPr id="4" name="Slide Number Placeholder 3"/>
          <p:cNvSpPr>
            <a:spLocks noGrp="1"/>
          </p:cNvSpPr>
          <p:nvPr>
            <p:ph type="sldNum" sz="quarter" idx="5"/>
          </p:nvPr>
        </p:nvSpPr>
        <p:spPr/>
        <p:txBody>
          <a:bodyPr/>
          <a:lstStyle/>
          <a:p>
            <a:fld id="{F8681064-F962-A14C-9936-35D1D2D1163F}" type="slidenum">
              <a:rPr lang="en-US" smtClean="0"/>
              <a:t>7</a:t>
            </a:fld>
            <a:endParaRPr lang="en-US"/>
          </a:p>
        </p:txBody>
      </p:sp>
    </p:spTree>
    <p:extLst>
      <p:ext uri="{BB962C8B-B14F-4D97-AF65-F5344CB8AC3E}">
        <p14:creationId xmlns:p14="http://schemas.microsoft.com/office/powerpoint/2010/main" val="3912081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Calibri" panose="020F0502020204030204" pitchFamily="34" charset="0"/>
                <a:ea typeface="+mn-ea"/>
                <a:cs typeface="Calibri" panose="020F0502020204030204" pitchFamily="34" charset="0"/>
              </a:rPr>
              <a:t>Call on students to share selected strategies. Review that an effective way to disagree is to be specific about what you disagree with and why.</a:t>
            </a:r>
          </a:p>
          <a:p>
            <a:endParaRPr lang="en-US" sz="1200" kern="1200">
              <a:solidFill>
                <a:schemeClr val="tx1"/>
              </a:solidFill>
              <a:effectLst/>
              <a:latin typeface="Calibri" panose="020F0502020204030204" pitchFamily="34" charset="0"/>
              <a:ea typeface="+mn-ea"/>
              <a:cs typeface="Calibri" panose="020F0502020204030204" pitchFamily="34" charset="0"/>
            </a:endParaRPr>
          </a:p>
          <a:p>
            <a:r>
              <a:rPr lang="en-US" sz="1200" kern="1200">
                <a:solidFill>
                  <a:schemeClr val="tx1"/>
                </a:solidFill>
                <a:effectLst/>
                <a:latin typeface="Calibri" panose="020F0502020204030204" pitchFamily="34" charset="0"/>
                <a:ea typeface="+mn-ea"/>
                <a:cs typeface="Calibri" panose="020F0502020204030204" pitchFamily="34" charset="0"/>
              </a:rPr>
              <a:t>Guide students to </a:t>
            </a:r>
            <a:r>
              <a:rPr lang="en-US" sz="1200" b="1" kern="1200">
                <a:solidFill>
                  <a:schemeClr val="tx1"/>
                </a:solidFill>
                <a:effectLst/>
                <a:latin typeface="Calibri" panose="020F0502020204030204" pitchFamily="34" charset="0"/>
                <a:ea typeface="+mn-ea"/>
                <a:cs typeface="Calibri" panose="020F0502020204030204" pitchFamily="34" charset="0"/>
              </a:rPr>
              <a:t>Compare and Connect </a:t>
            </a:r>
            <a:r>
              <a:rPr lang="en-US" sz="1200" kern="1200">
                <a:solidFill>
                  <a:schemeClr val="tx1"/>
                </a:solidFill>
                <a:effectLst/>
                <a:latin typeface="Calibri" panose="020F0502020204030204" pitchFamily="34" charset="0"/>
                <a:ea typeface="+mn-ea"/>
                <a:cs typeface="Calibri" panose="020F0502020204030204" pitchFamily="34" charset="0"/>
              </a:rPr>
              <a:t>the representations. If students’ ideas are unclear, you might repeat the statement and reword it so that others understand. Confirm with the speaker that your rewording is accurate.</a:t>
            </a:r>
          </a:p>
          <a:p>
            <a:endParaRPr lang="en-US" sz="1200"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ASK</a:t>
            </a:r>
            <a:r>
              <a:rPr lang="en-US" sz="1200" kern="1200">
                <a:solidFill>
                  <a:schemeClr val="tx1"/>
                </a:solidFill>
                <a:effectLst/>
                <a:latin typeface="Calibri" panose="020F0502020204030204" pitchFamily="34" charset="0"/>
                <a:ea typeface="+mn-ea"/>
                <a:cs typeface="Calibri" panose="020F0502020204030204" pitchFamily="34" charset="0"/>
              </a:rPr>
              <a:t> </a:t>
            </a:r>
            <a:r>
              <a:rPr lang="en-US" sz="1200" i="1" kern="1200">
                <a:solidFill>
                  <a:schemeClr val="tx1"/>
                </a:solidFill>
                <a:effectLst/>
                <a:latin typeface="Calibri" panose="020F0502020204030204" pitchFamily="34" charset="0"/>
                <a:ea typeface="+mn-ea"/>
                <a:cs typeface="Calibri" panose="020F0502020204030204" pitchFamily="34" charset="0"/>
              </a:rPr>
              <a:t>Where does your model show the number of hallways? The part of the hallways Jade decorates? Miguel decorates? Hugo decorates?</a:t>
            </a:r>
          </a:p>
          <a:p>
            <a:endParaRPr lang="en-US" sz="1200" i="1" kern="1200">
              <a:solidFill>
                <a:schemeClr val="tx1"/>
              </a:solidFill>
              <a:effectLst/>
              <a:latin typeface="Calibri" panose="020F0502020204030204" pitchFamily="34" charset="0"/>
              <a:ea typeface="+mn-ea"/>
              <a:cs typeface="Calibri" panose="020F0502020204030204" pitchFamily="34" charset="0"/>
            </a:endParaRPr>
          </a:p>
          <a:p>
            <a:r>
              <a:rPr lang="en-US" sz="1200" b="1" kern="1200">
                <a:solidFill>
                  <a:schemeClr val="tx1"/>
                </a:solidFill>
                <a:effectLst/>
                <a:latin typeface="Calibri" panose="020F0502020204030204" pitchFamily="34" charset="0"/>
                <a:ea typeface="+mn-ea"/>
                <a:cs typeface="Calibri" panose="020F0502020204030204" pitchFamily="34" charset="0"/>
              </a:rPr>
              <a:t>LISTEN FOR </a:t>
            </a:r>
            <a:r>
              <a:rPr lang="en-US" sz="1200" kern="1200">
                <a:solidFill>
                  <a:schemeClr val="tx1"/>
                </a:solidFill>
                <a:effectLst/>
                <a:latin typeface="Calibri" panose="020F0502020204030204" pitchFamily="34" charset="0"/>
                <a:ea typeface="+mn-ea"/>
                <a:cs typeface="Calibri" panose="020F0502020204030204" pitchFamily="34" charset="0"/>
              </a:rPr>
              <a:t>Students should recognize that accurate representations show 5 wholes divided into thirds, with each student’s share identified. Responses may include that each student’s share is equivalent to 5/3.</a:t>
            </a:r>
          </a:p>
        </p:txBody>
      </p:sp>
      <p:sp>
        <p:nvSpPr>
          <p:cNvPr id="4" name="Slide Number Placeholder 3"/>
          <p:cNvSpPr>
            <a:spLocks noGrp="1"/>
          </p:cNvSpPr>
          <p:nvPr>
            <p:ph type="sldNum" sz="quarter" idx="5"/>
          </p:nvPr>
        </p:nvSpPr>
        <p:spPr/>
        <p:txBody>
          <a:bodyPr/>
          <a:lstStyle/>
          <a:p>
            <a:fld id="{F8681064-F962-A14C-9936-35D1D2D1163F}" type="slidenum">
              <a:rPr lang="en-US" smtClean="0"/>
              <a:t>8</a:t>
            </a:fld>
            <a:endParaRPr lang="en-US"/>
          </a:p>
        </p:txBody>
      </p:sp>
    </p:spTree>
    <p:extLst>
      <p:ext uri="{BB962C8B-B14F-4D97-AF65-F5344CB8AC3E}">
        <p14:creationId xmlns:p14="http://schemas.microsoft.com/office/powerpoint/2010/main" val="1960762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Calibri" panose="020F0502020204030204" pitchFamily="34" charset="0"/>
                <a:ea typeface="+mn-ea"/>
                <a:cs typeface="Calibri" panose="020F0502020204030204" pitchFamily="34" charset="0"/>
              </a:rPr>
              <a:t>For the fraction model</a:t>
            </a:r>
            <a:r>
              <a:rPr lang="en-US" sz="1200" kern="1200">
                <a:solidFill>
                  <a:schemeClr val="tx1"/>
                </a:solidFill>
                <a:effectLst/>
                <a:latin typeface="Calibri" panose="020F0502020204030204" pitchFamily="34" charset="0"/>
                <a:ea typeface="+mn-ea"/>
                <a:cs typeface="Calibri" panose="020F0502020204030204" pitchFamily="34" charset="0"/>
              </a:rPr>
              <a:t>, prompt students to identify how each person’s equal share is represented.</a:t>
            </a:r>
          </a:p>
          <a:p>
            <a:endParaRPr lang="en-US" sz="1200" kern="1200">
              <a:solidFill>
                <a:schemeClr val="tx1"/>
              </a:solidFill>
              <a:effectLst/>
              <a:latin typeface="Calibri" panose="020F0502020204030204" pitchFamily="34" charset="0"/>
              <a:ea typeface="+mn-ea"/>
              <a:cs typeface="Calibri" panose="020F0502020204030204" pitchFamily="34" charset="0"/>
            </a:endParaRPr>
          </a:p>
          <a:p>
            <a:pPr marL="171450" indent="-171450">
              <a:buFont typeface="Arial" panose="020B0604020202020204" pitchFamily="34" charset="0"/>
              <a:buChar char="•"/>
            </a:pPr>
            <a:r>
              <a:rPr lang="en-US" sz="1200" i="1" kern="1200">
                <a:solidFill>
                  <a:schemeClr val="tx1"/>
                </a:solidFill>
                <a:effectLst/>
                <a:latin typeface="Calibri" panose="020F0502020204030204" pitchFamily="34" charset="0"/>
                <a:ea typeface="+mn-ea"/>
                <a:cs typeface="Calibri" panose="020F0502020204030204" pitchFamily="34" charset="0"/>
              </a:rPr>
              <a:t>Why is J written above one part of each whole?</a:t>
            </a:r>
          </a:p>
        </p:txBody>
      </p:sp>
      <p:sp>
        <p:nvSpPr>
          <p:cNvPr id="4" name="Slide Number Placeholder 3"/>
          <p:cNvSpPr>
            <a:spLocks noGrp="1"/>
          </p:cNvSpPr>
          <p:nvPr>
            <p:ph type="sldNum" sz="quarter" idx="5"/>
          </p:nvPr>
        </p:nvSpPr>
        <p:spPr/>
        <p:txBody>
          <a:bodyPr/>
          <a:lstStyle/>
          <a:p>
            <a:fld id="{F8681064-F962-A14C-9936-35D1D2D1163F}" type="slidenum">
              <a:rPr lang="en-US" smtClean="0"/>
              <a:t>9</a:t>
            </a:fld>
            <a:endParaRPr lang="en-US"/>
          </a:p>
        </p:txBody>
      </p:sp>
    </p:spTree>
    <p:extLst>
      <p:ext uri="{BB962C8B-B14F-4D97-AF65-F5344CB8AC3E}">
        <p14:creationId xmlns:p14="http://schemas.microsoft.com/office/powerpoint/2010/main" val="2973653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Calibri" panose="020F0502020204030204" pitchFamily="34" charset="0"/>
                <a:ea typeface="+mn-ea"/>
                <a:cs typeface="Calibri" panose="020F0502020204030204" pitchFamily="34" charset="0"/>
              </a:rPr>
              <a:t>For the number line model</a:t>
            </a:r>
            <a:r>
              <a:rPr lang="en-US" sz="1200" kern="1200">
                <a:solidFill>
                  <a:schemeClr val="tx1"/>
                </a:solidFill>
                <a:effectLst/>
                <a:latin typeface="Calibri" panose="020F0502020204030204" pitchFamily="34" charset="0"/>
                <a:ea typeface="+mn-ea"/>
                <a:cs typeface="Calibri" panose="020F0502020204030204" pitchFamily="34" charset="0"/>
              </a:rPr>
              <a:t>, prompt students to recognize that the same information is shown on both number lines.</a:t>
            </a:r>
          </a:p>
          <a:p>
            <a:endParaRPr lang="en-US" sz="1200" kern="1200">
              <a:solidFill>
                <a:schemeClr val="tx1"/>
              </a:solidFill>
              <a:effectLst/>
              <a:latin typeface="Calibri" panose="020F0502020204030204" pitchFamily="34" charset="0"/>
              <a:ea typeface="+mn-ea"/>
              <a:cs typeface="Calibri" panose="020F0502020204030204" pitchFamily="34" charset="0"/>
            </a:endParaRPr>
          </a:p>
          <a:p>
            <a:pPr marL="171450" indent="-171450">
              <a:buFont typeface="Arial" panose="020B0604020202020204" pitchFamily="34" charset="0"/>
              <a:buChar char="•"/>
            </a:pPr>
            <a:r>
              <a:rPr lang="en-US" sz="1200" i="1" kern="1200">
                <a:solidFill>
                  <a:schemeClr val="tx1"/>
                </a:solidFill>
                <a:effectLst/>
                <a:latin typeface="Calibri" panose="020F0502020204030204" pitchFamily="34" charset="0"/>
                <a:ea typeface="+mn-ea"/>
                <a:cs typeface="Calibri" panose="020F0502020204030204" pitchFamily="34" charset="0"/>
              </a:rPr>
              <a:t>How many thirds are part of Jade’s share in the top number line? the bottom number line?</a:t>
            </a:r>
          </a:p>
          <a:p>
            <a:pPr marL="171450" indent="-171450">
              <a:buFont typeface="Arial" panose="020B0604020202020204" pitchFamily="34" charset="0"/>
              <a:buChar char="•"/>
            </a:pPr>
            <a:endParaRPr lang="en-US" sz="1200" i="1" kern="1200">
              <a:solidFill>
                <a:schemeClr val="tx1"/>
              </a:solidFill>
              <a:effectLst/>
              <a:latin typeface="Calibri" panose="020F0502020204030204" pitchFamily="34" charset="0"/>
              <a:ea typeface="+mn-ea"/>
              <a:cs typeface="Calibri" panose="020F0502020204030204" pitchFamily="34" charset="0"/>
            </a:endParaRPr>
          </a:p>
          <a:p>
            <a:pPr marL="171450" indent="-171450">
              <a:buFont typeface="Arial" panose="020B0604020202020204" pitchFamily="34" charset="0"/>
              <a:buChar char="•"/>
            </a:pPr>
            <a:r>
              <a:rPr lang="en-US" sz="1200" i="1" kern="1200">
                <a:solidFill>
                  <a:schemeClr val="tx1"/>
                </a:solidFill>
                <a:effectLst/>
                <a:latin typeface="Calibri" panose="020F0502020204030204" pitchFamily="34" charset="0"/>
                <a:ea typeface="+mn-ea"/>
                <a:cs typeface="Calibri" panose="020F0502020204030204" pitchFamily="34" charset="0"/>
              </a:rPr>
              <a:t>How is the first number line similar to the fraction model? How is it different?</a:t>
            </a:r>
          </a:p>
          <a:p>
            <a:pPr marL="171450" indent="-171450">
              <a:buFont typeface="Arial" panose="020B0604020202020204" pitchFamily="34" charset="0"/>
              <a:buChar char="•"/>
            </a:pPr>
            <a:endParaRPr lang="en-US" sz="1200" i="1" kern="1200">
              <a:solidFill>
                <a:schemeClr val="tx1"/>
              </a:solidFill>
              <a:effectLst/>
              <a:latin typeface="Calibri" panose="020F0502020204030204" pitchFamily="34" charset="0"/>
              <a:ea typeface="+mn-ea"/>
              <a:cs typeface="Calibri" panose="020F0502020204030204" pitchFamily="34" charset="0"/>
            </a:endParaRPr>
          </a:p>
          <a:p>
            <a:pPr marL="171450" indent="-171450">
              <a:buFont typeface="Arial" panose="020B0604020202020204" pitchFamily="34" charset="0"/>
              <a:buChar char="•"/>
            </a:pPr>
            <a:r>
              <a:rPr lang="en-US" sz="1200" i="1" kern="1200">
                <a:solidFill>
                  <a:schemeClr val="tx1"/>
                </a:solidFill>
                <a:effectLst/>
                <a:latin typeface="Calibri" panose="020F0502020204030204" pitchFamily="34" charset="0"/>
                <a:ea typeface="+mn-ea"/>
                <a:cs typeface="Calibri" panose="020F0502020204030204" pitchFamily="34" charset="0"/>
              </a:rPr>
              <a:t>Think of each whole on the number line as representing 1 hallway. How does each way of shading the number line show a different way the students can divide up the work?</a:t>
            </a:r>
          </a:p>
        </p:txBody>
      </p:sp>
      <p:sp>
        <p:nvSpPr>
          <p:cNvPr id="4" name="Slide Number Placeholder 3"/>
          <p:cNvSpPr>
            <a:spLocks noGrp="1"/>
          </p:cNvSpPr>
          <p:nvPr>
            <p:ph type="sldNum" sz="quarter" idx="5"/>
          </p:nvPr>
        </p:nvSpPr>
        <p:spPr/>
        <p:txBody>
          <a:bodyPr/>
          <a:lstStyle/>
          <a:p>
            <a:fld id="{F8681064-F962-A14C-9936-35D1D2D1163F}" type="slidenum">
              <a:rPr lang="en-US" smtClean="0"/>
              <a:t>10</a:t>
            </a:fld>
            <a:endParaRPr lang="en-US"/>
          </a:p>
        </p:txBody>
      </p:sp>
    </p:spTree>
    <p:extLst>
      <p:ext uri="{BB962C8B-B14F-4D97-AF65-F5344CB8AC3E}">
        <p14:creationId xmlns:p14="http://schemas.microsoft.com/office/powerpoint/2010/main" val="4032627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a:solidFill>
                  <a:schemeClr val="tx1"/>
                </a:solidFill>
                <a:effectLst/>
                <a:latin typeface="Calibri" panose="020F0502020204030204" pitchFamily="34" charset="0"/>
                <a:ea typeface="+mn-ea"/>
                <a:cs typeface="Calibri" panose="020F0502020204030204" pitchFamily="34" charset="0"/>
              </a:rPr>
              <a:t>Check for understanding that:</a:t>
            </a:r>
          </a:p>
          <a:p>
            <a:pPr marL="171450" indent="-171450">
              <a:buFont typeface="Arial" panose="020B0604020202020204" pitchFamily="34" charset="0"/>
              <a:buChar char="•"/>
            </a:pPr>
            <a:r>
              <a:rPr lang="en-US" sz="1200" b="0" kern="1200">
                <a:solidFill>
                  <a:schemeClr val="tx1"/>
                </a:solidFill>
                <a:effectLst/>
                <a:latin typeface="Calibri" panose="020F0502020204030204" pitchFamily="34" charset="0"/>
                <a:ea typeface="+mn-ea"/>
                <a:cs typeface="Calibri" panose="020F0502020204030204" pitchFamily="34" charset="0"/>
              </a:rPr>
              <a:t>there are 15 thirds in all</a:t>
            </a:r>
          </a:p>
          <a:p>
            <a:pPr marL="171450" indent="-171450">
              <a:buFont typeface="Arial" panose="020B0604020202020204" pitchFamily="34" charset="0"/>
              <a:buChar char="•"/>
            </a:pPr>
            <a:r>
              <a:rPr lang="en-US" sz="1200" b="0" kern="1200">
                <a:solidFill>
                  <a:schemeClr val="tx1"/>
                </a:solidFill>
                <a:effectLst/>
                <a:latin typeface="Calibri" panose="020F0502020204030204" pitchFamily="34" charset="0"/>
                <a:ea typeface="+mn-ea"/>
                <a:cs typeface="Calibri" panose="020F0502020204030204" pitchFamily="34" charset="0"/>
              </a:rPr>
              <a:t>15 thirds ÷ 3 = 5 thirds</a:t>
            </a:r>
          </a:p>
          <a:p>
            <a:pPr marL="171450" indent="-171450">
              <a:buFont typeface="Arial" panose="020B0604020202020204" pitchFamily="34" charset="0"/>
              <a:buChar char="•"/>
            </a:pPr>
            <a:r>
              <a:rPr lang="en-US" sz="1200" b="0" kern="1200">
                <a:solidFill>
                  <a:schemeClr val="tx1"/>
                </a:solidFill>
                <a:effectLst/>
                <a:latin typeface="Calibri" panose="020F0502020204030204" pitchFamily="34" charset="0"/>
                <a:ea typeface="+mn-ea"/>
                <a:cs typeface="Calibri" panose="020F0502020204030204" pitchFamily="34" charset="0"/>
              </a:rPr>
              <a:t>the quotient can be written as the fraction 5/3</a:t>
            </a:r>
          </a:p>
          <a:p>
            <a:pPr marL="171450" indent="-171450">
              <a:buFont typeface="Arial" panose="020B0604020202020204" pitchFamily="34" charset="0"/>
              <a:buChar char="•"/>
            </a:pPr>
            <a:r>
              <a:rPr lang="en-US" sz="1200" b="0" kern="1200">
                <a:solidFill>
                  <a:schemeClr val="tx1"/>
                </a:solidFill>
                <a:effectLst/>
                <a:latin typeface="Calibri" panose="020F0502020204030204" pitchFamily="34" charset="0"/>
                <a:ea typeface="+mn-ea"/>
                <a:cs typeface="Calibri" panose="020F0502020204030204" pitchFamily="34" charset="0"/>
              </a:rPr>
              <a:t>you can check that a quotient is a fraction by using a related multiplication equation</a:t>
            </a:r>
          </a:p>
        </p:txBody>
      </p:sp>
      <p:sp>
        <p:nvSpPr>
          <p:cNvPr id="4" name="Slide Number Placeholder 3"/>
          <p:cNvSpPr>
            <a:spLocks noGrp="1"/>
          </p:cNvSpPr>
          <p:nvPr>
            <p:ph type="sldNum" sz="quarter" idx="5"/>
          </p:nvPr>
        </p:nvSpPr>
        <p:spPr/>
        <p:txBody>
          <a:bodyPr/>
          <a:lstStyle/>
          <a:p>
            <a:fld id="{F8681064-F962-A14C-9936-35D1D2D1163F}" type="slidenum">
              <a:rPr lang="en-US" smtClean="0"/>
              <a:t>11</a:t>
            </a:fld>
            <a:endParaRPr lang="en-US"/>
          </a:p>
        </p:txBody>
      </p:sp>
    </p:spTree>
    <p:extLst>
      <p:ext uri="{BB962C8B-B14F-4D97-AF65-F5344CB8AC3E}">
        <p14:creationId xmlns:p14="http://schemas.microsoft.com/office/powerpoint/2010/main" val="20310462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2D73349-4AF1-864E-AC4F-795C2BD76527}"/>
              </a:ext>
            </a:extLst>
          </p:cNvPr>
          <p:cNvSpPr>
            <a:spLocks noGrp="1"/>
          </p:cNvSpPr>
          <p:nvPr>
            <p:ph type="body" sz="quarter" idx="10" hasCustomPrompt="1"/>
          </p:nvPr>
        </p:nvSpPr>
        <p:spPr>
          <a:xfrm>
            <a:off x="363592" y="579024"/>
            <a:ext cx="2258941" cy="380630"/>
          </a:xfrm>
        </p:spPr>
        <p:txBody>
          <a:bodyPr>
            <a:noAutofit/>
          </a:bodyPr>
          <a:lstStyle>
            <a:lvl1pPr marL="0" indent="0">
              <a:buNone/>
              <a:defRPr sz="2000" b="1">
                <a:latin typeface="Arial" panose="020B0604020202020204" pitchFamily="34" charset="0"/>
                <a:cs typeface="Arial" panose="020B0604020202020204" pitchFamily="34" charset="0"/>
              </a:defRPr>
            </a:lvl1pPr>
          </a:lstStyle>
          <a:p>
            <a:pPr lvl="0"/>
            <a:r>
              <a:rPr lang="en-US"/>
              <a:t>&lt;SESSION x&gt;</a:t>
            </a:r>
          </a:p>
        </p:txBody>
      </p:sp>
      <p:sp>
        <p:nvSpPr>
          <p:cNvPr id="15" name="Text Placeholder 2">
            <a:extLst>
              <a:ext uri="{FF2B5EF4-FFF2-40B4-BE49-F238E27FC236}">
                <a16:creationId xmlns:a16="http://schemas.microsoft.com/office/drawing/2014/main" id="{F2472843-56CD-8248-A1C7-CE2E50FB86A7}"/>
              </a:ext>
            </a:extLst>
          </p:cNvPr>
          <p:cNvSpPr>
            <a:spLocks noGrp="1"/>
          </p:cNvSpPr>
          <p:nvPr>
            <p:ph type="body" sz="quarter" idx="17" hasCustomPrompt="1"/>
          </p:nvPr>
        </p:nvSpPr>
        <p:spPr>
          <a:xfrm>
            <a:off x="363592" y="989479"/>
            <a:ext cx="3328732" cy="661167"/>
          </a:xfrm>
        </p:spPr>
        <p:txBody>
          <a:bodyPr>
            <a:noAutofit/>
          </a:bodyPr>
          <a:lstStyle>
            <a:lvl1pPr marL="0" indent="0">
              <a:buNone/>
              <a:defRPr sz="4500" b="1">
                <a:solidFill>
                  <a:srgbClr val="E67324"/>
                </a:solidFill>
                <a:latin typeface="Arial" panose="020B0604020202020204" pitchFamily="34" charset="0"/>
                <a:cs typeface="Arial" panose="020B0604020202020204" pitchFamily="34" charset="0"/>
              </a:defRPr>
            </a:lvl1pPr>
          </a:lstStyle>
          <a:p>
            <a:pPr lvl="0"/>
            <a:r>
              <a:rPr lang="en-US"/>
              <a:t>&lt;Session&gt;</a:t>
            </a:r>
          </a:p>
        </p:txBody>
      </p:sp>
      <p:sp>
        <p:nvSpPr>
          <p:cNvPr id="8" name="Text Placeholder 2">
            <a:extLst>
              <a:ext uri="{FF2B5EF4-FFF2-40B4-BE49-F238E27FC236}">
                <a16:creationId xmlns:a16="http://schemas.microsoft.com/office/drawing/2014/main" id="{1C13A753-1DAD-C848-BCF0-9E966FD1D022}"/>
              </a:ext>
            </a:extLst>
          </p:cNvPr>
          <p:cNvSpPr>
            <a:spLocks noGrp="1"/>
          </p:cNvSpPr>
          <p:nvPr>
            <p:ph type="body" sz="quarter" idx="11" hasCustomPrompt="1"/>
          </p:nvPr>
        </p:nvSpPr>
        <p:spPr>
          <a:xfrm>
            <a:off x="360991" y="1696985"/>
            <a:ext cx="8458200" cy="784793"/>
          </a:xfrm>
        </p:spPr>
        <p:txBody>
          <a:bodyPr>
            <a:noAutofit/>
          </a:bodyPr>
          <a:lstStyle>
            <a:lvl1pPr marL="0" indent="0">
              <a:buNone/>
              <a:defRPr sz="4800" b="1">
                <a:latin typeface="Arial" panose="020B0604020202020204" pitchFamily="34" charset="0"/>
                <a:cs typeface="Arial" panose="020B0604020202020204" pitchFamily="34" charset="0"/>
              </a:defRPr>
            </a:lvl1pPr>
          </a:lstStyle>
          <a:p>
            <a:pPr lvl="0"/>
            <a:r>
              <a:rPr lang="en-US"/>
              <a:t>&lt;Session title&gt;</a:t>
            </a:r>
          </a:p>
        </p:txBody>
      </p:sp>
      <p:sp>
        <p:nvSpPr>
          <p:cNvPr id="12" name="Text Placeholder 2">
            <a:extLst>
              <a:ext uri="{FF2B5EF4-FFF2-40B4-BE49-F238E27FC236}">
                <a16:creationId xmlns:a16="http://schemas.microsoft.com/office/drawing/2014/main" id="{09A4CE88-3AE9-474E-B912-DF168A62A620}"/>
              </a:ext>
            </a:extLst>
          </p:cNvPr>
          <p:cNvSpPr>
            <a:spLocks noGrp="1"/>
          </p:cNvSpPr>
          <p:nvPr>
            <p:ph type="body" sz="quarter" idx="16" hasCustomPrompt="1"/>
          </p:nvPr>
        </p:nvSpPr>
        <p:spPr>
          <a:xfrm>
            <a:off x="912849" y="3342185"/>
            <a:ext cx="5669280" cy="369332"/>
          </a:xfrm>
        </p:spPr>
        <p:txBody>
          <a:bodyPr anchor="t" anchorCtr="0">
            <a:spAutoFit/>
          </a:bodyPr>
          <a:lstStyle>
            <a:lvl1pPr marL="0" indent="0">
              <a:lnSpc>
                <a:spcPct val="100000"/>
              </a:lnSpc>
              <a:spcBef>
                <a:spcPts val="0"/>
              </a:spcBef>
              <a:buNone/>
              <a:defRPr sz="1800" b="0">
                <a:solidFill>
                  <a:schemeClr val="tx1"/>
                </a:solidFill>
                <a:latin typeface="Arial" panose="020B0604020202020204" pitchFamily="34" charset="0"/>
                <a:cs typeface="Arial" panose="020B0604020202020204" pitchFamily="34" charset="0"/>
              </a:defRPr>
            </a:lvl1pPr>
          </a:lstStyle>
          <a:p>
            <a:pPr lvl="0"/>
            <a:r>
              <a:rPr lang="en-US"/>
              <a:t>&lt;learning target information&gt;</a:t>
            </a:r>
          </a:p>
        </p:txBody>
      </p:sp>
      <p:sp>
        <p:nvSpPr>
          <p:cNvPr id="10" name="Text Placeholder 15">
            <a:extLst>
              <a:ext uri="{FF2B5EF4-FFF2-40B4-BE49-F238E27FC236}">
                <a16:creationId xmlns:a16="http://schemas.microsoft.com/office/drawing/2014/main" id="{325AA599-54DE-1848-B994-400C6C0B19DA}"/>
              </a:ext>
            </a:extLst>
          </p:cNvPr>
          <p:cNvSpPr>
            <a:spLocks noGrp="1"/>
          </p:cNvSpPr>
          <p:nvPr>
            <p:ph type="body" sz="quarter" idx="15" hasCustomPrompt="1"/>
          </p:nvPr>
        </p:nvSpPr>
        <p:spPr>
          <a:xfrm>
            <a:off x="369906" y="6271682"/>
            <a:ext cx="5989330" cy="586318"/>
          </a:xfrm>
          <a:prstGeom prst="rect">
            <a:avLst/>
          </a:prstGeom>
        </p:spPr>
        <p:txBody>
          <a:bodyPr wrap="square">
            <a:noAutofit/>
          </a:bodyPr>
          <a:lstStyle>
            <a:lvl1pPr marL="0" indent="0">
              <a:buNone/>
              <a:defRPr sz="2000" b="1">
                <a:solidFill>
                  <a:schemeClr val="tx1"/>
                </a:solidFill>
                <a:latin typeface="Arial" panose="020B0604020202020204" pitchFamily="34" charset="0"/>
                <a:cs typeface="Arial" panose="020B0604020202020204" pitchFamily="34" charset="0"/>
              </a:defRPr>
            </a:lvl1pPr>
          </a:lstStyle>
          <a:p>
            <a:pPr lvl="0"/>
            <a:r>
              <a:rPr lang="en-US"/>
              <a:t>&lt;LESSON X • Lesson Title&gt;</a:t>
            </a:r>
          </a:p>
        </p:txBody>
      </p:sp>
      <p:cxnSp>
        <p:nvCxnSpPr>
          <p:cNvPr id="9" name="Straight Connector 8">
            <a:extLst>
              <a:ext uri="{FF2B5EF4-FFF2-40B4-BE49-F238E27FC236}">
                <a16:creationId xmlns:a16="http://schemas.microsoft.com/office/drawing/2014/main" id="{09E553EE-DF08-AB41-8A85-2630C0473DA0}"/>
              </a:ext>
            </a:extLst>
          </p:cNvPr>
          <p:cNvCxnSpPr>
            <a:cxnSpLocks/>
          </p:cNvCxnSpPr>
          <p:nvPr userDrawn="1"/>
        </p:nvCxnSpPr>
        <p:spPr>
          <a:xfrm>
            <a:off x="363592" y="6247965"/>
            <a:ext cx="8780408" cy="0"/>
          </a:xfrm>
          <a:prstGeom prst="line">
            <a:avLst/>
          </a:prstGeom>
          <a:ln w="22225">
            <a:solidFill>
              <a:srgbClr val="3F83BA"/>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CFD1794-5765-0643-BD8A-8F1BC71759BC}"/>
              </a:ext>
            </a:extLst>
          </p:cNvPr>
          <p:cNvSpPr/>
          <p:nvPr userDrawn="1"/>
        </p:nvSpPr>
        <p:spPr>
          <a:xfrm>
            <a:off x="0" y="-960"/>
            <a:ext cx="9144000" cy="386862"/>
          </a:xfrm>
          <a:prstGeom prst="rect">
            <a:avLst/>
          </a:prstGeom>
          <a:solidFill>
            <a:srgbClr val="388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6" name="Picture 15">
            <a:extLst>
              <a:ext uri="{FF2B5EF4-FFF2-40B4-BE49-F238E27FC236}">
                <a16:creationId xmlns:a16="http://schemas.microsoft.com/office/drawing/2014/main" id="{5EE8CACE-0ED5-2144-B83F-6C812CDE92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63592" y="3317719"/>
            <a:ext cx="537682" cy="451269"/>
          </a:xfrm>
          <a:prstGeom prst="rect">
            <a:avLst/>
          </a:prstGeom>
        </p:spPr>
      </p:pic>
      <p:sp>
        <p:nvSpPr>
          <p:cNvPr id="2" name="TextBox 1">
            <a:extLst>
              <a:ext uri="{FF2B5EF4-FFF2-40B4-BE49-F238E27FC236}">
                <a16:creationId xmlns:a16="http://schemas.microsoft.com/office/drawing/2014/main" id="{63499380-350C-0AAE-939D-F445E67AEB5B}"/>
              </a:ext>
            </a:extLst>
          </p:cNvPr>
          <p:cNvSpPr txBox="1"/>
          <p:nvPr userDrawn="1"/>
        </p:nvSpPr>
        <p:spPr>
          <a:xfrm>
            <a:off x="6359236" y="6473066"/>
            <a:ext cx="2784762" cy="384934"/>
          </a:xfrm>
          <a:prstGeom prst="rect">
            <a:avLst/>
          </a:prstGeom>
          <a:noFill/>
        </p:spPr>
        <p:txBody>
          <a:bodyPr wrap="square" lIns="0" rIns="228600" rtlCol="0" anchor="ctr">
            <a:noAutofit/>
          </a:bodyPr>
          <a:lstStyle/>
          <a:p>
            <a:pPr marL="0" indent="0" algn="r">
              <a:tabLst/>
            </a:pPr>
            <a:r>
              <a:rPr lang="en-US" sz="700">
                <a:latin typeface="Arial" panose="020B0604020202020204" pitchFamily="34" charset="0"/>
                <a:cs typeface="Arial" panose="020B0604020202020204" pitchFamily="34" charset="0"/>
              </a:rPr>
              <a:t>© Curriculum Associates, LLC. All rights reserved. </a:t>
            </a:r>
          </a:p>
          <a:p>
            <a:pPr algn="r"/>
            <a:r>
              <a:rPr lang="en-US" sz="700">
                <a:latin typeface="Arial" panose="020B0604020202020204" pitchFamily="34" charset="0"/>
                <a:cs typeface="Arial" panose="020B0604020202020204" pitchFamily="34" charset="0"/>
              </a:rPr>
              <a:t>Subject to CA’s Terms of Use for Teacher Toolbox Materials.</a:t>
            </a:r>
          </a:p>
        </p:txBody>
      </p:sp>
    </p:spTree>
    <p:extLst>
      <p:ext uri="{BB962C8B-B14F-4D97-AF65-F5344CB8AC3E}">
        <p14:creationId xmlns:p14="http://schemas.microsoft.com/office/powerpoint/2010/main" val="334887650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tart - Refine">
    <p:spTree>
      <p:nvGrpSpPr>
        <p:cNvPr id="1" name=""/>
        <p:cNvGrpSpPr/>
        <p:nvPr/>
      </p:nvGrpSpPr>
      <p:grpSpPr>
        <a:xfrm>
          <a:off x="0" y="0"/>
          <a:ext cx="0" cy="0"/>
          <a:chOff x="0" y="0"/>
          <a:chExt cx="0" cy="0"/>
        </a:xfrm>
      </p:grpSpPr>
      <p:sp>
        <p:nvSpPr>
          <p:cNvPr id="4" name="Text Placeholder 8">
            <a:extLst>
              <a:ext uri="{FF2B5EF4-FFF2-40B4-BE49-F238E27FC236}">
                <a16:creationId xmlns:a16="http://schemas.microsoft.com/office/drawing/2014/main" id="{FF27731C-5800-A647-885A-F09DE5C3B4BC}"/>
              </a:ext>
            </a:extLst>
          </p:cNvPr>
          <p:cNvSpPr>
            <a:spLocks noGrp="1"/>
          </p:cNvSpPr>
          <p:nvPr>
            <p:ph type="body" sz="quarter" idx="12"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6" name="Text Placeholder 5">
            <a:extLst>
              <a:ext uri="{FF2B5EF4-FFF2-40B4-BE49-F238E27FC236}">
                <a16:creationId xmlns:a16="http://schemas.microsoft.com/office/drawing/2014/main" id="{5FEF3EC3-AF0F-5E41-9FE8-F23F2D46809A}"/>
              </a:ext>
            </a:extLst>
          </p:cNvPr>
          <p:cNvSpPr>
            <a:spLocks noGrp="1"/>
          </p:cNvSpPr>
          <p:nvPr>
            <p:ph type="body" sz="quarter" idx="10"/>
          </p:nvPr>
        </p:nvSpPr>
        <p:spPr>
          <a:xfrm>
            <a:off x="319518" y="1060408"/>
            <a:ext cx="5486400" cy="4780512"/>
          </a:xfrm>
          <a:prstGeom prst="rect">
            <a:avLst/>
          </a:prstGeom>
        </p:spPr>
        <p:txBody>
          <a:bodyPr/>
          <a:lstStyle>
            <a:lvl1pPr marL="0" indent="0">
              <a:buNone/>
              <a:defRPr sz="28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endParaRPr lang="en-US"/>
          </a:p>
        </p:txBody>
      </p:sp>
      <p:sp>
        <p:nvSpPr>
          <p:cNvPr id="3" name="Content Placeholder 2">
            <a:extLst>
              <a:ext uri="{FF2B5EF4-FFF2-40B4-BE49-F238E27FC236}">
                <a16:creationId xmlns:a16="http://schemas.microsoft.com/office/drawing/2014/main" id="{BEDD28AB-CDCD-7F31-916A-B3ABF0F41660}"/>
              </a:ext>
            </a:extLst>
          </p:cNvPr>
          <p:cNvSpPr>
            <a:spLocks noGrp="1"/>
          </p:cNvSpPr>
          <p:nvPr>
            <p:ph sz="quarter" idx="13" hasCustomPrompt="1"/>
          </p:nvPr>
        </p:nvSpPr>
        <p:spPr>
          <a:xfrm>
            <a:off x="6015038" y="1060450"/>
            <a:ext cx="2692400" cy="1814513"/>
          </a:xfrm>
          <a:prstGeom prst="rect">
            <a:avLst/>
          </a:prstGeom>
        </p:spPr>
        <p:txBody>
          <a:bodyPr/>
          <a:lstStyle>
            <a:lvl1pPr marL="0" indent="0">
              <a:buNone/>
              <a:defRPr sz="2000"/>
            </a:lvl1pPr>
          </a:lstStyle>
          <a:p>
            <a:pPr lvl="0"/>
            <a:r>
              <a:rPr lang="en-US"/>
              <a:t>&lt;image or text&gt;</a:t>
            </a:r>
          </a:p>
        </p:txBody>
      </p:sp>
    </p:spTree>
    <p:extLst>
      <p:ext uri="{BB962C8B-B14F-4D97-AF65-F5344CB8AC3E}">
        <p14:creationId xmlns:p14="http://schemas.microsoft.com/office/powerpoint/2010/main" val="894027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ry It_Notice and Wonder 1">
    <p:spTree>
      <p:nvGrpSpPr>
        <p:cNvPr id="1" name=""/>
        <p:cNvGrpSpPr/>
        <p:nvPr/>
      </p:nvGrpSpPr>
      <p:grpSpPr>
        <a:xfrm>
          <a:off x="0" y="0"/>
          <a:ext cx="0" cy="0"/>
          <a:chOff x="0" y="0"/>
          <a:chExt cx="0" cy="0"/>
        </a:xfrm>
      </p:grpSpPr>
      <p:sp>
        <p:nvSpPr>
          <p:cNvPr id="14" name="Picture Placeholder 6">
            <a:extLst>
              <a:ext uri="{FF2B5EF4-FFF2-40B4-BE49-F238E27FC236}">
                <a16:creationId xmlns:a16="http://schemas.microsoft.com/office/drawing/2014/main" id="{B3170D16-E0DB-424D-B8B1-8D4CDEEADAB7}"/>
              </a:ext>
            </a:extLst>
          </p:cNvPr>
          <p:cNvSpPr>
            <a:spLocks noGrp="1"/>
          </p:cNvSpPr>
          <p:nvPr>
            <p:ph type="pic" sz="quarter" idx="13" hasCustomPrompt="1"/>
          </p:nvPr>
        </p:nvSpPr>
        <p:spPr>
          <a:xfrm>
            <a:off x="270496" y="226725"/>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F885A1C7-D927-89EC-FE91-5C9166A6CD84}"/>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6234545" y="5041900"/>
            <a:ext cx="2668155"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notice and wonder questions&gt;</a:t>
            </a:r>
          </a:p>
        </p:txBody>
      </p:sp>
      <p:sp>
        <p:nvSpPr>
          <p:cNvPr id="4" name="Text Placeholder 3">
            <a:extLst>
              <a:ext uri="{FF2B5EF4-FFF2-40B4-BE49-F238E27FC236}">
                <a16:creationId xmlns:a16="http://schemas.microsoft.com/office/drawing/2014/main" id="{3D7F2735-C43E-E8F7-68E5-FA00D968ECE4}"/>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475280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ry It_Notice and Wonder 2">
    <p:spTree>
      <p:nvGrpSpPr>
        <p:cNvPr id="1" name=""/>
        <p:cNvGrpSpPr/>
        <p:nvPr/>
      </p:nvGrpSpPr>
      <p:grpSpPr>
        <a:xfrm>
          <a:off x="0" y="0"/>
          <a:ext cx="0" cy="0"/>
          <a:chOff x="0" y="0"/>
          <a:chExt cx="0" cy="0"/>
        </a:xfrm>
      </p:grpSpPr>
      <p:sp>
        <p:nvSpPr>
          <p:cNvPr id="16" name="Picture Placeholder 6">
            <a:extLst>
              <a:ext uri="{FF2B5EF4-FFF2-40B4-BE49-F238E27FC236}">
                <a16:creationId xmlns:a16="http://schemas.microsoft.com/office/drawing/2014/main" id="{6A84F713-A8A5-4444-B4BF-228A0FF5BD08}"/>
              </a:ext>
            </a:extLst>
          </p:cNvPr>
          <p:cNvSpPr>
            <a:spLocks noGrp="1"/>
          </p:cNvSpPr>
          <p:nvPr>
            <p:ph type="pic" sz="quarter" idx="13" hasCustomPrompt="1"/>
          </p:nvPr>
        </p:nvSpPr>
        <p:spPr>
          <a:xfrm>
            <a:off x="270496" y="217099"/>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06DB00F4-D5DA-33E2-CB75-D2386703E5F1}"/>
              </a:ext>
            </a:extLst>
          </p:cNvPr>
          <p:cNvSpPr>
            <a:spLocks noGrp="1"/>
          </p:cNvSpPr>
          <p:nvPr>
            <p:ph sz="quarter" idx="15" hasCustomPrompt="1"/>
          </p:nvPr>
        </p:nvSpPr>
        <p:spPr>
          <a:xfrm>
            <a:off x="413148" y="2501783"/>
            <a:ext cx="5629064" cy="9144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6146157" y="5041900"/>
            <a:ext cx="2738070"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notice and wonder questions&gt;</a:t>
            </a:r>
          </a:p>
        </p:txBody>
      </p:sp>
      <p:sp>
        <p:nvSpPr>
          <p:cNvPr id="7" name="Text Placeholder 3">
            <a:extLst>
              <a:ext uri="{FF2B5EF4-FFF2-40B4-BE49-F238E27FC236}">
                <a16:creationId xmlns:a16="http://schemas.microsoft.com/office/drawing/2014/main" id="{67FA4D6A-7D0C-5F77-03AF-1B5EE1CDA3B5}"/>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9843845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y It_Three Reads All Questions">
    <p:spTree>
      <p:nvGrpSpPr>
        <p:cNvPr id="1" name=""/>
        <p:cNvGrpSpPr/>
        <p:nvPr/>
      </p:nvGrpSpPr>
      <p:grpSpPr>
        <a:xfrm>
          <a:off x="0" y="0"/>
          <a:ext cx="0" cy="0"/>
          <a:chOff x="0" y="0"/>
          <a:chExt cx="0" cy="0"/>
        </a:xfrm>
      </p:grpSpPr>
      <p:sp>
        <p:nvSpPr>
          <p:cNvPr id="9" name="Picture Placeholder 6">
            <a:extLst>
              <a:ext uri="{FF2B5EF4-FFF2-40B4-BE49-F238E27FC236}">
                <a16:creationId xmlns:a16="http://schemas.microsoft.com/office/drawing/2014/main" id="{6771828E-A55A-A34B-9F67-1E6E0BBA5971}"/>
              </a:ext>
            </a:extLst>
          </p:cNvPr>
          <p:cNvSpPr>
            <a:spLocks noGrp="1"/>
          </p:cNvSpPr>
          <p:nvPr>
            <p:ph type="pic" sz="quarter" idx="13" hasCustomPrompt="1"/>
          </p:nvPr>
        </p:nvSpPr>
        <p:spPr>
          <a:xfrm>
            <a:off x="270496" y="226725"/>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48F0E8D9-C625-1948-866C-06C5CB96D11E}"/>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309755" y="5041900"/>
            <a:ext cx="3592946"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all Three Reads questions&gt;</a:t>
            </a:r>
          </a:p>
        </p:txBody>
      </p:sp>
      <p:sp>
        <p:nvSpPr>
          <p:cNvPr id="7" name="Text Placeholder 3">
            <a:extLst>
              <a:ext uri="{FF2B5EF4-FFF2-40B4-BE49-F238E27FC236}">
                <a16:creationId xmlns:a16="http://schemas.microsoft.com/office/drawing/2014/main" id="{8F5E963D-C777-8924-A66F-93606B736CE8}"/>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391939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ry It_Three Reads_1">
    <p:spTree>
      <p:nvGrpSpPr>
        <p:cNvPr id="1" name=""/>
        <p:cNvGrpSpPr/>
        <p:nvPr/>
      </p:nvGrpSpPr>
      <p:grpSpPr>
        <a:xfrm>
          <a:off x="0" y="0"/>
          <a:ext cx="0" cy="0"/>
          <a:chOff x="0" y="0"/>
          <a:chExt cx="0" cy="0"/>
        </a:xfrm>
      </p:grpSpPr>
      <p:sp>
        <p:nvSpPr>
          <p:cNvPr id="9" name="Picture Placeholder 6">
            <a:extLst>
              <a:ext uri="{FF2B5EF4-FFF2-40B4-BE49-F238E27FC236}">
                <a16:creationId xmlns:a16="http://schemas.microsoft.com/office/drawing/2014/main" id="{67E8DF78-8018-644C-B747-03CFC1F2CAEF}"/>
              </a:ext>
            </a:extLst>
          </p:cNvPr>
          <p:cNvSpPr>
            <a:spLocks noGrp="1"/>
          </p:cNvSpPr>
          <p:nvPr>
            <p:ph type="pic" sz="quarter" idx="13" hasCustomPrompt="1"/>
          </p:nvPr>
        </p:nvSpPr>
        <p:spPr>
          <a:xfrm>
            <a:off x="270496" y="226725"/>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9D62C2A7-DD7E-5B16-A1BA-855A7CC61E26}"/>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683827" y="5041900"/>
            <a:ext cx="3218874"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Three Reads question 1&gt;</a:t>
            </a:r>
          </a:p>
        </p:txBody>
      </p:sp>
      <p:sp>
        <p:nvSpPr>
          <p:cNvPr id="7" name="Text Placeholder 3">
            <a:extLst>
              <a:ext uri="{FF2B5EF4-FFF2-40B4-BE49-F238E27FC236}">
                <a16:creationId xmlns:a16="http://schemas.microsoft.com/office/drawing/2014/main" id="{AF803B6E-E523-69EA-ECC4-9ABC22332A00}"/>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7153545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ry It_Three Reads_2">
    <p:spTree>
      <p:nvGrpSpPr>
        <p:cNvPr id="1" name=""/>
        <p:cNvGrpSpPr/>
        <p:nvPr/>
      </p:nvGrpSpPr>
      <p:grpSpPr>
        <a:xfrm>
          <a:off x="0" y="0"/>
          <a:ext cx="0" cy="0"/>
          <a:chOff x="0" y="0"/>
          <a:chExt cx="0" cy="0"/>
        </a:xfrm>
      </p:grpSpPr>
      <p:sp>
        <p:nvSpPr>
          <p:cNvPr id="9" name="Picture Placeholder 6">
            <a:extLst>
              <a:ext uri="{FF2B5EF4-FFF2-40B4-BE49-F238E27FC236}">
                <a16:creationId xmlns:a16="http://schemas.microsoft.com/office/drawing/2014/main" id="{1F229427-7314-F944-B261-64970DAA9570}"/>
              </a:ext>
            </a:extLst>
          </p:cNvPr>
          <p:cNvSpPr>
            <a:spLocks noGrp="1"/>
          </p:cNvSpPr>
          <p:nvPr>
            <p:ph type="pic" sz="quarter" idx="13" hasCustomPrompt="1"/>
          </p:nvPr>
        </p:nvSpPr>
        <p:spPr>
          <a:xfrm>
            <a:off x="270496" y="226725"/>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8B9D43B1-A978-9C30-FEFF-65099F119B15}"/>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361709" y="5041900"/>
            <a:ext cx="3540992"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Three Reads questions 1 and 2&gt;</a:t>
            </a:r>
          </a:p>
        </p:txBody>
      </p:sp>
      <p:sp>
        <p:nvSpPr>
          <p:cNvPr id="7" name="Text Placeholder 3">
            <a:extLst>
              <a:ext uri="{FF2B5EF4-FFF2-40B4-BE49-F238E27FC236}">
                <a16:creationId xmlns:a16="http://schemas.microsoft.com/office/drawing/2014/main" id="{6EBE0DC4-D9AA-9E86-3511-128AAB9DC5C3}"/>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9615285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ry It_Co-Craft Questions 1">
    <p:spTree>
      <p:nvGrpSpPr>
        <p:cNvPr id="1" name=""/>
        <p:cNvGrpSpPr/>
        <p:nvPr/>
      </p:nvGrpSpPr>
      <p:grpSpPr>
        <a:xfrm>
          <a:off x="0" y="0"/>
          <a:ext cx="0" cy="0"/>
          <a:chOff x="0" y="0"/>
          <a:chExt cx="0" cy="0"/>
        </a:xfrm>
      </p:grpSpPr>
      <p:sp>
        <p:nvSpPr>
          <p:cNvPr id="9" name="Picture Placeholder 6">
            <a:extLst>
              <a:ext uri="{FF2B5EF4-FFF2-40B4-BE49-F238E27FC236}">
                <a16:creationId xmlns:a16="http://schemas.microsoft.com/office/drawing/2014/main" id="{E6048A7D-33B9-354D-8B7A-2E3994C80E8D}"/>
              </a:ext>
            </a:extLst>
          </p:cNvPr>
          <p:cNvSpPr>
            <a:spLocks noGrp="1"/>
          </p:cNvSpPr>
          <p:nvPr>
            <p:ph type="pic" sz="quarter" idx="13" hasCustomPrompt="1"/>
          </p:nvPr>
        </p:nvSpPr>
        <p:spPr>
          <a:xfrm>
            <a:off x="270496" y="226725"/>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C39D4926-39AB-4CF4-61E8-ADCD39981F99}"/>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309755" y="5041900"/>
            <a:ext cx="3592946"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Co-Craft questions text&gt;</a:t>
            </a:r>
          </a:p>
        </p:txBody>
      </p:sp>
      <p:sp>
        <p:nvSpPr>
          <p:cNvPr id="7" name="Text Placeholder 3">
            <a:extLst>
              <a:ext uri="{FF2B5EF4-FFF2-40B4-BE49-F238E27FC236}">
                <a16:creationId xmlns:a16="http://schemas.microsoft.com/office/drawing/2014/main" id="{A42A5C64-3FAB-6B5D-7A54-B50EE56F4E2C}"/>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6520068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ry It_Co-Craft Questions 2">
    <p:spTree>
      <p:nvGrpSpPr>
        <p:cNvPr id="1" name=""/>
        <p:cNvGrpSpPr/>
        <p:nvPr/>
      </p:nvGrpSpPr>
      <p:grpSpPr>
        <a:xfrm>
          <a:off x="0" y="0"/>
          <a:ext cx="0" cy="0"/>
          <a:chOff x="0" y="0"/>
          <a:chExt cx="0" cy="0"/>
        </a:xfrm>
      </p:grpSpPr>
      <p:sp>
        <p:nvSpPr>
          <p:cNvPr id="9" name="Picture Placeholder 6">
            <a:extLst>
              <a:ext uri="{FF2B5EF4-FFF2-40B4-BE49-F238E27FC236}">
                <a16:creationId xmlns:a16="http://schemas.microsoft.com/office/drawing/2014/main" id="{E6048A7D-33B9-354D-8B7A-2E3994C80E8D}"/>
              </a:ext>
            </a:extLst>
          </p:cNvPr>
          <p:cNvSpPr>
            <a:spLocks noGrp="1"/>
          </p:cNvSpPr>
          <p:nvPr>
            <p:ph type="pic" sz="quarter" idx="13" hasCustomPrompt="1"/>
          </p:nvPr>
        </p:nvSpPr>
        <p:spPr>
          <a:xfrm>
            <a:off x="270496" y="226725"/>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C39D4926-39AB-4CF4-61E8-ADCD39981F99}"/>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6157731" y="5041900"/>
            <a:ext cx="2744969"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Co-Craft questions text&gt;</a:t>
            </a:r>
          </a:p>
        </p:txBody>
      </p:sp>
      <p:sp>
        <p:nvSpPr>
          <p:cNvPr id="7" name="Text Placeholder 3">
            <a:extLst>
              <a:ext uri="{FF2B5EF4-FFF2-40B4-BE49-F238E27FC236}">
                <a16:creationId xmlns:a16="http://schemas.microsoft.com/office/drawing/2014/main" id="{A42A5C64-3FAB-6B5D-7A54-B50EE56F4E2C}"/>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9000341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ry It_Say It Another Way 1">
    <p:spTree>
      <p:nvGrpSpPr>
        <p:cNvPr id="1" name=""/>
        <p:cNvGrpSpPr/>
        <p:nvPr/>
      </p:nvGrpSpPr>
      <p:grpSpPr>
        <a:xfrm>
          <a:off x="0" y="0"/>
          <a:ext cx="0" cy="0"/>
          <a:chOff x="0" y="0"/>
          <a:chExt cx="0" cy="0"/>
        </a:xfrm>
      </p:grpSpPr>
      <p:sp>
        <p:nvSpPr>
          <p:cNvPr id="16" name="Picture Placeholder 6">
            <a:extLst>
              <a:ext uri="{FF2B5EF4-FFF2-40B4-BE49-F238E27FC236}">
                <a16:creationId xmlns:a16="http://schemas.microsoft.com/office/drawing/2014/main" id="{6A84F713-A8A5-4444-B4BF-228A0FF5BD08}"/>
              </a:ext>
            </a:extLst>
          </p:cNvPr>
          <p:cNvSpPr>
            <a:spLocks noGrp="1"/>
          </p:cNvSpPr>
          <p:nvPr>
            <p:ph type="pic" sz="quarter" idx="13" hasCustomPrompt="1"/>
          </p:nvPr>
        </p:nvSpPr>
        <p:spPr>
          <a:xfrm>
            <a:off x="270496" y="217099"/>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06DB00F4-D5DA-33E2-CB75-D2386703E5F1}"/>
              </a:ext>
            </a:extLst>
          </p:cNvPr>
          <p:cNvSpPr>
            <a:spLocks noGrp="1"/>
          </p:cNvSpPr>
          <p:nvPr>
            <p:ph sz="quarter" idx="15" hasCustomPrompt="1"/>
          </p:nvPr>
        </p:nvSpPr>
        <p:spPr>
          <a:xfrm>
            <a:off x="413148" y="2501783"/>
            <a:ext cx="5629064" cy="9144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683827" y="5041900"/>
            <a:ext cx="3218874"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Say It Another Way question&gt;</a:t>
            </a:r>
          </a:p>
        </p:txBody>
      </p:sp>
      <p:sp>
        <p:nvSpPr>
          <p:cNvPr id="7" name="Text Placeholder 3">
            <a:extLst>
              <a:ext uri="{FF2B5EF4-FFF2-40B4-BE49-F238E27FC236}">
                <a16:creationId xmlns:a16="http://schemas.microsoft.com/office/drawing/2014/main" id="{67FA4D6A-7D0C-5F77-03AF-1B5EE1CDA3B5}"/>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5902946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y It_Say It Another Way 2">
    <p:spTree>
      <p:nvGrpSpPr>
        <p:cNvPr id="1" name=""/>
        <p:cNvGrpSpPr/>
        <p:nvPr/>
      </p:nvGrpSpPr>
      <p:grpSpPr>
        <a:xfrm>
          <a:off x="0" y="0"/>
          <a:ext cx="0" cy="0"/>
          <a:chOff x="0" y="0"/>
          <a:chExt cx="0" cy="0"/>
        </a:xfrm>
      </p:grpSpPr>
      <p:sp>
        <p:nvSpPr>
          <p:cNvPr id="16" name="Picture Placeholder 6">
            <a:extLst>
              <a:ext uri="{FF2B5EF4-FFF2-40B4-BE49-F238E27FC236}">
                <a16:creationId xmlns:a16="http://schemas.microsoft.com/office/drawing/2014/main" id="{6A84F713-A8A5-4444-B4BF-228A0FF5BD08}"/>
              </a:ext>
            </a:extLst>
          </p:cNvPr>
          <p:cNvSpPr>
            <a:spLocks noGrp="1"/>
          </p:cNvSpPr>
          <p:nvPr>
            <p:ph type="pic" sz="quarter" idx="13" hasCustomPrompt="1"/>
          </p:nvPr>
        </p:nvSpPr>
        <p:spPr>
          <a:xfrm>
            <a:off x="270496" y="217099"/>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06DB00F4-D5DA-33E2-CB75-D2386703E5F1}"/>
              </a:ext>
            </a:extLst>
          </p:cNvPr>
          <p:cNvSpPr>
            <a:spLocks noGrp="1"/>
          </p:cNvSpPr>
          <p:nvPr>
            <p:ph sz="quarter" idx="15" hasCustomPrompt="1"/>
          </p:nvPr>
        </p:nvSpPr>
        <p:spPr>
          <a:xfrm>
            <a:off x="413148" y="2501783"/>
            <a:ext cx="5629064" cy="9144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6157731" y="5041900"/>
            <a:ext cx="2744969"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Say It Another Way question&gt;</a:t>
            </a:r>
          </a:p>
        </p:txBody>
      </p:sp>
      <p:sp>
        <p:nvSpPr>
          <p:cNvPr id="7" name="Text Placeholder 3">
            <a:extLst>
              <a:ext uri="{FF2B5EF4-FFF2-40B4-BE49-F238E27FC236}">
                <a16:creationId xmlns:a16="http://schemas.microsoft.com/office/drawing/2014/main" id="{67FA4D6A-7D0C-5F77-03AF-1B5EE1CDA3B5}"/>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48637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rt Slide">
    <p:spTree>
      <p:nvGrpSpPr>
        <p:cNvPr id="1" name=""/>
        <p:cNvGrpSpPr/>
        <p:nvPr/>
      </p:nvGrpSpPr>
      <p:grpSpPr>
        <a:xfrm>
          <a:off x="0" y="0"/>
          <a:ext cx="0" cy="0"/>
          <a:chOff x="0" y="0"/>
          <a:chExt cx="0" cy="0"/>
        </a:xfrm>
      </p:grpSpPr>
      <p:sp>
        <p:nvSpPr>
          <p:cNvPr id="5" name="Text Placeholder 8">
            <a:extLst>
              <a:ext uri="{FF2B5EF4-FFF2-40B4-BE49-F238E27FC236}">
                <a16:creationId xmlns:a16="http://schemas.microsoft.com/office/drawing/2014/main" id="{42CBBBD8-381A-FD46-97D3-BC2C0022670D}"/>
              </a:ext>
            </a:extLst>
          </p:cNvPr>
          <p:cNvSpPr>
            <a:spLocks noGrp="1"/>
          </p:cNvSpPr>
          <p:nvPr>
            <p:ph type="body" sz="quarter" idx="12"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36525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6" name="Text Placeholder 5">
            <a:extLst>
              <a:ext uri="{FF2B5EF4-FFF2-40B4-BE49-F238E27FC236}">
                <a16:creationId xmlns:a16="http://schemas.microsoft.com/office/drawing/2014/main" id="{5FEF3EC3-AF0F-5E41-9FE8-F23F2D46809A}"/>
              </a:ext>
            </a:extLst>
          </p:cNvPr>
          <p:cNvSpPr>
            <a:spLocks noGrp="1"/>
          </p:cNvSpPr>
          <p:nvPr>
            <p:ph type="body" sz="quarter" idx="10" hasCustomPrompt="1"/>
          </p:nvPr>
        </p:nvSpPr>
        <p:spPr>
          <a:xfrm>
            <a:off x="319519" y="2150772"/>
            <a:ext cx="7600988" cy="4020658"/>
          </a:xfrm>
          <a:prstGeom prst="rect">
            <a:avLst/>
          </a:prstGeom>
        </p:spPr>
        <p:txBody>
          <a:bodyPr/>
          <a:lstStyle>
            <a:lvl1pPr marL="0" indent="0">
              <a:buNone/>
              <a:defRPr sz="28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So text will be this size.</a:t>
            </a:r>
          </a:p>
        </p:txBody>
      </p:sp>
    </p:spTree>
    <p:extLst>
      <p:ext uri="{BB962C8B-B14F-4D97-AF65-F5344CB8AC3E}">
        <p14:creationId xmlns:p14="http://schemas.microsoft.com/office/powerpoint/2010/main" val="7423667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ry It_Blank">
    <p:spTree>
      <p:nvGrpSpPr>
        <p:cNvPr id="1" name=""/>
        <p:cNvGrpSpPr/>
        <p:nvPr/>
      </p:nvGrpSpPr>
      <p:grpSpPr>
        <a:xfrm>
          <a:off x="0" y="0"/>
          <a:ext cx="0" cy="0"/>
          <a:chOff x="0" y="0"/>
          <a:chExt cx="0" cy="0"/>
        </a:xfrm>
      </p:grpSpPr>
      <p:sp>
        <p:nvSpPr>
          <p:cNvPr id="16" name="Picture Placeholder 6">
            <a:extLst>
              <a:ext uri="{FF2B5EF4-FFF2-40B4-BE49-F238E27FC236}">
                <a16:creationId xmlns:a16="http://schemas.microsoft.com/office/drawing/2014/main" id="{6A84F713-A8A5-4444-B4BF-228A0FF5BD08}"/>
              </a:ext>
            </a:extLst>
          </p:cNvPr>
          <p:cNvSpPr>
            <a:spLocks noGrp="1"/>
          </p:cNvSpPr>
          <p:nvPr>
            <p:ph type="pic" sz="quarter" idx="13" hasCustomPrompt="1"/>
          </p:nvPr>
        </p:nvSpPr>
        <p:spPr>
          <a:xfrm>
            <a:off x="270496" y="217099"/>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F009E5E4-4C51-AC67-C347-1AB4FE826F1F}"/>
              </a:ext>
            </a:extLst>
          </p:cNvPr>
          <p:cNvSpPr>
            <a:spLocks noGrp="1"/>
          </p:cNvSpPr>
          <p:nvPr>
            <p:ph sz="quarter" idx="15" hasCustomPrompt="1"/>
          </p:nvPr>
        </p:nvSpPr>
        <p:spPr>
          <a:xfrm>
            <a:off x="413148" y="2501783"/>
            <a:ext cx="5486400" cy="914400"/>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&lt;math image&gt;</a:t>
            </a:r>
          </a:p>
        </p:txBody>
      </p:sp>
      <p:sp>
        <p:nvSpPr>
          <p:cNvPr id="6" name="Text Placeholder 3">
            <a:extLst>
              <a:ext uri="{FF2B5EF4-FFF2-40B4-BE49-F238E27FC236}">
                <a16:creationId xmlns:a16="http://schemas.microsoft.com/office/drawing/2014/main" id="{1C2C0540-9F99-3C1D-5408-4E4A695DC669}"/>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4813407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ry It_Toolkit">
    <p:spTree>
      <p:nvGrpSpPr>
        <p:cNvPr id="1" name=""/>
        <p:cNvGrpSpPr/>
        <p:nvPr/>
      </p:nvGrpSpPr>
      <p:grpSpPr>
        <a:xfrm>
          <a:off x="0" y="0"/>
          <a:ext cx="0" cy="0"/>
          <a:chOff x="0" y="0"/>
          <a:chExt cx="0" cy="0"/>
        </a:xfrm>
      </p:grpSpPr>
      <p:sp>
        <p:nvSpPr>
          <p:cNvPr id="16" name="Picture Placeholder 6">
            <a:extLst>
              <a:ext uri="{FF2B5EF4-FFF2-40B4-BE49-F238E27FC236}">
                <a16:creationId xmlns:a16="http://schemas.microsoft.com/office/drawing/2014/main" id="{6A84F713-A8A5-4444-B4BF-228A0FF5BD08}"/>
              </a:ext>
            </a:extLst>
          </p:cNvPr>
          <p:cNvSpPr>
            <a:spLocks noGrp="1"/>
          </p:cNvSpPr>
          <p:nvPr>
            <p:ph type="pic" sz="quarter" idx="13" hasCustomPrompt="1"/>
          </p:nvPr>
        </p:nvSpPr>
        <p:spPr>
          <a:xfrm>
            <a:off x="270496" y="217099"/>
            <a:ext cx="892908" cy="357070"/>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173030" y="60111"/>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&lt;Solve and support your thinking&gt;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8A13260D-BD35-EC7A-06FA-D83ACC578ED2}"/>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image&gt;</a:t>
            </a:r>
          </a:p>
        </p:txBody>
      </p:sp>
      <p:sp>
        <p:nvSpPr>
          <p:cNvPr id="12" name="Content Placeholder 2">
            <a:extLst>
              <a:ext uri="{FF2B5EF4-FFF2-40B4-BE49-F238E27FC236}">
                <a16:creationId xmlns:a16="http://schemas.microsoft.com/office/drawing/2014/main" id="{BB68E794-7A53-9844-8FF6-E5C9AA400E52}"/>
              </a:ext>
            </a:extLst>
          </p:cNvPr>
          <p:cNvSpPr>
            <a:spLocks noGrp="1"/>
          </p:cNvSpPr>
          <p:nvPr>
            <p:ph sz="quarter" idx="14" hasCustomPrompt="1"/>
          </p:nvPr>
        </p:nvSpPr>
        <p:spPr>
          <a:xfrm>
            <a:off x="753220" y="5160008"/>
            <a:ext cx="5486400" cy="1261872"/>
          </a:xfrm>
          <a:prstGeom prst="rect">
            <a:avLst/>
          </a:prstGeom>
        </p:spPr>
        <p:txBody>
          <a:bodyPr lIns="91440" anchor="b" anchorCtr="0">
            <a:noAutofit/>
          </a:bodyPr>
          <a:lstStyle>
            <a:lvl1pPr marL="0" indent="0">
              <a:spcBef>
                <a:spcPts val="0"/>
              </a:spcBef>
              <a:buSzPct val="75000"/>
              <a:buFont typeface="Arial" panose="020B0604020202020204" pitchFamily="34" charset="0"/>
              <a:buNone/>
              <a:tabLst/>
              <a:defRPr sz="1800" b="0">
                <a:latin typeface="Arial" panose="020B0604020202020204" pitchFamily="34" charset="0"/>
                <a:cs typeface="Arial" panose="020B0604020202020204" pitchFamily="34" charset="0"/>
              </a:defRPr>
            </a:lvl1pPr>
          </a:lstStyle>
          <a:p>
            <a:pPr lvl="0"/>
            <a:r>
              <a:rPr lang="en-US"/>
              <a:t>&lt;insert Math Toolkit header, then list toolkit items&gt;</a:t>
            </a:r>
          </a:p>
        </p:txBody>
      </p:sp>
      <p:pic>
        <p:nvPicPr>
          <p:cNvPr id="2" name="Picture 1">
            <a:extLst>
              <a:ext uri="{FF2B5EF4-FFF2-40B4-BE49-F238E27FC236}">
                <a16:creationId xmlns:a16="http://schemas.microsoft.com/office/drawing/2014/main" id="{638FEEC4-0E90-8344-90FF-0A619FC635C9}"/>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1564" y="5866278"/>
            <a:ext cx="707736" cy="571500"/>
          </a:xfrm>
          <a:prstGeom prst="rect">
            <a:avLst/>
          </a:prstGeom>
        </p:spPr>
      </p:pic>
      <p:sp>
        <p:nvSpPr>
          <p:cNvPr id="8" name="Text Placeholder 3">
            <a:extLst>
              <a:ext uri="{FF2B5EF4-FFF2-40B4-BE49-F238E27FC236}">
                <a16:creationId xmlns:a16="http://schemas.microsoft.com/office/drawing/2014/main" id="{DE0F8829-4493-6C9A-9194-34A9E57424F7}"/>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8869831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iscuss It Share your thinking with a partner">
    <p:spTree>
      <p:nvGrpSpPr>
        <p:cNvPr id="1" name=""/>
        <p:cNvGrpSpPr/>
        <p:nvPr/>
      </p:nvGrpSpPr>
      <p:grpSpPr>
        <a:xfrm>
          <a:off x="0" y="0"/>
          <a:ext cx="0" cy="0"/>
          <a:chOff x="0" y="0"/>
          <a:chExt cx="0" cy="0"/>
        </a:xfrm>
      </p:grpSpPr>
      <p:sp>
        <p:nvSpPr>
          <p:cNvPr id="9" name="Picture Placeholder 6">
            <a:extLst>
              <a:ext uri="{FF2B5EF4-FFF2-40B4-BE49-F238E27FC236}">
                <a16:creationId xmlns:a16="http://schemas.microsoft.com/office/drawing/2014/main" id="{A4E6D461-C103-A547-8EF8-F8318B0A65CF}"/>
              </a:ext>
            </a:extLst>
          </p:cNvPr>
          <p:cNvSpPr>
            <a:spLocks noGrp="1"/>
          </p:cNvSpPr>
          <p:nvPr>
            <p:ph type="pic" sz="quarter" idx="13" hasCustomPrompt="1"/>
          </p:nvPr>
        </p:nvSpPr>
        <p:spPr>
          <a:xfrm>
            <a:off x="270496" y="202660"/>
            <a:ext cx="1393186" cy="357070"/>
          </a:xfrm>
          <a:prstGeom prst="rect">
            <a:avLst/>
          </a:prstGeom>
        </p:spPr>
        <p:txBody>
          <a:bodyPr>
            <a:noAutofit/>
          </a:bodyPr>
          <a:lstStyle>
            <a:lvl1pPr marL="0" indent="0">
              <a:buNone/>
              <a:defRPr sz="2400"/>
            </a:lvl1pPr>
          </a:lstStyle>
          <a:p>
            <a:r>
              <a:rPr lang="en-US"/>
              <a:t>Discuss It</a:t>
            </a:r>
          </a:p>
        </p:txBody>
      </p:sp>
      <p:sp>
        <p:nvSpPr>
          <p:cNvPr id="14" name="Text Placeholder 8">
            <a:extLst>
              <a:ext uri="{FF2B5EF4-FFF2-40B4-BE49-F238E27FC236}">
                <a16:creationId xmlns:a16="http://schemas.microsoft.com/office/drawing/2014/main" id="{7165AAA3-1090-B947-9588-780D8F454B26}"/>
              </a:ext>
            </a:extLst>
          </p:cNvPr>
          <p:cNvSpPr>
            <a:spLocks noGrp="1"/>
          </p:cNvSpPr>
          <p:nvPr>
            <p:ph type="body" sz="quarter" idx="12" hasCustomPrompt="1"/>
          </p:nvPr>
        </p:nvSpPr>
        <p:spPr>
          <a:xfrm>
            <a:off x="1678121" y="44056"/>
            <a:ext cx="5670238"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&lt;Share your thinking with a partner&gt;</a:t>
            </a:r>
          </a:p>
        </p:txBody>
      </p:sp>
      <p:sp>
        <p:nvSpPr>
          <p:cNvPr id="10" name="Text Placeholder 3">
            <a:extLst>
              <a:ext uri="{FF2B5EF4-FFF2-40B4-BE49-F238E27FC236}">
                <a16:creationId xmlns:a16="http://schemas.microsoft.com/office/drawing/2014/main" id="{44BDE623-C060-E048-BA97-FA5A1EE430F0}"/>
              </a:ext>
            </a:extLst>
          </p:cNvPr>
          <p:cNvSpPr>
            <a:spLocks noGrp="1"/>
          </p:cNvSpPr>
          <p:nvPr>
            <p:ph type="body" sz="quarter" idx="10" hasCustomPrompt="1"/>
          </p:nvPr>
        </p:nvSpPr>
        <p:spPr>
          <a:xfrm>
            <a:off x="2030390" y="3248749"/>
            <a:ext cx="4965700" cy="612934"/>
          </a:xfrm>
          <a:prstGeom prst="roundRect">
            <a:avLst/>
          </a:prstGeom>
          <a:noFill/>
          <a:ln w="34925">
            <a:solidFill>
              <a:srgbClr val="E67325"/>
            </a:solidFill>
          </a:ln>
        </p:spPr>
        <p:txBody>
          <a:bodyPr wrap="square" lIns="365760" tIns="91440" rIns="365760" bIns="91440" anchor="ctr" anchorCtr="0">
            <a:spAutoFit/>
          </a:bodyPr>
          <a:lstStyle>
            <a:lvl1pPr marL="0" indent="0">
              <a:lnSpc>
                <a:spcPct val="100000"/>
              </a:lnSpc>
              <a:buNone/>
              <a:defRPr sz="2400" b="1" i="0">
                <a:solidFill>
                  <a:schemeClr val="tx1"/>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&lt;Click to add text&gt;</a:t>
            </a:r>
          </a:p>
        </p:txBody>
      </p:sp>
      <p:sp>
        <p:nvSpPr>
          <p:cNvPr id="5" name="Text Placeholder 3">
            <a:extLst>
              <a:ext uri="{FF2B5EF4-FFF2-40B4-BE49-F238E27FC236}">
                <a16:creationId xmlns:a16="http://schemas.microsoft.com/office/drawing/2014/main" id="{C49F3E26-A935-3EB7-4A2A-12DE8C0F6583}"/>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2545058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scuss It_Compare Class Strategies">
    <p:spTree>
      <p:nvGrpSpPr>
        <p:cNvPr id="1" name=""/>
        <p:cNvGrpSpPr/>
        <p:nvPr/>
      </p:nvGrpSpPr>
      <p:grpSpPr>
        <a:xfrm>
          <a:off x="0" y="0"/>
          <a:ext cx="0" cy="0"/>
          <a:chOff x="0" y="0"/>
          <a:chExt cx="0" cy="0"/>
        </a:xfrm>
      </p:grpSpPr>
      <p:sp>
        <p:nvSpPr>
          <p:cNvPr id="9" name="Picture Placeholder 6">
            <a:extLst>
              <a:ext uri="{FF2B5EF4-FFF2-40B4-BE49-F238E27FC236}">
                <a16:creationId xmlns:a16="http://schemas.microsoft.com/office/drawing/2014/main" id="{A4E6D461-C103-A547-8EF8-F8318B0A65CF}"/>
              </a:ext>
            </a:extLst>
          </p:cNvPr>
          <p:cNvSpPr>
            <a:spLocks noGrp="1"/>
          </p:cNvSpPr>
          <p:nvPr>
            <p:ph type="pic" sz="quarter" idx="13" hasCustomPrompt="1"/>
          </p:nvPr>
        </p:nvSpPr>
        <p:spPr>
          <a:xfrm>
            <a:off x="270496" y="202660"/>
            <a:ext cx="1393186" cy="357070"/>
          </a:xfrm>
          <a:prstGeom prst="rect">
            <a:avLst/>
          </a:prstGeom>
        </p:spPr>
        <p:txBody>
          <a:bodyPr>
            <a:noAutofit/>
          </a:bodyPr>
          <a:lstStyle>
            <a:lvl1pPr marL="0" indent="0">
              <a:buNone/>
              <a:defRPr sz="2400"/>
            </a:lvl1pPr>
          </a:lstStyle>
          <a:p>
            <a:r>
              <a:rPr lang="en-US"/>
              <a:t>Discuss It</a:t>
            </a:r>
          </a:p>
        </p:txBody>
      </p:sp>
      <p:sp>
        <p:nvSpPr>
          <p:cNvPr id="14" name="Text Placeholder 8">
            <a:extLst>
              <a:ext uri="{FF2B5EF4-FFF2-40B4-BE49-F238E27FC236}">
                <a16:creationId xmlns:a16="http://schemas.microsoft.com/office/drawing/2014/main" id="{7165AAA3-1090-B947-9588-780D8F454B26}"/>
              </a:ext>
            </a:extLst>
          </p:cNvPr>
          <p:cNvSpPr>
            <a:spLocks noGrp="1"/>
          </p:cNvSpPr>
          <p:nvPr>
            <p:ph type="body" sz="quarter" idx="12" hasCustomPrompt="1"/>
          </p:nvPr>
        </p:nvSpPr>
        <p:spPr>
          <a:xfrm>
            <a:off x="1678121" y="44056"/>
            <a:ext cx="5670238"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&lt;Compare class strategies&gt;</a:t>
            </a:r>
          </a:p>
        </p:txBody>
      </p:sp>
      <p:sp>
        <p:nvSpPr>
          <p:cNvPr id="11" name="Text Placeholder 2">
            <a:extLst>
              <a:ext uri="{FF2B5EF4-FFF2-40B4-BE49-F238E27FC236}">
                <a16:creationId xmlns:a16="http://schemas.microsoft.com/office/drawing/2014/main" id="{CC93B085-09D4-C14D-A494-C83D51DA9F9B}"/>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1">
                <a:solidFill>
                  <a:srgbClr val="2B5688"/>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33E57DDB-82D6-2C68-E061-6147AC361A89}"/>
              </a:ext>
            </a:extLst>
          </p:cNvPr>
          <p:cNvSpPr>
            <a:spLocks noGrp="1"/>
          </p:cNvSpPr>
          <p:nvPr>
            <p:ph sz="quarter" idx="15" hasCustomPrompt="1"/>
          </p:nvPr>
        </p:nvSpPr>
        <p:spPr>
          <a:xfrm>
            <a:off x="413148" y="2501783"/>
            <a:ext cx="5629064"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image&gt;</a:t>
            </a:r>
          </a:p>
        </p:txBody>
      </p:sp>
      <p:sp>
        <p:nvSpPr>
          <p:cNvPr id="6" name="Text Placeholder 3">
            <a:extLst>
              <a:ext uri="{FF2B5EF4-FFF2-40B4-BE49-F238E27FC236}">
                <a16:creationId xmlns:a16="http://schemas.microsoft.com/office/drawing/2014/main" id="{E9256039-44D0-0CC3-2C71-9386406CD5F3}"/>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2950841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odel It">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507980" y="193033"/>
            <a:ext cx="1155701" cy="382001"/>
          </a:xfrm>
          <a:prstGeom prst="rect">
            <a:avLst/>
          </a:prstGeom>
        </p:spPr>
        <p:txBody>
          <a:bodyPr>
            <a:noAutofit/>
          </a:bodyPr>
          <a:lstStyle>
            <a:lvl1pPr marL="0" indent="0">
              <a:buNone/>
              <a:defRPr sz="2400"/>
            </a:lvl1pPr>
          </a:lstStyle>
          <a:p>
            <a:r>
              <a:rPr lang="en-US"/>
              <a:t>Model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&lt;Compare strategies&gt;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9" name="Content Placeholder 8">
            <a:extLst>
              <a:ext uri="{FF2B5EF4-FFF2-40B4-BE49-F238E27FC236}">
                <a16:creationId xmlns:a16="http://schemas.microsoft.com/office/drawing/2014/main" id="{DA8A25F1-1D5B-E1F7-AE00-F38461052586}"/>
              </a:ext>
            </a:extLst>
          </p:cNvPr>
          <p:cNvSpPr>
            <a:spLocks noGrp="1"/>
          </p:cNvSpPr>
          <p:nvPr>
            <p:ph sz="quarter" idx="15" hasCustomPrompt="1"/>
          </p:nvPr>
        </p:nvSpPr>
        <p:spPr>
          <a:xfrm>
            <a:off x="665497" y="2693820"/>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0" name="Content Placeholder 8">
            <a:extLst>
              <a:ext uri="{FF2B5EF4-FFF2-40B4-BE49-F238E27FC236}">
                <a16:creationId xmlns:a16="http://schemas.microsoft.com/office/drawing/2014/main" id="{00E6B41B-3886-791D-AEE3-6004BF57AA90}"/>
              </a:ext>
            </a:extLst>
          </p:cNvPr>
          <p:cNvSpPr>
            <a:spLocks noGrp="1"/>
          </p:cNvSpPr>
          <p:nvPr>
            <p:ph sz="quarter" idx="16" hasCustomPrompt="1"/>
          </p:nvPr>
        </p:nvSpPr>
        <p:spPr>
          <a:xfrm>
            <a:off x="665497" y="3721399"/>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8AD27142-0791-1211-25F3-39E24757AB30}"/>
              </a:ext>
            </a:extLst>
          </p:cNvPr>
          <p:cNvSpPr>
            <a:spLocks noGrp="1"/>
          </p:cNvSpPr>
          <p:nvPr>
            <p:ph sz="quarter" idx="17" hasCustomPrompt="1"/>
          </p:nvPr>
        </p:nvSpPr>
        <p:spPr>
          <a:xfrm>
            <a:off x="665497" y="4762551"/>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4A33FDDD-B686-B05D-C3F9-7D1F33A2B959}"/>
              </a:ext>
            </a:extLst>
          </p:cNvPr>
          <p:cNvSpPr>
            <a:spLocks noGrp="1"/>
          </p:cNvSpPr>
          <p:nvPr>
            <p:ph sz="quarter" idx="18" hasCustomPrompt="1"/>
          </p:nvPr>
        </p:nvSpPr>
        <p:spPr>
          <a:xfrm>
            <a:off x="665497" y="5803703"/>
            <a:ext cx="5486400" cy="67812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DA7094B2-274F-599D-8BFF-EED4E7469081}"/>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9007678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It">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469882" y="193034"/>
            <a:ext cx="1193800" cy="374904"/>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oAutofit/>
          </a:bodyPr>
          <a:lstStyle>
            <a:lvl1pPr marL="0" indent="0">
              <a:buNone/>
              <a:defRPr sz="2400"/>
            </a:lvl1pPr>
          </a:lstStyle>
          <a:p>
            <a:r>
              <a:rPr lang="en-US"/>
              <a:t>Picture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&lt;Compare strategies&gt;</a:t>
            </a:r>
          </a:p>
        </p:txBody>
      </p:sp>
      <p:sp>
        <p:nvSpPr>
          <p:cNvPr id="9" name="Content Placeholder 3">
            <a:extLst>
              <a:ext uri="{FF2B5EF4-FFF2-40B4-BE49-F238E27FC236}">
                <a16:creationId xmlns:a16="http://schemas.microsoft.com/office/drawing/2014/main" id="{1FC909FE-031F-5F03-510C-9FC44E638342}"/>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0" name="Content Placeholder 8">
            <a:extLst>
              <a:ext uri="{FF2B5EF4-FFF2-40B4-BE49-F238E27FC236}">
                <a16:creationId xmlns:a16="http://schemas.microsoft.com/office/drawing/2014/main" id="{86A83A0D-1C23-99AC-9EF6-BEA168622572}"/>
              </a:ext>
            </a:extLst>
          </p:cNvPr>
          <p:cNvSpPr>
            <a:spLocks noGrp="1"/>
          </p:cNvSpPr>
          <p:nvPr>
            <p:ph sz="quarter" idx="15" hasCustomPrompt="1"/>
          </p:nvPr>
        </p:nvSpPr>
        <p:spPr>
          <a:xfrm>
            <a:off x="665497" y="2749528"/>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7C197434-11B1-7D60-3A6F-EEFABD219F4B}"/>
              </a:ext>
            </a:extLst>
          </p:cNvPr>
          <p:cNvSpPr>
            <a:spLocks noGrp="1"/>
          </p:cNvSpPr>
          <p:nvPr>
            <p:ph sz="quarter" idx="16" hasCustomPrompt="1"/>
          </p:nvPr>
        </p:nvSpPr>
        <p:spPr>
          <a:xfrm>
            <a:off x="665497" y="3832815"/>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32F8B874-E322-7A02-276F-488D4AF8696D}"/>
              </a:ext>
            </a:extLst>
          </p:cNvPr>
          <p:cNvSpPr>
            <a:spLocks noGrp="1"/>
          </p:cNvSpPr>
          <p:nvPr>
            <p:ph sz="quarter" idx="17" hasCustomPrompt="1"/>
          </p:nvPr>
        </p:nvSpPr>
        <p:spPr>
          <a:xfrm>
            <a:off x="665497" y="4916102"/>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8" name="Content Placeholder 8">
            <a:extLst>
              <a:ext uri="{FF2B5EF4-FFF2-40B4-BE49-F238E27FC236}">
                <a16:creationId xmlns:a16="http://schemas.microsoft.com/office/drawing/2014/main" id="{62CF201B-74A9-5B76-9CAB-19C94E14C40C}"/>
              </a:ext>
            </a:extLst>
          </p:cNvPr>
          <p:cNvSpPr>
            <a:spLocks noGrp="1"/>
          </p:cNvSpPr>
          <p:nvPr>
            <p:ph sz="quarter" idx="18" hasCustomPrompt="1"/>
          </p:nvPr>
        </p:nvSpPr>
        <p:spPr>
          <a:xfrm>
            <a:off x="665497" y="5999389"/>
            <a:ext cx="5486400" cy="44771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E92935C5-0DF9-3D54-9A0B-1F5CA057DC8A}"/>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0241878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Explain It">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469882" y="193034"/>
            <a:ext cx="1193800" cy="374904"/>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oAutofit/>
          </a:bodyPr>
          <a:lstStyle>
            <a:lvl1pPr marL="0" indent="0">
              <a:buNone/>
              <a:defRPr sz="2400"/>
            </a:lvl1pPr>
          </a:lstStyle>
          <a:p>
            <a:r>
              <a:rPr lang="en-US"/>
              <a:t>Explain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&lt;Compare strategies&gt;</a:t>
            </a:r>
          </a:p>
        </p:txBody>
      </p:sp>
      <p:sp>
        <p:nvSpPr>
          <p:cNvPr id="9" name="Content Placeholder 3">
            <a:extLst>
              <a:ext uri="{FF2B5EF4-FFF2-40B4-BE49-F238E27FC236}">
                <a16:creationId xmlns:a16="http://schemas.microsoft.com/office/drawing/2014/main" id="{1FC909FE-031F-5F03-510C-9FC44E638342}"/>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0" name="Content Placeholder 8">
            <a:extLst>
              <a:ext uri="{FF2B5EF4-FFF2-40B4-BE49-F238E27FC236}">
                <a16:creationId xmlns:a16="http://schemas.microsoft.com/office/drawing/2014/main" id="{86A83A0D-1C23-99AC-9EF6-BEA168622572}"/>
              </a:ext>
            </a:extLst>
          </p:cNvPr>
          <p:cNvSpPr>
            <a:spLocks noGrp="1"/>
          </p:cNvSpPr>
          <p:nvPr>
            <p:ph sz="quarter" idx="15" hasCustomPrompt="1"/>
          </p:nvPr>
        </p:nvSpPr>
        <p:spPr>
          <a:xfrm>
            <a:off x="665497" y="2749528"/>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7C197434-11B1-7D60-3A6F-EEFABD219F4B}"/>
              </a:ext>
            </a:extLst>
          </p:cNvPr>
          <p:cNvSpPr>
            <a:spLocks noGrp="1"/>
          </p:cNvSpPr>
          <p:nvPr>
            <p:ph sz="quarter" idx="16" hasCustomPrompt="1"/>
          </p:nvPr>
        </p:nvSpPr>
        <p:spPr>
          <a:xfrm>
            <a:off x="665497" y="3832815"/>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32F8B874-E322-7A02-276F-488D4AF8696D}"/>
              </a:ext>
            </a:extLst>
          </p:cNvPr>
          <p:cNvSpPr>
            <a:spLocks noGrp="1"/>
          </p:cNvSpPr>
          <p:nvPr>
            <p:ph sz="quarter" idx="17" hasCustomPrompt="1"/>
          </p:nvPr>
        </p:nvSpPr>
        <p:spPr>
          <a:xfrm>
            <a:off x="665497" y="4916102"/>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8" name="Content Placeholder 8">
            <a:extLst>
              <a:ext uri="{FF2B5EF4-FFF2-40B4-BE49-F238E27FC236}">
                <a16:creationId xmlns:a16="http://schemas.microsoft.com/office/drawing/2014/main" id="{62CF201B-74A9-5B76-9CAB-19C94E14C40C}"/>
              </a:ext>
            </a:extLst>
          </p:cNvPr>
          <p:cNvSpPr>
            <a:spLocks noGrp="1"/>
          </p:cNvSpPr>
          <p:nvPr>
            <p:ph sz="quarter" idx="18" hasCustomPrompt="1"/>
          </p:nvPr>
        </p:nvSpPr>
        <p:spPr>
          <a:xfrm>
            <a:off x="665497" y="5999389"/>
            <a:ext cx="5486400" cy="44771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E92935C5-0DF9-3D54-9A0B-1F5CA057DC8A}"/>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6493487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olve It">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428606" y="193034"/>
            <a:ext cx="1235076" cy="357070"/>
          </a:xfrm>
          <a:prstGeom prst="rect">
            <a:avLst/>
          </a:prstGeom>
        </p:spPr>
        <p:txBody>
          <a:bodyPr>
            <a:noAutofit/>
          </a:bodyPr>
          <a:lstStyle>
            <a:lvl1pPr marL="0" indent="0">
              <a:buNone/>
              <a:defRPr sz="2400"/>
            </a:lvl1pPr>
          </a:lstStyle>
          <a:p>
            <a:r>
              <a:rPr lang="en-US"/>
              <a:t>Solve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&lt;Compare strategies&gt;</a:t>
            </a:r>
          </a:p>
        </p:txBody>
      </p:sp>
      <p:sp>
        <p:nvSpPr>
          <p:cNvPr id="9" name="Content Placeholder 3">
            <a:extLst>
              <a:ext uri="{FF2B5EF4-FFF2-40B4-BE49-F238E27FC236}">
                <a16:creationId xmlns:a16="http://schemas.microsoft.com/office/drawing/2014/main" id="{9B49DA94-3BE3-0C06-81D2-45410881A2A8}"/>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0" name="Content Placeholder 8">
            <a:extLst>
              <a:ext uri="{FF2B5EF4-FFF2-40B4-BE49-F238E27FC236}">
                <a16:creationId xmlns:a16="http://schemas.microsoft.com/office/drawing/2014/main" id="{433FF5DB-700E-6785-F912-F7E5E995D091}"/>
              </a:ext>
            </a:extLst>
          </p:cNvPr>
          <p:cNvSpPr>
            <a:spLocks noGrp="1"/>
          </p:cNvSpPr>
          <p:nvPr>
            <p:ph sz="quarter" idx="15" hasCustomPrompt="1"/>
          </p:nvPr>
        </p:nvSpPr>
        <p:spPr>
          <a:xfrm>
            <a:off x="665497" y="2749528"/>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0545FDF1-3EDA-E15B-FE74-00109A6B1E76}"/>
              </a:ext>
            </a:extLst>
          </p:cNvPr>
          <p:cNvSpPr>
            <a:spLocks noGrp="1"/>
          </p:cNvSpPr>
          <p:nvPr>
            <p:ph sz="quarter" idx="16" hasCustomPrompt="1"/>
          </p:nvPr>
        </p:nvSpPr>
        <p:spPr>
          <a:xfrm>
            <a:off x="665497" y="3832815"/>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EB242719-F07C-D070-AFF1-E0DBD1C7899F}"/>
              </a:ext>
            </a:extLst>
          </p:cNvPr>
          <p:cNvSpPr>
            <a:spLocks noGrp="1"/>
          </p:cNvSpPr>
          <p:nvPr>
            <p:ph sz="quarter" idx="17" hasCustomPrompt="1"/>
          </p:nvPr>
        </p:nvSpPr>
        <p:spPr>
          <a:xfrm>
            <a:off x="665497" y="4916102"/>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8" name="Content Placeholder 8">
            <a:extLst>
              <a:ext uri="{FF2B5EF4-FFF2-40B4-BE49-F238E27FC236}">
                <a16:creationId xmlns:a16="http://schemas.microsoft.com/office/drawing/2014/main" id="{B089E9F3-CE76-D2AB-E27A-54AFA6509E99}"/>
              </a:ext>
            </a:extLst>
          </p:cNvPr>
          <p:cNvSpPr>
            <a:spLocks noGrp="1"/>
          </p:cNvSpPr>
          <p:nvPr>
            <p:ph sz="quarter" idx="18" hasCustomPrompt="1"/>
          </p:nvPr>
        </p:nvSpPr>
        <p:spPr>
          <a:xfrm>
            <a:off x="665497" y="5999389"/>
            <a:ext cx="5486400" cy="494008"/>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D4848B47-2B27-7504-2DA8-143CF91368AC}"/>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9971758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raw It">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507980" y="193033"/>
            <a:ext cx="1155701" cy="382001"/>
          </a:xfrm>
          <a:prstGeom prst="rect">
            <a:avLst/>
          </a:prstGeom>
        </p:spPr>
        <p:txBody>
          <a:bodyPr>
            <a:noAutofit/>
          </a:bodyPr>
          <a:lstStyle>
            <a:lvl1pPr marL="0" indent="0">
              <a:buNone/>
              <a:defRPr sz="2400"/>
            </a:lvl1pPr>
          </a:lstStyle>
          <a:p>
            <a:r>
              <a:rPr lang="en-US"/>
              <a:t>Draw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&lt;Compare strategies&gt;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9" name="Content Placeholder 8">
            <a:extLst>
              <a:ext uri="{FF2B5EF4-FFF2-40B4-BE49-F238E27FC236}">
                <a16:creationId xmlns:a16="http://schemas.microsoft.com/office/drawing/2014/main" id="{DA8A25F1-1D5B-E1F7-AE00-F38461052586}"/>
              </a:ext>
            </a:extLst>
          </p:cNvPr>
          <p:cNvSpPr>
            <a:spLocks noGrp="1"/>
          </p:cNvSpPr>
          <p:nvPr>
            <p:ph sz="quarter" idx="15" hasCustomPrompt="1"/>
          </p:nvPr>
        </p:nvSpPr>
        <p:spPr>
          <a:xfrm>
            <a:off x="665497" y="2693820"/>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0" name="Content Placeholder 8">
            <a:extLst>
              <a:ext uri="{FF2B5EF4-FFF2-40B4-BE49-F238E27FC236}">
                <a16:creationId xmlns:a16="http://schemas.microsoft.com/office/drawing/2014/main" id="{00E6B41B-3886-791D-AEE3-6004BF57AA90}"/>
              </a:ext>
            </a:extLst>
          </p:cNvPr>
          <p:cNvSpPr>
            <a:spLocks noGrp="1"/>
          </p:cNvSpPr>
          <p:nvPr>
            <p:ph sz="quarter" idx="16" hasCustomPrompt="1"/>
          </p:nvPr>
        </p:nvSpPr>
        <p:spPr>
          <a:xfrm>
            <a:off x="665497" y="3721399"/>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8AD27142-0791-1211-25F3-39E24757AB30}"/>
              </a:ext>
            </a:extLst>
          </p:cNvPr>
          <p:cNvSpPr>
            <a:spLocks noGrp="1"/>
          </p:cNvSpPr>
          <p:nvPr>
            <p:ph sz="quarter" idx="17" hasCustomPrompt="1"/>
          </p:nvPr>
        </p:nvSpPr>
        <p:spPr>
          <a:xfrm>
            <a:off x="665497" y="4762551"/>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4A33FDDD-B686-B05D-C3F9-7D1F33A2B959}"/>
              </a:ext>
            </a:extLst>
          </p:cNvPr>
          <p:cNvSpPr>
            <a:spLocks noGrp="1"/>
          </p:cNvSpPr>
          <p:nvPr>
            <p:ph sz="quarter" idx="18" hasCustomPrompt="1"/>
          </p:nvPr>
        </p:nvSpPr>
        <p:spPr>
          <a:xfrm>
            <a:off x="665497" y="5803703"/>
            <a:ext cx="5486400" cy="67812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DA7094B2-274F-599D-8BFF-EED4E7469081}"/>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9857804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Measure It">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469881" y="193034"/>
            <a:ext cx="1316309" cy="374904"/>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oAutofit/>
          </a:bodyPr>
          <a:lstStyle>
            <a:lvl1pPr marL="0" indent="0">
              <a:buNone/>
              <a:defRPr sz="2400"/>
            </a:lvl1pPr>
          </a:lstStyle>
          <a:p>
            <a:r>
              <a:rPr lang="en-US"/>
              <a:t>Measure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78619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&lt;Compare strategies&gt;</a:t>
            </a:r>
          </a:p>
        </p:txBody>
      </p:sp>
      <p:sp>
        <p:nvSpPr>
          <p:cNvPr id="9" name="Content Placeholder 3">
            <a:extLst>
              <a:ext uri="{FF2B5EF4-FFF2-40B4-BE49-F238E27FC236}">
                <a16:creationId xmlns:a16="http://schemas.microsoft.com/office/drawing/2014/main" id="{1FC909FE-031F-5F03-510C-9FC44E638342}"/>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0" name="Content Placeholder 8">
            <a:extLst>
              <a:ext uri="{FF2B5EF4-FFF2-40B4-BE49-F238E27FC236}">
                <a16:creationId xmlns:a16="http://schemas.microsoft.com/office/drawing/2014/main" id="{86A83A0D-1C23-99AC-9EF6-BEA168622572}"/>
              </a:ext>
            </a:extLst>
          </p:cNvPr>
          <p:cNvSpPr>
            <a:spLocks noGrp="1"/>
          </p:cNvSpPr>
          <p:nvPr>
            <p:ph sz="quarter" idx="15" hasCustomPrompt="1"/>
          </p:nvPr>
        </p:nvSpPr>
        <p:spPr>
          <a:xfrm>
            <a:off x="665497" y="2749528"/>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7C197434-11B1-7D60-3A6F-EEFABD219F4B}"/>
              </a:ext>
            </a:extLst>
          </p:cNvPr>
          <p:cNvSpPr>
            <a:spLocks noGrp="1"/>
          </p:cNvSpPr>
          <p:nvPr>
            <p:ph sz="quarter" idx="16" hasCustomPrompt="1"/>
          </p:nvPr>
        </p:nvSpPr>
        <p:spPr>
          <a:xfrm>
            <a:off x="665497" y="3832815"/>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32F8B874-E322-7A02-276F-488D4AF8696D}"/>
              </a:ext>
            </a:extLst>
          </p:cNvPr>
          <p:cNvSpPr>
            <a:spLocks noGrp="1"/>
          </p:cNvSpPr>
          <p:nvPr>
            <p:ph sz="quarter" idx="17" hasCustomPrompt="1"/>
          </p:nvPr>
        </p:nvSpPr>
        <p:spPr>
          <a:xfrm>
            <a:off x="665497" y="4916102"/>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8" name="Content Placeholder 8">
            <a:extLst>
              <a:ext uri="{FF2B5EF4-FFF2-40B4-BE49-F238E27FC236}">
                <a16:creationId xmlns:a16="http://schemas.microsoft.com/office/drawing/2014/main" id="{62CF201B-74A9-5B76-9CAB-19C94E14C40C}"/>
              </a:ext>
            </a:extLst>
          </p:cNvPr>
          <p:cNvSpPr>
            <a:spLocks noGrp="1"/>
          </p:cNvSpPr>
          <p:nvPr>
            <p:ph sz="quarter" idx="18" hasCustomPrompt="1"/>
          </p:nvPr>
        </p:nvSpPr>
        <p:spPr>
          <a:xfrm>
            <a:off x="665497" y="5999389"/>
            <a:ext cx="5486400" cy="44771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E92935C5-0DF9-3D54-9A0B-1F5CA057DC8A}"/>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23743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 - 4QuadGrid">
    <p:spTree>
      <p:nvGrpSpPr>
        <p:cNvPr id="1" name=""/>
        <p:cNvGrpSpPr/>
        <p:nvPr/>
      </p:nvGrpSpPr>
      <p:grpSpPr>
        <a:xfrm>
          <a:off x="0" y="0"/>
          <a:ext cx="0" cy="0"/>
          <a:chOff x="0" y="0"/>
          <a:chExt cx="0" cy="0"/>
        </a:xfrm>
      </p:grpSpPr>
      <p:sp>
        <p:nvSpPr>
          <p:cNvPr id="19" name="Text Placeholder 8">
            <a:extLst>
              <a:ext uri="{FF2B5EF4-FFF2-40B4-BE49-F238E27FC236}">
                <a16:creationId xmlns:a16="http://schemas.microsoft.com/office/drawing/2014/main" id="{700D005A-BAB6-3F47-BB35-3211F028E976}"/>
              </a:ext>
            </a:extLst>
          </p:cNvPr>
          <p:cNvSpPr>
            <a:spLocks noGrp="1"/>
          </p:cNvSpPr>
          <p:nvPr>
            <p:ph type="body" sz="quarter" idx="16"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4" name="Text Placeholder 3">
            <a:extLst>
              <a:ext uri="{FF2B5EF4-FFF2-40B4-BE49-F238E27FC236}">
                <a16:creationId xmlns:a16="http://schemas.microsoft.com/office/drawing/2014/main" id="{36AD3B8E-5A2E-FB4F-865D-13C815BF61FC}"/>
              </a:ext>
            </a:extLst>
          </p:cNvPr>
          <p:cNvSpPr>
            <a:spLocks noGrp="1"/>
          </p:cNvSpPr>
          <p:nvPr>
            <p:ph type="body" sz="quarter" idx="17" hasCustomPrompt="1"/>
          </p:nvPr>
        </p:nvSpPr>
        <p:spPr>
          <a:xfrm>
            <a:off x="3754536" y="3494891"/>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94187" y="1864330"/>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21" name="Text Placeholder 3">
            <a:extLst>
              <a:ext uri="{FF2B5EF4-FFF2-40B4-BE49-F238E27FC236}">
                <a16:creationId xmlns:a16="http://schemas.microsoft.com/office/drawing/2014/main" id="{C7C3A717-B555-544F-939E-8A489EDF866B}"/>
              </a:ext>
            </a:extLst>
          </p:cNvPr>
          <p:cNvSpPr>
            <a:spLocks noGrp="1"/>
          </p:cNvSpPr>
          <p:nvPr>
            <p:ph type="body" sz="quarter" idx="18" hasCustomPrompt="1"/>
          </p:nvPr>
        </p:nvSpPr>
        <p:spPr>
          <a:xfrm>
            <a:off x="4164622" y="3498248"/>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4681" y="1864330"/>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sp>
        <p:nvSpPr>
          <p:cNvPr id="22" name="Text Placeholder 3">
            <a:extLst>
              <a:ext uri="{FF2B5EF4-FFF2-40B4-BE49-F238E27FC236}">
                <a16:creationId xmlns:a16="http://schemas.microsoft.com/office/drawing/2014/main" id="{87B0B5EF-611B-4340-8250-94CE94649C99}"/>
              </a:ext>
            </a:extLst>
          </p:cNvPr>
          <p:cNvSpPr>
            <a:spLocks noGrp="1"/>
          </p:cNvSpPr>
          <p:nvPr>
            <p:ph type="body" sz="quarter" idx="19" hasCustomPrompt="1"/>
          </p:nvPr>
        </p:nvSpPr>
        <p:spPr>
          <a:xfrm>
            <a:off x="3754535" y="3899015"/>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3" name="Content Placeholder 19">
            <a:extLst>
              <a:ext uri="{FF2B5EF4-FFF2-40B4-BE49-F238E27FC236}">
                <a16:creationId xmlns:a16="http://schemas.microsoft.com/office/drawing/2014/main" id="{5336B8A3-9349-654E-B2C2-5960664C6396}"/>
              </a:ext>
            </a:extLst>
          </p:cNvPr>
          <p:cNvSpPr>
            <a:spLocks noGrp="1"/>
          </p:cNvSpPr>
          <p:nvPr>
            <p:ph sz="quarter" idx="14" hasCustomPrompt="1"/>
          </p:nvPr>
        </p:nvSpPr>
        <p:spPr>
          <a:xfrm>
            <a:off x="394187" y="3956176"/>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C&gt;</a:t>
            </a:r>
            <a:endParaRPr lang="en-US"/>
          </a:p>
        </p:txBody>
      </p:sp>
      <p:sp>
        <p:nvSpPr>
          <p:cNvPr id="23" name="Text Placeholder 3">
            <a:extLst>
              <a:ext uri="{FF2B5EF4-FFF2-40B4-BE49-F238E27FC236}">
                <a16:creationId xmlns:a16="http://schemas.microsoft.com/office/drawing/2014/main" id="{9450837A-A8F3-5349-A40F-2A2E92FA8FEF}"/>
              </a:ext>
            </a:extLst>
          </p:cNvPr>
          <p:cNvSpPr>
            <a:spLocks noGrp="1"/>
          </p:cNvSpPr>
          <p:nvPr>
            <p:ph type="body" sz="quarter" idx="20" hasCustomPrompt="1"/>
          </p:nvPr>
        </p:nvSpPr>
        <p:spPr>
          <a:xfrm>
            <a:off x="4164622" y="3899014"/>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4" name="Content Placeholder 19">
            <a:extLst>
              <a:ext uri="{FF2B5EF4-FFF2-40B4-BE49-F238E27FC236}">
                <a16:creationId xmlns:a16="http://schemas.microsoft.com/office/drawing/2014/main" id="{A42EDCA7-8D04-3644-8A5F-E8138A626007}"/>
              </a:ext>
            </a:extLst>
          </p:cNvPr>
          <p:cNvSpPr>
            <a:spLocks noGrp="1"/>
          </p:cNvSpPr>
          <p:nvPr>
            <p:ph sz="quarter" idx="15" hasCustomPrompt="1"/>
          </p:nvPr>
        </p:nvSpPr>
        <p:spPr>
          <a:xfrm>
            <a:off x="4191768" y="3956176"/>
            <a:ext cx="3651159" cy="1928807"/>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D&gt;</a:t>
            </a:r>
            <a:endParaRPr lang="en-US"/>
          </a:p>
        </p:txBody>
      </p:sp>
      <p:cxnSp>
        <p:nvCxnSpPr>
          <p:cNvPr id="8" name="Straight Connector 7">
            <a:extLst>
              <a:ext uri="{FF2B5EF4-FFF2-40B4-BE49-F238E27FC236}">
                <a16:creationId xmlns:a16="http://schemas.microsoft.com/office/drawing/2014/main" id="{48E5C579-97BE-B945-9924-F6585BDBEF33}"/>
              </a:ext>
            </a:extLst>
          </p:cNvPr>
          <p:cNvCxnSpPr>
            <a:cxnSpLocks/>
          </p:cNvCxnSpPr>
          <p:nvPr userDrawn="1"/>
        </p:nvCxnSpPr>
        <p:spPr>
          <a:xfrm flipH="1">
            <a:off x="319519" y="3874659"/>
            <a:ext cx="7600988" cy="0"/>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1864330"/>
            <a:ext cx="0" cy="4020658"/>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27534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nect It_Make Connections">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187693" y="193034"/>
            <a:ext cx="1475989" cy="357070"/>
          </a:xfrm>
          <a:prstGeom prst="rect">
            <a:avLst/>
          </a:prstGeom>
        </p:spPr>
        <p:txBody>
          <a:bodyPr>
            <a:noAutofit/>
          </a:bodyPr>
          <a:lstStyle>
            <a:lvl1pPr marL="0" indent="0">
              <a:buNone/>
              <a:defRPr sz="2400"/>
            </a:lvl1pPr>
          </a:lstStyle>
          <a:p>
            <a:r>
              <a:rPr lang="en-US"/>
              <a:t>Connect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connections and explain your thinking&gt;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5"/>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9" name="Picture Placeholder 6">
            <a:extLst>
              <a:ext uri="{FF2B5EF4-FFF2-40B4-BE49-F238E27FC236}">
                <a16:creationId xmlns:a16="http://schemas.microsoft.com/office/drawing/2014/main" id="{88B08822-C292-513A-092C-F2CECD07BABC}"/>
              </a:ext>
            </a:extLst>
          </p:cNvPr>
          <p:cNvSpPr>
            <a:spLocks noGrp="1"/>
          </p:cNvSpPr>
          <p:nvPr>
            <p:ph type="pic" sz="quarter" idx="16" hasCustomPrompt="1"/>
          </p:nvPr>
        </p:nvSpPr>
        <p:spPr>
          <a:xfrm>
            <a:off x="187693" y="2172789"/>
            <a:ext cx="393700" cy="368300"/>
          </a:xfrm>
          <a:prstGeom prst="rect">
            <a:avLst/>
          </a:prstGeom>
        </p:spPr>
        <p:txBody>
          <a:bodyPr>
            <a:noAutofit/>
          </a:bodyPr>
          <a:lstStyle>
            <a:lvl1pPr marL="0" indent="0">
              <a:buNone/>
              <a:defRPr sz="2400"/>
            </a:lvl1pPr>
          </a:lstStyle>
          <a:p>
            <a:r>
              <a:rPr lang="en-US"/>
              <a:t>#</a:t>
            </a:r>
          </a:p>
        </p:txBody>
      </p:sp>
      <p:sp>
        <p:nvSpPr>
          <p:cNvPr id="10" name="Content Placeholder 3">
            <a:extLst>
              <a:ext uri="{FF2B5EF4-FFF2-40B4-BE49-F238E27FC236}">
                <a16:creationId xmlns:a16="http://schemas.microsoft.com/office/drawing/2014/main" id="{05D7445F-3E42-A5C8-5BE0-E4A5D43C1AD1}"/>
              </a:ext>
            </a:extLst>
          </p:cNvPr>
          <p:cNvSpPr>
            <a:spLocks noGrp="1"/>
          </p:cNvSpPr>
          <p:nvPr>
            <p:ph sz="quarter" idx="17" hasCustomPrompt="1"/>
          </p:nvPr>
        </p:nvSpPr>
        <p:spPr>
          <a:xfrm>
            <a:off x="665497" y="2181771"/>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1" name="Picture Placeholder 6">
            <a:extLst>
              <a:ext uri="{FF2B5EF4-FFF2-40B4-BE49-F238E27FC236}">
                <a16:creationId xmlns:a16="http://schemas.microsoft.com/office/drawing/2014/main" id="{3EA9D9C1-5FF8-58D0-A67D-3FB6DFF791AD}"/>
              </a:ext>
            </a:extLst>
          </p:cNvPr>
          <p:cNvSpPr>
            <a:spLocks noGrp="1"/>
          </p:cNvSpPr>
          <p:nvPr>
            <p:ph type="pic" sz="quarter" idx="18" hasCustomPrompt="1"/>
          </p:nvPr>
        </p:nvSpPr>
        <p:spPr>
          <a:xfrm>
            <a:off x="187693" y="3421213"/>
            <a:ext cx="393700" cy="368300"/>
          </a:xfrm>
          <a:prstGeom prst="rect">
            <a:avLst/>
          </a:prstGeom>
        </p:spPr>
        <p:txBody>
          <a:bodyPr>
            <a:noAutofit/>
          </a:bodyPr>
          <a:lstStyle>
            <a:lvl1pPr marL="0" indent="0">
              <a:buNone/>
              <a:defRPr sz="2400"/>
            </a:lvl1pPr>
          </a:lstStyle>
          <a:p>
            <a:r>
              <a:rPr lang="en-US"/>
              <a:t>#</a:t>
            </a:r>
          </a:p>
        </p:txBody>
      </p:sp>
      <p:sp>
        <p:nvSpPr>
          <p:cNvPr id="12" name="Content Placeholder 3">
            <a:extLst>
              <a:ext uri="{FF2B5EF4-FFF2-40B4-BE49-F238E27FC236}">
                <a16:creationId xmlns:a16="http://schemas.microsoft.com/office/drawing/2014/main" id="{EF348437-29D2-E8B9-0C16-4F215887D196}"/>
              </a:ext>
            </a:extLst>
          </p:cNvPr>
          <p:cNvSpPr>
            <a:spLocks noGrp="1"/>
          </p:cNvSpPr>
          <p:nvPr>
            <p:ph sz="quarter" idx="19" hasCustomPrompt="1"/>
          </p:nvPr>
        </p:nvSpPr>
        <p:spPr>
          <a:xfrm>
            <a:off x="665497" y="3430195"/>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3" name="Picture Placeholder 6">
            <a:extLst>
              <a:ext uri="{FF2B5EF4-FFF2-40B4-BE49-F238E27FC236}">
                <a16:creationId xmlns:a16="http://schemas.microsoft.com/office/drawing/2014/main" id="{396694F2-6C7A-D151-BF86-2F74C92A4DE6}"/>
              </a:ext>
            </a:extLst>
          </p:cNvPr>
          <p:cNvSpPr>
            <a:spLocks noGrp="1"/>
          </p:cNvSpPr>
          <p:nvPr>
            <p:ph type="pic" sz="quarter" idx="20" hasCustomPrompt="1"/>
          </p:nvPr>
        </p:nvSpPr>
        <p:spPr>
          <a:xfrm>
            <a:off x="187693" y="4660655"/>
            <a:ext cx="393700" cy="368300"/>
          </a:xfrm>
          <a:prstGeom prst="rect">
            <a:avLst/>
          </a:prstGeom>
        </p:spPr>
        <p:txBody>
          <a:bodyPr>
            <a:noAutofit/>
          </a:bodyPr>
          <a:lstStyle>
            <a:lvl1pPr marL="0" indent="0">
              <a:buNone/>
              <a:defRPr sz="2400"/>
            </a:lvl1pPr>
          </a:lstStyle>
          <a:p>
            <a:r>
              <a:rPr lang="en-US"/>
              <a:t>#</a:t>
            </a:r>
          </a:p>
        </p:txBody>
      </p:sp>
      <p:sp>
        <p:nvSpPr>
          <p:cNvPr id="14" name="Content Placeholder 3">
            <a:extLst>
              <a:ext uri="{FF2B5EF4-FFF2-40B4-BE49-F238E27FC236}">
                <a16:creationId xmlns:a16="http://schemas.microsoft.com/office/drawing/2014/main" id="{EA060885-5381-2F01-2359-63081CD1B5AC}"/>
              </a:ext>
            </a:extLst>
          </p:cNvPr>
          <p:cNvSpPr>
            <a:spLocks noGrp="1"/>
          </p:cNvSpPr>
          <p:nvPr>
            <p:ph sz="quarter" idx="21" hasCustomPrompt="1"/>
          </p:nvPr>
        </p:nvSpPr>
        <p:spPr>
          <a:xfrm>
            <a:off x="665497" y="4669637"/>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6" name="Picture Placeholder 6">
            <a:extLst>
              <a:ext uri="{FF2B5EF4-FFF2-40B4-BE49-F238E27FC236}">
                <a16:creationId xmlns:a16="http://schemas.microsoft.com/office/drawing/2014/main" id="{5825A53F-1729-F9CA-CA24-8D700625988F}"/>
              </a:ext>
            </a:extLst>
          </p:cNvPr>
          <p:cNvSpPr>
            <a:spLocks noGrp="1"/>
          </p:cNvSpPr>
          <p:nvPr>
            <p:ph type="pic" sz="quarter" idx="22" hasCustomPrompt="1"/>
          </p:nvPr>
        </p:nvSpPr>
        <p:spPr>
          <a:xfrm>
            <a:off x="187693" y="5906879"/>
            <a:ext cx="393700" cy="368300"/>
          </a:xfrm>
          <a:prstGeom prst="rect">
            <a:avLst/>
          </a:prstGeom>
        </p:spPr>
        <p:txBody>
          <a:bodyPr>
            <a:noAutofit/>
          </a:bodyPr>
          <a:lstStyle>
            <a:lvl1pPr marL="0" indent="0">
              <a:buNone/>
              <a:defRPr sz="2400"/>
            </a:lvl1pPr>
          </a:lstStyle>
          <a:p>
            <a:r>
              <a:rPr lang="en-US"/>
              <a:t>#</a:t>
            </a:r>
          </a:p>
        </p:txBody>
      </p:sp>
      <p:sp>
        <p:nvSpPr>
          <p:cNvPr id="17" name="Content Placeholder 3">
            <a:extLst>
              <a:ext uri="{FF2B5EF4-FFF2-40B4-BE49-F238E27FC236}">
                <a16:creationId xmlns:a16="http://schemas.microsoft.com/office/drawing/2014/main" id="{31E582BC-86CA-3B19-AE9E-091D44508528}"/>
              </a:ext>
            </a:extLst>
          </p:cNvPr>
          <p:cNvSpPr>
            <a:spLocks noGrp="1"/>
          </p:cNvSpPr>
          <p:nvPr>
            <p:ph sz="quarter" idx="23" hasCustomPrompt="1"/>
          </p:nvPr>
        </p:nvSpPr>
        <p:spPr>
          <a:xfrm>
            <a:off x="665497" y="5915861"/>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8" name="Text Placeholder 3">
            <a:extLst>
              <a:ext uri="{FF2B5EF4-FFF2-40B4-BE49-F238E27FC236}">
                <a16:creationId xmlns:a16="http://schemas.microsoft.com/office/drawing/2014/main" id="{A17F993B-EFD5-0C99-D702-52865E1D252E}"/>
              </a:ext>
            </a:extLst>
          </p:cNvPr>
          <p:cNvSpPr>
            <a:spLocks noGrp="1"/>
          </p:cNvSpPr>
          <p:nvPr>
            <p:ph type="body" sz="quarter" idx="24"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8966062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nect It_Reflect on what you have learned">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187693" y="193034"/>
            <a:ext cx="1475989" cy="357070"/>
          </a:xfrm>
          <a:prstGeom prst="rect">
            <a:avLst/>
          </a:prstGeom>
        </p:spPr>
        <p:txBody>
          <a:bodyPr>
            <a:noAutofit/>
          </a:bodyPr>
          <a:lstStyle>
            <a:lvl1pPr marL="0" indent="0">
              <a:buNone/>
              <a:defRPr sz="2400"/>
            </a:lvl1pPr>
          </a:lstStyle>
          <a:p>
            <a:r>
              <a:rPr lang="en-US"/>
              <a:t>Connect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&lt;Reflect on what you have learned&gt;</a:t>
            </a:r>
          </a:p>
        </p:txBody>
      </p:sp>
      <p:sp>
        <p:nvSpPr>
          <p:cNvPr id="10" name="Picture Placeholder 6">
            <a:extLst>
              <a:ext uri="{FF2B5EF4-FFF2-40B4-BE49-F238E27FC236}">
                <a16:creationId xmlns:a16="http://schemas.microsoft.com/office/drawing/2014/main" id="{C939C557-A09E-E093-D402-861FAC86949D}"/>
              </a:ext>
            </a:extLst>
          </p:cNvPr>
          <p:cNvSpPr>
            <a:spLocks noGrp="1"/>
          </p:cNvSpPr>
          <p:nvPr>
            <p:ph type="pic" sz="quarter" idx="15" hasCustomPrompt="1"/>
          </p:nvPr>
        </p:nvSpPr>
        <p:spPr>
          <a:xfrm>
            <a:off x="187692" y="938463"/>
            <a:ext cx="407340" cy="379349"/>
          </a:xfrm>
          <a:prstGeom prst="rect">
            <a:avLst/>
          </a:prstGeom>
        </p:spPr>
        <p:txBody>
          <a:bodyPr>
            <a:noAutofit/>
          </a:bodyPr>
          <a:lstStyle>
            <a:lvl1pPr marL="0" indent="0">
              <a:buNone/>
              <a:defRPr sz="2400"/>
            </a:lvl1pPr>
          </a:lstStyle>
          <a:p>
            <a:r>
              <a:rPr lang="en-US"/>
              <a:t>#</a:t>
            </a:r>
          </a:p>
        </p:txBody>
      </p:sp>
      <p:sp>
        <p:nvSpPr>
          <p:cNvPr id="11" name="Picture Placeholder 6">
            <a:extLst>
              <a:ext uri="{FF2B5EF4-FFF2-40B4-BE49-F238E27FC236}">
                <a16:creationId xmlns:a16="http://schemas.microsoft.com/office/drawing/2014/main" id="{DAD615E1-75BF-E96A-40D5-4AFF61E46824}"/>
              </a:ext>
            </a:extLst>
          </p:cNvPr>
          <p:cNvSpPr>
            <a:spLocks noGrp="1"/>
          </p:cNvSpPr>
          <p:nvPr>
            <p:ph type="pic" sz="quarter" idx="16" hasCustomPrompt="1"/>
          </p:nvPr>
        </p:nvSpPr>
        <p:spPr>
          <a:xfrm>
            <a:off x="731489" y="999415"/>
            <a:ext cx="927100" cy="355599"/>
          </a:xfrm>
          <a:prstGeom prst="rect">
            <a:avLst/>
          </a:prstGeom>
        </p:spPr>
        <p:txBody>
          <a:bodyPr>
            <a:noAutofit/>
          </a:bodyPr>
          <a:lstStyle>
            <a:lvl1pPr marL="0" indent="0">
              <a:buNone/>
              <a:defRPr sz="2000"/>
            </a:lvl1pPr>
          </a:lstStyle>
          <a:p>
            <a:r>
              <a:rPr lang="en-US"/>
              <a:t>Reflect</a:t>
            </a:r>
          </a:p>
        </p:txBody>
      </p:sp>
      <p:sp>
        <p:nvSpPr>
          <p:cNvPr id="12" name="Content Placeholder 3">
            <a:extLst>
              <a:ext uri="{FF2B5EF4-FFF2-40B4-BE49-F238E27FC236}">
                <a16:creationId xmlns:a16="http://schemas.microsoft.com/office/drawing/2014/main" id="{60E8E42E-B576-B472-F7D1-6483C6707F12}"/>
              </a:ext>
            </a:extLst>
          </p:cNvPr>
          <p:cNvSpPr>
            <a:spLocks noGrp="1"/>
          </p:cNvSpPr>
          <p:nvPr>
            <p:ph sz="quarter" idx="10" hasCustomPrompt="1"/>
          </p:nvPr>
        </p:nvSpPr>
        <p:spPr>
          <a:xfrm>
            <a:off x="665497" y="1389896"/>
            <a:ext cx="5486400" cy="1650759"/>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3" name="Content Placeholder 8">
            <a:extLst>
              <a:ext uri="{FF2B5EF4-FFF2-40B4-BE49-F238E27FC236}">
                <a16:creationId xmlns:a16="http://schemas.microsoft.com/office/drawing/2014/main" id="{BC101897-7147-6831-9AC6-36076733D1D9}"/>
              </a:ext>
            </a:extLst>
          </p:cNvPr>
          <p:cNvSpPr>
            <a:spLocks noGrp="1"/>
          </p:cNvSpPr>
          <p:nvPr>
            <p:ph sz="quarter" idx="17" hasCustomPrompt="1"/>
          </p:nvPr>
        </p:nvSpPr>
        <p:spPr>
          <a:xfrm>
            <a:off x="665497" y="3238089"/>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8" name="Text Placeholder 3">
            <a:extLst>
              <a:ext uri="{FF2B5EF4-FFF2-40B4-BE49-F238E27FC236}">
                <a16:creationId xmlns:a16="http://schemas.microsoft.com/office/drawing/2014/main" id="{B294F537-473C-9B2E-423D-830A0CD2EA35}"/>
              </a:ext>
            </a:extLst>
          </p:cNvPr>
          <p:cNvSpPr>
            <a:spLocks noGrp="1"/>
          </p:cNvSpPr>
          <p:nvPr>
            <p:ph type="body" sz="quarter" idx="18"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721184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Apply It_Apply your thinking to a new problem">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398498" y="193034"/>
            <a:ext cx="1265184" cy="357070"/>
          </a:xfrm>
          <a:prstGeom prst="rect">
            <a:avLst/>
          </a:prstGeom>
        </p:spPr>
        <p:txBody>
          <a:bodyPr>
            <a:noAutofit/>
          </a:bodyPr>
          <a:lstStyle>
            <a:lvl1pPr marL="0" indent="0">
              <a:buNone/>
              <a:defRPr sz="2400"/>
            </a:lvl1pPr>
          </a:lstStyle>
          <a:p>
            <a:r>
              <a:rPr lang="en-US"/>
              <a:t>Apply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&lt;Apply your thinking to a new problem&gt;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6"/>
            <a:ext cx="5486400" cy="2644053"/>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9" name="Content Placeholder 8">
            <a:extLst>
              <a:ext uri="{FF2B5EF4-FFF2-40B4-BE49-F238E27FC236}">
                <a16:creationId xmlns:a16="http://schemas.microsoft.com/office/drawing/2014/main" id="{196FABD3-E921-5DEA-FE22-A21A563FAE6F}"/>
              </a:ext>
            </a:extLst>
          </p:cNvPr>
          <p:cNvSpPr>
            <a:spLocks noGrp="1"/>
          </p:cNvSpPr>
          <p:nvPr>
            <p:ph sz="quarter" idx="16" hasCustomPrompt="1"/>
          </p:nvPr>
        </p:nvSpPr>
        <p:spPr>
          <a:xfrm>
            <a:off x="665497" y="3803683"/>
            <a:ext cx="5629064"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Text Placeholder 3">
            <a:extLst>
              <a:ext uri="{FF2B5EF4-FFF2-40B4-BE49-F238E27FC236}">
                <a16:creationId xmlns:a16="http://schemas.microsoft.com/office/drawing/2014/main" id="{578B24C5-5DDB-CF9C-519B-AEFCE617A683}"/>
              </a:ext>
            </a:extLst>
          </p:cNvPr>
          <p:cNvSpPr>
            <a:spLocks noGrp="1"/>
          </p:cNvSpPr>
          <p:nvPr>
            <p:ph type="body" sz="quarter" idx="17"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145642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Apply It_Multiple Choice/Select A-E">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398498" y="193034"/>
            <a:ext cx="1265184" cy="357070"/>
          </a:xfrm>
          <a:prstGeom prst="rect">
            <a:avLst/>
          </a:prstGeom>
        </p:spPr>
        <p:txBody>
          <a:bodyPr>
            <a:noAutofit/>
          </a:bodyPr>
          <a:lstStyle>
            <a:lvl1pPr marL="0" indent="0">
              <a:buNone/>
              <a:defRPr sz="2400"/>
            </a:lvl1pPr>
          </a:lstStyle>
          <a:p>
            <a:r>
              <a:rPr lang="en-US"/>
              <a:t>Apply It</a:t>
            </a:r>
          </a:p>
        </p:txBody>
      </p:sp>
      <p:sp>
        <p:nvSpPr>
          <p:cNvPr id="15" name="Text Placeholder 8">
            <a:extLst>
              <a:ext uri="{FF2B5EF4-FFF2-40B4-BE49-F238E27FC236}">
                <a16:creationId xmlns:a16="http://schemas.microsoft.com/office/drawing/2014/main" id="{9D27A6B8-6EA0-514E-9D1E-E985BF84C5EE}"/>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&lt;Apply your thinking to a new problem&gt;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0" name="Content Placeholder 8">
            <a:extLst>
              <a:ext uri="{FF2B5EF4-FFF2-40B4-BE49-F238E27FC236}">
                <a16:creationId xmlns:a16="http://schemas.microsoft.com/office/drawing/2014/main" id="{2522473C-5583-8E62-E2DF-305E16879B9A}"/>
              </a:ext>
            </a:extLst>
          </p:cNvPr>
          <p:cNvSpPr>
            <a:spLocks noGrp="1"/>
          </p:cNvSpPr>
          <p:nvPr>
            <p:ph sz="quarter" idx="26" hasCustomPrompt="1"/>
          </p:nvPr>
        </p:nvSpPr>
        <p:spPr>
          <a:xfrm>
            <a:off x="6400801" y="947446"/>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6" name="Picture Placeholder 5">
            <a:extLst>
              <a:ext uri="{FF2B5EF4-FFF2-40B4-BE49-F238E27FC236}">
                <a16:creationId xmlns:a16="http://schemas.microsoft.com/office/drawing/2014/main" id="{9A88CF2D-BB0E-C93C-FF9A-F7AB63AB4011}"/>
              </a:ext>
            </a:extLst>
          </p:cNvPr>
          <p:cNvSpPr>
            <a:spLocks noGrp="1"/>
          </p:cNvSpPr>
          <p:nvPr>
            <p:ph type="pic" sz="quarter" idx="16" hasCustomPrompt="1"/>
          </p:nvPr>
        </p:nvSpPr>
        <p:spPr>
          <a:xfrm>
            <a:off x="665497" y="2767257"/>
            <a:ext cx="227455" cy="223512"/>
          </a:xfrm>
          <a:prstGeom prst="rect">
            <a:avLst/>
          </a:prstGeom>
        </p:spPr>
        <p:txBody>
          <a:bodyPr/>
          <a:lstStyle>
            <a:lvl1pPr marL="0" indent="0" algn="ctr">
              <a:buNone/>
              <a:defRPr sz="1200"/>
            </a:lvl1pPr>
          </a:lstStyle>
          <a:p>
            <a:r>
              <a:rPr lang="en-US"/>
              <a:t>X</a:t>
            </a:r>
          </a:p>
        </p:txBody>
      </p:sp>
      <p:sp>
        <p:nvSpPr>
          <p:cNvPr id="30" name="Text Placeholder 29">
            <a:extLst>
              <a:ext uri="{FF2B5EF4-FFF2-40B4-BE49-F238E27FC236}">
                <a16:creationId xmlns:a16="http://schemas.microsoft.com/office/drawing/2014/main" id="{EA9D7706-CF74-52B2-4ABC-A2F27C3D5198}"/>
              </a:ext>
            </a:extLst>
          </p:cNvPr>
          <p:cNvSpPr>
            <a:spLocks noGrp="1"/>
          </p:cNvSpPr>
          <p:nvPr>
            <p:ph type="body" sz="quarter" idx="20" hasCustomPrompt="1"/>
          </p:nvPr>
        </p:nvSpPr>
        <p:spPr>
          <a:xfrm>
            <a:off x="1112838" y="268608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A&gt;</a:t>
            </a:r>
          </a:p>
        </p:txBody>
      </p:sp>
      <p:sp>
        <p:nvSpPr>
          <p:cNvPr id="27" name="Picture Placeholder 5">
            <a:extLst>
              <a:ext uri="{FF2B5EF4-FFF2-40B4-BE49-F238E27FC236}">
                <a16:creationId xmlns:a16="http://schemas.microsoft.com/office/drawing/2014/main" id="{3C509939-C501-8223-F07E-E713594BE182}"/>
              </a:ext>
            </a:extLst>
          </p:cNvPr>
          <p:cNvSpPr>
            <a:spLocks noGrp="1"/>
          </p:cNvSpPr>
          <p:nvPr>
            <p:ph type="pic" sz="quarter" idx="17" hasCustomPrompt="1"/>
          </p:nvPr>
        </p:nvSpPr>
        <p:spPr>
          <a:xfrm>
            <a:off x="665497" y="3265707"/>
            <a:ext cx="227455" cy="223512"/>
          </a:xfrm>
          <a:prstGeom prst="rect">
            <a:avLst/>
          </a:prstGeom>
        </p:spPr>
        <p:txBody>
          <a:bodyPr/>
          <a:lstStyle>
            <a:lvl1pPr marL="0" indent="0" algn="ctr">
              <a:buNone/>
              <a:defRPr sz="1200"/>
            </a:lvl1pPr>
          </a:lstStyle>
          <a:p>
            <a:r>
              <a:rPr lang="en-US"/>
              <a:t>X</a:t>
            </a:r>
          </a:p>
        </p:txBody>
      </p:sp>
      <p:sp>
        <p:nvSpPr>
          <p:cNvPr id="31" name="Text Placeholder 29">
            <a:extLst>
              <a:ext uri="{FF2B5EF4-FFF2-40B4-BE49-F238E27FC236}">
                <a16:creationId xmlns:a16="http://schemas.microsoft.com/office/drawing/2014/main" id="{D725B545-E9FE-AD89-E027-5D9A86434D7F}"/>
              </a:ext>
            </a:extLst>
          </p:cNvPr>
          <p:cNvSpPr>
            <a:spLocks noGrp="1"/>
          </p:cNvSpPr>
          <p:nvPr>
            <p:ph type="body" sz="quarter" idx="21" hasCustomPrompt="1"/>
          </p:nvPr>
        </p:nvSpPr>
        <p:spPr>
          <a:xfrm>
            <a:off x="1112838" y="3193216"/>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B&gt;</a:t>
            </a:r>
          </a:p>
        </p:txBody>
      </p:sp>
      <p:sp>
        <p:nvSpPr>
          <p:cNvPr id="28" name="Picture Placeholder 5">
            <a:extLst>
              <a:ext uri="{FF2B5EF4-FFF2-40B4-BE49-F238E27FC236}">
                <a16:creationId xmlns:a16="http://schemas.microsoft.com/office/drawing/2014/main" id="{72ABBF94-26D3-90AA-215F-00EBEFEC1A56}"/>
              </a:ext>
            </a:extLst>
          </p:cNvPr>
          <p:cNvSpPr>
            <a:spLocks noGrp="1"/>
          </p:cNvSpPr>
          <p:nvPr>
            <p:ph type="pic" sz="quarter" idx="18" hasCustomPrompt="1"/>
          </p:nvPr>
        </p:nvSpPr>
        <p:spPr>
          <a:xfrm>
            <a:off x="665496" y="3779467"/>
            <a:ext cx="227455" cy="223512"/>
          </a:xfrm>
          <a:prstGeom prst="rect">
            <a:avLst/>
          </a:prstGeom>
        </p:spPr>
        <p:txBody>
          <a:bodyPr/>
          <a:lstStyle>
            <a:lvl1pPr marL="0" indent="0" algn="ctr">
              <a:buNone/>
              <a:defRPr sz="1200"/>
            </a:lvl1pPr>
          </a:lstStyle>
          <a:p>
            <a:r>
              <a:rPr lang="en-US"/>
              <a:t>X</a:t>
            </a:r>
          </a:p>
        </p:txBody>
      </p:sp>
      <p:sp>
        <p:nvSpPr>
          <p:cNvPr id="32" name="Text Placeholder 29">
            <a:extLst>
              <a:ext uri="{FF2B5EF4-FFF2-40B4-BE49-F238E27FC236}">
                <a16:creationId xmlns:a16="http://schemas.microsoft.com/office/drawing/2014/main" id="{696B12CB-6B0C-8B0B-7D65-D789704C6AF9}"/>
              </a:ext>
            </a:extLst>
          </p:cNvPr>
          <p:cNvSpPr>
            <a:spLocks noGrp="1"/>
          </p:cNvSpPr>
          <p:nvPr>
            <p:ph type="body" sz="quarter" idx="22" hasCustomPrompt="1"/>
          </p:nvPr>
        </p:nvSpPr>
        <p:spPr>
          <a:xfrm>
            <a:off x="1112838" y="3706075"/>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C&gt;</a:t>
            </a:r>
          </a:p>
        </p:txBody>
      </p:sp>
      <p:sp>
        <p:nvSpPr>
          <p:cNvPr id="29" name="Picture Placeholder 5">
            <a:extLst>
              <a:ext uri="{FF2B5EF4-FFF2-40B4-BE49-F238E27FC236}">
                <a16:creationId xmlns:a16="http://schemas.microsoft.com/office/drawing/2014/main" id="{AE35EF0C-F46C-D13D-144D-F333B9BF89B3}"/>
              </a:ext>
            </a:extLst>
          </p:cNvPr>
          <p:cNvSpPr>
            <a:spLocks noGrp="1"/>
          </p:cNvSpPr>
          <p:nvPr>
            <p:ph type="pic" sz="quarter" idx="19" hasCustomPrompt="1"/>
          </p:nvPr>
        </p:nvSpPr>
        <p:spPr>
          <a:xfrm>
            <a:off x="665495" y="4312148"/>
            <a:ext cx="227455" cy="223512"/>
          </a:xfrm>
          <a:prstGeom prst="rect">
            <a:avLst/>
          </a:prstGeom>
        </p:spPr>
        <p:txBody>
          <a:bodyPr/>
          <a:lstStyle>
            <a:lvl1pPr marL="0" indent="0" algn="ctr">
              <a:buNone/>
              <a:defRPr sz="1200"/>
            </a:lvl1pPr>
          </a:lstStyle>
          <a:p>
            <a:r>
              <a:rPr lang="en-US"/>
              <a:t>X</a:t>
            </a:r>
          </a:p>
        </p:txBody>
      </p:sp>
      <p:sp>
        <p:nvSpPr>
          <p:cNvPr id="33" name="Text Placeholder 29">
            <a:extLst>
              <a:ext uri="{FF2B5EF4-FFF2-40B4-BE49-F238E27FC236}">
                <a16:creationId xmlns:a16="http://schemas.microsoft.com/office/drawing/2014/main" id="{D9D5F928-4D24-9DB9-CF53-45B542CF407E}"/>
              </a:ext>
            </a:extLst>
          </p:cNvPr>
          <p:cNvSpPr>
            <a:spLocks noGrp="1"/>
          </p:cNvSpPr>
          <p:nvPr>
            <p:ph type="body" sz="quarter" idx="23" hasCustomPrompt="1"/>
          </p:nvPr>
        </p:nvSpPr>
        <p:spPr>
          <a:xfrm>
            <a:off x="1112838" y="424725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D&gt;</a:t>
            </a:r>
          </a:p>
        </p:txBody>
      </p:sp>
      <p:sp>
        <p:nvSpPr>
          <p:cNvPr id="18" name="Picture Placeholder 5">
            <a:extLst>
              <a:ext uri="{FF2B5EF4-FFF2-40B4-BE49-F238E27FC236}">
                <a16:creationId xmlns:a16="http://schemas.microsoft.com/office/drawing/2014/main" id="{A0B728EA-9275-F970-54A0-98BEA03FDAA8}"/>
              </a:ext>
            </a:extLst>
          </p:cNvPr>
          <p:cNvSpPr>
            <a:spLocks noGrp="1"/>
          </p:cNvSpPr>
          <p:nvPr>
            <p:ph type="pic" sz="quarter" idx="24" hasCustomPrompt="1"/>
          </p:nvPr>
        </p:nvSpPr>
        <p:spPr>
          <a:xfrm>
            <a:off x="665495" y="4854129"/>
            <a:ext cx="227455" cy="223512"/>
          </a:xfrm>
          <a:prstGeom prst="rect">
            <a:avLst/>
          </a:prstGeom>
        </p:spPr>
        <p:txBody>
          <a:bodyPr/>
          <a:lstStyle>
            <a:lvl1pPr marL="0" indent="0" algn="ctr">
              <a:buNone/>
              <a:defRPr sz="1200"/>
            </a:lvl1pPr>
          </a:lstStyle>
          <a:p>
            <a:r>
              <a:rPr lang="en-US"/>
              <a:t>X</a:t>
            </a:r>
          </a:p>
        </p:txBody>
      </p:sp>
      <p:sp>
        <p:nvSpPr>
          <p:cNvPr id="19" name="Text Placeholder 29">
            <a:extLst>
              <a:ext uri="{FF2B5EF4-FFF2-40B4-BE49-F238E27FC236}">
                <a16:creationId xmlns:a16="http://schemas.microsoft.com/office/drawing/2014/main" id="{F63965D6-8DC1-CE19-3803-C60AD337E681}"/>
              </a:ext>
            </a:extLst>
          </p:cNvPr>
          <p:cNvSpPr>
            <a:spLocks noGrp="1"/>
          </p:cNvSpPr>
          <p:nvPr>
            <p:ph type="body" sz="quarter" idx="25" hasCustomPrompt="1"/>
          </p:nvPr>
        </p:nvSpPr>
        <p:spPr>
          <a:xfrm>
            <a:off x="1112838" y="4789238"/>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E&gt;</a:t>
            </a:r>
          </a:p>
        </p:txBody>
      </p:sp>
      <p:sp>
        <p:nvSpPr>
          <p:cNvPr id="17" name="Text Placeholder 3">
            <a:extLst>
              <a:ext uri="{FF2B5EF4-FFF2-40B4-BE49-F238E27FC236}">
                <a16:creationId xmlns:a16="http://schemas.microsoft.com/office/drawing/2014/main" id="{B3C753DF-7F89-D3DE-8B4C-53B835FBCF32}"/>
              </a:ext>
            </a:extLst>
          </p:cNvPr>
          <p:cNvSpPr>
            <a:spLocks noGrp="1"/>
          </p:cNvSpPr>
          <p:nvPr>
            <p:ph type="body" sz="quarter" idx="27"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0666380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Apply It_Choice Matrix_images">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398498" y="193034"/>
            <a:ext cx="1265184" cy="357070"/>
          </a:xfrm>
          <a:prstGeom prst="rect">
            <a:avLst/>
          </a:prstGeom>
        </p:spPr>
        <p:txBody>
          <a:bodyPr>
            <a:noAutofit/>
          </a:bodyPr>
          <a:lstStyle>
            <a:lvl1pPr marL="0" indent="0">
              <a:buNone/>
              <a:defRPr sz="2400"/>
            </a:lvl1pPr>
          </a:lstStyle>
          <a:p>
            <a:r>
              <a:rPr lang="en-US"/>
              <a:t>Apply It</a:t>
            </a:r>
          </a:p>
        </p:txBody>
      </p:sp>
      <p:sp>
        <p:nvSpPr>
          <p:cNvPr id="20" name="Picture Placeholder 6">
            <a:extLst>
              <a:ext uri="{FF2B5EF4-FFF2-40B4-BE49-F238E27FC236}">
                <a16:creationId xmlns:a16="http://schemas.microsoft.com/office/drawing/2014/main" id="{F90110E9-9F3D-89C6-C527-7C12E0E43661}"/>
              </a:ext>
            </a:extLst>
          </p:cNvPr>
          <p:cNvSpPr>
            <a:spLocks noGrp="1"/>
          </p:cNvSpPr>
          <p:nvPr>
            <p:ph type="pic" sz="quarter" idx="15" hasCustomPrompt="1"/>
          </p:nvPr>
        </p:nvSpPr>
        <p:spPr>
          <a:xfrm>
            <a:off x="187692" y="938462"/>
            <a:ext cx="413887" cy="431921"/>
          </a:xfrm>
          <a:prstGeom prst="rect">
            <a:avLst/>
          </a:prstGeom>
        </p:spPr>
        <p:txBody>
          <a:bodyPr>
            <a:noAutofit/>
          </a:bodyPr>
          <a:lstStyle>
            <a:lvl1pPr marL="0" indent="0">
              <a:buNone/>
              <a:defRPr sz="2400"/>
            </a:lvl1pPr>
          </a:lstStyle>
          <a:p>
            <a:r>
              <a:rPr lang="en-US"/>
              <a:t>#</a:t>
            </a:r>
          </a:p>
        </p:txBody>
      </p:sp>
      <p:sp>
        <p:nvSpPr>
          <p:cNvPr id="21" name="Content Placeholder 3">
            <a:extLst>
              <a:ext uri="{FF2B5EF4-FFF2-40B4-BE49-F238E27FC236}">
                <a16:creationId xmlns:a16="http://schemas.microsoft.com/office/drawing/2014/main" id="{522E35DF-C03B-0A08-CC01-B46856365EDC}"/>
              </a:ext>
            </a:extLst>
          </p:cNvPr>
          <p:cNvSpPr>
            <a:spLocks noGrp="1"/>
          </p:cNvSpPr>
          <p:nvPr>
            <p:ph sz="quarter" idx="10" hasCustomPrompt="1"/>
          </p:nvPr>
        </p:nvSpPr>
        <p:spPr>
          <a:xfrm>
            <a:off x="665497" y="948109"/>
            <a:ext cx="5486400" cy="644593"/>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8" name="Content Placeholder 3">
            <a:extLst>
              <a:ext uri="{FF2B5EF4-FFF2-40B4-BE49-F238E27FC236}">
                <a16:creationId xmlns:a16="http://schemas.microsoft.com/office/drawing/2014/main" id="{E867CE0F-AC0F-BE3E-F0E6-C0162FF158F6}"/>
              </a:ext>
            </a:extLst>
          </p:cNvPr>
          <p:cNvSpPr>
            <a:spLocks noGrp="1"/>
          </p:cNvSpPr>
          <p:nvPr>
            <p:ph sz="quarter" idx="32" hasCustomPrompt="1"/>
          </p:nvPr>
        </p:nvSpPr>
        <p:spPr>
          <a:xfrm>
            <a:off x="6327648" y="947446"/>
            <a:ext cx="2502027" cy="1136504"/>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32" name="Content Placeholder 3">
            <a:extLst>
              <a:ext uri="{FF2B5EF4-FFF2-40B4-BE49-F238E27FC236}">
                <a16:creationId xmlns:a16="http://schemas.microsoft.com/office/drawing/2014/main" id="{51F92A5C-2A63-20B2-26DD-581E8417C188}"/>
              </a:ext>
            </a:extLst>
          </p:cNvPr>
          <p:cNvSpPr>
            <a:spLocks noGrp="1"/>
          </p:cNvSpPr>
          <p:nvPr>
            <p:ph sz="quarter" idx="37" hasCustomPrompt="1"/>
          </p:nvPr>
        </p:nvSpPr>
        <p:spPr>
          <a:xfrm>
            <a:off x="661229" y="1668973"/>
            <a:ext cx="5500620" cy="78423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22" name="Text Placeholder 3">
            <a:extLst>
              <a:ext uri="{FF2B5EF4-FFF2-40B4-BE49-F238E27FC236}">
                <a16:creationId xmlns:a16="http://schemas.microsoft.com/office/drawing/2014/main" id="{B6A51337-63DA-10DA-DEA6-DEEA8EB55CE3}"/>
              </a:ext>
            </a:extLst>
          </p:cNvPr>
          <p:cNvSpPr>
            <a:spLocks noGrp="1"/>
          </p:cNvSpPr>
          <p:nvPr>
            <p:ph type="body" sz="quarter" idx="16" hasCustomPrompt="1"/>
          </p:nvPr>
        </p:nvSpPr>
        <p:spPr>
          <a:xfrm>
            <a:off x="5202999" y="260984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25" name="Text Placeholder 3">
            <a:extLst>
              <a:ext uri="{FF2B5EF4-FFF2-40B4-BE49-F238E27FC236}">
                <a16:creationId xmlns:a16="http://schemas.microsoft.com/office/drawing/2014/main" id="{2F6CFFA0-1DA9-3DC0-900F-9615C07CB378}"/>
              </a:ext>
            </a:extLst>
          </p:cNvPr>
          <p:cNvSpPr>
            <a:spLocks noGrp="1"/>
          </p:cNvSpPr>
          <p:nvPr>
            <p:ph type="body" sz="quarter" idx="17" hasCustomPrompt="1"/>
          </p:nvPr>
        </p:nvSpPr>
        <p:spPr>
          <a:xfrm>
            <a:off x="6096759" y="260984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5" name="Content Placeholder 4">
            <a:extLst>
              <a:ext uri="{FF2B5EF4-FFF2-40B4-BE49-F238E27FC236}">
                <a16:creationId xmlns:a16="http://schemas.microsoft.com/office/drawing/2014/main" id="{57F41DDF-92D2-9AC8-39D8-E1492C1C9F1A}"/>
              </a:ext>
            </a:extLst>
          </p:cNvPr>
          <p:cNvSpPr>
            <a:spLocks noGrp="1"/>
          </p:cNvSpPr>
          <p:nvPr>
            <p:ph sz="quarter" idx="33" hasCustomPrompt="1"/>
          </p:nvPr>
        </p:nvSpPr>
        <p:spPr>
          <a:xfrm>
            <a:off x="665163" y="3064510"/>
            <a:ext cx="5427662"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34" name="Picture Placeholder 5">
            <a:extLst>
              <a:ext uri="{FF2B5EF4-FFF2-40B4-BE49-F238E27FC236}">
                <a16:creationId xmlns:a16="http://schemas.microsoft.com/office/drawing/2014/main" id="{D17F8401-DD40-50F2-DAE1-E1577CFCD895}"/>
              </a:ext>
            </a:extLst>
          </p:cNvPr>
          <p:cNvSpPr>
            <a:spLocks noGrp="1"/>
          </p:cNvSpPr>
          <p:nvPr>
            <p:ph type="pic" sz="quarter" idx="22" hasCustomPrompt="1"/>
          </p:nvPr>
        </p:nvSpPr>
        <p:spPr>
          <a:xfrm>
            <a:off x="5568696" y="3128085"/>
            <a:ext cx="227455" cy="223512"/>
          </a:xfrm>
          <a:prstGeom prst="rect">
            <a:avLst/>
          </a:prstGeom>
        </p:spPr>
        <p:txBody>
          <a:bodyPr/>
          <a:lstStyle>
            <a:lvl1pPr marL="0" indent="0" algn="ctr">
              <a:buNone/>
              <a:defRPr sz="1200"/>
            </a:lvl1pPr>
          </a:lstStyle>
          <a:p>
            <a:r>
              <a:rPr lang="en-US"/>
              <a:t>X</a:t>
            </a:r>
          </a:p>
        </p:txBody>
      </p:sp>
      <p:sp>
        <p:nvSpPr>
          <p:cNvPr id="35" name="Picture Placeholder 5">
            <a:extLst>
              <a:ext uri="{FF2B5EF4-FFF2-40B4-BE49-F238E27FC236}">
                <a16:creationId xmlns:a16="http://schemas.microsoft.com/office/drawing/2014/main" id="{D7490430-B855-D99C-117A-077540E5125C}"/>
              </a:ext>
            </a:extLst>
          </p:cNvPr>
          <p:cNvSpPr>
            <a:spLocks noGrp="1"/>
          </p:cNvSpPr>
          <p:nvPr>
            <p:ph type="pic" sz="quarter" idx="23" hasCustomPrompt="1"/>
          </p:nvPr>
        </p:nvSpPr>
        <p:spPr>
          <a:xfrm>
            <a:off x="6462456" y="3128085"/>
            <a:ext cx="227455" cy="223512"/>
          </a:xfrm>
          <a:prstGeom prst="rect">
            <a:avLst/>
          </a:prstGeom>
        </p:spPr>
        <p:txBody>
          <a:bodyPr/>
          <a:lstStyle>
            <a:lvl1pPr marL="0" indent="0" algn="ctr">
              <a:buNone/>
              <a:defRPr sz="1200"/>
            </a:lvl1pPr>
          </a:lstStyle>
          <a:p>
            <a:r>
              <a:rPr lang="en-US"/>
              <a:t>X</a:t>
            </a:r>
          </a:p>
        </p:txBody>
      </p:sp>
      <p:sp>
        <p:nvSpPr>
          <p:cNvPr id="29" name="Content Placeholder 4">
            <a:extLst>
              <a:ext uri="{FF2B5EF4-FFF2-40B4-BE49-F238E27FC236}">
                <a16:creationId xmlns:a16="http://schemas.microsoft.com/office/drawing/2014/main" id="{BDADCD9F-BB78-ED3C-039E-E88EDAA4EB10}"/>
              </a:ext>
            </a:extLst>
          </p:cNvPr>
          <p:cNvSpPr>
            <a:spLocks noGrp="1"/>
          </p:cNvSpPr>
          <p:nvPr>
            <p:ph sz="quarter" idx="34" hasCustomPrompt="1"/>
          </p:nvPr>
        </p:nvSpPr>
        <p:spPr>
          <a:xfrm>
            <a:off x="663967" y="3468089"/>
            <a:ext cx="5427662"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37" name="Picture Placeholder 5">
            <a:extLst>
              <a:ext uri="{FF2B5EF4-FFF2-40B4-BE49-F238E27FC236}">
                <a16:creationId xmlns:a16="http://schemas.microsoft.com/office/drawing/2014/main" id="{FDBF8509-EAA3-5C18-9EA4-97C9E5A5B856}"/>
              </a:ext>
            </a:extLst>
          </p:cNvPr>
          <p:cNvSpPr>
            <a:spLocks noGrp="1"/>
          </p:cNvSpPr>
          <p:nvPr>
            <p:ph type="pic" sz="quarter" idx="24" hasCustomPrompt="1"/>
          </p:nvPr>
        </p:nvSpPr>
        <p:spPr>
          <a:xfrm>
            <a:off x="5568696" y="3557548"/>
            <a:ext cx="227455" cy="223512"/>
          </a:xfrm>
          <a:prstGeom prst="rect">
            <a:avLst/>
          </a:prstGeom>
        </p:spPr>
        <p:txBody>
          <a:bodyPr/>
          <a:lstStyle>
            <a:lvl1pPr marL="0" indent="0" algn="ctr">
              <a:buNone/>
              <a:defRPr sz="1200"/>
            </a:lvl1pPr>
          </a:lstStyle>
          <a:p>
            <a:r>
              <a:rPr lang="en-US"/>
              <a:t>X</a:t>
            </a:r>
          </a:p>
        </p:txBody>
      </p:sp>
      <p:sp>
        <p:nvSpPr>
          <p:cNvPr id="38" name="Picture Placeholder 5">
            <a:extLst>
              <a:ext uri="{FF2B5EF4-FFF2-40B4-BE49-F238E27FC236}">
                <a16:creationId xmlns:a16="http://schemas.microsoft.com/office/drawing/2014/main" id="{5F9A9446-7626-EA98-C6BF-8B1B97C54438}"/>
              </a:ext>
            </a:extLst>
          </p:cNvPr>
          <p:cNvSpPr>
            <a:spLocks noGrp="1"/>
          </p:cNvSpPr>
          <p:nvPr>
            <p:ph type="pic" sz="quarter" idx="25" hasCustomPrompt="1"/>
          </p:nvPr>
        </p:nvSpPr>
        <p:spPr>
          <a:xfrm>
            <a:off x="6462456" y="3557548"/>
            <a:ext cx="227455" cy="223512"/>
          </a:xfrm>
          <a:prstGeom prst="rect">
            <a:avLst/>
          </a:prstGeom>
        </p:spPr>
        <p:txBody>
          <a:bodyPr/>
          <a:lstStyle>
            <a:lvl1pPr marL="0" indent="0" algn="ctr">
              <a:buNone/>
              <a:defRPr sz="1200"/>
            </a:lvl1pPr>
          </a:lstStyle>
          <a:p>
            <a:r>
              <a:rPr lang="en-US"/>
              <a:t>X</a:t>
            </a:r>
          </a:p>
        </p:txBody>
      </p:sp>
      <p:sp>
        <p:nvSpPr>
          <p:cNvPr id="30" name="Content Placeholder 4">
            <a:extLst>
              <a:ext uri="{FF2B5EF4-FFF2-40B4-BE49-F238E27FC236}">
                <a16:creationId xmlns:a16="http://schemas.microsoft.com/office/drawing/2014/main" id="{4BBC8C14-944F-1DB3-4F25-B19B6BE6440E}"/>
              </a:ext>
            </a:extLst>
          </p:cNvPr>
          <p:cNvSpPr>
            <a:spLocks noGrp="1"/>
          </p:cNvSpPr>
          <p:nvPr>
            <p:ph sz="quarter" idx="35" hasCustomPrompt="1"/>
          </p:nvPr>
        </p:nvSpPr>
        <p:spPr>
          <a:xfrm>
            <a:off x="663967" y="3869927"/>
            <a:ext cx="5427662"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40" name="Picture Placeholder 5">
            <a:extLst>
              <a:ext uri="{FF2B5EF4-FFF2-40B4-BE49-F238E27FC236}">
                <a16:creationId xmlns:a16="http://schemas.microsoft.com/office/drawing/2014/main" id="{17C9DEA8-5363-6814-EE7F-B7FB5F8930AB}"/>
              </a:ext>
            </a:extLst>
          </p:cNvPr>
          <p:cNvSpPr>
            <a:spLocks noGrp="1"/>
          </p:cNvSpPr>
          <p:nvPr>
            <p:ph type="pic" sz="quarter" idx="26" hasCustomPrompt="1"/>
          </p:nvPr>
        </p:nvSpPr>
        <p:spPr>
          <a:xfrm>
            <a:off x="5568696" y="3946198"/>
            <a:ext cx="227455" cy="223512"/>
          </a:xfrm>
          <a:prstGeom prst="rect">
            <a:avLst/>
          </a:prstGeom>
        </p:spPr>
        <p:txBody>
          <a:bodyPr/>
          <a:lstStyle>
            <a:lvl1pPr marL="0" indent="0" algn="ctr">
              <a:buNone/>
              <a:defRPr sz="1200"/>
            </a:lvl1pPr>
          </a:lstStyle>
          <a:p>
            <a:r>
              <a:rPr lang="en-US"/>
              <a:t>X</a:t>
            </a:r>
          </a:p>
        </p:txBody>
      </p:sp>
      <p:sp>
        <p:nvSpPr>
          <p:cNvPr id="41" name="Picture Placeholder 5">
            <a:extLst>
              <a:ext uri="{FF2B5EF4-FFF2-40B4-BE49-F238E27FC236}">
                <a16:creationId xmlns:a16="http://schemas.microsoft.com/office/drawing/2014/main" id="{E50A444D-4194-5DD2-2EDA-7A2B036BFD63}"/>
              </a:ext>
            </a:extLst>
          </p:cNvPr>
          <p:cNvSpPr>
            <a:spLocks noGrp="1"/>
          </p:cNvSpPr>
          <p:nvPr>
            <p:ph type="pic" sz="quarter" idx="27" hasCustomPrompt="1"/>
          </p:nvPr>
        </p:nvSpPr>
        <p:spPr>
          <a:xfrm>
            <a:off x="6462456" y="3946198"/>
            <a:ext cx="227455" cy="223512"/>
          </a:xfrm>
          <a:prstGeom prst="rect">
            <a:avLst/>
          </a:prstGeom>
        </p:spPr>
        <p:txBody>
          <a:bodyPr/>
          <a:lstStyle>
            <a:lvl1pPr marL="0" indent="0" algn="ctr">
              <a:buNone/>
              <a:defRPr sz="1200"/>
            </a:lvl1pPr>
          </a:lstStyle>
          <a:p>
            <a:r>
              <a:rPr lang="en-US"/>
              <a:t>X</a:t>
            </a:r>
          </a:p>
        </p:txBody>
      </p:sp>
      <p:sp>
        <p:nvSpPr>
          <p:cNvPr id="31" name="Content Placeholder 4">
            <a:extLst>
              <a:ext uri="{FF2B5EF4-FFF2-40B4-BE49-F238E27FC236}">
                <a16:creationId xmlns:a16="http://schemas.microsoft.com/office/drawing/2014/main" id="{EA245E0A-ABFB-1148-F377-372D0EA59E48}"/>
              </a:ext>
            </a:extLst>
          </p:cNvPr>
          <p:cNvSpPr>
            <a:spLocks noGrp="1"/>
          </p:cNvSpPr>
          <p:nvPr>
            <p:ph sz="quarter" idx="36" hasCustomPrompt="1"/>
          </p:nvPr>
        </p:nvSpPr>
        <p:spPr>
          <a:xfrm>
            <a:off x="675397" y="4271624"/>
            <a:ext cx="5427662"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43" name="Picture Placeholder 5">
            <a:extLst>
              <a:ext uri="{FF2B5EF4-FFF2-40B4-BE49-F238E27FC236}">
                <a16:creationId xmlns:a16="http://schemas.microsoft.com/office/drawing/2014/main" id="{84D9BA19-07B6-0CF4-AB30-FD77EBAF106A}"/>
              </a:ext>
            </a:extLst>
          </p:cNvPr>
          <p:cNvSpPr>
            <a:spLocks noGrp="1"/>
          </p:cNvSpPr>
          <p:nvPr>
            <p:ph type="pic" sz="quarter" idx="28" hasCustomPrompt="1"/>
          </p:nvPr>
        </p:nvSpPr>
        <p:spPr>
          <a:xfrm>
            <a:off x="5568696" y="4362892"/>
            <a:ext cx="227455" cy="223512"/>
          </a:xfrm>
          <a:prstGeom prst="rect">
            <a:avLst/>
          </a:prstGeom>
        </p:spPr>
        <p:txBody>
          <a:bodyPr/>
          <a:lstStyle>
            <a:lvl1pPr marL="0" indent="0" algn="ctr">
              <a:buNone/>
              <a:defRPr sz="1200"/>
            </a:lvl1pPr>
          </a:lstStyle>
          <a:p>
            <a:r>
              <a:rPr lang="en-US"/>
              <a:t>X</a:t>
            </a:r>
          </a:p>
        </p:txBody>
      </p:sp>
      <p:sp>
        <p:nvSpPr>
          <p:cNvPr id="44" name="Picture Placeholder 5">
            <a:extLst>
              <a:ext uri="{FF2B5EF4-FFF2-40B4-BE49-F238E27FC236}">
                <a16:creationId xmlns:a16="http://schemas.microsoft.com/office/drawing/2014/main" id="{88A375AB-8428-4F68-20A7-43BB326E4B7B}"/>
              </a:ext>
            </a:extLst>
          </p:cNvPr>
          <p:cNvSpPr>
            <a:spLocks noGrp="1"/>
          </p:cNvSpPr>
          <p:nvPr>
            <p:ph type="pic" sz="quarter" idx="29" hasCustomPrompt="1"/>
          </p:nvPr>
        </p:nvSpPr>
        <p:spPr>
          <a:xfrm>
            <a:off x="6462456" y="4362892"/>
            <a:ext cx="227455" cy="223512"/>
          </a:xfrm>
          <a:prstGeom prst="rect">
            <a:avLst/>
          </a:prstGeom>
        </p:spPr>
        <p:txBody>
          <a:bodyPr/>
          <a:lstStyle>
            <a:lvl1pPr marL="0" indent="0" algn="ctr">
              <a:buNone/>
              <a:defRPr sz="1200"/>
            </a:lvl1pPr>
          </a:lstStyle>
          <a:p>
            <a:r>
              <a:rPr lang="en-US"/>
              <a:t>X</a:t>
            </a:r>
          </a:p>
        </p:txBody>
      </p:sp>
      <p:sp>
        <p:nvSpPr>
          <p:cNvPr id="27" name="Picture Placeholder 10">
            <a:extLst>
              <a:ext uri="{FF2B5EF4-FFF2-40B4-BE49-F238E27FC236}">
                <a16:creationId xmlns:a16="http://schemas.microsoft.com/office/drawing/2014/main" id="{42E6BB33-F386-DF3D-B3F4-9C7A9619693B}"/>
              </a:ext>
            </a:extLst>
          </p:cNvPr>
          <p:cNvSpPr>
            <a:spLocks noGrp="1"/>
          </p:cNvSpPr>
          <p:nvPr>
            <p:ph type="pic" sz="quarter" idx="31" hasCustomPrompt="1"/>
          </p:nvPr>
        </p:nvSpPr>
        <p:spPr>
          <a:xfrm>
            <a:off x="6327648" y="4712040"/>
            <a:ext cx="1297781" cy="393700"/>
          </a:xfrm>
          <a:prstGeom prst="rect">
            <a:avLst/>
          </a:prstGeom>
        </p:spPr>
        <p:txBody>
          <a:bodyPr/>
          <a:lstStyle>
            <a:lvl1pPr marL="0" indent="0" algn="ctr">
              <a:buNone/>
              <a:defRPr sz="2000"/>
            </a:lvl1pPr>
          </a:lstStyle>
          <a:p>
            <a:r>
              <a:rPr lang="en-US"/>
              <a:t>Pair/Share</a:t>
            </a:r>
          </a:p>
        </p:txBody>
      </p:sp>
      <p:sp>
        <p:nvSpPr>
          <p:cNvPr id="24" name="Text Placeholder 2">
            <a:extLst>
              <a:ext uri="{FF2B5EF4-FFF2-40B4-BE49-F238E27FC236}">
                <a16:creationId xmlns:a16="http://schemas.microsoft.com/office/drawing/2014/main" id="{6D40A68E-0739-BC72-00EB-A576B66255D0}"/>
              </a:ext>
            </a:extLst>
          </p:cNvPr>
          <p:cNvSpPr>
            <a:spLocks noGrp="1"/>
          </p:cNvSpPr>
          <p:nvPr>
            <p:ph type="body" sz="quarter" idx="30" hasCustomPrompt="1"/>
          </p:nvPr>
        </p:nvSpPr>
        <p:spPr>
          <a:xfrm>
            <a:off x="6327648" y="5172075"/>
            <a:ext cx="2652712" cy="1249363"/>
          </a:xfrm>
          <a:prstGeom prst="rect">
            <a:avLst/>
          </a:prstGeom>
        </p:spPr>
        <p:txBody>
          <a:bodyPr anchor="b" anchorCtr="0"/>
          <a:lstStyle>
            <a:lvl1pPr marL="0" indent="0">
              <a:buNone/>
              <a:defRPr sz="1800">
                <a:latin typeface="Arial" panose="020B0604020202020204" pitchFamily="34" charset="0"/>
                <a:cs typeface="Arial" panose="020B0604020202020204" pitchFamily="34" charset="0"/>
              </a:defRPr>
            </a:lvl1pPr>
          </a:lstStyle>
          <a:p>
            <a:pPr lvl="0"/>
            <a:r>
              <a:rPr lang="en-US"/>
              <a:t>&lt;Pair/Share Text&gt;</a:t>
            </a:r>
          </a:p>
        </p:txBody>
      </p:sp>
      <p:sp>
        <p:nvSpPr>
          <p:cNvPr id="26" name="Text Placeholder 3">
            <a:extLst>
              <a:ext uri="{FF2B5EF4-FFF2-40B4-BE49-F238E27FC236}">
                <a16:creationId xmlns:a16="http://schemas.microsoft.com/office/drawing/2014/main" id="{7543E00D-87F7-A12D-21A0-5654B065DEC5}"/>
              </a:ext>
            </a:extLst>
          </p:cNvPr>
          <p:cNvSpPr>
            <a:spLocks noGrp="1"/>
          </p:cNvSpPr>
          <p:nvPr>
            <p:ph type="body" sz="quarter" idx="38"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101858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pply It_Choice Matrix_text">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398498" y="193034"/>
            <a:ext cx="1265184" cy="357070"/>
          </a:xfrm>
          <a:prstGeom prst="rect">
            <a:avLst/>
          </a:prstGeom>
        </p:spPr>
        <p:txBody>
          <a:bodyPr>
            <a:noAutofit/>
          </a:bodyPr>
          <a:lstStyle>
            <a:lvl1pPr marL="0" indent="0">
              <a:buNone/>
              <a:defRPr sz="2400"/>
            </a:lvl1pPr>
          </a:lstStyle>
          <a:p>
            <a:r>
              <a:rPr lang="en-US"/>
              <a:t>Apply It</a:t>
            </a:r>
          </a:p>
        </p:txBody>
      </p:sp>
      <p:sp>
        <p:nvSpPr>
          <p:cNvPr id="20" name="Picture Placeholder 6">
            <a:extLst>
              <a:ext uri="{FF2B5EF4-FFF2-40B4-BE49-F238E27FC236}">
                <a16:creationId xmlns:a16="http://schemas.microsoft.com/office/drawing/2014/main" id="{F90110E9-9F3D-89C6-C527-7C12E0E43661}"/>
              </a:ext>
            </a:extLst>
          </p:cNvPr>
          <p:cNvSpPr>
            <a:spLocks noGrp="1"/>
          </p:cNvSpPr>
          <p:nvPr>
            <p:ph type="pic" sz="quarter" idx="15" hasCustomPrompt="1"/>
          </p:nvPr>
        </p:nvSpPr>
        <p:spPr>
          <a:xfrm>
            <a:off x="187692" y="938462"/>
            <a:ext cx="413887" cy="431921"/>
          </a:xfrm>
          <a:prstGeom prst="rect">
            <a:avLst/>
          </a:prstGeom>
        </p:spPr>
        <p:txBody>
          <a:bodyPr>
            <a:noAutofit/>
          </a:bodyPr>
          <a:lstStyle>
            <a:lvl1pPr marL="0" indent="0">
              <a:buNone/>
              <a:defRPr sz="2400"/>
            </a:lvl1pPr>
          </a:lstStyle>
          <a:p>
            <a:r>
              <a:rPr lang="en-US"/>
              <a:t>#</a:t>
            </a:r>
          </a:p>
        </p:txBody>
      </p:sp>
      <p:sp>
        <p:nvSpPr>
          <p:cNvPr id="29" name="Content Placeholder 3">
            <a:extLst>
              <a:ext uri="{FF2B5EF4-FFF2-40B4-BE49-F238E27FC236}">
                <a16:creationId xmlns:a16="http://schemas.microsoft.com/office/drawing/2014/main" id="{1D720C94-9642-DCFD-741B-DFC2BE8D0906}"/>
              </a:ext>
            </a:extLst>
          </p:cNvPr>
          <p:cNvSpPr>
            <a:spLocks noGrp="1"/>
          </p:cNvSpPr>
          <p:nvPr>
            <p:ph sz="quarter" idx="10" hasCustomPrompt="1"/>
          </p:nvPr>
        </p:nvSpPr>
        <p:spPr>
          <a:xfrm>
            <a:off x="665497" y="948109"/>
            <a:ext cx="5486400" cy="644593"/>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8" name="Content Placeholder 3">
            <a:extLst>
              <a:ext uri="{FF2B5EF4-FFF2-40B4-BE49-F238E27FC236}">
                <a16:creationId xmlns:a16="http://schemas.microsoft.com/office/drawing/2014/main" id="{E867CE0F-AC0F-BE3E-F0E6-C0162FF158F6}"/>
              </a:ext>
            </a:extLst>
          </p:cNvPr>
          <p:cNvSpPr>
            <a:spLocks noGrp="1"/>
          </p:cNvSpPr>
          <p:nvPr>
            <p:ph sz="quarter" idx="32" hasCustomPrompt="1"/>
          </p:nvPr>
        </p:nvSpPr>
        <p:spPr>
          <a:xfrm>
            <a:off x="6327648" y="947446"/>
            <a:ext cx="2502027" cy="1136504"/>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30" name="Content Placeholder 3">
            <a:extLst>
              <a:ext uri="{FF2B5EF4-FFF2-40B4-BE49-F238E27FC236}">
                <a16:creationId xmlns:a16="http://schemas.microsoft.com/office/drawing/2014/main" id="{47A2F298-7DF5-B464-3B8B-4B2788829645}"/>
              </a:ext>
            </a:extLst>
          </p:cNvPr>
          <p:cNvSpPr>
            <a:spLocks noGrp="1"/>
          </p:cNvSpPr>
          <p:nvPr>
            <p:ph sz="quarter" idx="37" hasCustomPrompt="1"/>
          </p:nvPr>
        </p:nvSpPr>
        <p:spPr>
          <a:xfrm>
            <a:off x="661229" y="1668973"/>
            <a:ext cx="5500620" cy="78423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22" name="Text Placeholder 3">
            <a:extLst>
              <a:ext uri="{FF2B5EF4-FFF2-40B4-BE49-F238E27FC236}">
                <a16:creationId xmlns:a16="http://schemas.microsoft.com/office/drawing/2014/main" id="{B6A51337-63DA-10DA-DEA6-DEEA8EB55CE3}"/>
              </a:ext>
            </a:extLst>
          </p:cNvPr>
          <p:cNvSpPr>
            <a:spLocks noGrp="1"/>
          </p:cNvSpPr>
          <p:nvPr>
            <p:ph type="body" sz="quarter" idx="16" hasCustomPrompt="1"/>
          </p:nvPr>
        </p:nvSpPr>
        <p:spPr>
          <a:xfrm>
            <a:off x="5202999" y="241553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25" name="Text Placeholder 3">
            <a:extLst>
              <a:ext uri="{FF2B5EF4-FFF2-40B4-BE49-F238E27FC236}">
                <a16:creationId xmlns:a16="http://schemas.microsoft.com/office/drawing/2014/main" id="{2F6CFFA0-1DA9-3DC0-900F-9615C07CB378}"/>
              </a:ext>
            </a:extLst>
          </p:cNvPr>
          <p:cNvSpPr>
            <a:spLocks noGrp="1"/>
          </p:cNvSpPr>
          <p:nvPr>
            <p:ph type="body" sz="quarter" idx="17" hasCustomPrompt="1"/>
          </p:nvPr>
        </p:nvSpPr>
        <p:spPr>
          <a:xfrm>
            <a:off x="6096759" y="241553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26" name="Text Placeholder 3">
            <a:extLst>
              <a:ext uri="{FF2B5EF4-FFF2-40B4-BE49-F238E27FC236}">
                <a16:creationId xmlns:a16="http://schemas.microsoft.com/office/drawing/2014/main" id="{307FD7D0-4AD3-A00F-429C-11990116E980}"/>
              </a:ext>
            </a:extLst>
          </p:cNvPr>
          <p:cNvSpPr>
            <a:spLocks noGrp="1"/>
          </p:cNvSpPr>
          <p:nvPr>
            <p:ph type="body" sz="quarter" idx="18" hasCustomPrompt="1"/>
          </p:nvPr>
        </p:nvSpPr>
        <p:spPr>
          <a:xfrm>
            <a:off x="675397" y="2870859"/>
            <a:ext cx="5416779" cy="349344"/>
          </a:xfrm>
          <a:prstGeom prst="rect">
            <a:avLst/>
          </a:prstGeo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34" name="Picture Placeholder 5">
            <a:extLst>
              <a:ext uri="{FF2B5EF4-FFF2-40B4-BE49-F238E27FC236}">
                <a16:creationId xmlns:a16="http://schemas.microsoft.com/office/drawing/2014/main" id="{D17F8401-DD40-50F2-DAE1-E1577CFCD895}"/>
              </a:ext>
            </a:extLst>
          </p:cNvPr>
          <p:cNvSpPr>
            <a:spLocks noGrp="1"/>
          </p:cNvSpPr>
          <p:nvPr>
            <p:ph type="pic" sz="quarter" idx="22" hasCustomPrompt="1"/>
          </p:nvPr>
        </p:nvSpPr>
        <p:spPr>
          <a:xfrm>
            <a:off x="5568696" y="2933775"/>
            <a:ext cx="227455" cy="223512"/>
          </a:xfrm>
          <a:prstGeom prst="rect">
            <a:avLst/>
          </a:prstGeom>
        </p:spPr>
        <p:txBody>
          <a:bodyPr/>
          <a:lstStyle>
            <a:lvl1pPr marL="0" indent="0" algn="ctr">
              <a:buNone/>
              <a:defRPr sz="1200"/>
            </a:lvl1pPr>
          </a:lstStyle>
          <a:p>
            <a:r>
              <a:rPr lang="en-US"/>
              <a:t>X</a:t>
            </a:r>
          </a:p>
        </p:txBody>
      </p:sp>
      <p:sp>
        <p:nvSpPr>
          <p:cNvPr id="35" name="Picture Placeholder 5">
            <a:extLst>
              <a:ext uri="{FF2B5EF4-FFF2-40B4-BE49-F238E27FC236}">
                <a16:creationId xmlns:a16="http://schemas.microsoft.com/office/drawing/2014/main" id="{D7490430-B855-D99C-117A-077540E5125C}"/>
              </a:ext>
            </a:extLst>
          </p:cNvPr>
          <p:cNvSpPr>
            <a:spLocks noGrp="1"/>
          </p:cNvSpPr>
          <p:nvPr>
            <p:ph type="pic" sz="quarter" idx="23" hasCustomPrompt="1"/>
          </p:nvPr>
        </p:nvSpPr>
        <p:spPr>
          <a:xfrm>
            <a:off x="6462456" y="2933775"/>
            <a:ext cx="227455" cy="223512"/>
          </a:xfrm>
          <a:prstGeom prst="rect">
            <a:avLst/>
          </a:prstGeom>
        </p:spPr>
        <p:txBody>
          <a:bodyPr/>
          <a:lstStyle>
            <a:lvl1pPr marL="0" indent="0" algn="ctr">
              <a:buNone/>
              <a:defRPr sz="1200"/>
            </a:lvl1pPr>
          </a:lstStyle>
          <a:p>
            <a:r>
              <a:rPr lang="en-US"/>
              <a:t>X</a:t>
            </a:r>
          </a:p>
        </p:txBody>
      </p:sp>
      <p:sp>
        <p:nvSpPr>
          <p:cNvPr id="36" name="Text Placeholder 3">
            <a:extLst>
              <a:ext uri="{FF2B5EF4-FFF2-40B4-BE49-F238E27FC236}">
                <a16:creationId xmlns:a16="http://schemas.microsoft.com/office/drawing/2014/main" id="{6E31858A-1C61-93D2-3ABF-E1D790B62388}"/>
              </a:ext>
            </a:extLst>
          </p:cNvPr>
          <p:cNvSpPr>
            <a:spLocks noGrp="1"/>
          </p:cNvSpPr>
          <p:nvPr>
            <p:ph type="body" sz="quarter" idx="19" hasCustomPrompt="1"/>
          </p:nvPr>
        </p:nvSpPr>
        <p:spPr>
          <a:xfrm>
            <a:off x="675397" y="3273732"/>
            <a:ext cx="5416779" cy="349344"/>
          </a:xfrm>
          <a:prstGeom prst="rect">
            <a:avLst/>
          </a:prstGeo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37" name="Picture Placeholder 5">
            <a:extLst>
              <a:ext uri="{FF2B5EF4-FFF2-40B4-BE49-F238E27FC236}">
                <a16:creationId xmlns:a16="http://schemas.microsoft.com/office/drawing/2014/main" id="{FDBF8509-EAA3-5C18-9EA4-97C9E5A5B856}"/>
              </a:ext>
            </a:extLst>
          </p:cNvPr>
          <p:cNvSpPr>
            <a:spLocks noGrp="1"/>
          </p:cNvSpPr>
          <p:nvPr>
            <p:ph type="pic" sz="quarter" idx="24" hasCustomPrompt="1"/>
          </p:nvPr>
        </p:nvSpPr>
        <p:spPr>
          <a:xfrm>
            <a:off x="5568696" y="3363238"/>
            <a:ext cx="227455" cy="223512"/>
          </a:xfrm>
          <a:prstGeom prst="rect">
            <a:avLst/>
          </a:prstGeom>
        </p:spPr>
        <p:txBody>
          <a:bodyPr/>
          <a:lstStyle>
            <a:lvl1pPr marL="0" indent="0" algn="ctr">
              <a:buNone/>
              <a:defRPr sz="1200"/>
            </a:lvl1pPr>
          </a:lstStyle>
          <a:p>
            <a:r>
              <a:rPr lang="en-US"/>
              <a:t>X</a:t>
            </a:r>
          </a:p>
        </p:txBody>
      </p:sp>
      <p:sp>
        <p:nvSpPr>
          <p:cNvPr id="38" name="Picture Placeholder 5">
            <a:extLst>
              <a:ext uri="{FF2B5EF4-FFF2-40B4-BE49-F238E27FC236}">
                <a16:creationId xmlns:a16="http://schemas.microsoft.com/office/drawing/2014/main" id="{5F9A9446-7626-EA98-C6BF-8B1B97C54438}"/>
              </a:ext>
            </a:extLst>
          </p:cNvPr>
          <p:cNvSpPr>
            <a:spLocks noGrp="1"/>
          </p:cNvSpPr>
          <p:nvPr>
            <p:ph type="pic" sz="quarter" idx="25" hasCustomPrompt="1"/>
          </p:nvPr>
        </p:nvSpPr>
        <p:spPr>
          <a:xfrm>
            <a:off x="6462456" y="3363238"/>
            <a:ext cx="227455" cy="223512"/>
          </a:xfrm>
          <a:prstGeom prst="rect">
            <a:avLst/>
          </a:prstGeom>
        </p:spPr>
        <p:txBody>
          <a:bodyPr/>
          <a:lstStyle>
            <a:lvl1pPr marL="0" indent="0" algn="ctr">
              <a:buNone/>
              <a:defRPr sz="1200"/>
            </a:lvl1pPr>
          </a:lstStyle>
          <a:p>
            <a:r>
              <a:rPr lang="en-US"/>
              <a:t>X</a:t>
            </a:r>
          </a:p>
        </p:txBody>
      </p:sp>
      <p:sp>
        <p:nvSpPr>
          <p:cNvPr id="39" name="Text Placeholder 3">
            <a:extLst>
              <a:ext uri="{FF2B5EF4-FFF2-40B4-BE49-F238E27FC236}">
                <a16:creationId xmlns:a16="http://schemas.microsoft.com/office/drawing/2014/main" id="{DF126B4A-FBFC-EAC3-1C90-85BA7E0DB577}"/>
              </a:ext>
            </a:extLst>
          </p:cNvPr>
          <p:cNvSpPr>
            <a:spLocks noGrp="1"/>
          </p:cNvSpPr>
          <p:nvPr>
            <p:ph type="body" sz="quarter" idx="20" hasCustomPrompt="1"/>
          </p:nvPr>
        </p:nvSpPr>
        <p:spPr>
          <a:xfrm>
            <a:off x="675397" y="3675523"/>
            <a:ext cx="5416779" cy="349344"/>
          </a:xfrm>
          <a:prstGeom prst="rect">
            <a:avLst/>
          </a:prstGeo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40" name="Picture Placeholder 5">
            <a:extLst>
              <a:ext uri="{FF2B5EF4-FFF2-40B4-BE49-F238E27FC236}">
                <a16:creationId xmlns:a16="http://schemas.microsoft.com/office/drawing/2014/main" id="{17C9DEA8-5363-6814-EE7F-B7FB5F8930AB}"/>
              </a:ext>
            </a:extLst>
          </p:cNvPr>
          <p:cNvSpPr>
            <a:spLocks noGrp="1"/>
          </p:cNvSpPr>
          <p:nvPr>
            <p:ph type="pic" sz="quarter" idx="26" hasCustomPrompt="1"/>
          </p:nvPr>
        </p:nvSpPr>
        <p:spPr>
          <a:xfrm>
            <a:off x="5568696" y="3751888"/>
            <a:ext cx="227455" cy="223512"/>
          </a:xfrm>
          <a:prstGeom prst="rect">
            <a:avLst/>
          </a:prstGeom>
        </p:spPr>
        <p:txBody>
          <a:bodyPr/>
          <a:lstStyle>
            <a:lvl1pPr marL="0" indent="0" algn="ctr">
              <a:buNone/>
              <a:defRPr sz="1200"/>
            </a:lvl1pPr>
          </a:lstStyle>
          <a:p>
            <a:r>
              <a:rPr lang="en-US"/>
              <a:t>X</a:t>
            </a:r>
          </a:p>
        </p:txBody>
      </p:sp>
      <p:sp>
        <p:nvSpPr>
          <p:cNvPr id="41" name="Picture Placeholder 5">
            <a:extLst>
              <a:ext uri="{FF2B5EF4-FFF2-40B4-BE49-F238E27FC236}">
                <a16:creationId xmlns:a16="http://schemas.microsoft.com/office/drawing/2014/main" id="{E50A444D-4194-5DD2-2EDA-7A2B036BFD63}"/>
              </a:ext>
            </a:extLst>
          </p:cNvPr>
          <p:cNvSpPr>
            <a:spLocks noGrp="1"/>
          </p:cNvSpPr>
          <p:nvPr>
            <p:ph type="pic" sz="quarter" idx="27" hasCustomPrompt="1"/>
          </p:nvPr>
        </p:nvSpPr>
        <p:spPr>
          <a:xfrm>
            <a:off x="6462456" y="3751888"/>
            <a:ext cx="227455" cy="223512"/>
          </a:xfrm>
          <a:prstGeom prst="rect">
            <a:avLst/>
          </a:prstGeom>
        </p:spPr>
        <p:txBody>
          <a:bodyPr/>
          <a:lstStyle>
            <a:lvl1pPr marL="0" indent="0" algn="ctr">
              <a:buNone/>
              <a:defRPr sz="1200"/>
            </a:lvl1pPr>
          </a:lstStyle>
          <a:p>
            <a:r>
              <a:rPr lang="en-US"/>
              <a:t>X</a:t>
            </a:r>
          </a:p>
        </p:txBody>
      </p:sp>
      <p:sp>
        <p:nvSpPr>
          <p:cNvPr id="42" name="Text Placeholder 3">
            <a:extLst>
              <a:ext uri="{FF2B5EF4-FFF2-40B4-BE49-F238E27FC236}">
                <a16:creationId xmlns:a16="http://schemas.microsoft.com/office/drawing/2014/main" id="{B23E157A-FD94-A1D2-D9F2-2FCD414A9E9E}"/>
              </a:ext>
            </a:extLst>
          </p:cNvPr>
          <p:cNvSpPr>
            <a:spLocks noGrp="1"/>
          </p:cNvSpPr>
          <p:nvPr>
            <p:ph type="body" sz="quarter" idx="21" hasCustomPrompt="1"/>
          </p:nvPr>
        </p:nvSpPr>
        <p:spPr>
          <a:xfrm>
            <a:off x="675397" y="4078396"/>
            <a:ext cx="5416779" cy="349344"/>
          </a:xfrm>
          <a:prstGeom prst="rect">
            <a:avLst/>
          </a:prstGeo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43" name="Picture Placeholder 5">
            <a:extLst>
              <a:ext uri="{FF2B5EF4-FFF2-40B4-BE49-F238E27FC236}">
                <a16:creationId xmlns:a16="http://schemas.microsoft.com/office/drawing/2014/main" id="{84D9BA19-07B6-0CF4-AB30-FD77EBAF106A}"/>
              </a:ext>
            </a:extLst>
          </p:cNvPr>
          <p:cNvSpPr>
            <a:spLocks noGrp="1"/>
          </p:cNvSpPr>
          <p:nvPr>
            <p:ph type="pic" sz="quarter" idx="28" hasCustomPrompt="1"/>
          </p:nvPr>
        </p:nvSpPr>
        <p:spPr>
          <a:xfrm>
            <a:off x="5568696" y="4168582"/>
            <a:ext cx="227455" cy="223512"/>
          </a:xfrm>
          <a:prstGeom prst="rect">
            <a:avLst/>
          </a:prstGeom>
        </p:spPr>
        <p:txBody>
          <a:bodyPr/>
          <a:lstStyle>
            <a:lvl1pPr marL="0" indent="0" algn="ctr">
              <a:buNone/>
              <a:defRPr sz="1200"/>
            </a:lvl1pPr>
          </a:lstStyle>
          <a:p>
            <a:r>
              <a:rPr lang="en-US"/>
              <a:t>X</a:t>
            </a:r>
          </a:p>
        </p:txBody>
      </p:sp>
      <p:sp>
        <p:nvSpPr>
          <p:cNvPr id="44" name="Picture Placeholder 5">
            <a:extLst>
              <a:ext uri="{FF2B5EF4-FFF2-40B4-BE49-F238E27FC236}">
                <a16:creationId xmlns:a16="http://schemas.microsoft.com/office/drawing/2014/main" id="{88A375AB-8428-4F68-20A7-43BB326E4B7B}"/>
              </a:ext>
            </a:extLst>
          </p:cNvPr>
          <p:cNvSpPr>
            <a:spLocks noGrp="1"/>
          </p:cNvSpPr>
          <p:nvPr>
            <p:ph type="pic" sz="quarter" idx="29" hasCustomPrompt="1"/>
          </p:nvPr>
        </p:nvSpPr>
        <p:spPr>
          <a:xfrm>
            <a:off x="6462456" y="4168582"/>
            <a:ext cx="227455" cy="223512"/>
          </a:xfrm>
          <a:prstGeom prst="rect">
            <a:avLst/>
          </a:prstGeom>
        </p:spPr>
        <p:txBody>
          <a:bodyPr/>
          <a:lstStyle>
            <a:lvl1pPr marL="0" indent="0" algn="ctr">
              <a:buNone/>
              <a:defRPr sz="1200"/>
            </a:lvl1pPr>
          </a:lstStyle>
          <a:p>
            <a:r>
              <a:rPr lang="en-US"/>
              <a:t>X</a:t>
            </a:r>
          </a:p>
        </p:txBody>
      </p:sp>
      <p:sp>
        <p:nvSpPr>
          <p:cNvPr id="27" name="Picture Placeholder 10">
            <a:extLst>
              <a:ext uri="{FF2B5EF4-FFF2-40B4-BE49-F238E27FC236}">
                <a16:creationId xmlns:a16="http://schemas.microsoft.com/office/drawing/2014/main" id="{42E6BB33-F386-DF3D-B3F4-9C7A9619693B}"/>
              </a:ext>
            </a:extLst>
          </p:cNvPr>
          <p:cNvSpPr>
            <a:spLocks noGrp="1"/>
          </p:cNvSpPr>
          <p:nvPr>
            <p:ph type="pic" sz="quarter" idx="31" hasCustomPrompt="1"/>
          </p:nvPr>
        </p:nvSpPr>
        <p:spPr>
          <a:xfrm>
            <a:off x="6327648" y="4712040"/>
            <a:ext cx="1297781" cy="393700"/>
          </a:xfrm>
          <a:prstGeom prst="rect">
            <a:avLst/>
          </a:prstGeom>
        </p:spPr>
        <p:txBody>
          <a:bodyPr/>
          <a:lstStyle>
            <a:lvl1pPr marL="0" indent="0" algn="ctr">
              <a:buNone/>
              <a:defRPr sz="2000"/>
            </a:lvl1pPr>
          </a:lstStyle>
          <a:p>
            <a:r>
              <a:rPr lang="en-US"/>
              <a:t>Pair/Share</a:t>
            </a:r>
          </a:p>
        </p:txBody>
      </p:sp>
      <p:sp>
        <p:nvSpPr>
          <p:cNvPr id="24" name="Text Placeholder 2">
            <a:extLst>
              <a:ext uri="{FF2B5EF4-FFF2-40B4-BE49-F238E27FC236}">
                <a16:creationId xmlns:a16="http://schemas.microsoft.com/office/drawing/2014/main" id="{6D40A68E-0739-BC72-00EB-A576B66255D0}"/>
              </a:ext>
            </a:extLst>
          </p:cNvPr>
          <p:cNvSpPr>
            <a:spLocks noGrp="1"/>
          </p:cNvSpPr>
          <p:nvPr>
            <p:ph type="body" sz="quarter" idx="30" hasCustomPrompt="1"/>
          </p:nvPr>
        </p:nvSpPr>
        <p:spPr>
          <a:xfrm>
            <a:off x="6327648" y="5172075"/>
            <a:ext cx="2652712" cy="1249363"/>
          </a:xfrm>
          <a:prstGeom prst="rect">
            <a:avLst/>
          </a:prstGeom>
        </p:spPr>
        <p:txBody>
          <a:bodyPr anchor="b" anchorCtr="0"/>
          <a:lstStyle>
            <a:lvl1pPr marL="0" indent="0">
              <a:buNone/>
              <a:defRPr sz="1800">
                <a:latin typeface="Arial" panose="020B0604020202020204" pitchFamily="34" charset="0"/>
                <a:cs typeface="Arial" panose="020B0604020202020204" pitchFamily="34" charset="0"/>
              </a:defRPr>
            </a:lvl1pPr>
          </a:lstStyle>
          <a:p>
            <a:pPr lvl="0"/>
            <a:r>
              <a:rPr lang="en-US"/>
              <a:t>&lt;Pair/Share Text&gt;</a:t>
            </a:r>
          </a:p>
        </p:txBody>
      </p:sp>
      <p:sp>
        <p:nvSpPr>
          <p:cNvPr id="31" name="Text Placeholder 3">
            <a:extLst>
              <a:ext uri="{FF2B5EF4-FFF2-40B4-BE49-F238E27FC236}">
                <a16:creationId xmlns:a16="http://schemas.microsoft.com/office/drawing/2014/main" id="{1A96538A-7654-4315-8E4B-624637CBDAD4}"/>
              </a:ext>
            </a:extLst>
          </p:cNvPr>
          <p:cNvSpPr>
            <a:spLocks noGrp="1"/>
          </p:cNvSpPr>
          <p:nvPr>
            <p:ph type="body" sz="quarter" idx="38"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2011066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Apply It_Multiple Choice/Select Images">
    <p:spTree>
      <p:nvGrpSpPr>
        <p:cNvPr id="1" name=""/>
        <p:cNvGrpSpPr/>
        <p:nvPr/>
      </p:nvGrpSpPr>
      <p:grpSpPr>
        <a:xfrm>
          <a:off x="0" y="0"/>
          <a:ext cx="0" cy="0"/>
          <a:chOff x="0" y="0"/>
          <a:chExt cx="0" cy="0"/>
        </a:xfrm>
      </p:grpSpPr>
      <p:sp>
        <p:nvSpPr>
          <p:cNvPr id="23" name="Picture Placeholder 6">
            <a:extLst>
              <a:ext uri="{FF2B5EF4-FFF2-40B4-BE49-F238E27FC236}">
                <a16:creationId xmlns:a16="http://schemas.microsoft.com/office/drawing/2014/main" id="{03DB1E9A-CD88-6843-839E-FEC4007200CC}"/>
              </a:ext>
            </a:extLst>
          </p:cNvPr>
          <p:cNvSpPr>
            <a:spLocks noGrp="1"/>
          </p:cNvSpPr>
          <p:nvPr>
            <p:ph type="pic" sz="quarter" idx="14" hasCustomPrompt="1"/>
          </p:nvPr>
        </p:nvSpPr>
        <p:spPr>
          <a:xfrm>
            <a:off x="398498" y="193034"/>
            <a:ext cx="1265184" cy="357070"/>
          </a:xfrm>
          <a:prstGeom prst="rect">
            <a:avLst/>
          </a:prstGeom>
        </p:spPr>
        <p:txBody>
          <a:bodyPr>
            <a:noAutofit/>
          </a:bodyPr>
          <a:lstStyle>
            <a:lvl1pPr marL="0" indent="0">
              <a:buNone/>
              <a:defRPr sz="2400"/>
            </a:lvl1pPr>
          </a:lstStyle>
          <a:p>
            <a:r>
              <a:rPr lang="en-US"/>
              <a:t>Apply It</a:t>
            </a:r>
          </a:p>
        </p:txBody>
      </p:sp>
      <p:sp>
        <p:nvSpPr>
          <p:cNvPr id="17" name="Text Placeholder 8">
            <a:extLst>
              <a:ext uri="{FF2B5EF4-FFF2-40B4-BE49-F238E27FC236}">
                <a16:creationId xmlns:a16="http://schemas.microsoft.com/office/drawing/2014/main" id="{8EF040FD-B3B1-E1CC-D20E-6F7BBE68CB80}"/>
              </a:ext>
            </a:extLst>
          </p:cNvPr>
          <p:cNvSpPr>
            <a:spLocks noGrp="1"/>
          </p:cNvSpPr>
          <p:nvPr>
            <p:ph type="body" sz="quarter" idx="13" hasCustomPrompt="1"/>
          </p:nvPr>
        </p:nvSpPr>
        <p:spPr>
          <a:xfrm>
            <a:off x="16674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&lt;Apply your thinking to a new problem&gt;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6" name="Picture Placeholder 5">
            <a:extLst>
              <a:ext uri="{FF2B5EF4-FFF2-40B4-BE49-F238E27FC236}">
                <a16:creationId xmlns:a16="http://schemas.microsoft.com/office/drawing/2014/main" id="{9A88CF2D-BB0E-C93C-FF9A-F7AB63AB4011}"/>
              </a:ext>
            </a:extLst>
          </p:cNvPr>
          <p:cNvSpPr>
            <a:spLocks noGrp="1"/>
          </p:cNvSpPr>
          <p:nvPr>
            <p:ph type="pic" sz="quarter" idx="16" hasCustomPrompt="1"/>
          </p:nvPr>
        </p:nvSpPr>
        <p:spPr>
          <a:xfrm>
            <a:off x="665497" y="2767257"/>
            <a:ext cx="227455" cy="223512"/>
          </a:xfrm>
          <a:prstGeom prst="rect">
            <a:avLst/>
          </a:prstGeom>
        </p:spPr>
        <p:txBody>
          <a:bodyPr/>
          <a:lstStyle>
            <a:lvl1pPr marL="0" indent="0" algn="ctr">
              <a:buNone/>
              <a:defRPr sz="1200"/>
            </a:lvl1pPr>
          </a:lstStyle>
          <a:p>
            <a:r>
              <a:rPr lang="en-US"/>
              <a:t>X</a:t>
            </a:r>
          </a:p>
        </p:txBody>
      </p:sp>
      <p:sp>
        <p:nvSpPr>
          <p:cNvPr id="3" name="Content Placeholder 2">
            <a:extLst>
              <a:ext uri="{FF2B5EF4-FFF2-40B4-BE49-F238E27FC236}">
                <a16:creationId xmlns:a16="http://schemas.microsoft.com/office/drawing/2014/main" id="{7E92C30A-2A6E-073C-8EBF-5FFE8312A30E}"/>
              </a:ext>
            </a:extLst>
          </p:cNvPr>
          <p:cNvSpPr>
            <a:spLocks noGrp="1"/>
          </p:cNvSpPr>
          <p:nvPr>
            <p:ph sz="quarter" idx="28" hasCustomPrompt="1"/>
          </p:nvPr>
        </p:nvSpPr>
        <p:spPr>
          <a:xfrm>
            <a:off x="109172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7" name="Picture Placeholder 5">
            <a:extLst>
              <a:ext uri="{FF2B5EF4-FFF2-40B4-BE49-F238E27FC236}">
                <a16:creationId xmlns:a16="http://schemas.microsoft.com/office/drawing/2014/main" id="{3C509939-C501-8223-F07E-E713594BE182}"/>
              </a:ext>
            </a:extLst>
          </p:cNvPr>
          <p:cNvSpPr>
            <a:spLocks noGrp="1"/>
          </p:cNvSpPr>
          <p:nvPr>
            <p:ph type="pic" sz="quarter" idx="17" hasCustomPrompt="1"/>
          </p:nvPr>
        </p:nvSpPr>
        <p:spPr>
          <a:xfrm>
            <a:off x="4145297" y="2767257"/>
            <a:ext cx="227455" cy="223512"/>
          </a:xfrm>
          <a:prstGeom prst="rect">
            <a:avLst/>
          </a:prstGeom>
        </p:spPr>
        <p:txBody>
          <a:bodyPr/>
          <a:lstStyle>
            <a:lvl1pPr marL="0" indent="0" algn="ctr">
              <a:buNone/>
              <a:defRPr sz="1200"/>
            </a:lvl1pPr>
          </a:lstStyle>
          <a:p>
            <a:r>
              <a:rPr lang="en-US"/>
              <a:t>X</a:t>
            </a:r>
          </a:p>
        </p:txBody>
      </p:sp>
      <p:sp>
        <p:nvSpPr>
          <p:cNvPr id="25" name="Content Placeholder 2">
            <a:extLst>
              <a:ext uri="{FF2B5EF4-FFF2-40B4-BE49-F238E27FC236}">
                <a16:creationId xmlns:a16="http://schemas.microsoft.com/office/drawing/2014/main" id="{93A59393-85C7-8BCC-2858-528DA1632058}"/>
              </a:ext>
            </a:extLst>
          </p:cNvPr>
          <p:cNvSpPr>
            <a:spLocks noGrp="1"/>
          </p:cNvSpPr>
          <p:nvPr>
            <p:ph sz="quarter" idx="29" hasCustomPrompt="1"/>
          </p:nvPr>
        </p:nvSpPr>
        <p:spPr>
          <a:xfrm>
            <a:off x="457041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8" name="Picture Placeholder 5">
            <a:extLst>
              <a:ext uri="{FF2B5EF4-FFF2-40B4-BE49-F238E27FC236}">
                <a16:creationId xmlns:a16="http://schemas.microsoft.com/office/drawing/2014/main" id="{72ABBF94-26D3-90AA-215F-00EBEFEC1A56}"/>
              </a:ext>
            </a:extLst>
          </p:cNvPr>
          <p:cNvSpPr>
            <a:spLocks noGrp="1"/>
          </p:cNvSpPr>
          <p:nvPr>
            <p:ph type="pic" sz="quarter" idx="18" hasCustomPrompt="1"/>
          </p:nvPr>
        </p:nvSpPr>
        <p:spPr>
          <a:xfrm>
            <a:off x="665496" y="3779467"/>
            <a:ext cx="227455" cy="223512"/>
          </a:xfrm>
          <a:prstGeom prst="rect">
            <a:avLst/>
          </a:prstGeom>
        </p:spPr>
        <p:txBody>
          <a:bodyPr/>
          <a:lstStyle>
            <a:lvl1pPr marL="0" indent="0" algn="ctr">
              <a:buNone/>
              <a:defRPr sz="1200"/>
            </a:lvl1pPr>
          </a:lstStyle>
          <a:p>
            <a:r>
              <a:rPr lang="en-US"/>
              <a:t>X</a:t>
            </a:r>
          </a:p>
        </p:txBody>
      </p:sp>
      <p:sp>
        <p:nvSpPr>
          <p:cNvPr id="34" name="Content Placeholder 2">
            <a:extLst>
              <a:ext uri="{FF2B5EF4-FFF2-40B4-BE49-F238E27FC236}">
                <a16:creationId xmlns:a16="http://schemas.microsoft.com/office/drawing/2014/main" id="{F7E439BF-47E8-DE3E-0510-378E997260E0}"/>
              </a:ext>
            </a:extLst>
          </p:cNvPr>
          <p:cNvSpPr>
            <a:spLocks noGrp="1"/>
          </p:cNvSpPr>
          <p:nvPr>
            <p:ph sz="quarter" idx="30" hasCustomPrompt="1"/>
          </p:nvPr>
        </p:nvSpPr>
        <p:spPr>
          <a:xfrm>
            <a:off x="1091723" y="3778423"/>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9" name="Picture Placeholder 5">
            <a:extLst>
              <a:ext uri="{FF2B5EF4-FFF2-40B4-BE49-F238E27FC236}">
                <a16:creationId xmlns:a16="http://schemas.microsoft.com/office/drawing/2014/main" id="{AE35EF0C-F46C-D13D-144D-F333B9BF89B3}"/>
              </a:ext>
            </a:extLst>
          </p:cNvPr>
          <p:cNvSpPr>
            <a:spLocks noGrp="1"/>
          </p:cNvSpPr>
          <p:nvPr>
            <p:ph type="pic" sz="quarter" idx="19" hasCustomPrompt="1"/>
          </p:nvPr>
        </p:nvSpPr>
        <p:spPr>
          <a:xfrm>
            <a:off x="4145297" y="3778423"/>
            <a:ext cx="227455" cy="223512"/>
          </a:xfrm>
          <a:prstGeom prst="rect">
            <a:avLst/>
          </a:prstGeom>
        </p:spPr>
        <p:txBody>
          <a:bodyPr/>
          <a:lstStyle>
            <a:lvl1pPr marL="0" indent="0" algn="ctr">
              <a:buNone/>
              <a:defRPr sz="1200"/>
            </a:lvl1pPr>
          </a:lstStyle>
          <a:p>
            <a:r>
              <a:rPr lang="en-US"/>
              <a:t>X</a:t>
            </a:r>
          </a:p>
        </p:txBody>
      </p:sp>
      <p:sp>
        <p:nvSpPr>
          <p:cNvPr id="35" name="Content Placeholder 2">
            <a:extLst>
              <a:ext uri="{FF2B5EF4-FFF2-40B4-BE49-F238E27FC236}">
                <a16:creationId xmlns:a16="http://schemas.microsoft.com/office/drawing/2014/main" id="{19AF16FB-D6F7-90F6-DF94-756AAF5997FF}"/>
              </a:ext>
            </a:extLst>
          </p:cNvPr>
          <p:cNvSpPr>
            <a:spLocks noGrp="1"/>
          </p:cNvSpPr>
          <p:nvPr>
            <p:ph sz="quarter" idx="31" hasCustomPrompt="1"/>
          </p:nvPr>
        </p:nvSpPr>
        <p:spPr>
          <a:xfrm>
            <a:off x="4570412" y="3778422"/>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18" name="Picture Placeholder 5">
            <a:extLst>
              <a:ext uri="{FF2B5EF4-FFF2-40B4-BE49-F238E27FC236}">
                <a16:creationId xmlns:a16="http://schemas.microsoft.com/office/drawing/2014/main" id="{A0B728EA-9275-F970-54A0-98BEA03FDAA8}"/>
              </a:ext>
            </a:extLst>
          </p:cNvPr>
          <p:cNvSpPr>
            <a:spLocks noGrp="1"/>
          </p:cNvSpPr>
          <p:nvPr>
            <p:ph type="pic" sz="quarter" idx="24" hasCustomPrompt="1"/>
          </p:nvPr>
        </p:nvSpPr>
        <p:spPr>
          <a:xfrm>
            <a:off x="665495" y="4854129"/>
            <a:ext cx="227455" cy="223512"/>
          </a:xfrm>
          <a:prstGeom prst="rect">
            <a:avLst/>
          </a:prstGeom>
        </p:spPr>
        <p:txBody>
          <a:bodyPr/>
          <a:lstStyle>
            <a:lvl1pPr marL="0" indent="0" algn="ctr">
              <a:buNone/>
              <a:defRPr sz="1200"/>
            </a:lvl1pPr>
          </a:lstStyle>
          <a:p>
            <a:r>
              <a:rPr lang="en-US"/>
              <a:t>X</a:t>
            </a:r>
          </a:p>
        </p:txBody>
      </p:sp>
      <p:sp>
        <p:nvSpPr>
          <p:cNvPr id="36" name="Content Placeholder 2">
            <a:extLst>
              <a:ext uri="{FF2B5EF4-FFF2-40B4-BE49-F238E27FC236}">
                <a16:creationId xmlns:a16="http://schemas.microsoft.com/office/drawing/2014/main" id="{8F711B13-CE66-F0B7-9DED-FC2A5A8F3B26}"/>
              </a:ext>
            </a:extLst>
          </p:cNvPr>
          <p:cNvSpPr>
            <a:spLocks noGrp="1"/>
          </p:cNvSpPr>
          <p:nvPr>
            <p:ph sz="quarter" idx="32" hasCustomPrompt="1"/>
          </p:nvPr>
        </p:nvSpPr>
        <p:spPr>
          <a:xfrm>
            <a:off x="1091723" y="4851929"/>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16" name="Text Placeholder 3">
            <a:extLst>
              <a:ext uri="{FF2B5EF4-FFF2-40B4-BE49-F238E27FC236}">
                <a16:creationId xmlns:a16="http://schemas.microsoft.com/office/drawing/2014/main" id="{2DDE7D40-3F50-3693-5962-56A77D1531CE}"/>
              </a:ext>
            </a:extLst>
          </p:cNvPr>
          <p:cNvSpPr>
            <a:spLocks noGrp="1"/>
          </p:cNvSpPr>
          <p:nvPr>
            <p:ph type="body" sz="quarter" idx="33"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44367310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lose: Exit Ticket">
    <p:spTree>
      <p:nvGrpSpPr>
        <p:cNvPr id="1" name=""/>
        <p:cNvGrpSpPr/>
        <p:nvPr/>
      </p:nvGrpSpPr>
      <p:grpSpPr>
        <a:xfrm>
          <a:off x="0" y="0"/>
          <a:ext cx="0" cy="0"/>
          <a:chOff x="0" y="0"/>
          <a:chExt cx="0" cy="0"/>
        </a:xfrm>
      </p:grpSpPr>
      <p:sp>
        <p:nvSpPr>
          <p:cNvPr id="10" name="Text Placeholder 8">
            <a:extLst>
              <a:ext uri="{FF2B5EF4-FFF2-40B4-BE49-F238E27FC236}">
                <a16:creationId xmlns:a16="http://schemas.microsoft.com/office/drawing/2014/main" id="{5F5C591F-A630-6B47-B313-CC48F0CD64F9}"/>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&lt;Close: Exit Ticket&gt;</a:t>
            </a:r>
          </a:p>
        </p:txBody>
      </p:sp>
      <p:sp>
        <p:nvSpPr>
          <p:cNvPr id="13" name="Picture Placeholder 6">
            <a:extLst>
              <a:ext uri="{FF2B5EF4-FFF2-40B4-BE49-F238E27FC236}">
                <a16:creationId xmlns:a16="http://schemas.microsoft.com/office/drawing/2014/main" id="{B23E345E-68BA-7434-9206-297671AE1961}"/>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14" name="Content Placeholder 3">
            <a:extLst>
              <a:ext uri="{FF2B5EF4-FFF2-40B4-BE49-F238E27FC236}">
                <a16:creationId xmlns:a16="http://schemas.microsoft.com/office/drawing/2014/main" id="{7B8C0F98-117C-8D7F-2500-2CDB819E6985}"/>
              </a:ext>
            </a:extLst>
          </p:cNvPr>
          <p:cNvSpPr>
            <a:spLocks noGrp="1"/>
          </p:cNvSpPr>
          <p:nvPr>
            <p:ph sz="quarter" idx="10" hasCustomPrompt="1"/>
          </p:nvPr>
        </p:nvSpPr>
        <p:spPr>
          <a:xfrm>
            <a:off x="665497" y="947446"/>
            <a:ext cx="5486400" cy="5037137"/>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9" name="Content Placeholder 8">
            <a:extLst>
              <a:ext uri="{FF2B5EF4-FFF2-40B4-BE49-F238E27FC236}">
                <a16:creationId xmlns:a16="http://schemas.microsoft.com/office/drawing/2014/main" id="{E2F946D3-338F-3A29-B03F-531F063B4047}"/>
              </a:ext>
            </a:extLst>
          </p:cNvPr>
          <p:cNvSpPr>
            <a:spLocks noGrp="1"/>
          </p:cNvSpPr>
          <p:nvPr>
            <p:ph sz="quarter" idx="26" hasCustomPrompt="1"/>
          </p:nvPr>
        </p:nvSpPr>
        <p:spPr>
          <a:xfrm>
            <a:off x="6400801" y="947446"/>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6" name="Text Placeholder 3">
            <a:extLst>
              <a:ext uri="{FF2B5EF4-FFF2-40B4-BE49-F238E27FC236}">
                <a16:creationId xmlns:a16="http://schemas.microsoft.com/office/drawing/2014/main" id="{4A380FF8-B48A-0861-6998-7493F8AF59A6}"/>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1699793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lose: Exit Ticket 2">
    <p:spTree>
      <p:nvGrpSpPr>
        <p:cNvPr id="1" name=""/>
        <p:cNvGrpSpPr/>
        <p:nvPr/>
      </p:nvGrpSpPr>
      <p:grpSpPr>
        <a:xfrm>
          <a:off x="0" y="0"/>
          <a:ext cx="0" cy="0"/>
          <a:chOff x="0" y="0"/>
          <a:chExt cx="0" cy="0"/>
        </a:xfrm>
      </p:grpSpPr>
      <p:sp>
        <p:nvSpPr>
          <p:cNvPr id="20" name="Text Placeholder 8">
            <a:extLst>
              <a:ext uri="{FF2B5EF4-FFF2-40B4-BE49-F238E27FC236}">
                <a16:creationId xmlns:a16="http://schemas.microsoft.com/office/drawing/2014/main" id="{7F8EE6CC-958E-BD82-8B43-70F5C54175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&lt;Close: Exit Ticket&gt;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6"/>
            <a:ext cx="5486400" cy="732379"/>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6" name="Content Placeholder 3">
            <a:extLst>
              <a:ext uri="{FF2B5EF4-FFF2-40B4-BE49-F238E27FC236}">
                <a16:creationId xmlns:a16="http://schemas.microsoft.com/office/drawing/2014/main" id="{948781DD-CA57-D8EC-987B-410FF519ADE8}"/>
              </a:ext>
            </a:extLst>
          </p:cNvPr>
          <p:cNvSpPr>
            <a:spLocks noGrp="1"/>
          </p:cNvSpPr>
          <p:nvPr>
            <p:ph sz="quarter" idx="29" hasCustomPrompt="1"/>
          </p:nvPr>
        </p:nvSpPr>
        <p:spPr>
          <a:xfrm>
            <a:off x="665495" y="1795710"/>
            <a:ext cx="5486400" cy="732379"/>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6" name="Picture Placeholder 5">
            <a:extLst>
              <a:ext uri="{FF2B5EF4-FFF2-40B4-BE49-F238E27FC236}">
                <a16:creationId xmlns:a16="http://schemas.microsoft.com/office/drawing/2014/main" id="{9A88CF2D-BB0E-C93C-FF9A-F7AB63AB4011}"/>
              </a:ext>
            </a:extLst>
          </p:cNvPr>
          <p:cNvSpPr>
            <a:spLocks noGrp="1"/>
          </p:cNvSpPr>
          <p:nvPr>
            <p:ph type="pic" sz="quarter" idx="16" hasCustomPrompt="1"/>
          </p:nvPr>
        </p:nvSpPr>
        <p:spPr>
          <a:xfrm>
            <a:off x="665497" y="2767257"/>
            <a:ext cx="227455" cy="223512"/>
          </a:xfrm>
          <a:prstGeom prst="rect">
            <a:avLst/>
          </a:prstGeom>
        </p:spPr>
        <p:txBody>
          <a:bodyPr/>
          <a:lstStyle>
            <a:lvl1pPr marL="0" indent="0" algn="ctr">
              <a:buNone/>
              <a:defRPr sz="1200"/>
            </a:lvl1pPr>
          </a:lstStyle>
          <a:p>
            <a:r>
              <a:rPr lang="en-US"/>
              <a:t>X</a:t>
            </a:r>
          </a:p>
        </p:txBody>
      </p:sp>
      <p:sp>
        <p:nvSpPr>
          <p:cNvPr id="30" name="Text Placeholder 29">
            <a:extLst>
              <a:ext uri="{FF2B5EF4-FFF2-40B4-BE49-F238E27FC236}">
                <a16:creationId xmlns:a16="http://schemas.microsoft.com/office/drawing/2014/main" id="{EA9D7706-CF74-52B2-4ABC-A2F27C3D5198}"/>
              </a:ext>
            </a:extLst>
          </p:cNvPr>
          <p:cNvSpPr>
            <a:spLocks noGrp="1"/>
          </p:cNvSpPr>
          <p:nvPr>
            <p:ph type="body" sz="quarter" idx="20" hasCustomPrompt="1"/>
          </p:nvPr>
        </p:nvSpPr>
        <p:spPr>
          <a:xfrm>
            <a:off x="1112838" y="268608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A&gt;</a:t>
            </a:r>
          </a:p>
        </p:txBody>
      </p:sp>
      <p:sp>
        <p:nvSpPr>
          <p:cNvPr id="27" name="Picture Placeholder 5">
            <a:extLst>
              <a:ext uri="{FF2B5EF4-FFF2-40B4-BE49-F238E27FC236}">
                <a16:creationId xmlns:a16="http://schemas.microsoft.com/office/drawing/2014/main" id="{3C509939-C501-8223-F07E-E713594BE182}"/>
              </a:ext>
            </a:extLst>
          </p:cNvPr>
          <p:cNvSpPr>
            <a:spLocks noGrp="1"/>
          </p:cNvSpPr>
          <p:nvPr>
            <p:ph type="pic" sz="quarter" idx="17" hasCustomPrompt="1"/>
          </p:nvPr>
        </p:nvSpPr>
        <p:spPr>
          <a:xfrm>
            <a:off x="665497" y="3265707"/>
            <a:ext cx="227455" cy="223512"/>
          </a:xfrm>
          <a:prstGeom prst="rect">
            <a:avLst/>
          </a:prstGeom>
        </p:spPr>
        <p:txBody>
          <a:bodyPr/>
          <a:lstStyle>
            <a:lvl1pPr marL="0" indent="0" algn="ctr">
              <a:buNone/>
              <a:defRPr sz="1200"/>
            </a:lvl1pPr>
          </a:lstStyle>
          <a:p>
            <a:r>
              <a:rPr lang="en-US"/>
              <a:t>X</a:t>
            </a:r>
          </a:p>
        </p:txBody>
      </p:sp>
      <p:sp>
        <p:nvSpPr>
          <p:cNvPr id="31" name="Text Placeholder 29">
            <a:extLst>
              <a:ext uri="{FF2B5EF4-FFF2-40B4-BE49-F238E27FC236}">
                <a16:creationId xmlns:a16="http://schemas.microsoft.com/office/drawing/2014/main" id="{D725B545-E9FE-AD89-E027-5D9A86434D7F}"/>
              </a:ext>
            </a:extLst>
          </p:cNvPr>
          <p:cNvSpPr>
            <a:spLocks noGrp="1"/>
          </p:cNvSpPr>
          <p:nvPr>
            <p:ph type="body" sz="quarter" idx="21" hasCustomPrompt="1"/>
          </p:nvPr>
        </p:nvSpPr>
        <p:spPr>
          <a:xfrm>
            <a:off x="1112838" y="3193216"/>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B&gt;</a:t>
            </a:r>
          </a:p>
        </p:txBody>
      </p:sp>
      <p:sp>
        <p:nvSpPr>
          <p:cNvPr id="28" name="Picture Placeholder 5">
            <a:extLst>
              <a:ext uri="{FF2B5EF4-FFF2-40B4-BE49-F238E27FC236}">
                <a16:creationId xmlns:a16="http://schemas.microsoft.com/office/drawing/2014/main" id="{72ABBF94-26D3-90AA-215F-00EBEFEC1A56}"/>
              </a:ext>
            </a:extLst>
          </p:cNvPr>
          <p:cNvSpPr>
            <a:spLocks noGrp="1"/>
          </p:cNvSpPr>
          <p:nvPr>
            <p:ph type="pic" sz="quarter" idx="18" hasCustomPrompt="1"/>
          </p:nvPr>
        </p:nvSpPr>
        <p:spPr>
          <a:xfrm>
            <a:off x="665496" y="3779467"/>
            <a:ext cx="227455" cy="223512"/>
          </a:xfrm>
          <a:prstGeom prst="rect">
            <a:avLst/>
          </a:prstGeom>
        </p:spPr>
        <p:txBody>
          <a:bodyPr/>
          <a:lstStyle>
            <a:lvl1pPr marL="0" indent="0" algn="ctr">
              <a:buNone/>
              <a:defRPr sz="1200"/>
            </a:lvl1pPr>
          </a:lstStyle>
          <a:p>
            <a:r>
              <a:rPr lang="en-US"/>
              <a:t>X</a:t>
            </a:r>
          </a:p>
        </p:txBody>
      </p:sp>
      <p:sp>
        <p:nvSpPr>
          <p:cNvPr id="32" name="Text Placeholder 29">
            <a:extLst>
              <a:ext uri="{FF2B5EF4-FFF2-40B4-BE49-F238E27FC236}">
                <a16:creationId xmlns:a16="http://schemas.microsoft.com/office/drawing/2014/main" id="{696B12CB-6B0C-8B0B-7D65-D789704C6AF9}"/>
              </a:ext>
            </a:extLst>
          </p:cNvPr>
          <p:cNvSpPr>
            <a:spLocks noGrp="1"/>
          </p:cNvSpPr>
          <p:nvPr>
            <p:ph type="body" sz="quarter" idx="22" hasCustomPrompt="1"/>
          </p:nvPr>
        </p:nvSpPr>
        <p:spPr>
          <a:xfrm>
            <a:off x="1112838" y="3706075"/>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C&gt;</a:t>
            </a:r>
          </a:p>
        </p:txBody>
      </p:sp>
      <p:sp>
        <p:nvSpPr>
          <p:cNvPr id="29" name="Picture Placeholder 5">
            <a:extLst>
              <a:ext uri="{FF2B5EF4-FFF2-40B4-BE49-F238E27FC236}">
                <a16:creationId xmlns:a16="http://schemas.microsoft.com/office/drawing/2014/main" id="{AE35EF0C-F46C-D13D-144D-F333B9BF89B3}"/>
              </a:ext>
            </a:extLst>
          </p:cNvPr>
          <p:cNvSpPr>
            <a:spLocks noGrp="1"/>
          </p:cNvSpPr>
          <p:nvPr>
            <p:ph type="pic" sz="quarter" idx="19" hasCustomPrompt="1"/>
          </p:nvPr>
        </p:nvSpPr>
        <p:spPr>
          <a:xfrm>
            <a:off x="665495" y="4312148"/>
            <a:ext cx="227455" cy="223512"/>
          </a:xfrm>
          <a:prstGeom prst="rect">
            <a:avLst/>
          </a:prstGeom>
        </p:spPr>
        <p:txBody>
          <a:bodyPr/>
          <a:lstStyle>
            <a:lvl1pPr marL="0" indent="0" algn="ctr">
              <a:buNone/>
              <a:defRPr sz="1200"/>
            </a:lvl1pPr>
          </a:lstStyle>
          <a:p>
            <a:r>
              <a:rPr lang="en-US"/>
              <a:t>X</a:t>
            </a:r>
          </a:p>
        </p:txBody>
      </p:sp>
      <p:sp>
        <p:nvSpPr>
          <p:cNvPr id="33" name="Text Placeholder 29">
            <a:extLst>
              <a:ext uri="{FF2B5EF4-FFF2-40B4-BE49-F238E27FC236}">
                <a16:creationId xmlns:a16="http://schemas.microsoft.com/office/drawing/2014/main" id="{D9D5F928-4D24-9DB9-CF53-45B542CF407E}"/>
              </a:ext>
            </a:extLst>
          </p:cNvPr>
          <p:cNvSpPr>
            <a:spLocks noGrp="1"/>
          </p:cNvSpPr>
          <p:nvPr>
            <p:ph type="body" sz="quarter" idx="23" hasCustomPrompt="1"/>
          </p:nvPr>
        </p:nvSpPr>
        <p:spPr>
          <a:xfrm>
            <a:off x="1112838" y="424725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D&gt;</a:t>
            </a:r>
          </a:p>
        </p:txBody>
      </p:sp>
      <p:sp>
        <p:nvSpPr>
          <p:cNvPr id="18" name="Picture Placeholder 5">
            <a:extLst>
              <a:ext uri="{FF2B5EF4-FFF2-40B4-BE49-F238E27FC236}">
                <a16:creationId xmlns:a16="http://schemas.microsoft.com/office/drawing/2014/main" id="{A0B728EA-9275-F970-54A0-98BEA03FDAA8}"/>
              </a:ext>
            </a:extLst>
          </p:cNvPr>
          <p:cNvSpPr>
            <a:spLocks noGrp="1"/>
          </p:cNvSpPr>
          <p:nvPr>
            <p:ph type="pic" sz="quarter" idx="24" hasCustomPrompt="1"/>
          </p:nvPr>
        </p:nvSpPr>
        <p:spPr>
          <a:xfrm>
            <a:off x="665495" y="4854129"/>
            <a:ext cx="227455" cy="223512"/>
          </a:xfrm>
          <a:prstGeom prst="rect">
            <a:avLst/>
          </a:prstGeom>
        </p:spPr>
        <p:txBody>
          <a:bodyPr/>
          <a:lstStyle>
            <a:lvl1pPr marL="0" indent="0" algn="ctr">
              <a:buNone/>
              <a:defRPr sz="1200"/>
            </a:lvl1pPr>
          </a:lstStyle>
          <a:p>
            <a:r>
              <a:rPr lang="en-US"/>
              <a:t>X</a:t>
            </a:r>
          </a:p>
        </p:txBody>
      </p:sp>
      <p:sp>
        <p:nvSpPr>
          <p:cNvPr id="19" name="Text Placeholder 29">
            <a:extLst>
              <a:ext uri="{FF2B5EF4-FFF2-40B4-BE49-F238E27FC236}">
                <a16:creationId xmlns:a16="http://schemas.microsoft.com/office/drawing/2014/main" id="{F63965D6-8DC1-CE19-3803-C60AD337E681}"/>
              </a:ext>
            </a:extLst>
          </p:cNvPr>
          <p:cNvSpPr>
            <a:spLocks noGrp="1"/>
          </p:cNvSpPr>
          <p:nvPr>
            <p:ph type="body" sz="quarter" idx="25" hasCustomPrompt="1"/>
          </p:nvPr>
        </p:nvSpPr>
        <p:spPr>
          <a:xfrm>
            <a:off x="1112838" y="4789238"/>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E&gt;</a:t>
            </a:r>
          </a:p>
        </p:txBody>
      </p:sp>
      <p:sp>
        <p:nvSpPr>
          <p:cNvPr id="17" name="Picture Placeholder 5">
            <a:extLst>
              <a:ext uri="{FF2B5EF4-FFF2-40B4-BE49-F238E27FC236}">
                <a16:creationId xmlns:a16="http://schemas.microsoft.com/office/drawing/2014/main" id="{3CAF3CBF-8AA0-C2D3-464F-0BD046C73321}"/>
              </a:ext>
            </a:extLst>
          </p:cNvPr>
          <p:cNvSpPr>
            <a:spLocks noGrp="1"/>
          </p:cNvSpPr>
          <p:nvPr>
            <p:ph type="pic" sz="quarter" idx="31" hasCustomPrompt="1"/>
          </p:nvPr>
        </p:nvSpPr>
        <p:spPr>
          <a:xfrm>
            <a:off x="665495" y="5423480"/>
            <a:ext cx="227455" cy="223512"/>
          </a:xfrm>
          <a:prstGeom prst="rect">
            <a:avLst/>
          </a:prstGeom>
        </p:spPr>
        <p:txBody>
          <a:bodyPr/>
          <a:lstStyle>
            <a:lvl1pPr marL="0" indent="0" algn="ctr">
              <a:buNone/>
              <a:defRPr sz="1200"/>
            </a:lvl1pPr>
          </a:lstStyle>
          <a:p>
            <a:r>
              <a:rPr lang="en-US"/>
              <a:t>X</a:t>
            </a:r>
          </a:p>
        </p:txBody>
      </p:sp>
      <p:sp>
        <p:nvSpPr>
          <p:cNvPr id="21" name="Text Placeholder 29">
            <a:extLst>
              <a:ext uri="{FF2B5EF4-FFF2-40B4-BE49-F238E27FC236}">
                <a16:creationId xmlns:a16="http://schemas.microsoft.com/office/drawing/2014/main" id="{5BDE15EE-B678-B66D-EB06-0CEF84FBF414}"/>
              </a:ext>
            </a:extLst>
          </p:cNvPr>
          <p:cNvSpPr>
            <a:spLocks noGrp="1"/>
          </p:cNvSpPr>
          <p:nvPr>
            <p:ph type="body" sz="quarter" idx="32" hasCustomPrompt="1"/>
          </p:nvPr>
        </p:nvSpPr>
        <p:spPr>
          <a:xfrm>
            <a:off x="1112838" y="5358589"/>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F&gt;</a:t>
            </a:r>
          </a:p>
        </p:txBody>
      </p:sp>
      <p:sp>
        <p:nvSpPr>
          <p:cNvPr id="25" name="Text Placeholder 3">
            <a:extLst>
              <a:ext uri="{FF2B5EF4-FFF2-40B4-BE49-F238E27FC236}">
                <a16:creationId xmlns:a16="http://schemas.microsoft.com/office/drawing/2014/main" id="{A1F0693F-CFE7-0DBD-B0AD-16D66F7C58BF}"/>
              </a:ext>
            </a:extLst>
          </p:cNvPr>
          <p:cNvSpPr>
            <a:spLocks noGrp="1"/>
          </p:cNvSpPr>
          <p:nvPr>
            <p:ph type="body" sz="quarter" idx="30"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91804952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lose: Exit Ticket 3">
    <p:spTree>
      <p:nvGrpSpPr>
        <p:cNvPr id="1" name=""/>
        <p:cNvGrpSpPr/>
        <p:nvPr/>
      </p:nvGrpSpPr>
      <p:grpSpPr>
        <a:xfrm>
          <a:off x="0" y="0"/>
          <a:ext cx="0" cy="0"/>
          <a:chOff x="0" y="0"/>
          <a:chExt cx="0" cy="0"/>
        </a:xfrm>
      </p:grpSpPr>
      <p:sp>
        <p:nvSpPr>
          <p:cNvPr id="16" name="Text Placeholder 8">
            <a:extLst>
              <a:ext uri="{FF2B5EF4-FFF2-40B4-BE49-F238E27FC236}">
                <a16:creationId xmlns:a16="http://schemas.microsoft.com/office/drawing/2014/main" id="{B9BEB10A-8D66-6FA8-BC4F-C1BBFF6DF6D3}"/>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&lt;Close: Exit Ticket&gt;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6" name="Picture Placeholder 5">
            <a:extLst>
              <a:ext uri="{FF2B5EF4-FFF2-40B4-BE49-F238E27FC236}">
                <a16:creationId xmlns:a16="http://schemas.microsoft.com/office/drawing/2014/main" id="{9A88CF2D-BB0E-C93C-FF9A-F7AB63AB4011}"/>
              </a:ext>
            </a:extLst>
          </p:cNvPr>
          <p:cNvSpPr>
            <a:spLocks noGrp="1"/>
          </p:cNvSpPr>
          <p:nvPr>
            <p:ph type="pic" sz="quarter" idx="16" hasCustomPrompt="1"/>
          </p:nvPr>
        </p:nvSpPr>
        <p:spPr>
          <a:xfrm>
            <a:off x="665497" y="2767257"/>
            <a:ext cx="227455" cy="223512"/>
          </a:xfrm>
          <a:prstGeom prst="rect">
            <a:avLst/>
          </a:prstGeom>
        </p:spPr>
        <p:txBody>
          <a:bodyPr/>
          <a:lstStyle>
            <a:lvl1pPr marL="0" indent="0" algn="ctr">
              <a:buNone/>
              <a:defRPr sz="1200"/>
            </a:lvl1pPr>
          </a:lstStyle>
          <a:p>
            <a:r>
              <a:rPr lang="en-US"/>
              <a:t>X</a:t>
            </a:r>
          </a:p>
        </p:txBody>
      </p:sp>
      <p:sp>
        <p:nvSpPr>
          <p:cNvPr id="3" name="Content Placeholder 2">
            <a:extLst>
              <a:ext uri="{FF2B5EF4-FFF2-40B4-BE49-F238E27FC236}">
                <a16:creationId xmlns:a16="http://schemas.microsoft.com/office/drawing/2014/main" id="{7E92C30A-2A6E-073C-8EBF-5FFE8312A30E}"/>
              </a:ext>
            </a:extLst>
          </p:cNvPr>
          <p:cNvSpPr>
            <a:spLocks noGrp="1"/>
          </p:cNvSpPr>
          <p:nvPr>
            <p:ph sz="quarter" idx="28" hasCustomPrompt="1"/>
          </p:nvPr>
        </p:nvSpPr>
        <p:spPr>
          <a:xfrm>
            <a:off x="109172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27" name="Picture Placeholder 5">
            <a:extLst>
              <a:ext uri="{FF2B5EF4-FFF2-40B4-BE49-F238E27FC236}">
                <a16:creationId xmlns:a16="http://schemas.microsoft.com/office/drawing/2014/main" id="{3C509939-C501-8223-F07E-E713594BE182}"/>
              </a:ext>
            </a:extLst>
          </p:cNvPr>
          <p:cNvSpPr>
            <a:spLocks noGrp="1"/>
          </p:cNvSpPr>
          <p:nvPr>
            <p:ph type="pic" sz="quarter" idx="17" hasCustomPrompt="1"/>
          </p:nvPr>
        </p:nvSpPr>
        <p:spPr>
          <a:xfrm>
            <a:off x="3408697" y="2767257"/>
            <a:ext cx="227455" cy="223512"/>
          </a:xfrm>
          <a:prstGeom prst="rect">
            <a:avLst/>
          </a:prstGeom>
        </p:spPr>
        <p:txBody>
          <a:bodyPr/>
          <a:lstStyle>
            <a:lvl1pPr marL="0" indent="0" algn="ctr">
              <a:buNone/>
              <a:defRPr sz="1200"/>
            </a:lvl1pPr>
          </a:lstStyle>
          <a:p>
            <a:r>
              <a:rPr lang="en-US"/>
              <a:t>X</a:t>
            </a:r>
          </a:p>
        </p:txBody>
      </p:sp>
      <p:sp>
        <p:nvSpPr>
          <p:cNvPr id="25" name="Content Placeholder 2">
            <a:extLst>
              <a:ext uri="{FF2B5EF4-FFF2-40B4-BE49-F238E27FC236}">
                <a16:creationId xmlns:a16="http://schemas.microsoft.com/office/drawing/2014/main" id="{93A59393-85C7-8BCC-2858-528DA1632058}"/>
              </a:ext>
            </a:extLst>
          </p:cNvPr>
          <p:cNvSpPr>
            <a:spLocks noGrp="1"/>
          </p:cNvSpPr>
          <p:nvPr>
            <p:ph sz="quarter" idx="29" hasCustomPrompt="1"/>
          </p:nvPr>
        </p:nvSpPr>
        <p:spPr>
          <a:xfrm>
            <a:off x="383381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28" name="Picture Placeholder 5">
            <a:extLst>
              <a:ext uri="{FF2B5EF4-FFF2-40B4-BE49-F238E27FC236}">
                <a16:creationId xmlns:a16="http://schemas.microsoft.com/office/drawing/2014/main" id="{72ABBF94-26D3-90AA-215F-00EBEFEC1A56}"/>
              </a:ext>
            </a:extLst>
          </p:cNvPr>
          <p:cNvSpPr>
            <a:spLocks noGrp="1"/>
          </p:cNvSpPr>
          <p:nvPr>
            <p:ph type="pic" sz="quarter" idx="18" hasCustomPrompt="1"/>
          </p:nvPr>
        </p:nvSpPr>
        <p:spPr>
          <a:xfrm>
            <a:off x="665496" y="3779467"/>
            <a:ext cx="227455" cy="223512"/>
          </a:xfrm>
          <a:prstGeom prst="rect">
            <a:avLst/>
          </a:prstGeom>
        </p:spPr>
        <p:txBody>
          <a:bodyPr/>
          <a:lstStyle>
            <a:lvl1pPr marL="0" indent="0" algn="ctr">
              <a:buNone/>
              <a:defRPr sz="1200"/>
            </a:lvl1pPr>
          </a:lstStyle>
          <a:p>
            <a:r>
              <a:rPr lang="en-US"/>
              <a:t>X</a:t>
            </a:r>
          </a:p>
        </p:txBody>
      </p:sp>
      <p:sp>
        <p:nvSpPr>
          <p:cNvPr id="34" name="Content Placeholder 2">
            <a:extLst>
              <a:ext uri="{FF2B5EF4-FFF2-40B4-BE49-F238E27FC236}">
                <a16:creationId xmlns:a16="http://schemas.microsoft.com/office/drawing/2014/main" id="{F7E439BF-47E8-DE3E-0510-378E997260E0}"/>
              </a:ext>
            </a:extLst>
          </p:cNvPr>
          <p:cNvSpPr>
            <a:spLocks noGrp="1"/>
          </p:cNvSpPr>
          <p:nvPr>
            <p:ph sz="quarter" idx="30" hasCustomPrompt="1"/>
          </p:nvPr>
        </p:nvSpPr>
        <p:spPr>
          <a:xfrm>
            <a:off x="1091723" y="3778423"/>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29" name="Picture Placeholder 5">
            <a:extLst>
              <a:ext uri="{FF2B5EF4-FFF2-40B4-BE49-F238E27FC236}">
                <a16:creationId xmlns:a16="http://schemas.microsoft.com/office/drawing/2014/main" id="{AE35EF0C-F46C-D13D-144D-F333B9BF89B3}"/>
              </a:ext>
            </a:extLst>
          </p:cNvPr>
          <p:cNvSpPr>
            <a:spLocks noGrp="1"/>
          </p:cNvSpPr>
          <p:nvPr>
            <p:ph type="pic" sz="quarter" idx="19" hasCustomPrompt="1"/>
          </p:nvPr>
        </p:nvSpPr>
        <p:spPr>
          <a:xfrm>
            <a:off x="3408697" y="3778423"/>
            <a:ext cx="227455" cy="223512"/>
          </a:xfrm>
          <a:prstGeom prst="rect">
            <a:avLst/>
          </a:prstGeom>
        </p:spPr>
        <p:txBody>
          <a:bodyPr/>
          <a:lstStyle>
            <a:lvl1pPr marL="0" indent="0" algn="ctr">
              <a:buNone/>
              <a:defRPr sz="1200"/>
            </a:lvl1pPr>
          </a:lstStyle>
          <a:p>
            <a:r>
              <a:rPr lang="en-US"/>
              <a:t>X</a:t>
            </a:r>
          </a:p>
        </p:txBody>
      </p:sp>
      <p:sp>
        <p:nvSpPr>
          <p:cNvPr id="35" name="Content Placeholder 2">
            <a:extLst>
              <a:ext uri="{FF2B5EF4-FFF2-40B4-BE49-F238E27FC236}">
                <a16:creationId xmlns:a16="http://schemas.microsoft.com/office/drawing/2014/main" id="{19AF16FB-D6F7-90F6-DF94-756AAF5997FF}"/>
              </a:ext>
            </a:extLst>
          </p:cNvPr>
          <p:cNvSpPr>
            <a:spLocks noGrp="1"/>
          </p:cNvSpPr>
          <p:nvPr>
            <p:ph sz="quarter" idx="31" hasCustomPrompt="1"/>
          </p:nvPr>
        </p:nvSpPr>
        <p:spPr>
          <a:xfrm>
            <a:off x="3833812" y="3778422"/>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18" name="Picture Placeholder 5">
            <a:extLst>
              <a:ext uri="{FF2B5EF4-FFF2-40B4-BE49-F238E27FC236}">
                <a16:creationId xmlns:a16="http://schemas.microsoft.com/office/drawing/2014/main" id="{A0B728EA-9275-F970-54A0-98BEA03FDAA8}"/>
              </a:ext>
            </a:extLst>
          </p:cNvPr>
          <p:cNvSpPr>
            <a:spLocks noGrp="1"/>
          </p:cNvSpPr>
          <p:nvPr>
            <p:ph type="pic" sz="quarter" idx="24" hasCustomPrompt="1"/>
          </p:nvPr>
        </p:nvSpPr>
        <p:spPr>
          <a:xfrm>
            <a:off x="665495" y="4854129"/>
            <a:ext cx="227455" cy="223512"/>
          </a:xfrm>
          <a:prstGeom prst="rect">
            <a:avLst/>
          </a:prstGeom>
        </p:spPr>
        <p:txBody>
          <a:bodyPr/>
          <a:lstStyle>
            <a:lvl1pPr marL="0" indent="0" algn="ctr">
              <a:buNone/>
              <a:defRPr sz="1200"/>
            </a:lvl1pPr>
          </a:lstStyle>
          <a:p>
            <a:r>
              <a:rPr lang="en-US"/>
              <a:t>X</a:t>
            </a:r>
          </a:p>
        </p:txBody>
      </p:sp>
      <p:sp>
        <p:nvSpPr>
          <p:cNvPr id="36" name="Content Placeholder 2">
            <a:extLst>
              <a:ext uri="{FF2B5EF4-FFF2-40B4-BE49-F238E27FC236}">
                <a16:creationId xmlns:a16="http://schemas.microsoft.com/office/drawing/2014/main" id="{8F711B13-CE66-F0B7-9DED-FC2A5A8F3B26}"/>
              </a:ext>
            </a:extLst>
          </p:cNvPr>
          <p:cNvSpPr>
            <a:spLocks noGrp="1"/>
          </p:cNvSpPr>
          <p:nvPr>
            <p:ph sz="quarter" idx="32" hasCustomPrompt="1"/>
          </p:nvPr>
        </p:nvSpPr>
        <p:spPr>
          <a:xfrm>
            <a:off x="1091723" y="4851929"/>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17" name="Text Placeholder 3">
            <a:extLst>
              <a:ext uri="{FF2B5EF4-FFF2-40B4-BE49-F238E27FC236}">
                <a16:creationId xmlns:a16="http://schemas.microsoft.com/office/drawing/2014/main" id="{7236D15D-9804-E22E-C837-C0C6E8976BFB}"/>
              </a:ext>
            </a:extLst>
          </p:cNvPr>
          <p:cNvSpPr>
            <a:spLocks noGrp="1"/>
          </p:cNvSpPr>
          <p:nvPr>
            <p:ph type="body" sz="quarter" idx="33"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343903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rt - 4QuadGrid-IntroText">
    <p:spTree>
      <p:nvGrpSpPr>
        <p:cNvPr id="1" name=""/>
        <p:cNvGrpSpPr/>
        <p:nvPr/>
      </p:nvGrpSpPr>
      <p:grpSpPr>
        <a:xfrm>
          <a:off x="0" y="0"/>
          <a:ext cx="0" cy="0"/>
          <a:chOff x="0" y="0"/>
          <a:chExt cx="0" cy="0"/>
        </a:xfrm>
      </p:grpSpPr>
      <p:sp>
        <p:nvSpPr>
          <p:cNvPr id="19" name="Text Placeholder 8">
            <a:extLst>
              <a:ext uri="{FF2B5EF4-FFF2-40B4-BE49-F238E27FC236}">
                <a16:creationId xmlns:a16="http://schemas.microsoft.com/office/drawing/2014/main" id="{FFEFB74D-04C2-0149-9F9A-72D2B4CDF920}"/>
              </a:ext>
            </a:extLst>
          </p:cNvPr>
          <p:cNvSpPr>
            <a:spLocks noGrp="1"/>
          </p:cNvSpPr>
          <p:nvPr>
            <p:ph type="body" sz="quarter" idx="17"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24" name="Content Placeholder 23">
            <a:extLst>
              <a:ext uri="{FF2B5EF4-FFF2-40B4-BE49-F238E27FC236}">
                <a16:creationId xmlns:a16="http://schemas.microsoft.com/office/drawing/2014/main" id="{2C8C66B2-1203-A140-870B-8739641F9070}"/>
              </a:ext>
            </a:extLst>
          </p:cNvPr>
          <p:cNvSpPr>
            <a:spLocks noGrp="1"/>
          </p:cNvSpPr>
          <p:nvPr>
            <p:ph sz="quarter" idx="16" hasCustomPrompt="1"/>
          </p:nvPr>
        </p:nvSpPr>
        <p:spPr>
          <a:xfrm>
            <a:off x="393700" y="1704665"/>
            <a:ext cx="7448550" cy="733425"/>
          </a:xfrm>
          <a:prstGeom prst="rect">
            <a:avLst/>
          </a:prstGeom>
        </p:spPr>
        <p:txBody>
          <a:bodyPr/>
          <a:lstStyle>
            <a:lvl1pPr marL="0" indent="0">
              <a:buNone/>
              <a:defRPr sz="2800"/>
            </a:lvl1pPr>
          </a:lstStyle>
          <a:p>
            <a:pPr lvl="0"/>
            <a:r>
              <a:rPr lang="en-US"/>
              <a:t>&lt;Intro Text, Up to two lines&gt;</a:t>
            </a:r>
          </a:p>
        </p:txBody>
      </p:sp>
      <p:sp>
        <p:nvSpPr>
          <p:cNvPr id="20" name="Text Placeholder 3">
            <a:extLst>
              <a:ext uri="{FF2B5EF4-FFF2-40B4-BE49-F238E27FC236}">
                <a16:creationId xmlns:a16="http://schemas.microsoft.com/office/drawing/2014/main" id="{04ED5D8C-C4FE-C74C-95D9-E7EE040A6126}"/>
              </a:ext>
            </a:extLst>
          </p:cNvPr>
          <p:cNvSpPr>
            <a:spLocks noGrp="1"/>
          </p:cNvSpPr>
          <p:nvPr>
            <p:ph type="body" sz="quarter" idx="18" hasCustomPrompt="1"/>
          </p:nvPr>
        </p:nvSpPr>
        <p:spPr>
          <a:xfrm>
            <a:off x="3757898" y="3806389"/>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85449" y="2615455"/>
            <a:ext cx="3651159" cy="1512616"/>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21" name="Text Placeholder 3">
            <a:extLst>
              <a:ext uri="{FF2B5EF4-FFF2-40B4-BE49-F238E27FC236}">
                <a16:creationId xmlns:a16="http://schemas.microsoft.com/office/drawing/2014/main" id="{ADB40D26-D012-8349-A6AD-1D9C962771FB}"/>
              </a:ext>
            </a:extLst>
          </p:cNvPr>
          <p:cNvSpPr>
            <a:spLocks noGrp="1"/>
          </p:cNvSpPr>
          <p:nvPr>
            <p:ph type="body" sz="quarter" idx="19" hasCustomPrompt="1"/>
          </p:nvPr>
        </p:nvSpPr>
        <p:spPr>
          <a:xfrm>
            <a:off x="4167984" y="3805242"/>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208578" y="2615456"/>
            <a:ext cx="3651159" cy="1512616"/>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sp>
        <p:nvSpPr>
          <p:cNvPr id="22" name="Text Placeholder 3">
            <a:extLst>
              <a:ext uri="{FF2B5EF4-FFF2-40B4-BE49-F238E27FC236}">
                <a16:creationId xmlns:a16="http://schemas.microsoft.com/office/drawing/2014/main" id="{E6EDDF67-5EDF-C04A-8284-74FE8B41FB40}"/>
              </a:ext>
            </a:extLst>
          </p:cNvPr>
          <p:cNvSpPr>
            <a:spLocks noGrp="1"/>
          </p:cNvSpPr>
          <p:nvPr>
            <p:ph type="body" sz="quarter" idx="20" hasCustomPrompt="1"/>
          </p:nvPr>
        </p:nvSpPr>
        <p:spPr>
          <a:xfrm>
            <a:off x="3757897" y="4210513"/>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3" name="Content Placeholder 19">
            <a:extLst>
              <a:ext uri="{FF2B5EF4-FFF2-40B4-BE49-F238E27FC236}">
                <a16:creationId xmlns:a16="http://schemas.microsoft.com/office/drawing/2014/main" id="{5336B8A3-9349-654E-B2C2-5960664C6396}"/>
              </a:ext>
            </a:extLst>
          </p:cNvPr>
          <p:cNvSpPr>
            <a:spLocks noGrp="1"/>
          </p:cNvSpPr>
          <p:nvPr>
            <p:ph sz="quarter" idx="14" hasCustomPrompt="1"/>
          </p:nvPr>
        </p:nvSpPr>
        <p:spPr>
          <a:xfrm>
            <a:off x="394188" y="4259072"/>
            <a:ext cx="3637262" cy="1581848"/>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C&gt;</a:t>
            </a:r>
            <a:endParaRPr lang="en-US"/>
          </a:p>
        </p:txBody>
      </p:sp>
      <p:sp>
        <p:nvSpPr>
          <p:cNvPr id="23" name="Text Placeholder 3">
            <a:extLst>
              <a:ext uri="{FF2B5EF4-FFF2-40B4-BE49-F238E27FC236}">
                <a16:creationId xmlns:a16="http://schemas.microsoft.com/office/drawing/2014/main" id="{FF834B83-AF79-B04A-BB51-D3E38278674F}"/>
              </a:ext>
            </a:extLst>
          </p:cNvPr>
          <p:cNvSpPr>
            <a:spLocks noGrp="1"/>
          </p:cNvSpPr>
          <p:nvPr>
            <p:ph type="body" sz="quarter" idx="21" hasCustomPrompt="1"/>
          </p:nvPr>
        </p:nvSpPr>
        <p:spPr>
          <a:xfrm>
            <a:off x="4167984" y="4210512"/>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4" name="Content Placeholder 19">
            <a:extLst>
              <a:ext uri="{FF2B5EF4-FFF2-40B4-BE49-F238E27FC236}">
                <a16:creationId xmlns:a16="http://schemas.microsoft.com/office/drawing/2014/main" id="{A42EDCA7-8D04-3644-8A5F-E8138A626007}"/>
              </a:ext>
            </a:extLst>
          </p:cNvPr>
          <p:cNvSpPr>
            <a:spLocks noGrp="1"/>
          </p:cNvSpPr>
          <p:nvPr>
            <p:ph sz="quarter" idx="15" hasCustomPrompt="1"/>
          </p:nvPr>
        </p:nvSpPr>
        <p:spPr>
          <a:xfrm>
            <a:off x="4203419" y="4259071"/>
            <a:ext cx="3651159" cy="1581847"/>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D&gt;</a:t>
            </a:r>
            <a:endParaRPr lang="en-US"/>
          </a:p>
        </p:txBody>
      </p:sp>
      <p:cxnSp>
        <p:nvCxnSpPr>
          <p:cNvPr id="8" name="Straight Connector 7">
            <a:extLst>
              <a:ext uri="{FF2B5EF4-FFF2-40B4-BE49-F238E27FC236}">
                <a16:creationId xmlns:a16="http://schemas.microsoft.com/office/drawing/2014/main" id="{48E5C579-97BE-B945-9924-F6585BDBEF33}"/>
              </a:ext>
            </a:extLst>
          </p:cNvPr>
          <p:cNvCxnSpPr>
            <a:cxnSpLocks/>
          </p:cNvCxnSpPr>
          <p:nvPr userDrawn="1"/>
        </p:nvCxnSpPr>
        <p:spPr>
          <a:xfrm flipH="1">
            <a:off x="319519" y="4197303"/>
            <a:ext cx="7600988" cy="0"/>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2553686"/>
            <a:ext cx="0" cy="3287233"/>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144128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lose: Exit Ticket 4">
    <p:spTree>
      <p:nvGrpSpPr>
        <p:cNvPr id="1" name=""/>
        <p:cNvGrpSpPr/>
        <p:nvPr/>
      </p:nvGrpSpPr>
      <p:grpSpPr>
        <a:xfrm>
          <a:off x="0" y="0"/>
          <a:ext cx="0" cy="0"/>
          <a:chOff x="0" y="0"/>
          <a:chExt cx="0" cy="0"/>
        </a:xfrm>
      </p:grpSpPr>
      <p:sp>
        <p:nvSpPr>
          <p:cNvPr id="24" name="Text Placeholder 8">
            <a:extLst>
              <a:ext uri="{FF2B5EF4-FFF2-40B4-BE49-F238E27FC236}">
                <a16:creationId xmlns:a16="http://schemas.microsoft.com/office/drawing/2014/main" id="{61420D27-C301-10D5-23F5-3A85BDAEB331}"/>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&lt;Close: Exit Ticket&gt;</a:t>
            </a:r>
          </a:p>
        </p:txBody>
      </p:sp>
      <p:sp>
        <p:nvSpPr>
          <p:cNvPr id="20" name="Picture Placeholder 6">
            <a:extLst>
              <a:ext uri="{FF2B5EF4-FFF2-40B4-BE49-F238E27FC236}">
                <a16:creationId xmlns:a16="http://schemas.microsoft.com/office/drawing/2014/main" id="{F90110E9-9F3D-89C6-C527-7C12E0E43661}"/>
              </a:ext>
            </a:extLst>
          </p:cNvPr>
          <p:cNvSpPr>
            <a:spLocks noGrp="1"/>
          </p:cNvSpPr>
          <p:nvPr>
            <p:ph type="pic" sz="quarter" idx="15" hasCustomPrompt="1"/>
          </p:nvPr>
        </p:nvSpPr>
        <p:spPr>
          <a:xfrm>
            <a:off x="187692" y="938462"/>
            <a:ext cx="413887" cy="431921"/>
          </a:xfrm>
          <a:prstGeom prst="rect">
            <a:avLst/>
          </a:prstGeom>
        </p:spPr>
        <p:txBody>
          <a:bodyPr>
            <a:noAutofit/>
          </a:bodyPr>
          <a:lstStyle>
            <a:lvl1pPr marL="0" indent="0">
              <a:buNone/>
              <a:defRPr sz="2400"/>
            </a:lvl1pPr>
          </a:lstStyle>
          <a:p>
            <a:r>
              <a:rPr lang="en-US"/>
              <a:t>#</a:t>
            </a:r>
          </a:p>
        </p:txBody>
      </p:sp>
      <p:sp>
        <p:nvSpPr>
          <p:cNvPr id="21" name="Content Placeholder 3">
            <a:extLst>
              <a:ext uri="{FF2B5EF4-FFF2-40B4-BE49-F238E27FC236}">
                <a16:creationId xmlns:a16="http://schemas.microsoft.com/office/drawing/2014/main" id="{522E35DF-C03B-0A08-CC01-B46856365EDC}"/>
              </a:ext>
            </a:extLst>
          </p:cNvPr>
          <p:cNvSpPr>
            <a:spLocks noGrp="1"/>
          </p:cNvSpPr>
          <p:nvPr>
            <p:ph sz="quarter" idx="10" hasCustomPrompt="1"/>
          </p:nvPr>
        </p:nvSpPr>
        <p:spPr>
          <a:xfrm>
            <a:off x="665497" y="948109"/>
            <a:ext cx="5486400" cy="644593"/>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8" name="Content Placeholder 3">
            <a:extLst>
              <a:ext uri="{FF2B5EF4-FFF2-40B4-BE49-F238E27FC236}">
                <a16:creationId xmlns:a16="http://schemas.microsoft.com/office/drawing/2014/main" id="{E867CE0F-AC0F-BE3E-F0E6-C0162FF158F6}"/>
              </a:ext>
            </a:extLst>
          </p:cNvPr>
          <p:cNvSpPr>
            <a:spLocks noGrp="1"/>
          </p:cNvSpPr>
          <p:nvPr>
            <p:ph sz="quarter" idx="32" hasCustomPrompt="1"/>
          </p:nvPr>
        </p:nvSpPr>
        <p:spPr>
          <a:xfrm>
            <a:off x="6327648" y="947446"/>
            <a:ext cx="2502027" cy="1136504"/>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32" name="Content Placeholder 3">
            <a:extLst>
              <a:ext uri="{FF2B5EF4-FFF2-40B4-BE49-F238E27FC236}">
                <a16:creationId xmlns:a16="http://schemas.microsoft.com/office/drawing/2014/main" id="{51F92A5C-2A63-20B2-26DD-581E8417C188}"/>
              </a:ext>
            </a:extLst>
          </p:cNvPr>
          <p:cNvSpPr>
            <a:spLocks noGrp="1"/>
          </p:cNvSpPr>
          <p:nvPr>
            <p:ph sz="quarter" idx="37" hasCustomPrompt="1"/>
          </p:nvPr>
        </p:nvSpPr>
        <p:spPr>
          <a:xfrm>
            <a:off x="661229" y="1668973"/>
            <a:ext cx="5486400" cy="78423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22" name="Text Placeholder 3">
            <a:extLst>
              <a:ext uri="{FF2B5EF4-FFF2-40B4-BE49-F238E27FC236}">
                <a16:creationId xmlns:a16="http://schemas.microsoft.com/office/drawing/2014/main" id="{B6A51337-63DA-10DA-DEA6-DEEA8EB55CE3}"/>
              </a:ext>
            </a:extLst>
          </p:cNvPr>
          <p:cNvSpPr>
            <a:spLocks noGrp="1"/>
          </p:cNvSpPr>
          <p:nvPr>
            <p:ph type="body" sz="quarter" idx="16" hasCustomPrompt="1"/>
          </p:nvPr>
        </p:nvSpPr>
        <p:spPr>
          <a:xfrm>
            <a:off x="5202999" y="260984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25" name="Text Placeholder 3">
            <a:extLst>
              <a:ext uri="{FF2B5EF4-FFF2-40B4-BE49-F238E27FC236}">
                <a16:creationId xmlns:a16="http://schemas.microsoft.com/office/drawing/2014/main" id="{2F6CFFA0-1DA9-3DC0-900F-9615C07CB378}"/>
              </a:ext>
            </a:extLst>
          </p:cNvPr>
          <p:cNvSpPr>
            <a:spLocks noGrp="1"/>
          </p:cNvSpPr>
          <p:nvPr>
            <p:ph type="body" sz="quarter" idx="17" hasCustomPrompt="1"/>
          </p:nvPr>
        </p:nvSpPr>
        <p:spPr>
          <a:xfrm>
            <a:off x="6096759" y="260984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5" name="Content Placeholder 4">
            <a:extLst>
              <a:ext uri="{FF2B5EF4-FFF2-40B4-BE49-F238E27FC236}">
                <a16:creationId xmlns:a16="http://schemas.microsoft.com/office/drawing/2014/main" id="{57F41DDF-92D2-9AC8-39D8-E1492C1C9F1A}"/>
              </a:ext>
            </a:extLst>
          </p:cNvPr>
          <p:cNvSpPr>
            <a:spLocks noGrp="1"/>
          </p:cNvSpPr>
          <p:nvPr>
            <p:ph sz="quarter" idx="33" hasCustomPrompt="1"/>
          </p:nvPr>
        </p:nvSpPr>
        <p:spPr>
          <a:xfrm>
            <a:off x="665163" y="3064510"/>
            <a:ext cx="5427662"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34" name="Picture Placeholder 5">
            <a:extLst>
              <a:ext uri="{FF2B5EF4-FFF2-40B4-BE49-F238E27FC236}">
                <a16:creationId xmlns:a16="http://schemas.microsoft.com/office/drawing/2014/main" id="{D17F8401-DD40-50F2-DAE1-E1577CFCD895}"/>
              </a:ext>
            </a:extLst>
          </p:cNvPr>
          <p:cNvSpPr>
            <a:spLocks noGrp="1"/>
          </p:cNvSpPr>
          <p:nvPr>
            <p:ph type="pic" sz="quarter" idx="22" hasCustomPrompt="1"/>
          </p:nvPr>
        </p:nvSpPr>
        <p:spPr>
          <a:xfrm>
            <a:off x="5568696" y="3128085"/>
            <a:ext cx="227455" cy="223512"/>
          </a:xfrm>
          <a:prstGeom prst="rect">
            <a:avLst/>
          </a:prstGeom>
        </p:spPr>
        <p:txBody>
          <a:bodyPr/>
          <a:lstStyle>
            <a:lvl1pPr marL="0" indent="0" algn="ctr">
              <a:buNone/>
              <a:defRPr sz="1200"/>
            </a:lvl1pPr>
          </a:lstStyle>
          <a:p>
            <a:r>
              <a:rPr lang="en-US"/>
              <a:t>X</a:t>
            </a:r>
          </a:p>
        </p:txBody>
      </p:sp>
      <p:sp>
        <p:nvSpPr>
          <p:cNvPr id="35" name="Picture Placeholder 5">
            <a:extLst>
              <a:ext uri="{FF2B5EF4-FFF2-40B4-BE49-F238E27FC236}">
                <a16:creationId xmlns:a16="http://schemas.microsoft.com/office/drawing/2014/main" id="{D7490430-B855-D99C-117A-077540E5125C}"/>
              </a:ext>
            </a:extLst>
          </p:cNvPr>
          <p:cNvSpPr>
            <a:spLocks noGrp="1"/>
          </p:cNvSpPr>
          <p:nvPr>
            <p:ph type="pic" sz="quarter" idx="23" hasCustomPrompt="1"/>
          </p:nvPr>
        </p:nvSpPr>
        <p:spPr>
          <a:xfrm>
            <a:off x="6462456" y="3128085"/>
            <a:ext cx="227455" cy="223512"/>
          </a:xfrm>
          <a:prstGeom prst="rect">
            <a:avLst/>
          </a:prstGeom>
        </p:spPr>
        <p:txBody>
          <a:bodyPr/>
          <a:lstStyle>
            <a:lvl1pPr marL="0" indent="0" algn="ctr">
              <a:buNone/>
              <a:defRPr sz="1200"/>
            </a:lvl1pPr>
          </a:lstStyle>
          <a:p>
            <a:r>
              <a:rPr lang="en-US"/>
              <a:t>X</a:t>
            </a:r>
          </a:p>
        </p:txBody>
      </p:sp>
      <p:sp>
        <p:nvSpPr>
          <p:cNvPr id="29" name="Content Placeholder 4">
            <a:extLst>
              <a:ext uri="{FF2B5EF4-FFF2-40B4-BE49-F238E27FC236}">
                <a16:creationId xmlns:a16="http://schemas.microsoft.com/office/drawing/2014/main" id="{BDADCD9F-BB78-ED3C-039E-E88EDAA4EB10}"/>
              </a:ext>
            </a:extLst>
          </p:cNvPr>
          <p:cNvSpPr>
            <a:spLocks noGrp="1"/>
          </p:cNvSpPr>
          <p:nvPr>
            <p:ph sz="quarter" idx="34" hasCustomPrompt="1"/>
          </p:nvPr>
        </p:nvSpPr>
        <p:spPr>
          <a:xfrm>
            <a:off x="663967" y="3468089"/>
            <a:ext cx="5427662"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37" name="Picture Placeholder 5">
            <a:extLst>
              <a:ext uri="{FF2B5EF4-FFF2-40B4-BE49-F238E27FC236}">
                <a16:creationId xmlns:a16="http://schemas.microsoft.com/office/drawing/2014/main" id="{FDBF8509-EAA3-5C18-9EA4-97C9E5A5B856}"/>
              </a:ext>
            </a:extLst>
          </p:cNvPr>
          <p:cNvSpPr>
            <a:spLocks noGrp="1"/>
          </p:cNvSpPr>
          <p:nvPr>
            <p:ph type="pic" sz="quarter" idx="24" hasCustomPrompt="1"/>
          </p:nvPr>
        </p:nvSpPr>
        <p:spPr>
          <a:xfrm>
            <a:off x="5568696" y="3557548"/>
            <a:ext cx="227455" cy="223512"/>
          </a:xfrm>
          <a:prstGeom prst="rect">
            <a:avLst/>
          </a:prstGeom>
        </p:spPr>
        <p:txBody>
          <a:bodyPr/>
          <a:lstStyle>
            <a:lvl1pPr marL="0" indent="0" algn="ctr">
              <a:buNone/>
              <a:defRPr sz="1200"/>
            </a:lvl1pPr>
          </a:lstStyle>
          <a:p>
            <a:r>
              <a:rPr lang="en-US"/>
              <a:t>X</a:t>
            </a:r>
          </a:p>
        </p:txBody>
      </p:sp>
      <p:sp>
        <p:nvSpPr>
          <p:cNvPr id="38" name="Picture Placeholder 5">
            <a:extLst>
              <a:ext uri="{FF2B5EF4-FFF2-40B4-BE49-F238E27FC236}">
                <a16:creationId xmlns:a16="http://schemas.microsoft.com/office/drawing/2014/main" id="{5F9A9446-7626-EA98-C6BF-8B1B97C54438}"/>
              </a:ext>
            </a:extLst>
          </p:cNvPr>
          <p:cNvSpPr>
            <a:spLocks noGrp="1"/>
          </p:cNvSpPr>
          <p:nvPr>
            <p:ph type="pic" sz="quarter" idx="25" hasCustomPrompt="1"/>
          </p:nvPr>
        </p:nvSpPr>
        <p:spPr>
          <a:xfrm>
            <a:off x="6462456" y="3557548"/>
            <a:ext cx="227455" cy="223512"/>
          </a:xfrm>
          <a:prstGeom prst="rect">
            <a:avLst/>
          </a:prstGeom>
        </p:spPr>
        <p:txBody>
          <a:bodyPr/>
          <a:lstStyle>
            <a:lvl1pPr marL="0" indent="0" algn="ctr">
              <a:buNone/>
              <a:defRPr sz="1200"/>
            </a:lvl1pPr>
          </a:lstStyle>
          <a:p>
            <a:r>
              <a:rPr lang="en-US"/>
              <a:t>X</a:t>
            </a:r>
          </a:p>
        </p:txBody>
      </p:sp>
      <p:sp>
        <p:nvSpPr>
          <p:cNvPr id="30" name="Content Placeholder 4">
            <a:extLst>
              <a:ext uri="{FF2B5EF4-FFF2-40B4-BE49-F238E27FC236}">
                <a16:creationId xmlns:a16="http://schemas.microsoft.com/office/drawing/2014/main" id="{4BBC8C14-944F-1DB3-4F25-B19B6BE6440E}"/>
              </a:ext>
            </a:extLst>
          </p:cNvPr>
          <p:cNvSpPr>
            <a:spLocks noGrp="1"/>
          </p:cNvSpPr>
          <p:nvPr>
            <p:ph sz="quarter" idx="35" hasCustomPrompt="1"/>
          </p:nvPr>
        </p:nvSpPr>
        <p:spPr>
          <a:xfrm>
            <a:off x="663967" y="3869927"/>
            <a:ext cx="5427662"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40" name="Picture Placeholder 5">
            <a:extLst>
              <a:ext uri="{FF2B5EF4-FFF2-40B4-BE49-F238E27FC236}">
                <a16:creationId xmlns:a16="http://schemas.microsoft.com/office/drawing/2014/main" id="{17C9DEA8-5363-6814-EE7F-B7FB5F8930AB}"/>
              </a:ext>
            </a:extLst>
          </p:cNvPr>
          <p:cNvSpPr>
            <a:spLocks noGrp="1"/>
          </p:cNvSpPr>
          <p:nvPr>
            <p:ph type="pic" sz="quarter" idx="26" hasCustomPrompt="1"/>
          </p:nvPr>
        </p:nvSpPr>
        <p:spPr>
          <a:xfrm>
            <a:off x="5568696" y="3946198"/>
            <a:ext cx="227455" cy="223512"/>
          </a:xfrm>
          <a:prstGeom prst="rect">
            <a:avLst/>
          </a:prstGeom>
        </p:spPr>
        <p:txBody>
          <a:bodyPr/>
          <a:lstStyle>
            <a:lvl1pPr marL="0" indent="0" algn="ctr">
              <a:buNone/>
              <a:defRPr sz="1200"/>
            </a:lvl1pPr>
          </a:lstStyle>
          <a:p>
            <a:r>
              <a:rPr lang="en-US"/>
              <a:t>X</a:t>
            </a:r>
          </a:p>
        </p:txBody>
      </p:sp>
      <p:sp>
        <p:nvSpPr>
          <p:cNvPr id="41" name="Picture Placeholder 5">
            <a:extLst>
              <a:ext uri="{FF2B5EF4-FFF2-40B4-BE49-F238E27FC236}">
                <a16:creationId xmlns:a16="http://schemas.microsoft.com/office/drawing/2014/main" id="{E50A444D-4194-5DD2-2EDA-7A2B036BFD63}"/>
              </a:ext>
            </a:extLst>
          </p:cNvPr>
          <p:cNvSpPr>
            <a:spLocks noGrp="1"/>
          </p:cNvSpPr>
          <p:nvPr>
            <p:ph type="pic" sz="quarter" idx="27" hasCustomPrompt="1"/>
          </p:nvPr>
        </p:nvSpPr>
        <p:spPr>
          <a:xfrm>
            <a:off x="6462456" y="3946198"/>
            <a:ext cx="227455" cy="223512"/>
          </a:xfrm>
          <a:prstGeom prst="rect">
            <a:avLst/>
          </a:prstGeom>
        </p:spPr>
        <p:txBody>
          <a:bodyPr/>
          <a:lstStyle>
            <a:lvl1pPr marL="0" indent="0" algn="ctr">
              <a:buNone/>
              <a:defRPr sz="1200"/>
            </a:lvl1pPr>
          </a:lstStyle>
          <a:p>
            <a:r>
              <a:rPr lang="en-US"/>
              <a:t>X</a:t>
            </a:r>
          </a:p>
        </p:txBody>
      </p:sp>
      <p:sp>
        <p:nvSpPr>
          <p:cNvPr id="31" name="Content Placeholder 4">
            <a:extLst>
              <a:ext uri="{FF2B5EF4-FFF2-40B4-BE49-F238E27FC236}">
                <a16:creationId xmlns:a16="http://schemas.microsoft.com/office/drawing/2014/main" id="{EA245E0A-ABFB-1148-F377-372D0EA59E48}"/>
              </a:ext>
            </a:extLst>
          </p:cNvPr>
          <p:cNvSpPr>
            <a:spLocks noGrp="1"/>
          </p:cNvSpPr>
          <p:nvPr>
            <p:ph sz="quarter" idx="36" hasCustomPrompt="1"/>
          </p:nvPr>
        </p:nvSpPr>
        <p:spPr>
          <a:xfrm>
            <a:off x="675397" y="4271624"/>
            <a:ext cx="5427662"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43" name="Picture Placeholder 5">
            <a:extLst>
              <a:ext uri="{FF2B5EF4-FFF2-40B4-BE49-F238E27FC236}">
                <a16:creationId xmlns:a16="http://schemas.microsoft.com/office/drawing/2014/main" id="{84D9BA19-07B6-0CF4-AB30-FD77EBAF106A}"/>
              </a:ext>
            </a:extLst>
          </p:cNvPr>
          <p:cNvSpPr>
            <a:spLocks noGrp="1"/>
          </p:cNvSpPr>
          <p:nvPr>
            <p:ph type="pic" sz="quarter" idx="28" hasCustomPrompt="1"/>
          </p:nvPr>
        </p:nvSpPr>
        <p:spPr>
          <a:xfrm>
            <a:off x="5568696" y="4362892"/>
            <a:ext cx="227455" cy="223512"/>
          </a:xfrm>
          <a:prstGeom prst="rect">
            <a:avLst/>
          </a:prstGeom>
        </p:spPr>
        <p:txBody>
          <a:bodyPr/>
          <a:lstStyle>
            <a:lvl1pPr marL="0" indent="0" algn="ctr">
              <a:buNone/>
              <a:defRPr sz="1200"/>
            </a:lvl1pPr>
          </a:lstStyle>
          <a:p>
            <a:r>
              <a:rPr lang="en-US"/>
              <a:t>X</a:t>
            </a:r>
          </a:p>
        </p:txBody>
      </p:sp>
      <p:sp>
        <p:nvSpPr>
          <p:cNvPr id="44" name="Picture Placeholder 5">
            <a:extLst>
              <a:ext uri="{FF2B5EF4-FFF2-40B4-BE49-F238E27FC236}">
                <a16:creationId xmlns:a16="http://schemas.microsoft.com/office/drawing/2014/main" id="{88A375AB-8428-4F68-20A7-43BB326E4B7B}"/>
              </a:ext>
            </a:extLst>
          </p:cNvPr>
          <p:cNvSpPr>
            <a:spLocks noGrp="1"/>
          </p:cNvSpPr>
          <p:nvPr>
            <p:ph type="pic" sz="quarter" idx="29" hasCustomPrompt="1"/>
          </p:nvPr>
        </p:nvSpPr>
        <p:spPr>
          <a:xfrm>
            <a:off x="6462456" y="4362892"/>
            <a:ext cx="227455" cy="223512"/>
          </a:xfrm>
          <a:prstGeom prst="rect">
            <a:avLst/>
          </a:prstGeom>
        </p:spPr>
        <p:txBody>
          <a:bodyPr/>
          <a:lstStyle>
            <a:lvl1pPr marL="0" indent="0" algn="ctr">
              <a:buNone/>
              <a:defRPr sz="1200"/>
            </a:lvl1pPr>
          </a:lstStyle>
          <a:p>
            <a:r>
              <a:rPr lang="en-US"/>
              <a:t>X</a:t>
            </a:r>
          </a:p>
        </p:txBody>
      </p:sp>
      <p:sp>
        <p:nvSpPr>
          <p:cNvPr id="26" name="Text Placeholder 3">
            <a:extLst>
              <a:ext uri="{FF2B5EF4-FFF2-40B4-BE49-F238E27FC236}">
                <a16:creationId xmlns:a16="http://schemas.microsoft.com/office/drawing/2014/main" id="{3FD468AD-C070-5083-FD97-F2476805BF52}"/>
              </a:ext>
            </a:extLst>
          </p:cNvPr>
          <p:cNvSpPr>
            <a:spLocks noGrp="1"/>
          </p:cNvSpPr>
          <p:nvPr>
            <p:ph type="body" sz="quarter" idx="38"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97024145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nnect to Cultur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46C762-61B1-B4BB-715A-6CBDE7F16331}"/>
              </a:ext>
            </a:extLst>
          </p:cNvPr>
          <p:cNvSpPr>
            <a:spLocks noGrp="1"/>
          </p:cNvSpPr>
          <p:nvPr>
            <p:ph type="body" sz="quarter" idx="10" hasCustomPrompt="1"/>
          </p:nvPr>
        </p:nvSpPr>
        <p:spPr>
          <a:xfrm>
            <a:off x="371475" y="119063"/>
            <a:ext cx="4704108" cy="411162"/>
          </a:xfrm>
          <a:prstGeom prst="rect">
            <a:avLst/>
          </a:prstGeom>
        </p:spPr>
        <p:txBody>
          <a:bodyPr/>
          <a:lstStyle>
            <a:lvl1pPr marL="0" indent="0">
              <a:buNone/>
              <a:defRPr sz="2400" b="1">
                <a:solidFill>
                  <a:srgbClr val="388ACA"/>
                </a:solidFill>
              </a:defRPr>
            </a:lvl1pPr>
          </a:lstStyle>
          <a:p>
            <a:pPr lvl="0"/>
            <a:r>
              <a:rPr lang="en-US"/>
              <a:t>&lt;CONNECT TO CULTURE Optional&gt;</a:t>
            </a:r>
          </a:p>
        </p:txBody>
      </p:sp>
      <p:sp>
        <p:nvSpPr>
          <p:cNvPr id="3" name="Content Placeholder 3">
            <a:extLst>
              <a:ext uri="{FF2B5EF4-FFF2-40B4-BE49-F238E27FC236}">
                <a16:creationId xmlns:a16="http://schemas.microsoft.com/office/drawing/2014/main" id="{6003694C-79E6-D4EB-432B-48626976750E}"/>
              </a:ext>
            </a:extLst>
          </p:cNvPr>
          <p:cNvSpPr>
            <a:spLocks noGrp="1"/>
          </p:cNvSpPr>
          <p:nvPr>
            <p:ph sz="quarter" idx="11" hasCustomPrompt="1"/>
          </p:nvPr>
        </p:nvSpPr>
        <p:spPr>
          <a:xfrm>
            <a:off x="328952" y="1189063"/>
            <a:ext cx="5486400" cy="1606732"/>
          </a:xfrm>
          <a:prstGeom prst="rect">
            <a:avLst/>
          </a:prstGeom>
        </p:spPr>
        <p:txBody>
          <a:bodyPr>
            <a:noAutofit/>
          </a:bodyPr>
          <a:lstStyle>
            <a:lvl1pPr marL="0" indent="0" algn="l">
              <a:lnSpc>
                <a:spcPct val="100000"/>
              </a:lnSpc>
              <a:spcBef>
                <a:spcPts val="0"/>
              </a:spcBef>
              <a:spcAft>
                <a:spcPts val="0"/>
              </a:spcAft>
              <a:buNone/>
              <a:defRPr sz="2800" b="0">
                <a:latin typeface="Arial" panose="020B0604020202020204" pitchFamily="34" charset="0"/>
                <a:cs typeface="Arial" panose="020B0604020202020204" pitchFamily="34" charset="0"/>
              </a:defRPr>
            </a:lvl1pPr>
          </a:lstStyle>
          <a:p>
            <a:pPr lvl="0"/>
            <a:r>
              <a:rPr lang="en-US"/>
              <a:t>&lt;Click to add text&gt;</a:t>
            </a:r>
          </a:p>
        </p:txBody>
      </p:sp>
    </p:spTree>
    <p:extLst>
      <p:ext uri="{BB962C8B-B14F-4D97-AF65-F5344CB8AC3E}">
        <p14:creationId xmlns:p14="http://schemas.microsoft.com/office/powerpoint/2010/main" val="1992154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ractice Exampl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10" name="Text Placeholder 2">
            <a:extLst>
              <a:ext uri="{FF2B5EF4-FFF2-40B4-BE49-F238E27FC236}">
                <a16:creationId xmlns:a16="http://schemas.microsoft.com/office/drawing/2014/main" id="{9FED7838-A9E9-9B7A-34F7-495B1F31431D}"/>
              </a:ext>
            </a:extLst>
          </p:cNvPr>
          <p:cNvSpPr>
            <a:spLocks noGrp="1"/>
          </p:cNvSpPr>
          <p:nvPr>
            <p:ph type="body" sz="quarter" idx="13" hasCustomPrompt="1"/>
          </p:nvPr>
        </p:nvSpPr>
        <p:spPr>
          <a:xfrm>
            <a:off x="228600" y="1057526"/>
            <a:ext cx="5486400" cy="728424"/>
          </a:xfrm>
          <a:prstGeom prst="roundRect">
            <a:avLst>
              <a:gd name="adj" fmla="val 5501"/>
            </a:avLst>
          </a:prstGeom>
          <a:solidFill>
            <a:srgbClr val="FFFFED"/>
          </a:solidFill>
          <a:ln w="31750">
            <a:solidFill>
              <a:srgbClr val="B6D494"/>
            </a:solidFill>
          </a:ln>
        </p:spPr>
        <p:txBody>
          <a:bodyPr>
            <a:spAutoFit/>
          </a:bodyPr>
          <a:lstStyle>
            <a:lvl1pPr marL="0" indent="0">
              <a:lnSpc>
                <a:spcPct val="100000"/>
              </a:lnSpc>
              <a:spcBef>
                <a:spcPts val="0"/>
              </a:spcBef>
              <a:buNone/>
              <a:defRPr sz="2000" b="1">
                <a:solidFill>
                  <a:srgbClr val="2F5C8F"/>
                </a:solidFill>
                <a:latin typeface="Arial" panose="020B0604020202020204" pitchFamily="34" charset="0"/>
                <a:cs typeface="Arial" panose="020B0604020202020204" pitchFamily="34" charset="0"/>
              </a:defRPr>
            </a:lvl1pPr>
          </a:lstStyle>
          <a:p>
            <a:pPr lvl="0"/>
            <a:r>
              <a:rPr lang="en-US"/>
              <a:t>&lt;insert EXAMPLE&gt;</a:t>
            </a:r>
          </a:p>
          <a:p>
            <a:pPr lvl="0"/>
            <a:r>
              <a:rPr lang="en-US"/>
              <a:t>&lt;insert problem text&gt;</a:t>
            </a:r>
          </a:p>
        </p:txBody>
      </p:sp>
      <p:sp>
        <p:nvSpPr>
          <p:cNvPr id="11" name="Content Placeholder 8">
            <a:extLst>
              <a:ext uri="{FF2B5EF4-FFF2-40B4-BE49-F238E27FC236}">
                <a16:creationId xmlns:a16="http://schemas.microsoft.com/office/drawing/2014/main" id="{D09614E9-83B8-C1C7-6256-71A30710D254}"/>
              </a:ext>
            </a:extLst>
          </p:cNvPr>
          <p:cNvSpPr>
            <a:spLocks noGrp="1"/>
          </p:cNvSpPr>
          <p:nvPr>
            <p:ph sz="quarter" idx="26" hasCustomPrompt="1"/>
          </p:nvPr>
        </p:nvSpPr>
        <p:spPr>
          <a:xfrm>
            <a:off x="6386005" y="1028812"/>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5" name="Text Placeholder 3">
            <a:extLst>
              <a:ext uri="{FF2B5EF4-FFF2-40B4-BE49-F238E27FC236}">
                <a16:creationId xmlns:a16="http://schemas.microsoft.com/office/drawing/2014/main" id="{7F258B2E-DEDB-1922-7986-825D2CD516A9}"/>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331790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Practice Problem">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10" name="Picture Placeholder 6">
            <a:extLst>
              <a:ext uri="{FF2B5EF4-FFF2-40B4-BE49-F238E27FC236}">
                <a16:creationId xmlns:a16="http://schemas.microsoft.com/office/drawing/2014/main" id="{C2AE835E-467D-6C45-93EB-C1C5414859D6}"/>
              </a:ext>
            </a:extLst>
          </p:cNvPr>
          <p:cNvSpPr>
            <a:spLocks noGrp="1"/>
          </p:cNvSpPr>
          <p:nvPr>
            <p:ph type="pic" sz="quarter" idx="15" hasCustomPrompt="1"/>
          </p:nvPr>
        </p:nvSpPr>
        <p:spPr>
          <a:xfrm>
            <a:off x="187692" y="938462"/>
            <a:ext cx="413887" cy="431921"/>
          </a:xfrm>
        </p:spPr>
        <p:txBody>
          <a:bodyPr>
            <a:noAutofit/>
          </a:bodyPr>
          <a:lstStyle>
            <a:lvl1pPr marL="0" indent="0">
              <a:buNone/>
              <a:defRPr sz="2400"/>
            </a:lvl1pPr>
          </a:lstStyle>
          <a:p>
            <a:r>
              <a:rPr lang="en-US"/>
              <a:t>#</a:t>
            </a:r>
          </a:p>
        </p:txBody>
      </p:sp>
      <p:sp>
        <p:nvSpPr>
          <p:cNvPr id="12" name="Content Placeholder 3">
            <a:extLst>
              <a:ext uri="{FF2B5EF4-FFF2-40B4-BE49-F238E27FC236}">
                <a16:creationId xmlns:a16="http://schemas.microsoft.com/office/drawing/2014/main" id="{1D1958A2-BDAE-A241-9A1C-39B6E5769247}"/>
              </a:ext>
            </a:extLst>
          </p:cNvPr>
          <p:cNvSpPr>
            <a:spLocks noGrp="1"/>
          </p:cNvSpPr>
          <p:nvPr>
            <p:ph sz="quarter" idx="10" hasCustomPrompt="1"/>
          </p:nvPr>
        </p:nvSpPr>
        <p:spPr>
          <a:xfrm>
            <a:off x="665497" y="948110"/>
            <a:ext cx="5486400" cy="1604172"/>
          </a:xfr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6" name="Content Placeholder 8">
            <a:extLst>
              <a:ext uri="{FF2B5EF4-FFF2-40B4-BE49-F238E27FC236}">
                <a16:creationId xmlns:a16="http://schemas.microsoft.com/office/drawing/2014/main" id="{2DEFA006-2CA5-8B89-1DF0-0216410E6E07}"/>
              </a:ext>
            </a:extLst>
          </p:cNvPr>
          <p:cNvSpPr>
            <a:spLocks noGrp="1"/>
          </p:cNvSpPr>
          <p:nvPr>
            <p:ph sz="quarter" idx="26" hasCustomPrompt="1"/>
          </p:nvPr>
        </p:nvSpPr>
        <p:spPr>
          <a:xfrm>
            <a:off x="6426912" y="938462"/>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Picture Placeholder 6">
            <a:extLst>
              <a:ext uri="{FF2B5EF4-FFF2-40B4-BE49-F238E27FC236}">
                <a16:creationId xmlns:a16="http://schemas.microsoft.com/office/drawing/2014/main" id="{89F9E3D5-9E98-6728-E01C-218A407C2CB5}"/>
              </a:ext>
            </a:extLst>
          </p:cNvPr>
          <p:cNvSpPr>
            <a:spLocks noGrp="1"/>
          </p:cNvSpPr>
          <p:nvPr>
            <p:ph type="pic" sz="quarter" idx="16" hasCustomPrompt="1"/>
          </p:nvPr>
        </p:nvSpPr>
        <p:spPr>
          <a:xfrm>
            <a:off x="187692" y="2932848"/>
            <a:ext cx="413887" cy="431921"/>
          </a:xfrm>
        </p:spPr>
        <p:txBody>
          <a:bodyPr>
            <a:noAutofit/>
          </a:bodyPr>
          <a:lstStyle>
            <a:lvl1pPr marL="0" indent="0">
              <a:buNone/>
              <a:defRPr sz="2400"/>
            </a:lvl1pPr>
          </a:lstStyle>
          <a:p>
            <a:r>
              <a:rPr lang="en-US"/>
              <a:t>#</a:t>
            </a:r>
          </a:p>
        </p:txBody>
      </p:sp>
      <p:sp>
        <p:nvSpPr>
          <p:cNvPr id="13" name="Content Placeholder 3">
            <a:extLst>
              <a:ext uri="{FF2B5EF4-FFF2-40B4-BE49-F238E27FC236}">
                <a16:creationId xmlns:a16="http://schemas.microsoft.com/office/drawing/2014/main" id="{0304F60F-89F0-A992-7AD7-9E5B4A2FDCF4}"/>
              </a:ext>
            </a:extLst>
          </p:cNvPr>
          <p:cNvSpPr>
            <a:spLocks noGrp="1"/>
          </p:cNvSpPr>
          <p:nvPr>
            <p:ph sz="quarter" idx="17" hasCustomPrompt="1"/>
          </p:nvPr>
        </p:nvSpPr>
        <p:spPr>
          <a:xfrm>
            <a:off x="665497" y="2942496"/>
            <a:ext cx="5486400" cy="1604172"/>
          </a:xfr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7" name="Content Placeholder 8">
            <a:extLst>
              <a:ext uri="{FF2B5EF4-FFF2-40B4-BE49-F238E27FC236}">
                <a16:creationId xmlns:a16="http://schemas.microsoft.com/office/drawing/2014/main" id="{42BDD5D4-9BF6-B065-F2D9-6B1299DF548D}"/>
              </a:ext>
            </a:extLst>
          </p:cNvPr>
          <p:cNvSpPr>
            <a:spLocks noGrp="1"/>
          </p:cNvSpPr>
          <p:nvPr>
            <p:ph sz="quarter" idx="27" hasCustomPrompt="1"/>
          </p:nvPr>
        </p:nvSpPr>
        <p:spPr>
          <a:xfrm>
            <a:off x="6426913" y="2932848"/>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4" name="Picture Placeholder 6">
            <a:extLst>
              <a:ext uri="{FF2B5EF4-FFF2-40B4-BE49-F238E27FC236}">
                <a16:creationId xmlns:a16="http://schemas.microsoft.com/office/drawing/2014/main" id="{1CFE457A-086B-CD86-C22F-3B15B89B27F5}"/>
              </a:ext>
            </a:extLst>
          </p:cNvPr>
          <p:cNvSpPr>
            <a:spLocks noGrp="1"/>
          </p:cNvSpPr>
          <p:nvPr>
            <p:ph type="pic" sz="quarter" idx="18" hasCustomPrompt="1"/>
          </p:nvPr>
        </p:nvSpPr>
        <p:spPr>
          <a:xfrm>
            <a:off x="187692" y="4917586"/>
            <a:ext cx="413887" cy="431921"/>
          </a:xfrm>
        </p:spPr>
        <p:txBody>
          <a:bodyPr>
            <a:noAutofit/>
          </a:bodyPr>
          <a:lstStyle>
            <a:lvl1pPr marL="0" indent="0">
              <a:buNone/>
              <a:defRPr sz="2400"/>
            </a:lvl1pPr>
          </a:lstStyle>
          <a:p>
            <a:r>
              <a:rPr lang="en-US"/>
              <a:t>#</a:t>
            </a:r>
          </a:p>
        </p:txBody>
      </p:sp>
      <p:sp>
        <p:nvSpPr>
          <p:cNvPr id="15" name="Content Placeholder 3">
            <a:extLst>
              <a:ext uri="{FF2B5EF4-FFF2-40B4-BE49-F238E27FC236}">
                <a16:creationId xmlns:a16="http://schemas.microsoft.com/office/drawing/2014/main" id="{D34B71E3-A504-5469-0134-E2BDFDF27683}"/>
              </a:ext>
            </a:extLst>
          </p:cNvPr>
          <p:cNvSpPr>
            <a:spLocks noGrp="1"/>
          </p:cNvSpPr>
          <p:nvPr>
            <p:ph sz="quarter" idx="19" hasCustomPrompt="1"/>
          </p:nvPr>
        </p:nvSpPr>
        <p:spPr>
          <a:xfrm>
            <a:off x="665497" y="4927234"/>
            <a:ext cx="5486400" cy="1604172"/>
          </a:xfr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8" name="Content Placeholder 8">
            <a:extLst>
              <a:ext uri="{FF2B5EF4-FFF2-40B4-BE49-F238E27FC236}">
                <a16:creationId xmlns:a16="http://schemas.microsoft.com/office/drawing/2014/main" id="{A8D398E6-6FE0-F10F-97A6-D906A43F525D}"/>
              </a:ext>
            </a:extLst>
          </p:cNvPr>
          <p:cNvSpPr>
            <a:spLocks noGrp="1"/>
          </p:cNvSpPr>
          <p:nvPr>
            <p:ph sz="quarter" idx="28" hasCustomPrompt="1"/>
          </p:nvPr>
        </p:nvSpPr>
        <p:spPr>
          <a:xfrm>
            <a:off x="6426913" y="4914788"/>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9" name="Text Placeholder 3">
            <a:extLst>
              <a:ext uri="{FF2B5EF4-FFF2-40B4-BE49-F238E27FC236}">
                <a16:creationId xmlns:a16="http://schemas.microsoft.com/office/drawing/2014/main" id="{83C98691-D145-A8D3-6932-F67E88C33597}"/>
              </a:ext>
            </a:extLst>
          </p:cNvPr>
          <p:cNvSpPr>
            <a:spLocks noGrp="1"/>
          </p:cNvSpPr>
          <p:nvPr>
            <p:ph type="body" sz="quarter" idx="2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49002380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ractice Problem_Choice_Matrix">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10" name="Picture Placeholder 6">
            <a:extLst>
              <a:ext uri="{FF2B5EF4-FFF2-40B4-BE49-F238E27FC236}">
                <a16:creationId xmlns:a16="http://schemas.microsoft.com/office/drawing/2014/main" id="{C2AE835E-467D-6C45-93EB-C1C5414859D6}"/>
              </a:ext>
            </a:extLst>
          </p:cNvPr>
          <p:cNvSpPr>
            <a:spLocks noGrp="1"/>
          </p:cNvSpPr>
          <p:nvPr>
            <p:ph type="pic" sz="quarter" idx="15" hasCustomPrompt="1"/>
          </p:nvPr>
        </p:nvSpPr>
        <p:spPr>
          <a:xfrm>
            <a:off x="187692" y="938462"/>
            <a:ext cx="413887" cy="431921"/>
          </a:xfrm>
        </p:spPr>
        <p:txBody>
          <a:bodyPr>
            <a:noAutofit/>
          </a:bodyPr>
          <a:lstStyle>
            <a:lvl1pPr marL="0" indent="0">
              <a:buNone/>
              <a:defRPr sz="2400"/>
            </a:lvl1pPr>
          </a:lstStyle>
          <a:p>
            <a:r>
              <a:rPr lang="en-US"/>
              <a:t>#</a:t>
            </a:r>
          </a:p>
        </p:txBody>
      </p:sp>
      <p:sp>
        <p:nvSpPr>
          <p:cNvPr id="12" name="Content Placeholder 3">
            <a:extLst>
              <a:ext uri="{FF2B5EF4-FFF2-40B4-BE49-F238E27FC236}">
                <a16:creationId xmlns:a16="http://schemas.microsoft.com/office/drawing/2014/main" id="{1D1958A2-BDAE-A241-9A1C-39B6E5769247}"/>
              </a:ext>
            </a:extLst>
          </p:cNvPr>
          <p:cNvSpPr>
            <a:spLocks noGrp="1"/>
          </p:cNvSpPr>
          <p:nvPr>
            <p:ph sz="quarter" idx="10" hasCustomPrompt="1"/>
          </p:nvPr>
        </p:nvSpPr>
        <p:spPr>
          <a:xfrm>
            <a:off x="665497" y="948109"/>
            <a:ext cx="5486400" cy="1042415"/>
          </a:xfr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8" name="Content Placeholder 8">
            <a:extLst>
              <a:ext uri="{FF2B5EF4-FFF2-40B4-BE49-F238E27FC236}">
                <a16:creationId xmlns:a16="http://schemas.microsoft.com/office/drawing/2014/main" id="{A9A161F0-1525-864E-2CE1-7D22490ACAB6}"/>
              </a:ext>
            </a:extLst>
          </p:cNvPr>
          <p:cNvSpPr>
            <a:spLocks noGrp="1"/>
          </p:cNvSpPr>
          <p:nvPr>
            <p:ph sz="quarter" idx="30" hasCustomPrompt="1"/>
          </p:nvPr>
        </p:nvSpPr>
        <p:spPr>
          <a:xfrm>
            <a:off x="6426912" y="938462"/>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4" name="Text Placeholder 3">
            <a:extLst>
              <a:ext uri="{FF2B5EF4-FFF2-40B4-BE49-F238E27FC236}">
                <a16:creationId xmlns:a16="http://schemas.microsoft.com/office/drawing/2014/main" id="{64E847EF-914F-82E1-5586-EE1491C9AD83}"/>
              </a:ext>
            </a:extLst>
          </p:cNvPr>
          <p:cNvSpPr>
            <a:spLocks noGrp="1"/>
          </p:cNvSpPr>
          <p:nvPr>
            <p:ph type="body" sz="quarter" idx="16" hasCustomPrompt="1"/>
          </p:nvPr>
        </p:nvSpPr>
        <p:spPr>
          <a:xfrm>
            <a:off x="5202999" y="2832099"/>
            <a:ext cx="958850" cy="473075"/>
          </a:xfr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13" name="Text Placeholder 3">
            <a:extLst>
              <a:ext uri="{FF2B5EF4-FFF2-40B4-BE49-F238E27FC236}">
                <a16:creationId xmlns:a16="http://schemas.microsoft.com/office/drawing/2014/main" id="{1C94FC19-C89D-D594-99C4-5D24C29B9C12}"/>
              </a:ext>
            </a:extLst>
          </p:cNvPr>
          <p:cNvSpPr>
            <a:spLocks noGrp="1"/>
          </p:cNvSpPr>
          <p:nvPr>
            <p:ph type="body" sz="quarter" idx="17" hasCustomPrompt="1"/>
          </p:nvPr>
        </p:nvSpPr>
        <p:spPr>
          <a:xfrm>
            <a:off x="6096759" y="2832099"/>
            <a:ext cx="958850" cy="473075"/>
          </a:xfr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14" name="Text Placeholder 3">
            <a:extLst>
              <a:ext uri="{FF2B5EF4-FFF2-40B4-BE49-F238E27FC236}">
                <a16:creationId xmlns:a16="http://schemas.microsoft.com/office/drawing/2014/main" id="{37989F70-3A0F-0F70-7973-F869D31EB847}"/>
              </a:ext>
            </a:extLst>
          </p:cNvPr>
          <p:cNvSpPr>
            <a:spLocks noGrp="1"/>
          </p:cNvSpPr>
          <p:nvPr>
            <p:ph type="body" sz="quarter" idx="18" hasCustomPrompt="1"/>
          </p:nvPr>
        </p:nvSpPr>
        <p:spPr>
          <a:xfrm>
            <a:off x="675397" y="3287419"/>
            <a:ext cx="5416779" cy="349344"/>
          </a:xfr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20" name="Picture Placeholder 5">
            <a:extLst>
              <a:ext uri="{FF2B5EF4-FFF2-40B4-BE49-F238E27FC236}">
                <a16:creationId xmlns:a16="http://schemas.microsoft.com/office/drawing/2014/main" id="{1812442A-1975-4A91-67A1-49C4E1F6F8B3}"/>
              </a:ext>
            </a:extLst>
          </p:cNvPr>
          <p:cNvSpPr>
            <a:spLocks noGrp="1"/>
          </p:cNvSpPr>
          <p:nvPr>
            <p:ph type="pic" sz="quarter" idx="22" hasCustomPrompt="1"/>
          </p:nvPr>
        </p:nvSpPr>
        <p:spPr>
          <a:xfrm>
            <a:off x="5568696" y="3350335"/>
            <a:ext cx="227455" cy="223512"/>
          </a:xfrm>
          <a:prstGeom prst="rect">
            <a:avLst/>
          </a:prstGeom>
        </p:spPr>
        <p:txBody>
          <a:bodyPr/>
          <a:lstStyle>
            <a:lvl1pPr marL="0" indent="0" algn="ctr">
              <a:buNone/>
              <a:defRPr sz="1200"/>
            </a:lvl1pPr>
          </a:lstStyle>
          <a:p>
            <a:r>
              <a:rPr lang="en-US"/>
              <a:t>X</a:t>
            </a:r>
          </a:p>
        </p:txBody>
      </p:sp>
      <p:sp>
        <p:nvSpPr>
          <p:cNvPr id="21" name="Picture Placeholder 5">
            <a:extLst>
              <a:ext uri="{FF2B5EF4-FFF2-40B4-BE49-F238E27FC236}">
                <a16:creationId xmlns:a16="http://schemas.microsoft.com/office/drawing/2014/main" id="{78D1C273-FE40-7CE0-4E86-598F02ABFC5D}"/>
              </a:ext>
            </a:extLst>
          </p:cNvPr>
          <p:cNvSpPr>
            <a:spLocks noGrp="1"/>
          </p:cNvSpPr>
          <p:nvPr>
            <p:ph type="pic" sz="quarter" idx="23" hasCustomPrompt="1"/>
          </p:nvPr>
        </p:nvSpPr>
        <p:spPr>
          <a:xfrm>
            <a:off x="6462456" y="3350335"/>
            <a:ext cx="227455" cy="223512"/>
          </a:xfrm>
          <a:prstGeom prst="rect">
            <a:avLst/>
          </a:prstGeom>
        </p:spPr>
        <p:txBody>
          <a:bodyPr/>
          <a:lstStyle>
            <a:lvl1pPr marL="0" indent="0" algn="ctr">
              <a:buNone/>
              <a:defRPr sz="1200"/>
            </a:lvl1pPr>
          </a:lstStyle>
          <a:p>
            <a:r>
              <a:rPr lang="en-US"/>
              <a:t>X</a:t>
            </a:r>
          </a:p>
        </p:txBody>
      </p:sp>
      <p:sp>
        <p:nvSpPr>
          <p:cNvPr id="15" name="Text Placeholder 3">
            <a:extLst>
              <a:ext uri="{FF2B5EF4-FFF2-40B4-BE49-F238E27FC236}">
                <a16:creationId xmlns:a16="http://schemas.microsoft.com/office/drawing/2014/main" id="{6BEBC462-0670-0924-3417-6342130EB281}"/>
              </a:ext>
            </a:extLst>
          </p:cNvPr>
          <p:cNvSpPr>
            <a:spLocks noGrp="1"/>
          </p:cNvSpPr>
          <p:nvPr>
            <p:ph type="body" sz="quarter" idx="19" hasCustomPrompt="1"/>
          </p:nvPr>
        </p:nvSpPr>
        <p:spPr>
          <a:xfrm>
            <a:off x="675397" y="3690292"/>
            <a:ext cx="5416779" cy="349344"/>
          </a:xfr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22" name="Picture Placeholder 5">
            <a:extLst>
              <a:ext uri="{FF2B5EF4-FFF2-40B4-BE49-F238E27FC236}">
                <a16:creationId xmlns:a16="http://schemas.microsoft.com/office/drawing/2014/main" id="{2ABF87DF-5F62-E51C-B328-0E8711349D0D}"/>
              </a:ext>
            </a:extLst>
          </p:cNvPr>
          <p:cNvSpPr>
            <a:spLocks noGrp="1"/>
          </p:cNvSpPr>
          <p:nvPr>
            <p:ph type="pic" sz="quarter" idx="24" hasCustomPrompt="1"/>
          </p:nvPr>
        </p:nvSpPr>
        <p:spPr>
          <a:xfrm>
            <a:off x="5568696" y="3779798"/>
            <a:ext cx="227455" cy="223512"/>
          </a:xfrm>
          <a:prstGeom prst="rect">
            <a:avLst/>
          </a:prstGeom>
        </p:spPr>
        <p:txBody>
          <a:bodyPr/>
          <a:lstStyle>
            <a:lvl1pPr marL="0" indent="0" algn="ctr">
              <a:buNone/>
              <a:defRPr sz="1200"/>
            </a:lvl1pPr>
          </a:lstStyle>
          <a:p>
            <a:r>
              <a:rPr lang="en-US"/>
              <a:t>X</a:t>
            </a:r>
          </a:p>
        </p:txBody>
      </p:sp>
      <p:sp>
        <p:nvSpPr>
          <p:cNvPr id="23" name="Picture Placeholder 5">
            <a:extLst>
              <a:ext uri="{FF2B5EF4-FFF2-40B4-BE49-F238E27FC236}">
                <a16:creationId xmlns:a16="http://schemas.microsoft.com/office/drawing/2014/main" id="{44CCFB94-1E53-8CA0-24E0-4B211401921D}"/>
              </a:ext>
            </a:extLst>
          </p:cNvPr>
          <p:cNvSpPr>
            <a:spLocks noGrp="1"/>
          </p:cNvSpPr>
          <p:nvPr>
            <p:ph type="pic" sz="quarter" idx="25" hasCustomPrompt="1"/>
          </p:nvPr>
        </p:nvSpPr>
        <p:spPr>
          <a:xfrm>
            <a:off x="6462456" y="3779798"/>
            <a:ext cx="227455" cy="223512"/>
          </a:xfrm>
          <a:prstGeom prst="rect">
            <a:avLst/>
          </a:prstGeom>
        </p:spPr>
        <p:txBody>
          <a:bodyPr/>
          <a:lstStyle>
            <a:lvl1pPr marL="0" indent="0" algn="ctr">
              <a:buNone/>
              <a:defRPr sz="1200"/>
            </a:lvl1pPr>
          </a:lstStyle>
          <a:p>
            <a:r>
              <a:rPr lang="en-US"/>
              <a:t>X</a:t>
            </a:r>
          </a:p>
        </p:txBody>
      </p:sp>
      <p:sp>
        <p:nvSpPr>
          <p:cNvPr id="18" name="Text Placeholder 3">
            <a:extLst>
              <a:ext uri="{FF2B5EF4-FFF2-40B4-BE49-F238E27FC236}">
                <a16:creationId xmlns:a16="http://schemas.microsoft.com/office/drawing/2014/main" id="{E26A05F0-9D5B-AA18-9375-BF9205EEBEDB}"/>
              </a:ext>
            </a:extLst>
          </p:cNvPr>
          <p:cNvSpPr>
            <a:spLocks noGrp="1"/>
          </p:cNvSpPr>
          <p:nvPr>
            <p:ph type="body" sz="quarter" idx="20" hasCustomPrompt="1"/>
          </p:nvPr>
        </p:nvSpPr>
        <p:spPr>
          <a:xfrm>
            <a:off x="675397" y="4092083"/>
            <a:ext cx="5416779" cy="349344"/>
          </a:xfr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24" name="Picture Placeholder 5">
            <a:extLst>
              <a:ext uri="{FF2B5EF4-FFF2-40B4-BE49-F238E27FC236}">
                <a16:creationId xmlns:a16="http://schemas.microsoft.com/office/drawing/2014/main" id="{0C73858D-4B24-2722-03AB-4E8A3C2E4946}"/>
              </a:ext>
            </a:extLst>
          </p:cNvPr>
          <p:cNvSpPr>
            <a:spLocks noGrp="1"/>
          </p:cNvSpPr>
          <p:nvPr>
            <p:ph type="pic" sz="quarter" idx="26" hasCustomPrompt="1"/>
          </p:nvPr>
        </p:nvSpPr>
        <p:spPr>
          <a:xfrm>
            <a:off x="5568696" y="4168448"/>
            <a:ext cx="227455" cy="223512"/>
          </a:xfrm>
          <a:prstGeom prst="rect">
            <a:avLst/>
          </a:prstGeom>
        </p:spPr>
        <p:txBody>
          <a:bodyPr/>
          <a:lstStyle>
            <a:lvl1pPr marL="0" indent="0" algn="ctr">
              <a:buNone/>
              <a:defRPr sz="1200"/>
            </a:lvl1pPr>
          </a:lstStyle>
          <a:p>
            <a:r>
              <a:rPr lang="en-US"/>
              <a:t>X</a:t>
            </a:r>
          </a:p>
        </p:txBody>
      </p:sp>
      <p:sp>
        <p:nvSpPr>
          <p:cNvPr id="25" name="Picture Placeholder 5">
            <a:extLst>
              <a:ext uri="{FF2B5EF4-FFF2-40B4-BE49-F238E27FC236}">
                <a16:creationId xmlns:a16="http://schemas.microsoft.com/office/drawing/2014/main" id="{EE56F484-C85E-41C4-A76C-6134DE78F79A}"/>
              </a:ext>
            </a:extLst>
          </p:cNvPr>
          <p:cNvSpPr>
            <a:spLocks noGrp="1"/>
          </p:cNvSpPr>
          <p:nvPr>
            <p:ph type="pic" sz="quarter" idx="27" hasCustomPrompt="1"/>
          </p:nvPr>
        </p:nvSpPr>
        <p:spPr>
          <a:xfrm>
            <a:off x="6462456" y="4168448"/>
            <a:ext cx="227455" cy="223512"/>
          </a:xfrm>
          <a:prstGeom prst="rect">
            <a:avLst/>
          </a:prstGeom>
        </p:spPr>
        <p:txBody>
          <a:bodyPr/>
          <a:lstStyle>
            <a:lvl1pPr marL="0" indent="0" algn="ctr">
              <a:buNone/>
              <a:defRPr sz="1200"/>
            </a:lvl1pPr>
          </a:lstStyle>
          <a:p>
            <a:r>
              <a:rPr lang="en-US"/>
              <a:t>X</a:t>
            </a:r>
          </a:p>
        </p:txBody>
      </p:sp>
      <p:sp>
        <p:nvSpPr>
          <p:cNvPr id="19" name="Text Placeholder 3">
            <a:extLst>
              <a:ext uri="{FF2B5EF4-FFF2-40B4-BE49-F238E27FC236}">
                <a16:creationId xmlns:a16="http://schemas.microsoft.com/office/drawing/2014/main" id="{431193FD-F0E2-3874-EE82-B857FD440C11}"/>
              </a:ext>
            </a:extLst>
          </p:cNvPr>
          <p:cNvSpPr>
            <a:spLocks noGrp="1"/>
          </p:cNvSpPr>
          <p:nvPr>
            <p:ph type="body" sz="quarter" idx="21" hasCustomPrompt="1"/>
          </p:nvPr>
        </p:nvSpPr>
        <p:spPr>
          <a:xfrm>
            <a:off x="675397" y="4494956"/>
            <a:ext cx="5416779" cy="349344"/>
          </a:xfr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26" name="Picture Placeholder 5">
            <a:extLst>
              <a:ext uri="{FF2B5EF4-FFF2-40B4-BE49-F238E27FC236}">
                <a16:creationId xmlns:a16="http://schemas.microsoft.com/office/drawing/2014/main" id="{C5810064-4ED9-FE08-C83B-D1E48AB4CB0B}"/>
              </a:ext>
            </a:extLst>
          </p:cNvPr>
          <p:cNvSpPr>
            <a:spLocks noGrp="1"/>
          </p:cNvSpPr>
          <p:nvPr>
            <p:ph type="pic" sz="quarter" idx="28" hasCustomPrompt="1"/>
          </p:nvPr>
        </p:nvSpPr>
        <p:spPr>
          <a:xfrm>
            <a:off x="5568696" y="4585142"/>
            <a:ext cx="227455" cy="223512"/>
          </a:xfrm>
          <a:prstGeom prst="rect">
            <a:avLst/>
          </a:prstGeom>
        </p:spPr>
        <p:txBody>
          <a:bodyPr/>
          <a:lstStyle>
            <a:lvl1pPr marL="0" indent="0" algn="ctr">
              <a:buNone/>
              <a:defRPr sz="1200"/>
            </a:lvl1pPr>
          </a:lstStyle>
          <a:p>
            <a:r>
              <a:rPr lang="en-US"/>
              <a:t>X</a:t>
            </a:r>
          </a:p>
        </p:txBody>
      </p:sp>
      <p:sp>
        <p:nvSpPr>
          <p:cNvPr id="27" name="Picture Placeholder 5">
            <a:extLst>
              <a:ext uri="{FF2B5EF4-FFF2-40B4-BE49-F238E27FC236}">
                <a16:creationId xmlns:a16="http://schemas.microsoft.com/office/drawing/2014/main" id="{F53E434A-71DB-0B90-4836-D103DD3BCF06}"/>
              </a:ext>
            </a:extLst>
          </p:cNvPr>
          <p:cNvSpPr>
            <a:spLocks noGrp="1"/>
          </p:cNvSpPr>
          <p:nvPr>
            <p:ph type="pic" sz="quarter" idx="29" hasCustomPrompt="1"/>
          </p:nvPr>
        </p:nvSpPr>
        <p:spPr>
          <a:xfrm>
            <a:off x="6462456" y="4585142"/>
            <a:ext cx="227455" cy="223512"/>
          </a:xfrm>
          <a:prstGeom prst="rect">
            <a:avLst/>
          </a:prstGeom>
        </p:spPr>
        <p:txBody>
          <a:bodyPr/>
          <a:lstStyle>
            <a:lvl1pPr marL="0" indent="0" algn="ctr">
              <a:buNone/>
              <a:defRPr sz="1200"/>
            </a:lvl1pPr>
          </a:lstStyle>
          <a:p>
            <a:r>
              <a:rPr lang="en-US"/>
              <a:t>X</a:t>
            </a:r>
          </a:p>
        </p:txBody>
      </p:sp>
      <p:sp>
        <p:nvSpPr>
          <p:cNvPr id="29" name="Text Placeholder 3">
            <a:extLst>
              <a:ext uri="{FF2B5EF4-FFF2-40B4-BE49-F238E27FC236}">
                <a16:creationId xmlns:a16="http://schemas.microsoft.com/office/drawing/2014/main" id="{47FE336C-9C9E-32AE-01AD-FD75CD181C12}"/>
              </a:ext>
            </a:extLst>
          </p:cNvPr>
          <p:cNvSpPr>
            <a:spLocks noGrp="1"/>
          </p:cNvSpPr>
          <p:nvPr>
            <p:ph type="body" sz="quarter" idx="31"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74031700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Practice Problem_Multiple Choice/Select">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28" name="Picture Placeholder 6">
            <a:extLst>
              <a:ext uri="{FF2B5EF4-FFF2-40B4-BE49-F238E27FC236}">
                <a16:creationId xmlns:a16="http://schemas.microsoft.com/office/drawing/2014/main" id="{A21D98C4-835B-F85E-9325-C0F9259BE4C4}"/>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29" name="Content Placeholder 3">
            <a:extLst>
              <a:ext uri="{FF2B5EF4-FFF2-40B4-BE49-F238E27FC236}">
                <a16:creationId xmlns:a16="http://schemas.microsoft.com/office/drawing/2014/main" id="{3E9CFEFA-3B3F-7071-9053-00A1C5FCB56A}"/>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8" name="Content Placeholder 8">
            <a:extLst>
              <a:ext uri="{FF2B5EF4-FFF2-40B4-BE49-F238E27FC236}">
                <a16:creationId xmlns:a16="http://schemas.microsoft.com/office/drawing/2014/main" id="{B2913077-57F5-12C7-8462-867255AF6F85}"/>
              </a:ext>
            </a:extLst>
          </p:cNvPr>
          <p:cNvSpPr>
            <a:spLocks noGrp="1"/>
          </p:cNvSpPr>
          <p:nvPr>
            <p:ph sz="quarter" idx="26" hasCustomPrompt="1"/>
          </p:nvPr>
        </p:nvSpPr>
        <p:spPr>
          <a:xfrm>
            <a:off x="6426912" y="938462"/>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0" name="Picture Placeholder 5">
            <a:extLst>
              <a:ext uri="{FF2B5EF4-FFF2-40B4-BE49-F238E27FC236}">
                <a16:creationId xmlns:a16="http://schemas.microsoft.com/office/drawing/2014/main" id="{071805A2-CCC8-4057-2DF5-31636461A670}"/>
              </a:ext>
            </a:extLst>
          </p:cNvPr>
          <p:cNvSpPr>
            <a:spLocks noGrp="1"/>
          </p:cNvSpPr>
          <p:nvPr>
            <p:ph type="pic" sz="quarter" idx="16" hasCustomPrompt="1"/>
          </p:nvPr>
        </p:nvSpPr>
        <p:spPr>
          <a:xfrm>
            <a:off x="665497" y="2767257"/>
            <a:ext cx="227455" cy="223512"/>
          </a:xfrm>
          <a:prstGeom prst="rect">
            <a:avLst/>
          </a:prstGeom>
        </p:spPr>
        <p:txBody>
          <a:bodyPr/>
          <a:lstStyle>
            <a:lvl1pPr marL="0" indent="0" algn="ctr">
              <a:buNone/>
              <a:defRPr sz="1200"/>
            </a:lvl1pPr>
          </a:lstStyle>
          <a:p>
            <a:r>
              <a:rPr lang="en-US"/>
              <a:t>X</a:t>
            </a:r>
          </a:p>
        </p:txBody>
      </p:sp>
      <p:sp>
        <p:nvSpPr>
          <p:cNvPr id="31" name="Text Placeholder 29">
            <a:extLst>
              <a:ext uri="{FF2B5EF4-FFF2-40B4-BE49-F238E27FC236}">
                <a16:creationId xmlns:a16="http://schemas.microsoft.com/office/drawing/2014/main" id="{3A200837-2B69-B3DA-7CC8-E35CBAEEA2CE}"/>
              </a:ext>
            </a:extLst>
          </p:cNvPr>
          <p:cNvSpPr>
            <a:spLocks noGrp="1"/>
          </p:cNvSpPr>
          <p:nvPr>
            <p:ph type="body" sz="quarter" idx="20" hasCustomPrompt="1"/>
          </p:nvPr>
        </p:nvSpPr>
        <p:spPr>
          <a:xfrm>
            <a:off x="1112838" y="268608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A&gt;</a:t>
            </a:r>
          </a:p>
        </p:txBody>
      </p:sp>
      <p:sp>
        <p:nvSpPr>
          <p:cNvPr id="32" name="Picture Placeholder 5">
            <a:extLst>
              <a:ext uri="{FF2B5EF4-FFF2-40B4-BE49-F238E27FC236}">
                <a16:creationId xmlns:a16="http://schemas.microsoft.com/office/drawing/2014/main" id="{28E4B374-5E9B-4818-7162-1B900DAC1ACE}"/>
              </a:ext>
            </a:extLst>
          </p:cNvPr>
          <p:cNvSpPr>
            <a:spLocks noGrp="1"/>
          </p:cNvSpPr>
          <p:nvPr>
            <p:ph type="pic" sz="quarter" idx="17" hasCustomPrompt="1"/>
          </p:nvPr>
        </p:nvSpPr>
        <p:spPr>
          <a:xfrm>
            <a:off x="665497" y="3265707"/>
            <a:ext cx="227455" cy="223512"/>
          </a:xfrm>
          <a:prstGeom prst="rect">
            <a:avLst/>
          </a:prstGeom>
        </p:spPr>
        <p:txBody>
          <a:bodyPr/>
          <a:lstStyle>
            <a:lvl1pPr marL="0" indent="0" algn="ctr">
              <a:buNone/>
              <a:defRPr sz="1200"/>
            </a:lvl1pPr>
          </a:lstStyle>
          <a:p>
            <a:r>
              <a:rPr lang="en-US"/>
              <a:t>X</a:t>
            </a:r>
          </a:p>
        </p:txBody>
      </p:sp>
      <p:sp>
        <p:nvSpPr>
          <p:cNvPr id="33" name="Text Placeholder 29">
            <a:extLst>
              <a:ext uri="{FF2B5EF4-FFF2-40B4-BE49-F238E27FC236}">
                <a16:creationId xmlns:a16="http://schemas.microsoft.com/office/drawing/2014/main" id="{5BBCA790-AD88-8300-2469-665C10818E0E}"/>
              </a:ext>
            </a:extLst>
          </p:cNvPr>
          <p:cNvSpPr>
            <a:spLocks noGrp="1"/>
          </p:cNvSpPr>
          <p:nvPr>
            <p:ph type="body" sz="quarter" idx="21" hasCustomPrompt="1"/>
          </p:nvPr>
        </p:nvSpPr>
        <p:spPr>
          <a:xfrm>
            <a:off x="1112838" y="3193216"/>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B&gt;</a:t>
            </a:r>
          </a:p>
        </p:txBody>
      </p:sp>
      <p:sp>
        <p:nvSpPr>
          <p:cNvPr id="34" name="Picture Placeholder 5">
            <a:extLst>
              <a:ext uri="{FF2B5EF4-FFF2-40B4-BE49-F238E27FC236}">
                <a16:creationId xmlns:a16="http://schemas.microsoft.com/office/drawing/2014/main" id="{AEB98404-C278-D807-621A-9B38718CD7B3}"/>
              </a:ext>
            </a:extLst>
          </p:cNvPr>
          <p:cNvSpPr>
            <a:spLocks noGrp="1"/>
          </p:cNvSpPr>
          <p:nvPr>
            <p:ph type="pic" sz="quarter" idx="18" hasCustomPrompt="1"/>
          </p:nvPr>
        </p:nvSpPr>
        <p:spPr>
          <a:xfrm>
            <a:off x="665496" y="3779467"/>
            <a:ext cx="227455" cy="223512"/>
          </a:xfrm>
          <a:prstGeom prst="rect">
            <a:avLst/>
          </a:prstGeom>
        </p:spPr>
        <p:txBody>
          <a:bodyPr/>
          <a:lstStyle>
            <a:lvl1pPr marL="0" indent="0" algn="ctr">
              <a:buNone/>
              <a:defRPr sz="1200"/>
            </a:lvl1pPr>
          </a:lstStyle>
          <a:p>
            <a:r>
              <a:rPr lang="en-US"/>
              <a:t>X</a:t>
            </a:r>
          </a:p>
        </p:txBody>
      </p:sp>
      <p:sp>
        <p:nvSpPr>
          <p:cNvPr id="35" name="Text Placeholder 29">
            <a:extLst>
              <a:ext uri="{FF2B5EF4-FFF2-40B4-BE49-F238E27FC236}">
                <a16:creationId xmlns:a16="http://schemas.microsoft.com/office/drawing/2014/main" id="{27B374C5-9A58-404C-2C58-977ECC52F5CD}"/>
              </a:ext>
            </a:extLst>
          </p:cNvPr>
          <p:cNvSpPr>
            <a:spLocks noGrp="1"/>
          </p:cNvSpPr>
          <p:nvPr>
            <p:ph type="body" sz="quarter" idx="22" hasCustomPrompt="1"/>
          </p:nvPr>
        </p:nvSpPr>
        <p:spPr>
          <a:xfrm>
            <a:off x="1112838" y="3706075"/>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C&gt;</a:t>
            </a:r>
          </a:p>
        </p:txBody>
      </p:sp>
      <p:sp>
        <p:nvSpPr>
          <p:cNvPr id="36" name="Picture Placeholder 5">
            <a:extLst>
              <a:ext uri="{FF2B5EF4-FFF2-40B4-BE49-F238E27FC236}">
                <a16:creationId xmlns:a16="http://schemas.microsoft.com/office/drawing/2014/main" id="{D62C440F-2F8C-3A01-274A-A13AD9E3C844}"/>
              </a:ext>
            </a:extLst>
          </p:cNvPr>
          <p:cNvSpPr>
            <a:spLocks noGrp="1"/>
          </p:cNvSpPr>
          <p:nvPr>
            <p:ph type="pic" sz="quarter" idx="19" hasCustomPrompt="1"/>
          </p:nvPr>
        </p:nvSpPr>
        <p:spPr>
          <a:xfrm>
            <a:off x="665495" y="4312148"/>
            <a:ext cx="227455" cy="223512"/>
          </a:xfrm>
          <a:prstGeom prst="rect">
            <a:avLst/>
          </a:prstGeom>
        </p:spPr>
        <p:txBody>
          <a:bodyPr/>
          <a:lstStyle>
            <a:lvl1pPr marL="0" indent="0" algn="ctr">
              <a:buNone/>
              <a:defRPr sz="1200"/>
            </a:lvl1pPr>
          </a:lstStyle>
          <a:p>
            <a:r>
              <a:rPr lang="en-US"/>
              <a:t>X</a:t>
            </a:r>
          </a:p>
        </p:txBody>
      </p:sp>
      <p:sp>
        <p:nvSpPr>
          <p:cNvPr id="37" name="Text Placeholder 29">
            <a:extLst>
              <a:ext uri="{FF2B5EF4-FFF2-40B4-BE49-F238E27FC236}">
                <a16:creationId xmlns:a16="http://schemas.microsoft.com/office/drawing/2014/main" id="{A9CE2047-65C1-5C48-87E7-9DED77B0DA5E}"/>
              </a:ext>
            </a:extLst>
          </p:cNvPr>
          <p:cNvSpPr>
            <a:spLocks noGrp="1"/>
          </p:cNvSpPr>
          <p:nvPr>
            <p:ph type="body" sz="quarter" idx="23" hasCustomPrompt="1"/>
          </p:nvPr>
        </p:nvSpPr>
        <p:spPr>
          <a:xfrm>
            <a:off x="1112838" y="424725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D&gt;</a:t>
            </a:r>
          </a:p>
        </p:txBody>
      </p:sp>
      <p:sp>
        <p:nvSpPr>
          <p:cNvPr id="38" name="Picture Placeholder 5">
            <a:extLst>
              <a:ext uri="{FF2B5EF4-FFF2-40B4-BE49-F238E27FC236}">
                <a16:creationId xmlns:a16="http://schemas.microsoft.com/office/drawing/2014/main" id="{B86BE645-7FDC-2DBA-D97A-D22BC9CEA532}"/>
              </a:ext>
            </a:extLst>
          </p:cNvPr>
          <p:cNvSpPr>
            <a:spLocks noGrp="1"/>
          </p:cNvSpPr>
          <p:nvPr>
            <p:ph type="pic" sz="quarter" idx="24" hasCustomPrompt="1"/>
          </p:nvPr>
        </p:nvSpPr>
        <p:spPr>
          <a:xfrm>
            <a:off x="665495" y="4854129"/>
            <a:ext cx="227455" cy="223512"/>
          </a:xfrm>
          <a:prstGeom prst="rect">
            <a:avLst/>
          </a:prstGeom>
        </p:spPr>
        <p:txBody>
          <a:bodyPr/>
          <a:lstStyle>
            <a:lvl1pPr marL="0" indent="0" algn="ctr">
              <a:buNone/>
              <a:defRPr sz="1200"/>
            </a:lvl1pPr>
          </a:lstStyle>
          <a:p>
            <a:r>
              <a:rPr lang="en-US"/>
              <a:t>X</a:t>
            </a:r>
          </a:p>
        </p:txBody>
      </p:sp>
      <p:sp>
        <p:nvSpPr>
          <p:cNvPr id="39" name="Text Placeholder 29">
            <a:extLst>
              <a:ext uri="{FF2B5EF4-FFF2-40B4-BE49-F238E27FC236}">
                <a16:creationId xmlns:a16="http://schemas.microsoft.com/office/drawing/2014/main" id="{F6E822CE-EC95-4FDC-1CC5-5D02D649920E}"/>
              </a:ext>
            </a:extLst>
          </p:cNvPr>
          <p:cNvSpPr>
            <a:spLocks noGrp="1"/>
          </p:cNvSpPr>
          <p:nvPr>
            <p:ph type="body" sz="quarter" idx="25" hasCustomPrompt="1"/>
          </p:nvPr>
        </p:nvSpPr>
        <p:spPr>
          <a:xfrm>
            <a:off x="1112838" y="4789238"/>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E&gt;</a:t>
            </a:r>
          </a:p>
        </p:txBody>
      </p:sp>
      <p:sp>
        <p:nvSpPr>
          <p:cNvPr id="16" name="Text Placeholder 3">
            <a:extLst>
              <a:ext uri="{FF2B5EF4-FFF2-40B4-BE49-F238E27FC236}">
                <a16:creationId xmlns:a16="http://schemas.microsoft.com/office/drawing/2014/main" id="{1C0939BA-1D9D-0A8F-AB51-43F6E256F489}"/>
              </a:ext>
            </a:extLst>
          </p:cNvPr>
          <p:cNvSpPr>
            <a:spLocks noGrp="1"/>
          </p:cNvSpPr>
          <p:nvPr>
            <p:ph type="body" sz="quarter" idx="27"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423583807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ractice Problem_Multiple Choice/Select Images">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16" name="Picture Placeholder 6">
            <a:extLst>
              <a:ext uri="{FF2B5EF4-FFF2-40B4-BE49-F238E27FC236}">
                <a16:creationId xmlns:a16="http://schemas.microsoft.com/office/drawing/2014/main" id="{D6C50AE4-AD11-854F-319C-3FA6C0084D9F}"/>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17" name="Content Placeholder 3">
            <a:extLst>
              <a:ext uri="{FF2B5EF4-FFF2-40B4-BE49-F238E27FC236}">
                <a16:creationId xmlns:a16="http://schemas.microsoft.com/office/drawing/2014/main" id="{58D44848-C908-E3E2-B988-CE7C390510D7}"/>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9" name="Picture Placeholder 5">
            <a:extLst>
              <a:ext uri="{FF2B5EF4-FFF2-40B4-BE49-F238E27FC236}">
                <a16:creationId xmlns:a16="http://schemas.microsoft.com/office/drawing/2014/main" id="{612A7275-E57A-1DAD-E1F9-197580BF6A75}"/>
              </a:ext>
            </a:extLst>
          </p:cNvPr>
          <p:cNvSpPr>
            <a:spLocks noGrp="1"/>
          </p:cNvSpPr>
          <p:nvPr>
            <p:ph type="pic" sz="quarter" idx="16" hasCustomPrompt="1"/>
          </p:nvPr>
        </p:nvSpPr>
        <p:spPr>
          <a:xfrm>
            <a:off x="665497" y="2767257"/>
            <a:ext cx="227455" cy="223512"/>
          </a:xfrm>
          <a:prstGeom prst="rect">
            <a:avLst/>
          </a:prstGeom>
        </p:spPr>
        <p:txBody>
          <a:bodyPr/>
          <a:lstStyle>
            <a:lvl1pPr marL="0" indent="0" algn="ctr">
              <a:buNone/>
              <a:defRPr sz="1200"/>
            </a:lvl1pPr>
          </a:lstStyle>
          <a:p>
            <a:r>
              <a:rPr lang="en-US"/>
              <a:t>X</a:t>
            </a:r>
          </a:p>
        </p:txBody>
      </p:sp>
      <p:sp>
        <p:nvSpPr>
          <p:cNvPr id="20" name="Content Placeholder 2">
            <a:extLst>
              <a:ext uri="{FF2B5EF4-FFF2-40B4-BE49-F238E27FC236}">
                <a16:creationId xmlns:a16="http://schemas.microsoft.com/office/drawing/2014/main" id="{59F31218-5784-B560-B6EC-32E3FD7DE047}"/>
              </a:ext>
            </a:extLst>
          </p:cNvPr>
          <p:cNvSpPr>
            <a:spLocks noGrp="1"/>
          </p:cNvSpPr>
          <p:nvPr>
            <p:ph sz="quarter" idx="28" hasCustomPrompt="1"/>
          </p:nvPr>
        </p:nvSpPr>
        <p:spPr>
          <a:xfrm>
            <a:off x="109172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1" name="Picture Placeholder 5">
            <a:extLst>
              <a:ext uri="{FF2B5EF4-FFF2-40B4-BE49-F238E27FC236}">
                <a16:creationId xmlns:a16="http://schemas.microsoft.com/office/drawing/2014/main" id="{CFC7EFE7-2703-AF1E-46A4-CFA1217551D2}"/>
              </a:ext>
            </a:extLst>
          </p:cNvPr>
          <p:cNvSpPr>
            <a:spLocks noGrp="1"/>
          </p:cNvSpPr>
          <p:nvPr>
            <p:ph type="pic" sz="quarter" idx="17" hasCustomPrompt="1"/>
          </p:nvPr>
        </p:nvSpPr>
        <p:spPr>
          <a:xfrm>
            <a:off x="4145297" y="2767257"/>
            <a:ext cx="227455" cy="223512"/>
          </a:xfrm>
          <a:prstGeom prst="rect">
            <a:avLst/>
          </a:prstGeom>
        </p:spPr>
        <p:txBody>
          <a:bodyPr/>
          <a:lstStyle>
            <a:lvl1pPr marL="0" indent="0" algn="ctr">
              <a:buNone/>
              <a:defRPr sz="1200"/>
            </a:lvl1pPr>
          </a:lstStyle>
          <a:p>
            <a:r>
              <a:rPr lang="en-US"/>
              <a:t>X</a:t>
            </a:r>
          </a:p>
        </p:txBody>
      </p:sp>
      <p:sp>
        <p:nvSpPr>
          <p:cNvPr id="22" name="Content Placeholder 2">
            <a:extLst>
              <a:ext uri="{FF2B5EF4-FFF2-40B4-BE49-F238E27FC236}">
                <a16:creationId xmlns:a16="http://schemas.microsoft.com/office/drawing/2014/main" id="{8D7A2C88-CD6B-C3A3-B314-B8BBA925DDFE}"/>
              </a:ext>
            </a:extLst>
          </p:cNvPr>
          <p:cNvSpPr>
            <a:spLocks noGrp="1"/>
          </p:cNvSpPr>
          <p:nvPr>
            <p:ph sz="quarter" idx="29" hasCustomPrompt="1"/>
          </p:nvPr>
        </p:nvSpPr>
        <p:spPr>
          <a:xfrm>
            <a:off x="457041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3" name="Picture Placeholder 5">
            <a:extLst>
              <a:ext uri="{FF2B5EF4-FFF2-40B4-BE49-F238E27FC236}">
                <a16:creationId xmlns:a16="http://schemas.microsoft.com/office/drawing/2014/main" id="{C79B94CA-C21B-A059-9DC9-619CF7B9EE61}"/>
              </a:ext>
            </a:extLst>
          </p:cNvPr>
          <p:cNvSpPr>
            <a:spLocks noGrp="1"/>
          </p:cNvSpPr>
          <p:nvPr>
            <p:ph type="pic" sz="quarter" idx="18" hasCustomPrompt="1"/>
          </p:nvPr>
        </p:nvSpPr>
        <p:spPr>
          <a:xfrm>
            <a:off x="665496" y="3779467"/>
            <a:ext cx="227455" cy="223512"/>
          </a:xfrm>
          <a:prstGeom prst="rect">
            <a:avLst/>
          </a:prstGeom>
        </p:spPr>
        <p:txBody>
          <a:bodyPr/>
          <a:lstStyle>
            <a:lvl1pPr marL="0" indent="0" algn="ctr">
              <a:buNone/>
              <a:defRPr sz="1200"/>
            </a:lvl1pPr>
          </a:lstStyle>
          <a:p>
            <a:r>
              <a:rPr lang="en-US"/>
              <a:t>X</a:t>
            </a:r>
          </a:p>
        </p:txBody>
      </p:sp>
      <p:sp>
        <p:nvSpPr>
          <p:cNvPr id="24" name="Content Placeholder 2">
            <a:extLst>
              <a:ext uri="{FF2B5EF4-FFF2-40B4-BE49-F238E27FC236}">
                <a16:creationId xmlns:a16="http://schemas.microsoft.com/office/drawing/2014/main" id="{BA8638B1-3D88-7340-9826-65FFB3ACEE0D}"/>
              </a:ext>
            </a:extLst>
          </p:cNvPr>
          <p:cNvSpPr>
            <a:spLocks noGrp="1"/>
          </p:cNvSpPr>
          <p:nvPr>
            <p:ph sz="quarter" idx="30" hasCustomPrompt="1"/>
          </p:nvPr>
        </p:nvSpPr>
        <p:spPr>
          <a:xfrm>
            <a:off x="1091723" y="3778423"/>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5" name="Picture Placeholder 5">
            <a:extLst>
              <a:ext uri="{FF2B5EF4-FFF2-40B4-BE49-F238E27FC236}">
                <a16:creationId xmlns:a16="http://schemas.microsoft.com/office/drawing/2014/main" id="{EC2F7611-011D-9E26-8117-E6016BD2D99E}"/>
              </a:ext>
            </a:extLst>
          </p:cNvPr>
          <p:cNvSpPr>
            <a:spLocks noGrp="1"/>
          </p:cNvSpPr>
          <p:nvPr>
            <p:ph type="pic" sz="quarter" idx="19" hasCustomPrompt="1"/>
          </p:nvPr>
        </p:nvSpPr>
        <p:spPr>
          <a:xfrm>
            <a:off x="4145297" y="3778423"/>
            <a:ext cx="227455" cy="223512"/>
          </a:xfrm>
          <a:prstGeom prst="rect">
            <a:avLst/>
          </a:prstGeom>
        </p:spPr>
        <p:txBody>
          <a:bodyPr/>
          <a:lstStyle>
            <a:lvl1pPr marL="0" indent="0" algn="ctr">
              <a:buNone/>
              <a:defRPr sz="1200"/>
            </a:lvl1pPr>
          </a:lstStyle>
          <a:p>
            <a:r>
              <a:rPr lang="en-US"/>
              <a:t>X</a:t>
            </a:r>
          </a:p>
        </p:txBody>
      </p:sp>
      <p:sp>
        <p:nvSpPr>
          <p:cNvPr id="26" name="Content Placeholder 2">
            <a:extLst>
              <a:ext uri="{FF2B5EF4-FFF2-40B4-BE49-F238E27FC236}">
                <a16:creationId xmlns:a16="http://schemas.microsoft.com/office/drawing/2014/main" id="{C1996EE1-D112-A84A-3BFE-228D0BA054B6}"/>
              </a:ext>
            </a:extLst>
          </p:cNvPr>
          <p:cNvSpPr>
            <a:spLocks noGrp="1"/>
          </p:cNvSpPr>
          <p:nvPr>
            <p:ph sz="quarter" idx="31" hasCustomPrompt="1"/>
          </p:nvPr>
        </p:nvSpPr>
        <p:spPr>
          <a:xfrm>
            <a:off x="4570412" y="3778422"/>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7" name="Picture Placeholder 5">
            <a:extLst>
              <a:ext uri="{FF2B5EF4-FFF2-40B4-BE49-F238E27FC236}">
                <a16:creationId xmlns:a16="http://schemas.microsoft.com/office/drawing/2014/main" id="{803A276E-A7BC-2898-1FC2-DFFDEB9890C3}"/>
              </a:ext>
            </a:extLst>
          </p:cNvPr>
          <p:cNvSpPr>
            <a:spLocks noGrp="1"/>
          </p:cNvSpPr>
          <p:nvPr>
            <p:ph type="pic" sz="quarter" idx="24" hasCustomPrompt="1"/>
          </p:nvPr>
        </p:nvSpPr>
        <p:spPr>
          <a:xfrm>
            <a:off x="665495" y="4854129"/>
            <a:ext cx="227455" cy="223512"/>
          </a:xfrm>
          <a:prstGeom prst="rect">
            <a:avLst/>
          </a:prstGeom>
        </p:spPr>
        <p:txBody>
          <a:bodyPr/>
          <a:lstStyle>
            <a:lvl1pPr marL="0" indent="0" algn="ctr">
              <a:buNone/>
              <a:defRPr sz="1200"/>
            </a:lvl1pPr>
          </a:lstStyle>
          <a:p>
            <a:r>
              <a:rPr lang="en-US"/>
              <a:t>X</a:t>
            </a:r>
          </a:p>
        </p:txBody>
      </p:sp>
      <p:sp>
        <p:nvSpPr>
          <p:cNvPr id="40" name="Content Placeholder 2">
            <a:extLst>
              <a:ext uri="{FF2B5EF4-FFF2-40B4-BE49-F238E27FC236}">
                <a16:creationId xmlns:a16="http://schemas.microsoft.com/office/drawing/2014/main" id="{DA4874BE-891D-0A2C-4849-7596F563CEB7}"/>
              </a:ext>
            </a:extLst>
          </p:cNvPr>
          <p:cNvSpPr>
            <a:spLocks noGrp="1"/>
          </p:cNvSpPr>
          <p:nvPr>
            <p:ph sz="quarter" idx="32" hasCustomPrompt="1"/>
          </p:nvPr>
        </p:nvSpPr>
        <p:spPr>
          <a:xfrm>
            <a:off x="1091723" y="4851929"/>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41" name="Text Placeholder 3">
            <a:extLst>
              <a:ext uri="{FF2B5EF4-FFF2-40B4-BE49-F238E27FC236}">
                <a16:creationId xmlns:a16="http://schemas.microsoft.com/office/drawing/2014/main" id="{6ACDCF0A-FD74-AFF7-698D-015AF3AE4C7A}"/>
              </a:ext>
            </a:extLst>
          </p:cNvPr>
          <p:cNvSpPr>
            <a:spLocks noGrp="1"/>
          </p:cNvSpPr>
          <p:nvPr>
            <p:ph type="body" sz="quarter" idx="33"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45357711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Appendix">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F4204DD-9A92-8692-BBE5-C5BB338C05F2}"/>
              </a:ext>
            </a:extLst>
          </p:cNvPr>
          <p:cNvSpPr>
            <a:spLocks noGrp="1"/>
          </p:cNvSpPr>
          <p:nvPr>
            <p:ph type="body" sz="quarter" idx="10"/>
          </p:nvPr>
        </p:nvSpPr>
        <p:spPr>
          <a:xfrm>
            <a:off x="3008376" y="2423160"/>
            <a:ext cx="4067175" cy="1497012"/>
          </a:xfrm>
          <a:prstGeom prst="rect">
            <a:avLst/>
          </a:prstGeom>
        </p:spPr>
        <p:txBody>
          <a:bodyPr/>
          <a:lstStyle>
            <a:lvl1pPr marL="0" indent="0">
              <a:buNone/>
              <a:defRPr sz="3200" b="1">
                <a:latin typeface="Arial" panose="020B0604020202020204" pitchFamily="34" charset="0"/>
                <a:cs typeface="Arial" panose="020B0604020202020204" pitchFamily="34" charset="0"/>
              </a:defRPr>
            </a:lvl1pPr>
          </a:lstStyle>
          <a:p>
            <a:pPr lvl="0"/>
            <a:endParaRPr lang="en-US"/>
          </a:p>
        </p:txBody>
      </p:sp>
    </p:spTree>
    <p:extLst>
      <p:ext uri="{BB962C8B-B14F-4D97-AF65-F5344CB8AC3E}">
        <p14:creationId xmlns:p14="http://schemas.microsoft.com/office/powerpoint/2010/main" val="2028052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rt - 3QuadGrid">
    <p:spTree>
      <p:nvGrpSpPr>
        <p:cNvPr id="1" name=""/>
        <p:cNvGrpSpPr/>
        <p:nvPr/>
      </p:nvGrpSpPr>
      <p:grpSpPr>
        <a:xfrm>
          <a:off x="0" y="0"/>
          <a:ext cx="0" cy="0"/>
          <a:chOff x="0" y="0"/>
          <a:chExt cx="0" cy="0"/>
        </a:xfrm>
      </p:grpSpPr>
      <p:sp>
        <p:nvSpPr>
          <p:cNvPr id="14" name="Text Placeholder 8">
            <a:extLst>
              <a:ext uri="{FF2B5EF4-FFF2-40B4-BE49-F238E27FC236}">
                <a16:creationId xmlns:a16="http://schemas.microsoft.com/office/drawing/2014/main" id="{624BDADA-552D-4F42-BB67-3690AFC7847E}"/>
              </a:ext>
            </a:extLst>
          </p:cNvPr>
          <p:cNvSpPr>
            <a:spLocks noGrp="1"/>
          </p:cNvSpPr>
          <p:nvPr>
            <p:ph type="body" sz="quarter" idx="15"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18" name="Text Placeholder 3">
            <a:extLst>
              <a:ext uri="{FF2B5EF4-FFF2-40B4-BE49-F238E27FC236}">
                <a16:creationId xmlns:a16="http://schemas.microsoft.com/office/drawing/2014/main" id="{BA21E019-32A6-6D41-9730-AC073740ABA6}"/>
              </a:ext>
            </a:extLst>
          </p:cNvPr>
          <p:cNvSpPr>
            <a:spLocks noGrp="1"/>
          </p:cNvSpPr>
          <p:nvPr>
            <p:ph type="body" sz="quarter" idx="17" hasCustomPrompt="1"/>
          </p:nvPr>
        </p:nvSpPr>
        <p:spPr>
          <a:xfrm>
            <a:off x="3754536" y="3439573"/>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94187" y="1820262"/>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19" name="Text Placeholder 3">
            <a:extLst>
              <a:ext uri="{FF2B5EF4-FFF2-40B4-BE49-F238E27FC236}">
                <a16:creationId xmlns:a16="http://schemas.microsoft.com/office/drawing/2014/main" id="{B0204F63-7C71-904D-90AC-CEE539D4116C}"/>
              </a:ext>
            </a:extLst>
          </p:cNvPr>
          <p:cNvSpPr>
            <a:spLocks noGrp="1"/>
          </p:cNvSpPr>
          <p:nvPr>
            <p:ph type="body" sz="quarter" idx="18" hasCustomPrompt="1"/>
          </p:nvPr>
        </p:nvSpPr>
        <p:spPr>
          <a:xfrm>
            <a:off x="4164622" y="3438426"/>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4681" y="1820262"/>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sp>
        <p:nvSpPr>
          <p:cNvPr id="20" name="Text Placeholder 3">
            <a:extLst>
              <a:ext uri="{FF2B5EF4-FFF2-40B4-BE49-F238E27FC236}">
                <a16:creationId xmlns:a16="http://schemas.microsoft.com/office/drawing/2014/main" id="{4DFA6BD6-6B23-E84E-93E7-BD9D8FE91C77}"/>
              </a:ext>
            </a:extLst>
          </p:cNvPr>
          <p:cNvSpPr>
            <a:spLocks noGrp="1"/>
          </p:cNvSpPr>
          <p:nvPr>
            <p:ph type="body" sz="quarter" idx="19" hasCustomPrompt="1"/>
          </p:nvPr>
        </p:nvSpPr>
        <p:spPr>
          <a:xfrm>
            <a:off x="3754535" y="3843697"/>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3" name="Content Placeholder 19">
            <a:extLst>
              <a:ext uri="{FF2B5EF4-FFF2-40B4-BE49-F238E27FC236}">
                <a16:creationId xmlns:a16="http://schemas.microsoft.com/office/drawing/2014/main" id="{5336B8A3-9349-654E-B2C2-5960664C6396}"/>
              </a:ext>
            </a:extLst>
          </p:cNvPr>
          <p:cNvSpPr>
            <a:spLocks noGrp="1"/>
          </p:cNvSpPr>
          <p:nvPr>
            <p:ph sz="quarter" idx="14" hasCustomPrompt="1"/>
          </p:nvPr>
        </p:nvSpPr>
        <p:spPr>
          <a:xfrm>
            <a:off x="394187" y="3912108"/>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C&gt;</a:t>
            </a:r>
            <a:endParaRPr lang="en-US"/>
          </a:p>
        </p:txBody>
      </p: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1820262"/>
            <a:ext cx="0" cy="4020658"/>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8E5C579-97BE-B945-9924-F6585BDBEF33}"/>
              </a:ext>
            </a:extLst>
          </p:cNvPr>
          <p:cNvCxnSpPr>
            <a:cxnSpLocks/>
          </p:cNvCxnSpPr>
          <p:nvPr userDrawn="1"/>
        </p:nvCxnSpPr>
        <p:spPr>
          <a:xfrm flipH="1">
            <a:off x="319519" y="3830591"/>
            <a:ext cx="7600988" cy="0"/>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423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art-3QuadGrid-IntroText">
    <p:spTree>
      <p:nvGrpSpPr>
        <p:cNvPr id="1" name=""/>
        <p:cNvGrpSpPr/>
        <p:nvPr/>
      </p:nvGrpSpPr>
      <p:grpSpPr>
        <a:xfrm>
          <a:off x="0" y="0"/>
          <a:ext cx="0" cy="0"/>
          <a:chOff x="0" y="0"/>
          <a:chExt cx="0" cy="0"/>
        </a:xfrm>
      </p:grpSpPr>
      <p:sp>
        <p:nvSpPr>
          <p:cNvPr id="14" name="Text Placeholder 8">
            <a:extLst>
              <a:ext uri="{FF2B5EF4-FFF2-40B4-BE49-F238E27FC236}">
                <a16:creationId xmlns:a16="http://schemas.microsoft.com/office/drawing/2014/main" id="{481BF785-2075-AA47-A709-7E17BF860D2D}"/>
              </a:ext>
            </a:extLst>
          </p:cNvPr>
          <p:cNvSpPr>
            <a:spLocks noGrp="1"/>
          </p:cNvSpPr>
          <p:nvPr>
            <p:ph type="body" sz="quarter" idx="17"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24" name="Content Placeholder 23">
            <a:extLst>
              <a:ext uri="{FF2B5EF4-FFF2-40B4-BE49-F238E27FC236}">
                <a16:creationId xmlns:a16="http://schemas.microsoft.com/office/drawing/2014/main" id="{2C8C66B2-1203-A140-870B-8739641F9070}"/>
              </a:ext>
            </a:extLst>
          </p:cNvPr>
          <p:cNvSpPr>
            <a:spLocks noGrp="1"/>
          </p:cNvSpPr>
          <p:nvPr>
            <p:ph sz="quarter" idx="16" hasCustomPrompt="1"/>
          </p:nvPr>
        </p:nvSpPr>
        <p:spPr>
          <a:xfrm>
            <a:off x="393700" y="1704665"/>
            <a:ext cx="7448550" cy="733425"/>
          </a:xfrm>
          <a:prstGeom prst="rect">
            <a:avLst/>
          </a:prstGeom>
        </p:spPr>
        <p:txBody>
          <a:bodyPr/>
          <a:lstStyle>
            <a:lvl1pPr marL="0" indent="0">
              <a:buNone/>
              <a:defRPr sz="2800"/>
            </a:lvl1pPr>
          </a:lstStyle>
          <a:p>
            <a:pPr lvl="0"/>
            <a:r>
              <a:rPr lang="en-US"/>
              <a:t>&lt;Intro Text, Up to two lines&gt;</a:t>
            </a:r>
          </a:p>
        </p:txBody>
      </p:sp>
      <p:sp>
        <p:nvSpPr>
          <p:cNvPr id="18" name="Text Placeholder 3">
            <a:extLst>
              <a:ext uri="{FF2B5EF4-FFF2-40B4-BE49-F238E27FC236}">
                <a16:creationId xmlns:a16="http://schemas.microsoft.com/office/drawing/2014/main" id="{3F678590-F056-B94B-B08E-A7E0171CEA76}"/>
              </a:ext>
            </a:extLst>
          </p:cNvPr>
          <p:cNvSpPr>
            <a:spLocks noGrp="1"/>
          </p:cNvSpPr>
          <p:nvPr>
            <p:ph type="body" sz="quarter" idx="18" hasCustomPrompt="1"/>
          </p:nvPr>
        </p:nvSpPr>
        <p:spPr>
          <a:xfrm>
            <a:off x="3754536" y="3801523"/>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85449" y="2615455"/>
            <a:ext cx="3651159" cy="1512616"/>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19" name="Text Placeholder 3">
            <a:extLst>
              <a:ext uri="{FF2B5EF4-FFF2-40B4-BE49-F238E27FC236}">
                <a16:creationId xmlns:a16="http://schemas.microsoft.com/office/drawing/2014/main" id="{D31020FC-D7A6-7B4F-BCE7-2F9587C60079}"/>
              </a:ext>
            </a:extLst>
          </p:cNvPr>
          <p:cNvSpPr>
            <a:spLocks noGrp="1"/>
          </p:cNvSpPr>
          <p:nvPr>
            <p:ph type="body" sz="quarter" idx="19" hasCustomPrompt="1"/>
          </p:nvPr>
        </p:nvSpPr>
        <p:spPr>
          <a:xfrm>
            <a:off x="4164622" y="3800376"/>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1768" y="2615455"/>
            <a:ext cx="3651159" cy="1520079"/>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sp>
        <p:nvSpPr>
          <p:cNvPr id="20" name="Text Placeholder 3">
            <a:extLst>
              <a:ext uri="{FF2B5EF4-FFF2-40B4-BE49-F238E27FC236}">
                <a16:creationId xmlns:a16="http://schemas.microsoft.com/office/drawing/2014/main" id="{79F832E3-76FC-A249-AB9F-B3E9249D0102}"/>
              </a:ext>
            </a:extLst>
          </p:cNvPr>
          <p:cNvSpPr>
            <a:spLocks noGrp="1"/>
          </p:cNvSpPr>
          <p:nvPr>
            <p:ph type="body" sz="quarter" idx="20" hasCustomPrompt="1"/>
          </p:nvPr>
        </p:nvSpPr>
        <p:spPr>
          <a:xfrm>
            <a:off x="3754535" y="4205647"/>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3" name="Content Placeholder 19">
            <a:extLst>
              <a:ext uri="{FF2B5EF4-FFF2-40B4-BE49-F238E27FC236}">
                <a16:creationId xmlns:a16="http://schemas.microsoft.com/office/drawing/2014/main" id="{5336B8A3-9349-654E-B2C2-5960664C6396}"/>
              </a:ext>
            </a:extLst>
          </p:cNvPr>
          <p:cNvSpPr>
            <a:spLocks noGrp="1"/>
          </p:cNvSpPr>
          <p:nvPr>
            <p:ph sz="quarter" idx="14" hasCustomPrompt="1"/>
          </p:nvPr>
        </p:nvSpPr>
        <p:spPr>
          <a:xfrm>
            <a:off x="394187" y="4259072"/>
            <a:ext cx="3651159" cy="1581848"/>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C&gt;</a:t>
            </a:r>
            <a:endParaRPr lang="en-US"/>
          </a:p>
        </p:txBody>
      </p:sp>
      <p:cxnSp>
        <p:nvCxnSpPr>
          <p:cNvPr id="8" name="Straight Connector 7">
            <a:extLst>
              <a:ext uri="{FF2B5EF4-FFF2-40B4-BE49-F238E27FC236}">
                <a16:creationId xmlns:a16="http://schemas.microsoft.com/office/drawing/2014/main" id="{48E5C579-97BE-B945-9924-F6585BDBEF33}"/>
              </a:ext>
            </a:extLst>
          </p:cNvPr>
          <p:cNvCxnSpPr>
            <a:cxnSpLocks/>
          </p:cNvCxnSpPr>
          <p:nvPr userDrawn="1"/>
        </p:nvCxnSpPr>
        <p:spPr>
          <a:xfrm flipH="1">
            <a:off x="319519" y="4197303"/>
            <a:ext cx="7600988" cy="0"/>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2553686"/>
            <a:ext cx="0" cy="3287233"/>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405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rt - 2QuadGrid">
    <p:spTree>
      <p:nvGrpSpPr>
        <p:cNvPr id="1" name=""/>
        <p:cNvGrpSpPr/>
        <p:nvPr/>
      </p:nvGrpSpPr>
      <p:grpSpPr>
        <a:xfrm>
          <a:off x="0" y="0"/>
          <a:ext cx="0" cy="0"/>
          <a:chOff x="0" y="0"/>
          <a:chExt cx="0" cy="0"/>
        </a:xfrm>
      </p:grpSpPr>
      <p:sp>
        <p:nvSpPr>
          <p:cNvPr id="10" name="Text Placeholder 8">
            <a:extLst>
              <a:ext uri="{FF2B5EF4-FFF2-40B4-BE49-F238E27FC236}">
                <a16:creationId xmlns:a16="http://schemas.microsoft.com/office/drawing/2014/main" id="{9642F43E-B56E-2B41-8D86-7DA186A25F64}"/>
              </a:ext>
            </a:extLst>
          </p:cNvPr>
          <p:cNvSpPr>
            <a:spLocks noGrp="1"/>
          </p:cNvSpPr>
          <p:nvPr>
            <p:ph type="body" sz="quarter" idx="14"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13" name="Text Placeholder 3">
            <a:extLst>
              <a:ext uri="{FF2B5EF4-FFF2-40B4-BE49-F238E27FC236}">
                <a16:creationId xmlns:a16="http://schemas.microsoft.com/office/drawing/2014/main" id="{F9409FD1-7616-AE46-AA99-C9670FEEA9A7}"/>
              </a:ext>
            </a:extLst>
          </p:cNvPr>
          <p:cNvSpPr>
            <a:spLocks noGrp="1"/>
          </p:cNvSpPr>
          <p:nvPr>
            <p:ph type="body" sz="quarter" idx="18" hasCustomPrompt="1"/>
          </p:nvPr>
        </p:nvSpPr>
        <p:spPr>
          <a:xfrm>
            <a:off x="394187" y="1923292"/>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94187" y="1923293"/>
            <a:ext cx="3651159" cy="3799265"/>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14" name="Text Placeholder 3">
            <a:extLst>
              <a:ext uri="{FF2B5EF4-FFF2-40B4-BE49-F238E27FC236}">
                <a16:creationId xmlns:a16="http://schemas.microsoft.com/office/drawing/2014/main" id="{75BB73BA-8B38-C54E-A488-BD9AAF72EF26}"/>
              </a:ext>
            </a:extLst>
          </p:cNvPr>
          <p:cNvSpPr>
            <a:spLocks noGrp="1"/>
          </p:cNvSpPr>
          <p:nvPr>
            <p:ph type="body" sz="quarter" idx="19" hasCustomPrompt="1"/>
          </p:nvPr>
        </p:nvSpPr>
        <p:spPr>
          <a:xfrm>
            <a:off x="7524971" y="1923291"/>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4681" y="1923292"/>
            <a:ext cx="3651159" cy="3799267"/>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1820262"/>
            <a:ext cx="0" cy="4020658"/>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3928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rt-2QuadGrid-IntroText">
    <p:spTree>
      <p:nvGrpSpPr>
        <p:cNvPr id="1" name=""/>
        <p:cNvGrpSpPr/>
        <p:nvPr/>
      </p:nvGrpSpPr>
      <p:grpSpPr>
        <a:xfrm>
          <a:off x="0" y="0"/>
          <a:ext cx="0" cy="0"/>
          <a:chOff x="0" y="0"/>
          <a:chExt cx="0" cy="0"/>
        </a:xfrm>
      </p:grpSpPr>
      <p:sp>
        <p:nvSpPr>
          <p:cNvPr id="10" name="Text Placeholder 8">
            <a:extLst>
              <a:ext uri="{FF2B5EF4-FFF2-40B4-BE49-F238E27FC236}">
                <a16:creationId xmlns:a16="http://schemas.microsoft.com/office/drawing/2014/main" id="{2A3CE5F5-3F10-A44E-9DDF-5A2ADFD6E8F0}"/>
              </a:ext>
            </a:extLst>
          </p:cNvPr>
          <p:cNvSpPr>
            <a:spLocks noGrp="1"/>
          </p:cNvSpPr>
          <p:nvPr>
            <p:ph type="body" sz="quarter" idx="17"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24" name="Content Placeholder 23">
            <a:extLst>
              <a:ext uri="{FF2B5EF4-FFF2-40B4-BE49-F238E27FC236}">
                <a16:creationId xmlns:a16="http://schemas.microsoft.com/office/drawing/2014/main" id="{2C8C66B2-1203-A140-870B-8739641F9070}"/>
              </a:ext>
            </a:extLst>
          </p:cNvPr>
          <p:cNvSpPr>
            <a:spLocks noGrp="1"/>
          </p:cNvSpPr>
          <p:nvPr>
            <p:ph sz="quarter" idx="16" hasCustomPrompt="1"/>
          </p:nvPr>
        </p:nvSpPr>
        <p:spPr>
          <a:xfrm>
            <a:off x="393700" y="1704665"/>
            <a:ext cx="7448550" cy="733425"/>
          </a:xfrm>
          <a:prstGeom prst="rect">
            <a:avLst/>
          </a:prstGeom>
        </p:spPr>
        <p:txBody>
          <a:bodyPr/>
          <a:lstStyle>
            <a:lvl1pPr marL="0" indent="0">
              <a:buNone/>
              <a:defRPr sz="2800"/>
            </a:lvl1pPr>
          </a:lstStyle>
          <a:p>
            <a:pPr lvl="0"/>
            <a:r>
              <a:rPr lang="en-US"/>
              <a:t>&lt;Intro Text, Up to two lines&gt;</a:t>
            </a:r>
          </a:p>
        </p:txBody>
      </p:sp>
      <p:sp>
        <p:nvSpPr>
          <p:cNvPr id="13" name="Text Placeholder 3">
            <a:extLst>
              <a:ext uri="{FF2B5EF4-FFF2-40B4-BE49-F238E27FC236}">
                <a16:creationId xmlns:a16="http://schemas.microsoft.com/office/drawing/2014/main" id="{51E3570F-C3C5-FB44-9C96-612EEEAA6924}"/>
              </a:ext>
            </a:extLst>
          </p:cNvPr>
          <p:cNvSpPr>
            <a:spLocks noGrp="1"/>
          </p:cNvSpPr>
          <p:nvPr>
            <p:ph type="body" sz="quarter" idx="18" hasCustomPrompt="1"/>
          </p:nvPr>
        </p:nvSpPr>
        <p:spPr>
          <a:xfrm>
            <a:off x="384772" y="2615454"/>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85449" y="2615454"/>
            <a:ext cx="3651159" cy="3132863"/>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14" name="Text Placeholder 3">
            <a:extLst>
              <a:ext uri="{FF2B5EF4-FFF2-40B4-BE49-F238E27FC236}">
                <a16:creationId xmlns:a16="http://schemas.microsoft.com/office/drawing/2014/main" id="{B9FB053C-F9CB-D049-BDF0-7A317222D886}"/>
              </a:ext>
            </a:extLst>
          </p:cNvPr>
          <p:cNvSpPr>
            <a:spLocks noGrp="1"/>
          </p:cNvSpPr>
          <p:nvPr>
            <p:ph type="body" sz="quarter" idx="19" hasCustomPrompt="1"/>
          </p:nvPr>
        </p:nvSpPr>
        <p:spPr>
          <a:xfrm>
            <a:off x="7521381" y="2615454"/>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1768" y="2615455"/>
            <a:ext cx="3651159" cy="3132863"/>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2553686"/>
            <a:ext cx="0" cy="3287233"/>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1540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rt - A | S | N">
    <p:spTree>
      <p:nvGrpSpPr>
        <p:cNvPr id="1" name=""/>
        <p:cNvGrpSpPr/>
        <p:nvPr/>
      </p:nvGrpSpPr>
      <p:grpSpPr>
        <a:xfrm>
          <a:off x="0" y="0"/>
          <a:ext cx="0" cy="0"/>
          <a:chOff x="0" y="0"/>
          <a:chExt cx="0" cy="0"/>
        </a:xfrm>
      </p:grpSpPr>
      <p:sp>
        <p:nvSpPr>
          <p:cNvPr id="17" name="Text Placeholder 8">
            <a:extLst>
              <a:ext uri="{FF2B5EF4-FFF2-40B4-BE49-F238E27FC236}">
                <a16:creationId xmlns:a16="http://schemas.microsoft.com/office/drawing/2014/main" id="{35C7F1A1-6047-6644-BC0E-BFF3F72CF4C2}"/>
              </a:ext>
            </a:extLst>
          </p:cNvPr>
          <p:cNvSpPr>
            <a:spLocks noGrp="1"/>
          </p:cNvSpPr>
          <p:nvPr>
            <p:ph type="body" sz="quarter" idx="12"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22" name="Text Placeholder 5">
            <a:extLst>
              <a:ext uri="{FF2B5EF4-FFF2-40B4-BE49-F238E27FC236}">
                <a16:creationId xmlns:a16="http://schemas.microsoft.com/office/drawing/2014/main" id="{2903AC58-1B62-964F-806E-6155ADA853B5}"/>
              </a:ext>
            </a:extLst>
          </p:cNvPr>
          <p:cNvSpPr>
            <a:spLocks noGrp="1"/>
          </p:cNvSpPr>
          <p:nvPr>
            <p:ph type="body" sz="quarter" idx="23" hasCustomPrompt="1"/>
          </p:nvPr>
        </p:nvSpPr>
        <p:spPr>
          <a:xfrm>
            <a:off x="319088" y="1004727"/>
            <a:ext cx="6785770" cy="549247"/>
          </a:xfrm>
          <a:prstGeom prst="rect">
            <a:avLst/>
          </a:prstGeom>
        </p:spPr>
        <p:txBody>
          <a:bodyPr/>
          <a:lstStyle>
            <a:lvl1pPr marL="0" indent="0">
              <a:buNone/>
              <a:defRPr sz="3600" b="1">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&lt;Always, Sometimes, Never&gt;</a:t>
            </a:r>
          </a:p>
        </p:txBody>
      </p:sp>
      <p:sp>
        <p:nvSpPr>
          <p:cNvPr id="18" name="Text Placeholder 3">
            <a:extLst>
              <a:ext uri="{FF2B5EF4-FFF2-40B4-BE49-F238E27FC236}">
                <a16:creationId xmlns:a16="http://schemas.microsoft.com/office/drawing/2014/main" id="{C530693F-9642-5D43-95A4-589073723990}"/>
              </a:ext>
            </a:extLst>
          </p:cNvPr>
          <p:cNvSpPr>
            <a:spLocks noGrp="1"/>
          </p:cNvSpPr>
          <p:nvPr>
            <p:ph type="body" sz="quarter" idx="19" hasCustomPrompt="1"/>
          </p:nvPr>
        </p:nvSpPr>
        <p:spPr>
          <a:xfrm>
            <a:off x="454673" y="1934216"/>
            <a:ext cx="320869" cy="346583"/>
          </a:xfrm>
          <a:prstGeom prst="rect">
            <a:avLst/>
          </a:prstGeom>
        </p:spPr>
        <p:txBody>
          <a:bodyPr anchor="ctr" anchorCtr="0"/>
          <a:lstStyle>
            <a:lvl1pPr marL="0" indent="0" algn="ctr">
              <a:buNone/>
              <a:defRPr sz="2800" b="1">
                <a:solidFill>
                  <a:srgbClr val="0071BD"/>
                </a:solidFill>
              </a:defRPr>
            </a:lvl1pPr>
          </a:lstStyle>
          <a:p>
            <a:pPr lvl="0"/>
            <a:r>
              <a:rPr lang="en-US"/>
              <a:t>X</a:t>
            </a:r>
          </a:p>
        </p:txBody>
      </p:sp>
      <p:sp>
        <p:nvSpPr>
          <p:cNvPr id="10" name="Text Placeholder 5">
            <a:extLst>
              <a:ext uri="{FF2B5EF4-FFF2-40B4-BE49-F238E27FC236}">
                <a16:creationId xmlns:a16="http://schemas.microsoft.com/office/drawing/2014/main" id="{3F206C5B-CF32-6447-BFC7-FB23EF7C9FE1}"/>
              </a:ext>
            </a:extLst>
          </p:cNvPr>
          <p:cNvSpPr>
            <a:spLocks noGrp="1"/>
          </p:cNvSpPr>
          <p:nvPr>
            <p:ph type="body" sz="quarter" idx="16" hasCustomPrompt="1"/>
          </p:nvPr>
        </p:nvSpPr>
        <p:spPr>
          <a:xfrm>
            <a:off x="1133566" y="1873523"/>
            <a:ext cx="6785770" cy="549247"/>
          </a:xfrm>
          <a:prstGeom prst="rect">
            <a:avLst/>
          </a:prstGeom>
        </p:spPr>
        <p:txBody>
          <a:bodyPr/>
          <a:lstStyle>
            <a:lvl1pPr marL="0" indent="0">
              <a:buNone/>
              <a:defRPr sz="2800" b="0">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Choice 1</a:t>
            </a:r>
          </a:p>
        </p:txBody>
      </p:sp>
      <p:sp>
        <p:nvSpPr>
          <p:cNvPr id="19" name="Text Placeholder 3">
            <a:extLst>
              <a:ext uri="{FF2B5EF4-FFF2-40B4-BE49-F238E27FC236}">
                <a16:creationId xmlns:a16="http://schemas.microsoft.com/office/drawing/2014/main" id="{6E65BD02-EE73-4641-B550-DB6695D9CF90}"/>
              </a:ext>
            </a:extLst>
          </p:cNvPr>
          <p:cNvSpPr>
            <a:spLocks noGrp="1"/>
          </p:cNvSpPr>
          <p:nvPr>
            <p:ph type="body" sz="quarter" idx="20" hasCustomPrompt="1"/>
          </p:nvPr>
        </p:nvSpPr>
        <p:spPr>
          <a:xfrm>
            <a:off x="454672" y="2673254"/>
            <a:ext cx="320869" cy="346583"/>
          </a:xfrm>
          <a:prstGeom prst="rect">
            <a:avLst/>
          </a:prstGeom>
        </p:spPr>
        <p:txBody>
          <a:bodyPr anchor="ctr" anchorCtr="0"/>
          <a:lstStyle>
            <a:lvl1pPr marL="0" indent="0" algn="ctr">
              <a:buNone/>
              <a:defRPr sz="2800" b="1">
                <a:solidFill>
                  <a:srgbClr val="0071BD"/>
                </a:solidFill>
              </a:defRPr>
            </a:lvl1pPr>
          </a:lstStyle>
          <a:p>
            <a:pPr lvl="0"/>
            <a:r>
              <a:rPr lang="en-US"/>
              <a:t>X</a:t>
            </a:r>
          </a:p>
        </p:txBody>
      </p:sp>
      <p:sp>
        <p:nvSpPr>
          <p:cNvPr id="11" name="Text Placeholder 5">
            <a:extLst>
              <a:ext uri="{FF2B5EF4-FFF2-40B4-BE49-F238E27FC236}">
                <a16:creationId xmlns:a16="http://schemas.microsoft.com/office/drawing/2014/main" id="{3EDA0076-71FB-CD49-B28B-2AC10B35AED4}"/>
              </a:ext>
            </a:extLst>
          </p:cNvPr>
          <p:cNvSpPr>
            <a:spLocks noGrp="1"/>
          </p:cNvSpPr>
          <p:nvPr>
            <p:ph type="body" sz="quarter" idx="17" hasCustomPrompt="1"/>
          </p:nvPr>
        </p:nvSpPr>
        <p:spPr>
          <a:xfrm>
            <a:off x="1133566" y="2592817"/>
            <a:ext cx="6785770" cy="549247"/>
          </a:xfrm>
          <a:prstGeom prst="rect">
            <a:avLst/>
          </a:prstGeom>
        </p:spPr>
        <p:txBody>
          <a:bodyPr/>
          <a:lstStyle>
            <a:lvl1pPr marL="0" indent="0">
              <a:buNone/>
              <a:defRPr sz="2800" b="0">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Choice 2</a:t>
            </a:r>
          </a:p>
        </p:txBody>
      </p:sp>
      <p:sp>
        <p:nvSpPr>
          <p:cNvPr id="20" name="Text Placeholder 3">
            <a:extLst>
              <a:ext uri="{FF2B5EF4-FFF2-40B4-BE49-F238E27FC236}">
                <a16:creationId xmlns:a16="http://schemas.microsoft.com/office/drawing/2014/main" id="{4826F289-105C-D048-B0CB-C287E723C75C}"/>
              </a:ext>
            </a:extLst>
          </p:cNvPr>
          <p:cNvSpPr>
            <a:spLocks noGrp="1"/>
          </p:cNvSpPr>
          <p:nvPr>
            <p:ph type="body" sz="quarter" idx="21" hasCustomPrompt="1"/>
          </p:nvPr>
        </p:nvSpPr>
        <p:spPr>
          <a:xfrm>
            <a:off x="473699" y="3361295"/>
            <a:ext cx="320869" cy="346583"/>
          </a:xfrm>
          <a:prstGeom prst="rect">
            <a:avLst/>
          </a:prstGeom>
        </p:spPr>
        <p:txBody>
          <a:bodyPr anchor="ctr" anchorCtr="0"/>
          <a:lstStyle>
            <a:lvl1pPr marL="0" indent="0" algn="ctr">
              <a:buNone/>
              <a:defRPr sz="2800" b="1">
                <a:solidFill>
                  <a:srgbClr val="0071BD"/>
                </a:solidFill>
              </a:defRPr>
            </a:lvl1pPr>
          </a:lstStyle>
          <a:p>
            <a:pPr lvl="0"/>
            <a:r>
              <a:rPr lang="en-US"/>
              <a:t>X</a:t>
            </a:r>
          </a:p>
        </p:txBody>
      </p:sp>
      <p:sp>
        <p:nvSpPr>
          <p:cNvPr id="6" name="Text Placeholder 5">
            <a:extLst>
              <a:ext uri="{FF2B5EF4-FFF2-40B4-BE49-F238E27FC236}">
                <a16:creationId xmlns:a16="http://schemas.microsoft.com/office/drawing/2014/main" id="{5FEF3EC3-AF0F-5E41-9FE8-F23F2D46809A}"/>
              </a:ext>
            </a:extLst>
          </p:cNvPr>
          <p:cNvSpPr>
            <a:spLocks noGrp="1"/>
          </p:cNvSpPr>
          <p:nvPr>
            <p:ph type="body" sz="quarter" idx="10" hasCustomPrompt="1"/>
          </p:nvPr>
        </p:nvSpPr>
        <p:spPr>
          <a:xfrm>
            <a:off x="1133566" y="3316264"/>
            <a:ext cx="6785770" cy="549247"/>
          </a:xfrm>
          <a:prstGeom prst="rect">
            <a:avLst/>
          </a:prstGeom>
        </p:spPr>
        <p:txBody>
          <a:bodyPr/>
          <a:lstStyle>
            <a:lvl1pPr marL="0" indent="0">
              <a:buNone/>
              <a:defRPr sz="2800" b="0">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Choice 3</a:t>
            </a:r>
          </a:p>
        </p:txBody>
      </p:sp>
      <p:sp>
        <p:nvSpPr>
          <p:cNvPr id="21" name="Text Placeholder 3">
            <a:extLst>
              <a:ext uri="{FF2B5EF4-FFF2-40B4-BE49-F238E27FC236}">
                <a16:creationId xmlns:a16="http://schemas.microsoft.com/office/drawing/2014/main" id="{5BA1A75B-A184-8044-845A-2FF2313180F5}"/>
              </a:ext>
            </a:extLst>
          </p:cNvPr>
          <p:cNvSpPr>
            <a:spLocks noGrp="1"/>
          </p:cNvSpPr>
          <p:nvPr>
            <p:ph type="body" sz="quarter" idx="22" hasCustomPrompt="1"/>
          </p:nvPr>
        </p:nvSpPr>
        <p:spPr>
          <a:xfrm>
            <a:off x="498741" y="4129295"/>
            <a:ext cx="320869" cy="346583"/>
          </a:xfrm>
          <a:prstGeom prst="rect">
            <a:avLst/>
          </a:prstGeom>
        </p:spPr>
        <p:txBody>
          <a:bodyPr anchor="ctr" anchorCtr="0"/>
          <a:lstStyle>
            <a:lvl1pPr marL="0" indent="0" algn="ctr">
              <a:buNone/>
              <a:defRPr sz="2800" b="1">
                <a:solidFill>
                  <a:srgbClr val="0071BD"/>
                </a:solidFill>
              </a:defRPr>
            </a:lvl1pPr>
          </a:lstStyle>
          <a:p>
            <a:pPr lvl="0"/>
            <a:r>
              <a:rPr lang="en-US"/>
              <a:t>X</a:t>
            </a:r>
          </a:p>
        </p:txBody>
      </p:sp>
      <p:sp>
        <p:nvSpPr>
          <p:cNvPr id="12" name="Text Placeholder 5">
            <a:extLst>
              <a:ext uri="{FF2B5EF4-FFF2-40B4-BE49-F238E27FC236}">
                <a16:creationId xmlns:a16="http://schemas.microsoft.com/office/drawing/2014/main" id="{82504148-10E2-CC4C-9558-2517F1467B27}"/>
              </a:ext>
            </a:extLst>
          </p:cNvPr>
          <p:cNvSpPr>
            <a:spLocks noGrp="1"/>
          </p:cNvSpPr>
          <p:nvPr>
            <p:ph type="body" sz="quarter" idx="18" hasCustomPrompt="1"/>
          </p:nvPr>
        </p:nvSpPr>
        <p:spPr>
          <a:xfrm>
            <a:off x="1133566" y="4077834"/>
            <a:ext cx="6785770" cy="549247"/>
          </a:xfrm>
          <a:prstGeom prst="rect">
            <a:avLst/>
          </a:prstGeom>
        </p:spPr>
        <p:txBody>
          <a:bodyPr/>
          <a:lstStyle>
            <a:lvl1pPr marL="0" indent="0">
              <a:buNone/>
              <a:defRPr sz="2800" b="0">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Choice 4</a:t>
            </a:r>
          </a:p>
        </p:txBody>
      </p:sp>
    </p:spTree>
    <p:extLst>
      <p:ext uri="{BB962C8B-B14F-4D97-AF65-F5344CB8AC3E}">
        <p14:creationId xmlns:p14="http://schemas.microsoft.com/office/powerpoint/2010/main" val="205359463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2.pn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18" Type="http://schemas.openxmlformats.org/officeDocument/2006/relationships/slideLayout" Target="../slideLayouts/slideLayout28.xml"/><Relationship Id="rId26" Type="http://schemas.openxmlformats.org/officeDocument/2006/relationships/slideLayout" Target="../slideLayouts/slideLayout36.xml"/><Relationship Id="rId3" Type="http://schemas.openxmlformats.org/officeDocument/2006/relationships/slideLayout" Target="../slideLayouts/slideLayout13.xml"/><Relationship Id="rId21" Type="http://schemas.openxmlformats.org/officeDocument/2006/relationships/slideLayout" Target="../slideLayouts/slideLayout31.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5" Type="http://schemas.openxmlformats.org/officeDocument/2006/relationships/slideLayout" Target="../slideLayouts/slideLayout35.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0" Type="http://schemas.openxmlformats.org/officeDocument/2006/relationships/slideLayout" Target="../slideLayouts/slideLayout30.xml"/><Relationship Id="rId29" Type="http://schemas.openxmlformats.org/officeDocument/2006/relationships/slideLayout" Target="../slideLayouts/slideLayout39.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slideLayout" Target="../slideLayouts/slideLayout34.xml"/><Relationship Id="rId32" Type="http://schemas.openxmlformats.org/officeDocument/2006/relationships/image" Target="../media/image2.png"/><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slideLayout" Target="../slideLayouts/slideLayout33.xml"/><Relationship Id="rId28" Type="http://schemas.openxmlformats.org/officeDocument/2006/relationships/slideLayout" Target="../slideLayouts/slideLayout38.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31" Type="http://schemas.openxmlformats.org/officeDocument/2006/relationships/theme" Target="../theme/theme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 Id="rId27" Type="http://schemas.openxmlformats.org/officeDocument/2006/relationships/slideLayout" Target="../slideLayouts/slideLayout37.xml"/><Relationship Id="rId30" Type="http://schemas.openxmlformats.org/officeDocument/2006/relationships/slideLayout" Target="../slideLayouts/slideLayout40.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1.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44.xml"/><Relationship Id="rId7" Type="http://schemas.openxmlformats.org/officeDocument/2006/relationships/image" Target="../media/image4.png"/><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theme" Target="../theme/theme5.xml"/><Relationship Id="rId5" Type="http://schemas.openxmlformats.org/officeDocument/2006/relationships/slideLayout" Target="../slideLayouts/slideLayout46.xml"/><Relationship Id="rId4" Type="http://schemas.openxmlformats.org/officeDocument/2006/relationships/slideLayout" Target="../slideLayouts/slideLayout4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Title slides</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endParaRPr lang="en-US"/>
          </a:p>
        </p:txBody>
      </p:sp>
    </p:spTree>
    <p:extLst>
      <p:ext uri="{BB962C8B-B14F-4D97-AF65-F5344CB8AC3E}">
        <p14:creationId xmlns:p14="http://schemas.microsoft.com/office/powerpoint/2010/main" val="539651014"/>
      </p:ext>
    </p:extLst>
  </p:cSld>
  <p:clrMap bg1="lt1" tx1="dk1" bg2="lt2" tx2="dk2" accent1="accent1" accent2="accent2" accent3="accent3" accent4="accent4" accent5="accent5" accent6="accent6" hlink="hlink" folHlink="folHlink"/>
  <p:sldLayoutIdLst>
    <p:sldLayoutId id="214748374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EAA7D7B-11E5-4C4F-953D-E132D9D6EE52}"/>
              </a:ext>
            </a:extLst>
          </p:cNvPr>
          <p:cNvSpPr/>
          <p:nvPr userDrawn="1"/>
        </p:nvSpPr>
        <p:spPr>
          <a:xfrm>
            <a:off x="0" y="6473066"/>
            <a:ext cx="9143998" cy="384934"/>
          </a:xfrm>
          <a:prstGeom prst="rect">
            <a:avLst/>
          </a:prstGeom>
          <a:solidFill>
            <a:srgbClr val="E2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4CC6D01-1976-F444-94AD-07FBA58B1D15}"/>
              </a:ext>
            </a:extLst>
          </p:cNvPr>
          <p:cNvSpPr txBox="1"/>
          <p:nvPr userDrawn="1"/>
        </p:nvSpPr>
        <p:spPr>
          <a:xfrm>
            <a:off x="1" y="6473066"/>
            <a:ext cx="9143998" cy="384934"/>
          </a:xfrm>
          <a:prstGeom prst="rect">
            <a:avLst/>
          </a:prstGeom>
          <a:noFill/>
        </p:spPr>
        <p:txBody>
          <a:bodyPr wrap="square" lIns="365760" rIns="228600" rtlCol="0" anchor="ctr">
            <a:noAutofit/>
          </a:bodyPr>
          <a:lstStyle/>
          <a:p>
            <a:pPr algn="r"/>
            <a:r>
              <a:rPr lang="en-US" sz="700">
                <a:cs typeface="Arial Narrow" panose="020B0604020202020204" pitchFamily="34" charset="0"/>
              </a:rPr>
              <a:t>©Curriculum Associates, LLC    Copying is permitted.</a:t>
            </a:r>
          </a:p>
        </p:txBody>
      </p:sp>
      <p:pic>
        <p:nvPicPr>
          <p:cNvPr id="5" name="Picture 4">
            <a:extLst>
              <a:ext uri="{FF2B5EF4-FFF2-40B4-BE49-F238E27FC236}">
                <a16:creationId xmlns:a16="http://schemas.microsoft.com/office/drawing/2014/main" id="{3E25A61F-B032-3949-A5CF-AB8CF2DC9A91}"/>
              </a:ext>
            </a:extLst>
          </p:cNvPr>
          <p:cNvPicPr>
            <a:picLocks noChangeAspect="1"/>
          </p:cNvPicPr>
          <p:nvPr userDrawn="1"/>
        </p:nvPicPr>
        <p:blipFill rotWithShape="1">
          <a:blip r:embed="rId11" cstate="screen">
            <a:extLst>
              <a:ext uri="{28A0092B-C50C-407E-A947-70E740481C1C}">
                <a14:useLocalDpi xmlns:a14="http://schemas.microsoft.com/office/drawing/2010/main"/>
              </a:ext>
            </a:extLst>
          </a:blip>
          <a:srcRect/>
          <a:stretch/>
        </p:blipFill>
        <p:spPr>
          <a:xfrm>
            <a:off x="0" y="0"/>
            <a:ext cx="9144000" cy="844686"/>
          </a:xfrm>
          <a:prstGeom prst="rect">
            <a:avLst/>
          </a:prstGeom>
        </p:spPr>
      </p:pic>
    </p:spTree>
    <p:extLst>
      <p:ext uri="{BB962C8B-B14F-4D97-AF65-F5344CB8AC3E}">
        <p14:creationId xmlns:p14="http://schemas.microsoft.com/office/powerpoint/2010/main" val="2291766401"/>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83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8BC0BFB-81D9-734E-878A-9D8B842710CD}"/>
              </a:ext>
            </a:extLst>
          </p:cNvPr>
          <p:cNvPicPr>
            <a:picLocks noChangeAspect="1"/>
          </p:cNvPicPr>
          <p:nvPr userDrawn="1"/>
        </p:nvPicPr>
        <p:blipFill rotWithShape="1">
          <a:blip r:embed="rId32" cstate="screen">
            <a:extLst>
              <a:ext uri="{28A0092B-C50C-407E-A947-70E740481C1C}">
                <a14:useLocalDpi xmlns:a14="http://schemas.microsoft.com/office/drawing/2010/main"/>
              </a:ext>
            </a:extLst>
          </a:blip>
          <a:srcRect/>
          <a:stretch/>
        </p:blipFill>
        <p:spPr>
          <a:xfrm>
            <a:off x="0" y="0"/>
            <a:ext cx="9144000" cy="844686"/>
          </a:xfrm>
          <a:prstGeom prst="rect">
            <a:avLst/>
          </a:prstGeom>
        </p:spPr>
      </p:pic>
      <p:grpSp>
        <p:nvGrpSpPr>
          <p:cNvPr id="3" name="Group 2">
            <a:extLst>
              <a:ext uri="{FF2B5EF4-FFF2-40B4-BE49-F238E27FC236}">
                <a16:creationId xmlns:a16="http://schemas.microsoft.com/office/drawing/2014/main" id="{C190E2F1-D8D0-8959-D8CA-E35A08A8A0E1}"/>
              </a:ext>
            </a:extLst>
          </p:cNvPr>
          <p:cNvGrpSpPr/>
          <p:nvPr userDrawn="1"/>
        </p:nvGrpSpPr>
        <p:grpSpPr>
          <a:xfrm>
            <a:off x="0" y="6550703"/>
            <a:ext cx="9144000" cy="307298"/>
            <a:chOff x="0" y="6550702"/>
            <a:chExt cx="12192000" cy="307298"/>
          </a:xfrm>
        </p:grpSpPr>
        <p:sp>
          <p:nvSpPr>
            <p:cNvPr id="4" name="Rectangle 3">
              <a:extLst>
                <a:ext uri="{FF2B5EF4-FFF2-40B4-BE49-F238E27FC236}">
                  <a16:creationId xmlns:a16="http://schemas.microsoft.com/office/drawing/2014/main" id="{0445D9CF-1B81-4F7F-AF46-B47126385A6A}"/>
                </a:ext>
              </a:extLst>
            </p:cNvPr>
            <p:cNvSpPr/>
            <p:nvPr userDrawn="1"/>
          </p:nvSpPr>
          <p:spPr>
            <a:xfrm>
              <a:off x="0" y="6550702"/>
              <a:ext cx="12192000" cy="307298"/>
            </a:xfrm>
            <a:prstGeom prst="rect">
              <a:avLst/>
            </a:prstGeom>
            <a:solidFill>
              <a:srgbClr val="E1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extBox 4">
              <a:extLst>
                <a:ext uri="{FF2B5EF4-FFF2-40B4-BE49-F238E27FC236}">
                  <a16:creationId xmlns:a16="http://schemas.microsoft.com/office/drawing/2014/main" id="{7F7B2630-D1E5-0183-EB8B-FD46EEC2E871}"/>
                </a:ext>
              </a:extLst>
            </p:cNvPr>
            <p:cNvSpPr txBox="1"/>
            <p:nvPr userDrawn="1"/>
          </p:nvSpPr>
          <p:spPr>
            <a:xfrm>
              <a:off x="9111521" y="6596390"/>
              <a:ext cx="3080479" cy="213585"/>
            </a:xfrm>
            <a:prstGeom prst="rect">
              <a:avLst/>
            </a:prstGeom>
            <a:noFill/>
          </p:spPr>
          <p:txBody>
            <a:bodyPr wrap="square" rtlCol="0">
              <a:spAutoFit/>
            </a:bodyPr>
            <a:lstStyle/>
            <a:p>
              <a:r>
                <a:rPr lang="en-US" sz="788"/>
                <a:t>©Curriculum Associates, LLC    Copying is permitted.</a:t>
              </a:r>
            </a:p>
          </p:txBody>
        </p:sp>
      </p:grpSp>
    </p:spTree>
    <p:extLst>
      <p:ext uri="{BB962C8B-B14F-4D97-AF65-F5344CB8AC3E}">
        <p14:creationId xmlns:p14="http://schemas.microsoft.com/office/powerpoint/2010/main" val="3352438180"/>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29" r:id="rId3"/>
    <p:sldLayoutId id="2147483833" r:id="rId4"/>
    <p:sldLayoutId id="2147483834" r:id="rId5"/>
    <p:sldLayoutId id="2147483850" r:id="rId6"/>
    <p:sldLayoutId id="2147483851" r:id="rId7"/>
    <p:sldLayoutId id="2147483852" r:id="rId8"/>
    <p:sldLayoutId id="2147483853" r:id="rId9"/>
    <p:sldLayoutId id="2147483832" r:id="rId10"/>
    <p:sldLayoutId id="2147483835" r:id="rId11"/>
    <p:sldLayoutId id="2147483797" r:id="rId12"/>
    <p:sldLayoutId id="2147483836" r:id="rId13"/>
    <p:sldLayoutId id="2147483799" r:id="rId14"/>
    <p:sldLayoutId id="2147483816" r:id="rId15"/>
    <p:sldLayoutId id="2147483854" r:id="rId16"/>
    <p:sldLayoutId id="2147483817" r:id="rId17"/>
    <p:sldLayoutId id="2147483859" r:id="rId18"/>
    <p:sldLayoutId id="2147483858" r:id="rId19"/>
    <p:sldLayoutId id="2147483819" r:id="rId20"/>
    <p:sldLayoutId id="2147483818" r:id="rId21"/>
    <p:sldLayoutId id="2147483820" r:id="rId22"/>
    <p:sldLayoutId id="2147483822" r:id="rId23"/>
    <p:sldLayoutId id="2147483839" r:id="rId24"/>
    <p:sldLayoutId id="2147483840" r:id="rId25"/>
    <p:sldLayoutId id="2147483838" r:id="rId26"/>
    <p:sldLayoutId id="2147483803" r:id="rId27"/>
    <p:sldLayoutId id="2147483855" r:id="rId28"/>
    <p:sldLayoutId id="2147483856" r:id="rId29"/>
    <p:sldLayoutId id="2147483857" r:id="rId3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EAA7D7B-11E5-4C4F-953D-E132D9D6EE52}"/>
              </a:ext>
            </a:extLst>
          </p:cNvPr>
          <p:cNvSpPr/>
          <p:nvPr userDrawn="1"/>
        </p:nvSpPr>
        <p:spPr>
          <a:xfrm>
            <a:off x="0" y="6473066"/>
            <a:ext cx="9143998" cy="384934"/>
          </a:xfrm>
          <a:prstGeom prst="rect">
            <a:avLst/>
          </a:prstGeom>
          <a:solidFill>
            <a:srgbClr val="E2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4CC6D01-1976-F444-94AD-07FBA58B1D15}"/>
              </a:ext>
            </a:extLst>
          </p:cNvPr>
          <p:cNvSpPr txBox="1"/>
          <p:nvPr userDrawn="1"/>
        </p:nvSpPr>
        <p:spPr>
          <a:xfrm>
            <a:off x="1" y="6473066"/>
            <a:ext cx="9143998" cy="384934"/>
          </a:xfrm>
          <a:prstGeom prst="rect">
            <a:avLst/>
          </a:prstGeom>
          <a:noFill/>
        </p:spPr>
        <p:txBody>
          <a:bodyPr wrap="square" lIns="365760" rIns="228600" rtlCol="0" anchor="ctr">
            <a:noAutofit/>
          </a:bodyPr>
          <a:lstStyle/>
          <a:p>
            <a:pPr algn="r"/>
            <a:r>
              <a:rPr lang="en-US" sz="700">
                <a:cs typeface="Arial Narrow" panose="020B0604020202020204" pitchFamily="34" charset="0"/>
              </a:rPr>
              <a:t>©Curriculum Associates, LLC    Copying is permitted.</a:t>
            </a:r>
          </a:p>
        </p:txBody>
      </p:sp>
      <p:sp>
        <p:nvSpPr>
          <p:cNvPr id="9" name="Rectangle 8">
            <a:extLst>
              <a:ext uri="{FF2B5EF4-FFF2-40B4-BE49-F238E27FC236}">
                <a16:creationId xmlns:a16="http://schemas.microsoft.com/office/drawing/2014/main" id="{631D4954-DE8F-034B-8313-98F3EACE40B6}"/>
              </a:ext>
            </a:extLst>
          </p:cNvPr>
          <p:cNvSpPr/>
          <p:nvPr userDrawn="1"/>
        </p:nvSpPr>
        <p:spPr>
          <a:xfrm>
            <a:off x="0" y="274320"/>
            <a:ext cx="274320" cy="56753"/>
          </a:xfrm>
          <a:prstGeom prst="rect">
            <a:avLst/>
          </a:prstGeom>
          <a:solidFill>
            <a:srgbClr val="388ACA"/>
          </a:solidFill>
          <a:ln>
            <a:solidFill>
              <a:srgbClr val="388ACA"/>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ectangle 9">
            <a:extLst>
              <a:ext uri="{FF2B5EF4-FFF2-40B4-BE49-F238E27FC236}">
                <a16:creationId xmlns:a16="http://schemas.microsoft.com/office/drawing/2014/main" id="{E1C83721-8056-FD4B-92BC-8C9EF30AC07B}"/>
              </a:ext>
            </a:extLst>
          </p:cNvPr>
          <p:cNvSpPr/>
          <p:nvPr userDrawn="1"/>
        </p:nvSpPr>
        <p:spPr>
          <a:xfrm>
            <a:off x="5181600" y="274320"/>
            <a:ext cx="3962400" cy="54864"/>
          </a:xfrm>
          <a:prstGeom prst="rect">
            <a:avLst/>
          </a:prstGeom>
          <a:solidFill>
            <a:srgbClr val="388ACA"/>
          </a:solidFill>
          <a:ln>
            <a:solidFill>
              <a:srgbClr val="388ACA"/>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593911551"/>
      </p:ext>
    </p:extLst>
  </p:cSld>
  <p:clrMap bg1="lt1" tx1="dk1" bg2="lt2" tx2="dk2" accent1="accent1" accent2="accent2" accent3="accent3" accent4="accent4" accent5="accent5" accent6="accent6" hlink="hlink" folHlink="folHlink"/>
  <p:sldLayoutIdLst>
    <p:sldLayoutId id="2147483843" r:id="rId1"/>
  </p:sldLayoutIdLst>
  <p:txStyles>
    <p:titleStyle>
      <a:lvl1pPr algn="l" defTabSz="914400" rtl="0" eaLnBrk="1" latinLnBrk="0" hangingPunct="1">
        <a:lnSpc>
          <a:spcPct val="90000"/>
        </a:lnSpc>
        <a:spcBef>
          <a:spcPct val="0"/>
        </a:spcBef>
        <a:buNone/>
        <a:defRPr sz="22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174F9-8477-B947-8E3B-446168A78238}" type="datetimeFigureOut">
              <a:rPr lang="en-US" smtClean="0"/>
              <a:t>8/24/2022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383AEE-070C-7444-A198-04FC5E78BC97}" type="slidenum">
              <a:rPr lang="en-US" smtClean="0"/>
              <a:t>‹#›</a:t>
            </a:fld>
            <a:endParaRPr lang="en-US"/>
          </a:p>
        </p:txBody>
      </p:sp>
      <p:pic>
        <p:nvPicPr>
          <p:cNvPr id="8" name="Picture 7">
            <a:extLst>
              <a:ext uri="{FF2B5EF4-FFF2-40B4-BE49-F238E27FC236}">
                <a16:creationId xmlns:a16="http://schemas.microsoft.com/office/drawing/2014/main" id="{A4ABE77F-7219-C648-872C-810597F0E24A}"/>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0" y="0"/>
            <a:ext cx="9144000" cy="832817"/>
          </a:xfrm>
          <a:prstGeom prst="rect">
            <a:avLst/>
          </a:prstGeom>
        </p:spPr>
      </p:pic>
      <p:grpSp>
        <p:nvGrpSpPr>
          <p:cNvPr id="9" name="Group 8">
            <a:extLst>
              <a:ext uri="{FF2B5EF4-FFF2-40B4-BE49-F238E27FC236}">
                <a16:creationId xmlns:a16="http://schemas.microsoft.com/office/drawing/2014/main" id="{7C7DB59B-5841-6AD3-CE35-61F859B83B48}"/>
              </a:ext>
            </a:extLst>
          </p:cNvPr>
          <p:cNvGrpSpPr/>
          <p:nvPr userDrawn="1"/>
        </p:nvGrpSpPr>
        <p:grpSpPr>
          <a:xfrm>
            <a:off x="0" y="6550702"/>
            <a:ext cx="9144000" cy="307298"/>
            <a:chOff x="0" y="6550702"/>
            <a:chExt cx="12192000" cy="307298"/>
          </a:xfrm>
        </p:grpSpPr>
        <p:sp>
          <p:nvSpPr>
            <p:cNvPr id="10" name="Rectangle 9">
              <a:extLst>
                <a:ext uri="{FF2B5EF4-FFF2-40B4-BE49-F238E27FC236}">
                  <a16:creationId xmlns:a16="http://schemas.microsoft.com/office/drawing/2014/main" id="{B355ED0F-9AE9-AA86-C0D6-656E37A5001E}"/>
                </a:ext>
              </a:extLst>
            </p:cNvPr>
            <p:cNvSpPr/>
            <p:nvPr userDrawn="1"/>
          </p:nvSpPr>
          <p:spPr>
            <a:xfrm>
              <a:off x="0" y="6550702"/>
              <a:ext cx="12192000" cy="307298"/>
            </a:xfrm>
            <a:prstGeom prst="rect">
              <a:avLst/>
            </a:prstGeom>
            <a:solidFill>
              <a:srgbClr val="E1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TextBox 10">
              <a:extLst>
                <a:ext uri="{FF2B5EF4-FFF2-40B4-BE49-F238E27FC236}">
                  <a16:creationId xmlns:a16="http://schemas.microsoft.com/office/drawing/2014/main" id="{66346FCD-6F4E-C551-5BED-26A3828B7370}"/>
                </a:ext>
              </a:extLst>
            </p:cNvPr>
            <p:cNvSpPr txBox="1"/>
            <p:nvPr userDrawn="1"/>
          </p:nvSpPr>
          <p:spPr>
            <a:xfrm>
              <a:off x="9111521" y="6596390"/>
              <a:ext cx="3080479" cy="213585"/>
            </a:xfrm>
            <a:prstGeom prst="rect">
              <a:avLst/>
            </a:prstGeom>
            <a:noFill/>
          </p:spPr>
          <p:txBody>
            <a:bodyPr wrap="square" rtlCol="0">
              <a:spAutoFit/>
            </a:bodyPr>
            <a:lstStyle/>
            <a:p>
              <a:r>
                <a:rPr lang="en-US" sz="788"/>
                <a:t>©Curriculum Associates, LLC    Copying is permitted.</a:t>
              </a:r>
            </a:p>
          </p:txBody>
        </p:sp>
      </p:grpSp>
    </p:spTree>
    <p:extLst>
      <p:ext uri="{BB962C8B-B14F-4D97-AF65-F5344CB8AC3E}">
        <p14:creationId xmlns:p14="http://schemas.microsoft.com/office/powerpoint/2010/main" val="847248068"/>
      </p:ext>
    </p:extLst>
  </p:cSld>
  <p:clrMap bg1="lt1" tx1="dk1" bg2="lt2" tx2="dk2" accent1="accent1" accent2="accent2" accent3="accent3" accent4="accent4" accent5="accent5" accent6="accent6" hlink="hlink" folHlink="folHlink"/>
  <p:sldLayoutIdLst>
    <p:sldLayoutId id="2147483789" r:id="rId1"/>
    <p:sldLayoutId id="2147483788" r:id="rId2"/>
    <p:sldLayoutId id="2147483823" r:id="rId3"/>
    <p:sldLayoutId id="2147483827" r:id="rId4"/>
    <p:sldLayoutId id="2147483841"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91594F-7B3E-07F4-FBE1-F79791D1EE23}"/>
              </a:ext>
            </a:extLst>
          </p:cNvPr>
          <p:cNvSpPr/>
          <p:nvPr userDrawn="1"/>
        </p:nvSpPr>
        <p:spPr>
          <a:xfrm>
            <a:off x="0" y="6473066"/>
            <a:ext cx="9143998" cy="384934"/>
          </a:xfrm>
          <a:prstGeom prst="rect">
            <a:avLst/>
          </a:prstGeom>
          <a:solidFill>
            <a:srgbClr val="E2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7" name="TextBox 6">
            <a:extLst>
              <a:ext uri="{FF2B5EF4-FFF2-40B4-BE49-F238E27FC236}">
                <a16:creationId xmlns:a16="http://schemas.microsoft.com/office/drawing/2014/main" id="{51399354-F5DC-FD6F-C794-2502CAA25803}"/>
              </a:ext>
            </a:extLst>
          </p:cNvPr>
          <p:cNvSpPr txBox="1"/>
          <p:nvPr userDrawn="1"/>
        </p:nvSpPr>
        <p:spPr>
          <a:xfrm>
            <a:off x="1" y="6473066"/>
            <a:ext cx="9143998" cy="384934"/>
          </a:xfrm>
          <a:prstGeom prst="rect">
            <a:avLst/>
          </a:prstGeom>
          <a:noFill/>
        </p:spPr>
        <p:txBody>
          <a:bodyPr wrap="square" lIns="365760" rIns="228600" rtlCol="0" anchor="ctr">
            <a:noAutofit/>
          </a:bodyPr>
          <a:lstStyle/>
          <a:p>
            <a:pPr algn="r"/>
            <a:r>
              <a:rPr lang="en-US" sz="700">
                <a:cs typeface="Arial Narrow" panose="020B0604020202020204" pitchFamily="34" charset="0"/>
              </a:rPr>
              <a:t>©Curriculum Associates, LLC    Copying is permitted.</a:t>
            </a:r>
          </a:p>
        </p:txBody>
      </p:sp>
    </p:spTree>
    <p:extLst>
      <p:ext uri="{BB962C8B-B14F-4D97-AF65-F5344CB8AC3E}">
        <p14:creationId xmlns:p14="http://schemas.microsoft.com/office/powerpoint/2010/main" val="617952666"/>
      </p:ext>
    </p:extLst>
  </p:cSld>
  <p:clrMap bg1="lt1" tx1="dk1" bg2="lt2" tx2="dk2" accent1="accent1" accent2="accent2" accent3="accent3" accent4="accent4" accent5="accent5" accent6="accent6" hlink="hlink" folHlink="folHlink"/>
  <p:sldLayoutIdLst>
    <p:sldLayoutId id="214748384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4.xml"/><Relationship Id="rId5" Type="http://schemas.openxmlformats.org/officeDocument/2006/relationships/image" Target="../media/image17.png"/><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30.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30.xml"/><Relationship Id="rId6" Type="http://schemas.openxmlformats.org/officeDocument/2006/relationships/image" Target="../media/image22.png"/><Relationship Id="rId5" Type="http://schemas.openxmlformats.org/officeDocument/2006/relationships/image" Target="../media/image24.png"/><Relationship Id="rId4" Type="http://schemas.openxmlformats.org/officeDocument/2006/relationships/image" Target="../media/image23.pn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30.xml"/><Relationship Id="rId4" Type="http://schemas.openxmlformats.org/officeDocument/2006/relationships/image" Target="../media/image25.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31.xml"/><Relationship Id="rId5" Type="http://schemas.openxmlformats.org/officeDocument/2006/relationships/image" Target="../media/image27.png"/><Relationship Id="rId4" Type="http://schemas.openxmlformats.org/officeDocument/2006/relationships/image" Target="../media/image26.png"/></Relationships>
</file>

<file path=ppt/slides/_rels/slide1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32.xml"/><Relationship Id="rId4" Type="http://schemas.openxmlformats.org/officeDocument/2006/relationships/image" Target="../media/image30.png"/></Relationships>
</file>

<file path=ppt/slides/_rels/slide1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8.png"/><Relationship Id="rId1" Type="http://schemas.openxmlformats.org/officeDocument/2006/relationships/slideLayout" Target="../slideLayouts/slideLayout32.xml"/><Relationship Id="rId4" Type="http://schemas.openxmlformats.org/officeDocument/2006/relationships/image" Target="../media/image30.png"/></Relationships>
</file>

<file path=ppt/slides/_rels/slide17.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notesSlide" Target="../notesSlides/notesSlide13.xml"/><Relationship Id="rId1" Type="http://schemas.openxmlformats.org/officeDocument/2006/relationships/slideLayout" Target="../slideLayouts/slideLayout38.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 Id="rId9" Type="http://schemas.openxmlformats.org/officeDocument/2006/relationships/image" Target="../media/image14.png"/></Relationships>
</file>

<file path=ppt/slides/_rels/slide18.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4.xml"/><Relationship Id="rId1" Type="http://schemas.openxmlformats.org/officeDocument/2006/relationships/slideLayout" Target="../slideLayouts/slideLayout42.xml"/><Relationship Id="rId6" Type="http://schemas.openxmlformats.org/officeDocument/2006/relationships/image" Target="../media/image14.png"/><Relationship Id="rId5" Type="http://schemas.openxmlformats.org/officeDocument/2006/relationships/image" Target="../media/image40.png"/><Relationship Id="rId4" Type="http://schemas.openxmlformats.org/officeDocument/2006/relationships/image" Target="../media/image39.png"/></Relationships>
</file>

<file path=ppt/slides/_rels/slide1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43.xml"/><Relationship Id="rId4" Type="http://schemas.openxmlformats.org/officeDocument/2006/relationships/image" Target="../media/image4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43.xml"/></Relationships>
</file>

<file path=ppt/slides/_rels/slide2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45.png"/><Relationship Id="rId1" Type="http://schemas.openxmlformats.org/officeDocument/2006/relationships/slideLayout" Target="../slideLayouts/slideLayout43.xml"/></Relationships>
</file>

<file path=ppt/slides/_rels/slide22.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43.xml"/></Relationships>
</file>

<file path=ppt/slides/_rels/slide2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48.png"/><Relationship Id="rId1" Type="http://schemas.openxmlformats.org/officeDocument/2006/relationships/slideLayout" Target="../slideLayouts/slideLayout43.xml"/></Relationships>
</file>

<file path=ppt/slides/_rels/slide24.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15.xml"/><Relationship Id="rId1" Type="http://schemas.openxmlformats.org/officeDocument/2006/relationships/slideLayout" Target="../slideLayouts/slideLayout47.xml"/></Relationships>
</file>

<file path=ppt/slides/_rels/slide25.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6.xml"/><Relationship Id="rId1" Type="http://schemas.openxmlformats.org/officeDocument/2006/relationships/slideLayout" Target="../slideLayouts/slideLayout47.xml"/></Relationships>
</file>

<file path=ppt/slides/_rels/slide26.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17.xml"/><Relationship Id="rId1" Type="http://schemas.openxmlformats.org/officeDocument/2006/relationships/slideLayout" Target="../slideLayouts/slideLayout47.xml"/></Relationships>
</file>

<file path=ppt/slides/_rels/slide27.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18.xml"/><Relationship Id="rId1" Type="http://schemas.openxmlformats.org/officeDocument/2006/relationships/slideLayout" Target="../slideLayouts/slideLayout47.xml"/></Relationships>
</file>

<file path=ppt/slides/_rels/slide28.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19.xml"/><Relationship Id="rId1" Type="http://schemas.openxmlformats.org/officeDocument/2006/relationships/slideLayout" Target="../slideLayouts/slideLayout47.xml"/></Relationships>
</file>

<file path=ppt/slides/_rels/slide29.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20.xml"/><Relationship Id="rId1" Type="http://schemas.openxmlformats.org/officeDocument/2006/relationships/slideLayout" Target="../slideLayouts/slideLayout4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1.xml"/></Relationships>
</file>

<file path=ppt/slides/_rels/slide3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21.xml"/><Relationship Id="rId1" Type="http://schemas.openxmlformats.org/officeDocument/2006/relationships/slideLayout" Target="../slideLayouts/slideLayout47.xml"/></Relationships>
</file>

<file path=ppt/slides/_rels/slide31.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notesSlide" Target="../notesSlides/notesSlide22.xml"/><Relationship Id="rId1" Type="http://schemas.openxmlformats.org/officeDocument/2006/relationships/slideLayout" Target="../slideLayouts/slideLayout47.xml"/></Relationships>
</file>

<file path=ppt/slides/_rels/slide32.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23.xml"/><Relationship Id="rId1" Type="http://schemas.openxmlformats.org/officeDocument/2006/relationships/slideLayout" Target="../slideLayouts/slideLayout47.xml"/></Relationships>
</file>

<file path=ppt/slides/_rels/slide33.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notesSlide" Target="../notesSlides/notesSlide24.xml"/><Relationship Id="rId1" Type="http://schemas.openxmlformats.org/officeDocument/2006/relationships/slideLayout" Target="../slideLayouts/slideLayout4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4.xml"/><Relationship Id="rId5" Type="http://schemas.openxmlformats.org/officeDocument/2006/relationships/image" Target="../media/image7.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3.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5.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DEB539E-83EA-B790-7445-CDEC9ECA8631}"/>
              </a:ext>
            </a:extLst>
          </p:cNvPr>
          <p:cNvSpPr>
            <a:spLocks noGrp="1"/>
          </p:cNvSpPr>
          <p:nvPr>
            <p:ph type="body" sz="quarter" idx="10"/>
          </p:nvPr>
        </p:nvSpPr>
        <p:spPr/>
        <p:txBody>
          <a:bodyPr/>
          <a:lstStyle/>
          <a:p>
            <a:r>
              <a:rPr lang="en-US"/>
              <a:t>SESSION 2</a:t>
            </a:r>
          </a:p>
        </p:txBody>
      </p:sp>
      <p:sp>
        <p:nvSpPr>
          <p:cNvPr id="3" name="Text Placeholder 2">
            <a:extLst>
              <a:ext uri="{FF2B5EF4-FFF2-40B4-BE49-F238E27FC236}">
                <a16:creationId xmlns:a16="http://schemas.microsoft.com/office/drawing/2014/main" id="{DD75A235-6C1E-F934-E8EE-9995CC49EBE0}"/>
              </a:ext>
            </a:extLst>
          </p:cNvPr>
          <p:cNvSpPr>
            <a:spLocks noGrp="1"/>
          </p:cNvSpPr>
          <p:nvPr>
            <p:ph type="body" sz="quarter" idx="17"/>
          </p:nvPr>
        </p:nvSpPr>
        <p:spPr/>
        <p:txBody>
          <a:bodyPr/>
          <a:lstStyle/>
          <a:p>
            <a:r>
              <a:rPr lang="en-US"/>
              <a:t>Develop</a:t>
            </a:r>
          </a:p>
        </p:txBody>
      </p:sp>
      <p:sp>
        <p:nvSpPr>
          <p:cNvPr id="4" name="Text Placeholder 3">
            <a:extLst>
              <a:ext uri="{FF2B5EF4-FFF2-40B4-BE49-F238E27FC236}">
                <a16:creationId xmlns:a16="http://schemas.microsoft.com/office/drawing/2014/main" id="{59E0835D-6498-C1E5-5C74-1F21859A7F82}"/>
              </a:ext>
            </a:extLst>
          </p:cNvPr>
          <p:cNvSpPr>
            <a:spLocks noGrp="1"/>
          </p:cNvSpPr>
          <p:nvPr>
            <p:ph type="body" sz="quarter" idx="11"/>
          </p:nvPr>
        </p:nvSpPr>
        <p:spPr/>
        <p:txBody>
          <a:bodyPr/>
          <a:lstStyle/>
          <a:p>
            <a:r>
              <a:rPr lang="en-US"/>
              <a:t>Fractions as Division</a:t>
            </a:r>
          </a:p>
        </p:txBody>
      </p:sp>
      <p:sp>
        <p:nvSpPr>
          <p:cNvPr id="5" name="Text Placeholder 4">
            <a:extLst>
              <a:ext uri="{FF2B5EF4-FFF2-40B4-BE49-F238E27FC236}">
                <a16:creationId xmlns:a16="http://schemas.microsoft.com/office/drawing/2014/main" id="{5B3F4CA6-8050-6471-9505-D4E59365C75B}"/>
              </a:ext>
            </a:extLst>
          </p:cNvPr>
          <p:cNvSpPr>
            <a:spLocks noGrp="1"/>
          </p:cNvSpPr>
          <p:nvPr>
            <p:ph type="body" sz="quarter" idx="16"/>
          </p:nvPr>
        </p:nvSpPr>
        <p:spPr>
          <a:xfrm>
            <a:off x="912849" y="3342185"/>
            <a:ext cx="5669280" cy="1200329"/>
          </a:xfrm>
        </p:spPr>
        <p:txBody>
          <a:bodyPr/>
          <a:lstStyle/>
          <a:p>
            <a:r>
              <a:rPr lang="en-US" b="1"/>
              <a:t>Learning Targets</a:t>
            </a:r>
          </a:p>
          <a:p>
            <a:pPr marL="285750" indent="-285750">
              <a:buFont typeface="Arial" panose="020B0604020202020204" pitchFamily="34" charset="0"/>
              <a:buChar char="•"/>
            </a:pPr>
            <a:r>
              <a:rPr lang="en-US"/>
              <a:t>Understand fractions as division.</a:t>
            </a:r>
          </a:p>
          <a:p>
            <a:pPr marL="285750" indent="-285750">
              <a:buFont typeface="Arial" panose="020B0604020202020204" pitchFamily="34" charset="0"/>
              <a:buChar char="•"/>
            </a:pPr>
            <a:r>
              <a:rPr lang="en-US"/>
              <a:t>Write the quotient of two whole numbers as a fraction or a mixed number.</a:t>
            </a:r>
          </a:p>
        </p:txBody>
      </p:sp>
      <p:sp>
        <p:nvSpPr>
          <p:cNvPr id="6" name="Text Placeholder 5">
            <a:extLst>
              <a:ext uri="{FF2B5EF4-FFF2-40B4-BE49-F238E27FC236}">
                <a16:creationId xmlns:a16="http://schemas.microsoft.com/office/drawing/2014/main" id="{EBDC1FAE-1776-9FF7-EAB5-114F480E61A3}"/>
              </a:ext>
            </a:extLst>
          </p:cNvPr>
          <p:cNvSpPr>
            <a:spLocks noGrp="1"/>
          </p:cNvSpPr>
          <p:nvPr>
            <p:ph type="body" sz="quarter" idx="15"/>
          </p:nvPr>
        </p:nvSpPr>
        <p:spPr/>
        <p:txBody>
          <a:bodyPr/>
          <a:lstStyle/>
          <a:p>
            <a:r>
              <a:rPr lang="en-US"/>
              <a:t>LESSON 18 • Fractions as Division</a:t>
            </a:r>
          </a:p>
        </p:txBody>
      </p:sp>
    </p:spTree>
    <p:extLst>
      <p:ext uri="{BB962C8B-B14F-4D97-AF65-F5344CB8AC3E}">
        <p14:creationId xmlns:p14="http://schemas.microsoft.com/office/powerpoint/2010/main" val="336676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Placeholder 18" descr="Model It">
            <a:extLst>
              <a:ext uri="{FF2B5EF4-FFF2-40B4-BE49-F238E27FC236}">
                <a16:creationId xmlns:a16="http://schemas.microsoft.com/office/drawing/2014/main" id="{AAA3E515-1F97-A54A-ADE2-059F401DE62D}"/>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11" name="Text Placeholder 10">
            <a:extLst>
              <a:ext uri="{FF2B5EF4-FFF2-40B4-BE49-F238E27FC236}">
                <a16:creationId xmlns:a16="http://schemas.microsoft.com/office/drawing/2014/main" id="{DE739120-D221-3447-95F0-598C2CDEB3D2}"/>
              </a:ext>
            </a:extLst>
          </p:cNvPr>
          <p:cNvSpPr>
            <a:spLocks noGrp="1"/>
          </p:cNvSpPr>
          <p:nvPr>
            <p:ph type="body" sz="quarter" idx="13"/>
          </p:nvPr>
        </p:nvSpPr>
        <p:spPr/>
        <p:txBody>
          <a:bodyPr/>
          <a:lstStyle/>
          <a:p>
            <a:r>
              <a:rPr lang="en-US"/>
              <a:t>Compare strategies</a:t>
            </a:r>
          </a:p>
        </p:txBody>
      </p:sp>
      <p:sp>
        <p:nvSpPr>
          <p:cNvPr id="10" name="Content Placeholder 9">
            <a:extLst>
              <a:ext uri="{FF2B5EF4-FFF2-40B4-BE49-F238E27FC236}">
                <a16:creationId xmlns:a16="http://schemas.microsoft.com/office/drawing/2014/main" id="{48F720EC-75C9-E047-80C5-83F85209D50C}"/>
              </a:ext>
            </a:extLst>
          </p:cNvPr>
          <p:cNvSpPr>
            <a:spLocks noGrp="1"/>
          </p:cNvSpPr>
          <p:nvPr>
            <p:ph sz="quarter" idx="10"/>
          </p:nvPr>
        </p:nvSpPr>
        <p:spPr>
          <a:xfrm>
            <a:off x="665497" y="942857"/>
            <a:ext cx="5486400" cy="2297178"/>
          </a:xfrm>
        </p:spPr>
        <p:txBody>
          <a:bodyPr/>
          <a:lstStyle/>
          <a:p>
            <a:r>
              <a:rPr lang="en-US" b="1"/>
              <a:t>You can use a number line to model each student’s share of the work.</a:t>
            </a:r>
          </a:p>
          <a:p>
            <a:endParaRPr lang="en-US" b="1"/>
          </a:p>
          <a:p>
            <a:r>
              <a:rPr lang="en-US"/>
              <a:t>The number line is numbered from 0 to 5 because there are 5 hallways. It is divided into thirds because each student can decorate one third of each hallway.</a:t>
            </a:r>
          </a:p>
        </p:txBody>
      </p:sp>
      <p:pic>
        <p:nvPicPr>
          <p:cNvPr id="21" name="Content Placeholder 20" descr="A number line from 0 to 5, with tick marks at every third. For more information, refer to page 380 in the Student Worktext.">
            <a:extLst>
              <a:ext uri="{FF2B5EF4-FFF2-40B4-BE49-F238E27FC236}">
                <a16:creationId xmlns:a16="http://schemas.microsoft.com/office/drawing/2014/main" id="{C504652C-56C5-7C4F-A3AA-0DA0A2AA328F}"/>
              </a:ext>
            </a:extLst>
          </p:cNvPr>
          <p:cNvPicPr>
            <a:picLocks noGrp="1" noChangeAspect="1"/>
          </p:cNvPicPr>
          <p:nvPr>
            <p:ph sz="quarter" idx="15"/>
          </p:nvPr>
        </p:nvPicPr>
        <p:blipFill>
          <a:blip r:embed="rId4"/>
          <a:stretch>
            <a:fillRect/>
          </a:stretch>
        </p:blipFill>
        <p:spPr>
          <a:xfrm>
            <a:off x="665497" y="3436279"/>
            <a:ext cx="6303010" cy="737870"/>
          </a:xfrm>
        </p:spPr>
      </p:pic>
      <p:sp>
        <p:nvSpPr>
          <p:cNvPr id="14" name="Content Placeholder 13">
            <a:extLst>
              <a:ext uri="{FF2B5EF4-FFF2-40B4-BE49-F238E27FC236}">
                <a16:creationId xmlns:a16="http://schemas.microsoft.com/office/drawing/2014/main" id="{B25DED7A-86B0-BB49-8CC1-4FA7A46952A4}"/>
              </a:ext>
            </a:extLst>
          </p:cNvPr>
          <p:cNvSpPr>
            <a:spLocks noGrp="1"/>
          </p:cNvSpPr>
          <p:nvPr>
            <p:ph sz="quarter" idx="16"/>
          </p:nvPr>
        </p:nvSpPr>
        <p:spPr>
          <a:xfrm>
            <a:off x="665497" y="4370393"/>
            <a:ext cx="5486400" cy="737870"/>
          </a:xfrm>
        </p:spPr>
        <p:txBody>
          <a:bodyPr/>
          <a:lstStyle/>
          <a:p>
            <a:r>
              <a:rPr lang="en-US"/>
              <a:t>The thirds can be rearranged to show each student’s share of the work.</a:t>
            </a:r>
          </a:p>
        </p:txBody>
      </p:sp>
      <p:pic>
        <p:nvPicPr>
          <p:cNvPr id="23" name="Content Placeholder 22" descr="A number line from 0 to 5, with tick marks at every third. For more information, refer to page 380 in the Student Worktext.">
            <a:extLst>
              <a:ext uri="{FF2B5EF4-FFF2-40B4-BE49-F238E27FC236}">
                <a16:creationId xmlns:a16="http://schemas.microsoft.com/office/drawing/2014/main" id="{27841AC9-7BA0-3D4B-8DFD-B7FFC2D0BE7E}"/>
              </a:ext>
            </a:extLst>
          </p:cNvPr>
          <p:cNvPicPr>
            <a:picLocks noGrp="1" noChangeAspect="1"/>
          </p:cNvPicPr>
          <p:nvPr>
            <p:ph sz="quarter" idx="17"/>
          </p:nvPr>
        </p:nvPicPr>
        <p:blipFill>
          <a:blip r:embed="rId5"/>
          <a:stretch>
            <a:fillRect/>
          </a:stretch>
        </p:blipFill>
        <p:spPr>
          <a:xfrm>
            <a:off x="665497" y="5304507"/>
            <a:ext cx="6391910" cy="1031240"/>
          </a:xfrm>
        </p:spPr>
      </p:pic>
      <p:sp>
        <p:nvSpPr>
          <p:cNvPr id="17" name="Text Placeholder 16">
            <a:extLst>
              <a:ext uri="{FF2B5EF4-FFF2-40B4-BE49-F238E27FC236}">
                <a16:creationId xmlns:a16="http://schemas.microsoft.com/office/drawing/2014/main" id="{D0EF6DE2-EDAB-2A48-959A-B9B31DB43589}"/>
              </a:ext>
            </a:extLst>
          </p:cNvPr>
          <p:cNvSpPr>
            <a:spLocks noGrp="1"/>
          </p:cNvSpPr>
          <p:nvPr>
            <p:ph type="body" sz="quarter" idx="19"/>
          </p:nvPr>
        </p:nvSpPr>
        <p:spPr/>
        <p:txBody>
          <a:bodyPr/>
          <a:lstStyle/>
          <a:p>
            <a:r>
              <a:rPr lang="en-US"/>
              <a:t>380</a:t>
            </a:r>
          </a:p>
        </p:txBody>
      </p:sp>
    </p:spTree>
    <p:extLst>
      <p:ext uri="{BB962C8B-B14F-4D97-AF65-F5344CB8AC3E}">
        <p14:creationId xmlns:p14="http://schemas.microsoft.com/office/powerpoint/2010/main" val="2084784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Placeholder 23" descr="Connect It">
            <a:extLst>
              <a:ext uri="{FF2B5EF4-FFF2-40B4-BE49-F238E27FC236}">
                <a16:creationId xmlns:a16="http://schemas.microsoft.com/office/drawing/2014/main" id="{A8825C5C-1E12-F44E-94AF-6704022DAECF}"/>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11" name="Text Placeholder 10">
            <a:extLst>
              <a:ext uri="{FF2B5EF4-FFF2-40B4-BE49-F238E27FC236}">
                <a16:creationId xmlns:a16="http://schemas.microsoft.com/office/drawing/2014/main" id="{D2CC2408-C26A-FA4A-86D0-1EB16C6D9462}"/>
              </a:ext>
            </a:extLst>
          </p:cNvPr>
          <p:cNvSpPr>
            <a:spLocks noGrp="1"/>
          </p:cNvSpPr>
          <p:nvPr>
            <p:ph type="body" sz="quarter" idx="13"/>
          </p:nvPr>
        </p:nvSpPr>
        <p:spPr/>
        <p:txBody>
          <a:bodyPr/>
          <a:lstStyle/>
          <a:p>
            <a:r>
              <a:rPr lang="en-US"/>
              <a:t>Make connections and explain your thinking</a:t>
            </a:r>
          </a:p>
        </p:txBody>
      </p:sp>
      <p:pic>
        <p:nvPicPr>
          <p:cNvPr id="26" name="Picture Placeholder 25" descr="one">
            <a:extLst>
              <a:ext uri="{FF2B5EF4-FFF2-40B4-BE49-F238E27FC236}">
                <a16:creationId xmlns:a16="http://schemas.microsoft.com/office/drawing/2014/main" id="{E2E3A5C2-D08E-8C4B-B855-B029E30EC30C}"/>
              </a:ext>
            </a:extLst>
          </p:cNvPr>
          <p:cNvPicPr>
            <a:picLocks noGrp="1" noChangeAspect="1"/>
          </p:cNvPicPr>
          <p:nvPr>
            <p:ph type="pic" sz="quarter" idx="15"/>
          </p:nvPr>
        </p:nvPicPr>
        <p:blipFill>
          <a:blip r:embed="rId4" cstate="screen">
            <a:extLst>
              <a:ext uri="{28A0092B-C50C-407E-A947-70E740481C1C}">
                <a14:useLocalDpi xmlns:a14="http://schemas.microsoft.com/office/drawing/2010/main"/>
              </a:ext>
            </a:extLst>
          </a:blip>
          <a:srcRect/>
          <a:stretch>
            <a:fillRect/>
          </a:stretch>
        </p:blipFill>
        <p:spPr/>
      </p:pic>
      <p:sp>
        <p:nvSpPr>
          <p:cNvPr id="10" name="Content Placeholder 9">
            <a:extLst>
              <a:ext uri="{FF2B5EF4-FFF2-40B4-BE49-F238E27FC236}">
                <a16:creationId xmlns:a16="http://schemas.microsoft.com/office/drawing/2014/main" id="{DA497610-4512-B54A-9196-8BFAFA886B22}"/>
              </a:ext>
            </a:extLst>
          </p:cNvPr>
          <p:cNvSpPr>
            <a:spLocks noGrp="1"/>
          </p:cNvSpPr>
          <p:nvPr>
            <p:ph sz="quarter" idx="10"/>
          </p:nvPr>
        </p:nvSpPr>
        <p:spPr/>
        <p:txBody>
          <a:bodyPr/>
          <a:lstStyle/>
          <a:p>
            <a:pPr>
              <a:spcAft>
                <a:spcPts val="600"/>
              </a:spcAft>
            </a:pPr>
            <a:r>
              <a:rPr lang="en-US"/>
              <a:t>How many thirds of a hallway are there to </a:t>
            </a:r>
          </a:p>
          <a:p>
            <a:r>
              <a:rPr lang="en-US"/>
              <a:t>decorate in 5 hallways?             thirds</a:t>
            </a:r>
          </a:p>
        </p:txBody>
      </p:sp>
      <p:pic>
        <p:nvPicPr>
          <p:cNvPr id="28" name="Picture Placeholder 27" descr="two">
            <a:extLst>
              <a:ext uri="{FF2B5EF4-FFF2-40B4-BE49-F238E27FC236}">
                <a16:creationId xmlns:a16="http://schemas.microsoft.com/office/drawing/2014/main" id="{D8758801-347B-5048-A450-4249F309825F}"/>
              </a:ext>
            </a:extLst>
          </p:cNvPr>
          <p:cNvPicPr>
            <a:picLocks noGrp="1" noChangeAspect="1"/>
          </p:cNvPicPr>
          <p:nvPr>
            <p:ph type="pic" sz="quarter" idx="16"/>
          </p:nvPr>
        </p:nvPicPr>
        <p:blipFill>
          <a:blip r:embed="rId5" cstate="screen">
            <a:extLst>
              <a:ext uri="{28A0092B-C50C-407E-A947-70E740481C1C}">
                <a14:useLocalDpi xmlns:a14="http://schemas.microsoft.com/office/drawing/2010/main"/>
              </a:ext>
            </a:extLst>
          </a:blip>
          <a:srcRect/>
          <a:stretch>
            <a:fillRect/>
          </a:stretch>
        </p:blipFill>
        <p:spPr>
          <a:xfrm>
            <a:off x="187693" y="2315653"/>
            <a:ext cx="393700" cy="368300"/>
          </a:xfrm>
        </p:spPr>
      </p:pic>
      <p:sp>
        <p:nvSpPr>
          <p:cNvPr id="15" name="Content Placeholder 14">
            <a:extLst>
              <a:ext uri="{FF2B5EF4-FFF2-40B4-BE49-F238E27FC236}">
                <a16:creationId xmlns:a16="http://schemas.microsoft.com/office/drawing/2014/main" id="{633E8920-0CD6-6C43-AF68-BC0EAAC71032}"/>
              </a:ext>
            </a:extLst>
          </p:cNvPr>
          <p:cNvSpPr>
            <a:spLocks noGrp="1"/>
          </p:cNvSpPr>
          <p:nvPr>
            <p:ph sz="quarter" idx="17"/>
          </p:nvPr>
        </p:nvSpPr>
        <p:spPr>
          <a:xfrm>
            <a:off x="665497" y="2324635"/>
            <a:ext cx="5486400" cy="1351406"/>
          </a:xfrm>
        </p:spPr>
        <p:txBody>
          <a:bodyPr/>
          <a:lstStyle/>
          <a:p>
            <a:pPr>
              <a:spcAft>
                <a:spcPts val="600"/>
              </a:spcAft>
            </a:pPr>
            <a:r>
              <a:rPr lang="en-US"/>
              <a:t>How many thirds of a hallway will each student </a:t>
            </a:r>
          </a:p>
          <a:p>
            <a:r>
              <a:rPr lang="en-US"/>
              <a:t>decorate?             thirds</a:t>
            </a:r>
          </a:p>
          <a:p>
            <a:endParaRPr lang="en-US"/>
          </a:p>
          <a:p>
            <a:r>
              <a:rPr lang="en-US"/>
              <a:t>Write this as a fraction.             hallways</a:t>
            </a:r>
          </a:p>
        </p:txBody>
      </p:sp>
      <p:pic>
        <p:nvPicPr>
          <p:cNvPr id="30" name="Picture Placeholder 29" descr="three">
            <a:extLst>
              <a:ext uri="{FF2B5EF4-FFF2-40B4-BE49-F238E27FC236}">
                <a16:creationId xmlns:a16="http://schemas.microsoft.com/office/drawing/2014/main" id="{E6273424-9D10-524F-AAC9-E7670F76F862}"/>
              </a:ext>
            </a:extLst>
          </p:cNvPr>
          <p:cNvPicPr>
            <a:picLocks noGrp="1" noChangeAspect="1"/>
          </p:cNvPicPr>
          <p:nvPr>
            <p:ph type="pic" sz="quarter" idx="18"/>
          </p:nvPr>
        </p:nvPicPr>
        <p:blipFill>
          <a:blip r:embed="rId6" cstate="screen">
            <a:extLst>
              <a:ext uri="{28A0092B-C50C-407E-A947-70E740481C1C}">
                <a14:useLocalDpi xmlns:a14="http://schemas.microsoft.com/office/drawing/2010/main"/>
              </a:ext>
            </a:extLst>
          </a:blip>
          <a:srcRect/>
          <a:stretch>
            <a:fillRect/>
          </a:stretch>
        </p:blipFill>
        <p:spPr>
          <a:xfrm>
            <a:off x="187693" y="4369140"/>
            <a:ext cx="393700" cy="368300"/>
          </a:xfrm>
        </p:spPr>
      </p:pic>
      <p:sp>
        <p:nvSpPr>
          <p:cNvPr id="17" name="Content Placeholder 16">
            <a:extLst>
              <a:ext uri="{FF2B5EF4-FFF2-40B4-BE49-F238E27FC236}">
                <a16:creationId xmlns:a16="http://schemas.microsoft.com/office/drawing/2014/main" id="{AEE6070E-CAD3-7C4C-8986-521ED838D0B2}"/>
              </a:ext>
            </a:extLst>
          </p:cNvPr>
          <p:cNvSpPr>
            <a:spLocks noGrp="1"/>
          </p:cNvSpPr>
          <p:nvPr>
            <p:ph sz="quarter" idx="19"/>
          </p:nvPr>
        </p:nvSpPr>
        <p:spPr>
          <a:xfrm>
            <a:off x="665497" y="4369140"/>
            <a:ext cx="5486400" cy="1784772"/>
          </a:xfrm>
        </p:spPr>
        <p:txBody>
          <a:bodyPr/>
          <a:lstStyle/>
          <a:p>
            <a:pPr>
              <a:spcAft>
                <a:spcPts val="600"/>
              </a:spcAft>
            </a:pPr>
            <a:r>
              <a:rPr lang="en-US"/>
              <a:t>Write a division equation that shows the</a:t>
            </a:r>
          </a:p>
          <a:p>
            <a:r>
              <a:rPr lang="en-US"/>
              <a:t>quotient as a fraction: 5     3 = </a:t>
            </a:r>
          </a:p>
          <a:p>
            <a:endParaRPr lang="en-US"/>
          </a:p>
          <a:p>
            <a:pPr>
              <a:spcAft>
                <a:spcPts val="600"/>
              </a:spcAft>
            </a:pPr>
            <a:r>
              <a:rPr lang="en-US"/>
              <a:t>Write a multiplication equation to check this </a:t>
            </a:r>
          </a:p>
          <a:p>
            <a:r>
              <a:rPr lang="en-US"/>
              <a:t>equation. </a:t>
            </a:r>
          </a:p>
        </p:txBody>
      </p:sp>
      <p:pic>
        <p:nvPicPr>
          <p:cNvPr id="32" name="Picture 31">
            <a:extLst>
              <a:ext uri="{FF2B5EF4-FFF2-40B4-BE49-F238E27FC236}">
                <a16:creationId xmlns:a16="http://schemas.microsoft.com/office/drawing/2014/main" id="{6F85A4BC-924B-194A-B2B4-0A515C5A317C}"/>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3481701" y="1575408"/>
            <a:ext cx="800100" cy="101600"/>
          </a:xfrm>
          <a:prstGeom prst="rect">
            <a:avLst/>
          </a:prstGeom>
        </p:spPr>
      </p:pic>
      <p:pic>
        <p:nvPicPr>
          <p:cNvPr id="35" name="Picture 34">
            <a:extLst>
              <a:ext uri="{FF2B5EF4-FFF2-40B4-BE49-F238E27FC236}">
                <a16:creationId xmlns:a16="http://schemas.microsoft.com/office/drawing/2014/main" id="{16F926C0-09FA-0F47-9DF2-46E327B1E8DF}"/>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1940313" y="2958729"/>
            <a:ext cx="800100" cy="101600"/>
          </a:xfrm>
          <a:prstGeom prst="rect">
            <a:avLst/>
          </a:prstGeom>
        </p:spPr>
      </p:pic>
      <p:pic>
        <p:nvPicPr>
          <p:cNvPr id="36" name="Picture 35">
            <a:extLst>
              <a:ext uri="{FF2B5EF4-FFF2-40B4-BE49-F238E27FC236}">
                <a16:creationId xmlns:a16="http://schemas.microsoft.com/office/drawing/2014/main" id="{166754A9-C77E-E248-893E-94593D0CB801}"/>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3390163" y="3574441"/>
            <a:ext cx="800100" cy="101600"/>
          </a:xfrm>
          <a:prstGeom prst="rect">
            <a:avLst/>
          </a:prstGeom>
        </p:spPr>
      </p:pic>
      <p:pic>
        <p:nvPicPr>
          <p:cNvPr id="38" name="Picture 37">
            <a:extLst>
              <a:ext uri="{FF2B5EF4-FFF2-40B4-BE49-F238E27FC236}">
                <a16:creationId xmlns:a16="http://schemas.microsoft.com/office/drawing/2014/main" id="{5E040EF3-6919-BB41-836F-2026F2636050}"/>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3462037" y="4848739"/>
            <a:ext cx="215900" cy="241300"/>
          </a:xfrm>
          <a:prstGeom prst="rect">
            <a:avLst/>
          </a:prstGeom>
        </p:spPr>
      </p:pic>
      <p:pic>
        <p:nvPicPr>
          <p:cNvPr id="39" name="Picture 38">
            <a:extLst>
              <a:ext uri="{FF2B5EF4-FFF2-40B4-BE49-F238E27FC236}">
                <a16:creationId xmlns:a16="http://schemas.microsoft.com/office/drawing/2014/main" id="{A1EAC1E2-21E8-D341-BF6F-8583760B7EC6}"/>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4128408" y="5010211"/>
            <a:ext cx="800100" cy="101600"/>
          </a:xfrm>
          <a:prstGeom prst="rect">
            <a:avLst/>
          </a:prstGeom>
        </p:spPr>
      </p:pic>
      <p:pic>
        <p:nvPicPr>
          <p:cNvPr id="40" name="Picture 39">
            <a:extLst>
              <a:ext uri="{FF2B5EF4-FFF2-40B4-BE49-F238E27FC236}">
                <a16:creationId xmlns:a16="http://schemas.microsoft.com/office/drawing/2014/main" id="{A399AF0E-C6CC-A740-AD27-3FFD054031ED}"/>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1829481" y="5994627"/>
            <a:ext cx="800100" cy="101600"/>
          </a:xfrm>
          <a:prstGeom prst="rect">
            <a:avLst/>
          </a:prstGeom>
        </p:spPr>
      </p:pic>
      <p:sp>
        <p:nvSpPr>
          <p:cNvPr id="22" name="Text Placeholder 21">
            <a:extLst>
              <a:ext uri="{FF2B5EF4-FFF2-40B4-BE49-F238E27FC236}">
                <a16:creationId xmlns:a16="http://schemas.microsoft.com/office/drawing/2014/main" id="{020D1BCB-920F-C84A-8BD6-C6E4F7F6F7B6}"/>
              </a:ext>
            </a:extLst>
          </p:cNvPr>
          <p:cNvSpPr>
            <a:spLocks noGrp="1"/>
          </p:cNvSpPr>
          <p:nvPr>
            <p:ph type="body" sz="quarter" idx="24"/>
          </p:nvPr>
        </p:nvSpPr>
        <p:spPr/>
        <p:txBody>
          <a:bodyPr/>
          <a:lstStyle/>
          <a:p>
            <a:r>
              <a:rPr lang="en-US"/>
              <a:t>381</a:t>
            </a:r>
          </a:p>
        </p:txBody>
      </p:sp>
    </p:spTree>
    <p:extLst>
      <p:ext uri="{BB962C8B-B14F-4D97-AF65-F5344CB8AC3E}">
        <p14:creationId xmlns:p14="http://schemas.microsoft.com/office/powerpoint/2010/main" val="14205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Placeholder 23" descr="Connect It">
            <a:extLst>
              <a:ext uri="{FF2B5EF4-FFF2-40B4-BE49-F238E27FC236}">
                <a16:creationId xmlns:a16="http://schemas.microsoft.com/office/drawing/2014/main" id="{A8825C5C-1E12-F44E-94AF-6704022DAECF}"/>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11" name="Text Placeholder 10">
            <a:extLst>
              <a:ext uri="{FF2B5EF4-FFF2-40B4-BE49-F238E27FC236}">
                <a16:creationId xmlns:a16="http://schemas.microsoft.com/office/drawing/2014/main" id="{D2CC2408-C26A-FA4A-86D0-1EB16C6D9462}"/>
              </a:ext>
            </a:extLst>
          </p:cNvPr>
          <p:cNvSpPr>
            <a:spLocks noGrp="1"/>
          </p:cNvSpPr>
          <p:nvPr>
            <p:ph type="body" sz="quarter" idx="13"/>
          </p:nvPr>
        </p:nvSpPr>
        <p:spPr/>
        <p:txBody>
          <a:bodyPr/>
          <a:lstStyle/>
          <a:p>
            <a:r>
              <a:rPr lang="en-US"/>
              <a:t>Make connections and explain your thinking</a:t>
            </a:r>
          </a:p>
        </p:txBody>
      </p:sp>
      <p:pic>
        <p:nvPicPr>
          <p:cNvPr id="26" name="Picture Placeholder 25" descr="four">
            <a:extLst>
              <a:ext uri="{FF2B5EF4-FFF2-40B4-BE49-F238E27FC236}">
                <a16:creationId xmlns:a16="http://schemas.microsoft.com/office/drawing/2014/main" id="{E2E3A5C2-D08E-8C4B-B855-B029E30EC30C}"/>
              </a:ext>
            </a:extLst>
          </p:cNvPr>
          <p:cNvPicPr>
            <a:picLocks noGrp="1" noChangeAspect="1"/>
          </p:cNvPicPr>
          <p:nvPr>
            <p:ph type="pic" sz="quarter" idx="15"/>
          </p:nvPr>
        </p:nvPicPr>
        <p:blipFill>
          <a:blip r:embed="rId4" cstate="screen">
            <a:extLst>
              <a:ext uri="{28A0092B-C50C-407E-A947-70E740481C1C}">
                <a14:useLocalDpi xmlns:a14="http://schemas.microsoft.com/office/drawing/2010/main"/>
              </a:ext>
            </a:extLst>
          </a:blip>
          <a:srcRect/>
          <a:stretch/>
        </p:blipFill>
        <p:spPr>
          <a:xfrm>
            <a:off x="187693" y="938463"/>
            <a:ext cx="393700" cy="368300"/>
          </a:xfrm>
        </p:spPr>
      </p:pic>
      <p:sp>
        <p:nvSpPr>
          <p:cNvPr id="10" name="Content Placeholder 9">
            <a:extLst>
              <a:ext uri="{FF2B5EF4-FFF2-40B4-BE49-F238E27FC236}">
                <a16:creationId xmlns:a16="http://schemas.microsoft.com/office/drawing/2014/main" id="{DA497610-4512-B54A-9196-8BFAFA886B22}"/>
              </a:ext>
            </a:extLst>
          </p:cNvPr>
          <p:cNvSpPr>
            <a:spLocks noGrp="1"/>
          </p:cNvSpPr>
          <p:nvPr>
            <p:ph sz="quarter" idx="10"/>
          </p:nvPr>
        </p:nvSpPr>
        <p:spPr>
          <a:xfrm>
            <a:off x="665497" y="947445"/>
            <a:ext cx="5486400" cy="3682905"/>
          </a:xfrm>
        </p:spPr>
        <p:txBody>
          <a:bodyPr/>
          <a:lstStyle/>
          <a:p>
            <a:pPr>
              <a:spcAft>
                <a:spcPts val="600"/>
              </a:spcAft>
            </a:pPr>
            <a:r>
              <a:rPr lang="en-US"/>
              <a:t>How many whole hallways does each student </a:t>
            </a:r>
          </a:p>
          <a:p>
            <a:pPr>
              <a:spcAft>
                <a:spcPts val="1200"/>
              </a:spcAft>
            </a:pPr>
            <a:r>
              <a:rPr lang="en-US"/>
              <a:t>decorate? </a:t>
            </a:r>
          </a:p>
          <a:p>
            <a:pPr>
              <a:spcAft>
                <a:spcPts val="600"/>
              </a:spcAft>
            </a:pPr>
            <a:r>
              <a:rPr lang="en-US"/>
              <a:t>How many hallways remain after those are</a:t>
            </a:r>
          </a:p>
          <a:p>
            <a:pPr>
              <a:spcAft>
                <a:spcPts val="1200"/>
              </a:spcAft>
            </a:pPr>
            <a:r>
              <a:rPr lang="en-US"/>
              <a:t>done? </a:t>
            </a:r>
          </a:p>
          <a:p>
            <a:pPr>
              <a:spcAft>
                <a:spcPts val="600"/>
              </a:spcAft>
            </a:pPr>
            <a:r>
              <a:rPr lang="en-US"/>
              <a:t>How much of the 2 remaining hallways does</a:t>
            </a:r>
          </a:p>
          <a:p>
            <a:pPr>
              <a:spcAft>
                <a:spcPts val="1200"/>
              </a:spcAft>
            </a:pPr>
            <a:r>
              <a:rPr lang="en-US"/>
              <a:t>each student decorate? </a:t>
            </a:r>
          </a:p>
          <a:p>
            <a:pPr>
              <a:spcAft>
                <a:spcPts val="600"/>
              </a:spcAft>
            </a:pPr>
            <a:r>
              <a:rPr lang="en-US"/>
              <a:t>Write a mixed number to show how many hallways each student decorates.</a:t>
            </a:r>
          </a:p>
          <a:p>
            <a:pPr>
              <a:spcAft>
                <a:spcPts val="1200"/>
              </a:spcAft>
            </a:pPr>
            <a:r>
              <a:rPr lang="en-US"/>
              <a:t>            hallways</a:t>
            </a:r>
          </a:p>
        </p:txBody>
      </p:sp>
      <p:pic>
        <p:nvPicPr>
          <p:cNvPr id="28" name="Picture Placeholder 27" descr="five">
            <a:extLst>
              <a:ext uri="{FF2B5EF4-FFF2-40B4-BE49-F238E27FC236}">
                <a16:creationId xmlns:a16="http://schemas.microsoft.com/office/drawing/2014/main" id="{D8758801-347B-5048-A450-4249F309825F}"/>
              </a:ext>
            </a:extLst>
          </p:cNvPr>
          <p:cNvPicPr>
            <a:picLocks noGrp="1" noChangeAspect="1"/>
          </p:cNvPicPr>
          <p:nvPr>
            <p:ph type="pic" sz="quarter" idx="16"/>
          </p:nvPr>
        </p:nvPicPr>
        <p:blipFill>
          <a:blip r:embed="rId5" cstate="screen">
            <a:extLst>
              <a:ext uri="{28A0092B-C50C-407E-A947-70E740481C1C}">
                <a14:useLocalDpi xmlns:a14="http://schemas.microsoft.com/office/drawing/2010/main"/>
              </a:ext>
            </a:extLst>
          </a:blip>
          <a:srcRect t="1808" b="1808"/>
          <a:stretch/>
        </p:blipFill>
        <p:spPr>
          <a:xfrm>
            <a:off x="187693" y="4806526"/>
            <a:ext cx="393700" cy="368300"/>
          </a:xfrm>
        </p:spPr>
      </p:pic>
      <p:sp>
        <p:nvSpPr>
          <p:cNvPr id="15" name="Content Placeholder 14">
            <a:extLst>
              <a:ext uri="{FF2B5EF4-FFF2-40B4-BE49-F238E27FC236}">
                <a16:creationId xmlns:a16="http://schemas.microsoft.com/office/drawing/2014/main" id="{633E8920-0CD6-6C43-AF68-BC0EAAC71032}"/>
              </a:ext>
            </a:extLst>
          </p:cNvPr>
          <p:cNvSpPr>
            <a:spLocks noGrp="1"/>
          </p:cNvSpPr>
          <p:nvPr>
            <p:ph sz="quarter" idx="17"/>
          </p:nvPr>
        </p:nvSpPr>
        <p:spPr>
          <a:xfrm>
            <a:off x="665497" y="4815508"/>
            <a:ext cx="7454036" cy="1095047"/>
          </a:xfrm>
        </p:spPr>
        <p:txBody>
          <a:bodyPr/>
          <a:lstStyle/>
          <a:p>
            <a:pPr>
              <a:spcAft>
                <a:spcPts val="600"/>
              </a:spcAft>
            </a:pPr>
            <a:r>
              <a:rPr lang="en-US"/>
              <a:t>Write the quotient with a remainder: 5    3 =             R </a:t>
            </a:r>
          </a:p>
          <a:p>
            <a:r>
              <a:rPr lang="en-US"/>
              <a:t>Compare this answer to the mixed number. </a:t>
            </a:r>
            <a:br>
              <a:rPr lang="en-US"/>
            </a:br>
            <a:r>
              <a:rPr lang="en-US"/>
              <a:t>How are they alike?</a:t>
            </a:r>
          </a:p>
        </p:txBody>
      </p:sp>
      <p:pic>
        <p:nvPicPr>
          <p:cNvPr id="32" name="Picture 31">
            <a:extLst>
              <a:ext uri="{FF2B5EF4-FFF2-40B4-BE49-F238E27FC236}">
                <a16:creationId xmlns:a16="http://schemas.microsoft.com/office/drawing/2014/main" id="{6F85A4BC-924B-194A-B2B4-0A515C5A317C}"/>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902799" y="1574493"/>
            <a:ext cx="800100" cy="101600"/>
          </a:xfrm>
          <a:prstGeom prst="rect">
            <a:avLst/>
          </a:prstGeom>
        </p:spPr>
      </p:pic>
      <p:pic>
        <p:nvPicPr>
          <p:cNvPr id="21" name="Picture 20">
            <a:extLst>
              <a:ext uri="{FF2B5EF4-FFF2-40B4-BE49-F238E27FC236}">
                <a16:creationId xmlns:a16="http://schemas.microsoft.com/office/drawing/2014/main" id="{C0DAF444-7421-B440-AAB5-B1CFB8AA195A}"/>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488768" y="2403916"/>
            <a:ext cx="800100" cy="101600"/>
          </a:xfrm>
          <a:prstGeom prst="rect">
            <a:avLst/>
          </a:prstGeom>
        </p:spPr>
      </p:pic>
      <p:pic>
        <p:nvPicPr>
          <p:cNvPr id="27" name="Picture 26">
            <a:extLst>
              <a:ext uri="{FF2B5EF4-FFF2-40B4-BE49-F238E27FC236}">
                <a16:creationId xmlns:a16="http://schemas.microsoft.com/office/drawing/2014/main" id="{976E0533-2986-3541-90B4-CB505382E179}"/>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3448050" y="3244160"/>
            <a:ext cx="800100" cy="101600"/>
          </a:xfrm>
          <a:prstGeom prst="rect">
            <a:avLst/>
          </a:prstGeom>
        </p:spPr>
      </p:pic>
      <p:pic>
        <p:nvPicPr>
          <p:cNvPr id="29" name="Picture 28">
            <a:extLst>
              <a:ext uri="{FF2B5EF4-FFF2-40B4-BE49-F238E27FC236}">
                <a16:creationId xmlns:a16="http://schemas.microsoft.com/office/drawing/2014/main" id="{3004009F-939A-9249-A445-6E6CE4990775}"/>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749300" y="4406900"/>
            <a:ext cx="800100" cy="101600"/>
          </a:xfrm>
          <a:prstGeom prst="rect">
            <a:avLst/>
          </a:prstGeom>
        </p:spPr>
      </p:pic>
      <p:pic>
        <p:nvPicPr>
          <p:cNvPr id="31" name="Picture 30">
            <a:extLst>
              <a:ext uri="{FF2B5EF4-FFF2-40B4-BE49-F238E27FC236}">
                <a16:creationId xmlns:a16="http://schemas.microsoft.com/office/drawing/2014/main" id="{4CB12DC6-9A98-E843-B72A-4DCB55AC4EF1}"/>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5011437" y="4914476"/>
            <a:ext cx="215900" cy="241300"/>
          </a:xfrm>
          <a:prstGeom prst="rect">
            <a:avLst/>
          </a:prstGeom>
        </p:spPr>
      </p:pic>
      <p:pic>
        <p:nvPicPr>
          <p:cNvPr id="33" name="Picture 32">
            <a:extLst>
              <a:ext uri="{FF2B5EF4-FFF2-40B4-BE49-F238E27FC236}">
                <a16:creationId xmlns:a16="http://schemas.microsoft.com/office/drawing/2014/main" id="{0B6EC99A-316B-5243-8BA4-E115CCBA898A}"/>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5670550" y="5080000"/>
            <a:ext cx="800100" cy="101600"/>
          </a:xfrm>
          <a:prstGeom prst="rect">
            <a:avLst/>
          </a:prstGeom>
        </p:spPr>
      </p:pic>
      <p:pic>
        <p:nvPicPr>
          <p:cNvPr id="34" name="Picture 33">
            <a:extLst>
              <a:ext uri="{FF2B5EF4-FFF2-40B4-BE49-F238E27FC236}">
                <a16:creationId xmlns:a16="http://schemas.microsoft.com/office/drawing/2014/main" id="{0CCDAACE-A38F-4848-A9E5-20976C609DF7}"/>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6743700" y="5080000"/>
            <a:ext cx="800100" cy="101600"/>
          </a:xfrm>
          <a:prstGeom prst="rect">
            <a:avLst/>
          </a:prstGeom>
        </p:spPr>
      </p:pic>
      <p:sp>
        <p:nvSpPr>
          <p:cNvPr id="22" name="Text Placeholder 21">
            <a:extLst>
              <a:ext uri="{FF2B5EF4-FFF2-40B4-BE49-F238E27FC236}">
                <a16:creationId xmlns:a16="http://schemas.microsoft.com/office/drawing/2014/main" id="{020D1BCB-920F-C84A-8BD6-C6E4F7F6F7B6}"/>
              </a:ext>
            </a:extLst>
          </p:cNvPr>
          <p:cNvSpPr>
            <a:spLocks noGrp="1"/>
          </p:cNvSpPr>
          <p:nvPr>
            <p:ph type="body" sz="quarter" idx="24"/>
          </p:nvPr>
        </p:nvSpPr>
        <p:spPr/>
        <p:txBody>
          <a:bodyPr/>
          <a:lstStyle/>
          <a:p>
            <a:r>
              <a:rPr lang="en-US"/>
              <a:t>381</a:t>
            </a:r>
          </a:p>
        </p:txBody>
      </p:sp>
    </p:spTree>
    <p:extLst>
      <p:ext uri="{BB962C8B-B14F-4D97-AF65-F5344CB8AC3E}">
        <p14:creationId xmlns:p14="http://schemas.microsoft.com/office/powerpoint/2010/main" val="136865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Placeholder 23" descr="Connect It">
            <a:extLst>
              <a:ext uri="{FF2B5EF4-FFF2-40B4-BE49-F238E27FC236}">
                <a16:creationId xmlns:a16="http://schemas.microsoft.com/office/drawing/2014/main" id="{A8825C5C-1E12-F44E-94AF-6704022DAECF}"/>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11" name="Text Placeholder 10">
            <a:extLst>
              <a:ext uri="{FF2B5EF4-FFF2-40B4-BE49-F238E27FC236}">
                <a16:creationId xmlns:a16="http://schemas.microsoft.com/office/drawing/2014/main" id="{D2CC2408-C26A-FA4A-86D0-1EB16C6D9462}"/>
              </a:ext>
            </a:extLst>
          </p:cNvPr>
          <p:cNvSpPr>
            <a:spLocks noGrp="1"/>
          </p:cNvSpPr>
          <p:nvPr>
            <p:ph type="body" sz="quarter" idx="13"/>
          </p:nvPr>
        </p:nvSpPr>
        <p:spPr/>
        <p:txBody>
          <a:bodyPr/>
          <a:lstStyle/>
          <a:p>
            <a:r>
              <a:rPr lang="en-US"/>
              <a:t>Make connections and explain your thinking</a:t>
            </a:r>
          </a:p>
        </p:txBody>
      </p:sp>
      <p:pic>
        <p:nvPicPr>
          <p:cNvPr id="26" name="Picture Placeholder 25" descr="six">
            <a:extLst>
              <a:ext uri="{FF2B5EF4-FFF2-40B4-BE49-F238E27FC236}">
                <a16:creationId xmlns:a16="http://schemas.microsoft.com/office/drawing/2014/main" id="{E2E3A5C2-D08E-8C4B-B855-B029E30EC30C}"/>
              </a:ext>
            </a:extLst>
          </p:cNvPr>
          <p:cNvPicPr>
            <a:picLocks noGrp="1" noChangeAspect="1"/>
          </p:cNvPicPr>
          <p:nvPr>
            <p:ph type="pic" sz="quarter" idx="15"/>
          </p:nvPr>
        </p:nvPicPr>
        <p:blipFill>
          <a:blip r:embed="rId4" cstate="screen">
            <a:extLst>
              <a:ext uri="{28A0092B-C50C-407E-A947-70E740481C1C}">
                <a14:useLocalDpi xmlns:a14="http://schemas.microsoft.com/office/drawing/2010/main"/>
              </a:ext>
            </a:extLst>
          </a:blip>
          <a:srcRect/>
          <a:stretch/>
        </p:blipFill>
        <p:spPr>
          <a:xfrm>
            <a:off x="205809" y="938463"/>
            <a:ext cx="357467" cy="368300"/>
          </a:xfrm>
        </p:spPr>
      </p:pic>
      <p:sp>
        <p:nvSpPr>
          <p:cNvPr id="10" name="Content Placeholder 9">
            <a:extLst>
              <a:ext uri="{FF2B5EF4-FFF2-40B4-BE49-F238E27FC236}">
                <a16:creationId xmlns:a16="http://schemas.microsoft.com/office/drawing/2014/main" id="{DA497610-4512-B54A-9196-8BFAFA886B22}"/>
              </a:ext>
            </a:extLst>
          </p:cNvPr>
          <p:cNvSpPr>
            <a:spLocks noGrp="1"/>
          </p:cNvSpPr>
          <p:nvPr>
            <p:ph sz="quarter" idx="10"/>
          </p:nvPr>
        </p:nvSpPr>
        <p:spPr/>
        <p:txBody>
          <a:bodyPr/>
          <a:lstStyle/>
          <a:p>
            <a:r>
              <a:rPr lang="en-US"/>
              <a:t>How does the bar in a fraction represent division?</a:t>
            </a:r>
          </a:p>
        </p:txBody>
      </p:sp>
      <p:sp>
        <p:nvSpPr>
          <p:cNvPr id="22" name="Text Placeholder 21">
            <a:extLst>
              <a:ext uri="{FF2B5EF4-FFF2-40B4-BE49-F238E27FC236}">
                <a16:creationId xmlns:a16="http://schemas.microsoft.com/office/drawing/2014/main" id="{020D1BCB-920F-C84A-8BD6-C6E4F7F6F7B6}"/>
              </a:ext>
            </a:extLst>
          </p:cNvPr>
          <p:cNvSpPr>
            <a:spLocks noGrp="1"/>
          </p:cNvSpPr>
          <p:nvPr>
            <p:ph type="body" sz="quarter" idx="24"/>
          </p:nvPr>
        </p:nvSpPr>
        <p:spPr/>
        <p:txBody>
          <a:bodyPr/>
          <a:lstStyle/>
          <a:p>
            <a:r>
              <a:rPr lang="en-US"/>
              <a:t>381</a:t>
            </a:r>
          </a:p>
        </p:txBody>
      </p:sp>
    </p:spTree>
    <p:extLst>
      <p:ext uri="{BB962C8B-B14F-4D97-AF65-F5344CB8AC3E}">
        <p14:creationId xmlns:p14="http://schemas.microsoft.com/office/powerpoint/2010/main" val="1067276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Placeholder 22" descr="Connect It">
            <a:extLst>
              <a:ext uri="{FF2B5EF4-FFF2-40B4-BE49-F238E27FC236}">
                <a16:creationId xmlns:a16="http://schemas.microsoft.com/office/drawing/2014/main" id="{ACC25575-C630-FE4A-8D8A-2FE0D5A15744}"/>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16" name="Text Placeholder 15">
            <a:extLst>
              <a:ext uri="{FF2B5EF4-FFF2-40B4-BE49-F238E27FC236}">
                <a16:creationId xmlns:a16="http://schemas.microsoft.com/office/drawing/2014/main" id="{CA9BBA61-1A58-3B44-B3B2-A2679EBBEF82}"/>
              </a:ext>
            </a:extLst>
          </p:cNvPr>
          <p:cNvSpPr>
            <a:spLocks noGrp="1"/>
          </p:cNvSpPr>
          <p:nvPr>
            <p:ph type="body" sz="quarter" idx="13"/>
          </p:nvPr>
        </p:nvSpPr>
        <p:spPr/>
        <p:txBody>
          <a:bodyPr/>
          <a:lstStyle/>
          <a:p>
            <a:r>
              <a:rPr lang="en-US"/>
              <a:t>Reflect on what you have learned</a:t>
            </a:r>
          </a:p>
        </p:txBody>
      </p:sp>
      <p:pic>
        <p:nvPicPr>
          <p:cNvPr id="25" name="Picture Placeholder 24" descr="seven">
            <a:extLst>
              <a:ext uri="{FF2B5EF4-FFF2-40B4-BE49-F238E27FC236}">
                <a16:creationId xmlns:a16="http://schemas.microsoft.com/office/drawing/2014/main" id="{4DEE99B5-C198-0848-8D82-0E8B7CA44B01}"/>
              </a:ext>
            </a:extLst>
          </p:cNvPr>
          <p:cNvPicPr>
            <a:picLocks noGrp="1" noChangeAspect="1"/>
          </p:cNvPicPr>
          <p:nvPr>
            <p:ph type="pic" sz="quarter" idx="15"/>
          </p:nvPr>
        </p:nvPicPr>
        <p:blipFill>
          <a:blip r:embed="rId4" cstate="screen">
            <a:extLst>
              <a:ext uri="{28A0092B-C50C-407E-A947-70E740481C1C}">
                <a14:useLocalDpi xmlns:a14="http://schemas.microsoft.com/office/drawing/2010/main"/>
              </a:ext>
            </a:extLst>
          </a:blip>
          <a:srcRect t="3502" b="3502"/>
          <a:stretch>
            <a:fillRect/>
          </a:stretch>
        </p:blipFill>
        <p:spPr/>
      </p:pic>
      <p:pic>
        <p:nvPicPr>
          <p:cNvPr id="27" name="Picture Placeholder 26" descr="Reflect">
            <a:extLst>
              <a:ext uri="{FF2B5EF4-FFF2-40B4-BE49-F238E27FC236}">
                <a16:creationId xmlns:a16="http://schemas.microsoft.com/office/drawing/2014/main" id="{B0DE6188-08D8-0A4B-AF45-1F5CA62021E1}"/>
              </a:ext>
            </a:extLst>
          </p:cNvPr>
          <p:cNvPicPr>
            <a:picLocks noGrp="1" noChangeAspect="1"/>
          </p:cNvPicPr>
          <p:nvPr>
            <p:ph type="pic" sz="quarter" idx="16"/>
          </p:nvPr>
        </p:nvPicPr>
        <p:blipFill>
          <a:blip r:embed="rId5" cstate="screen">
            <a:extLst>
              <a:ext uri="{28A0092B-C50C-407E-A947-70E740481C1C}">
                <a14:useLocalDpi xmlns:a14="http://schemas.microsoft.com/office/drawing/2010/main"/>
              </a:ext>
            </a:extLst>
          </a:blip>
          <a:srcRect/>
          <a:stretch>
            <a:fillRect/>
          </a:stretch>
        </p:blipFill>
        <p:spPr/>
      </p:pic>
      <p:sp>
        <p:nvSpPr>
          <p:cNvPr id="15" name="Content Placeholder 14">
            <a:extLst>
              <a:ext uri="{FF2B5EF4-FFF2-40B4-BE49-F238E27FC236}">
                <a16:creationId xmlns:a16="http://schemas.microsoft.com/office/drawing/2014/main" id="{BFC85DE7-728E-5349-8B26-21A8E7875E83}"/>
              </a:ext>
            </a:extLst>
          </p:cNvPr>
          <p:cNvSpPr>
            <a:spLocks noGrp="1"/>
          </p:cNvSpPr>
          <p:nvPr>
            <p:ph sz="quarter" idx="10"/>
          </p:nvPr>
        </p:nvSpPr>
        <p:spPr/>
        <p:txBody>
          <a:bodyPr/>
          <a:lstStyle/>
          <a:p>
            <a:r>
              <a:rPr lang="en-US"/>
              <a:t>Look back at your </a:t>
            </a:r>
            <a:r>
              <a:rPr lang="en-US" b="1">
                <a:solidFill>
                  <a:srgbClr val="E67325"/>
                </a:solidFill>
              </a:rPr>
              <a:t>Try It</a:t>
            </a:r>
            <a:r>
              <a:rPr lang="en-US"/>
              <a:t>, strategies by classmates, and </a:t>
            </a:r>
            <a:r>
              <a:rPr lang="en-US" b="1">
                <a:solidFill>
                  <a:srgbClr val="E67325"/>
                </a:solidFill>
              </a:rPr>
              <a:t>Picture It </a:t>
            </a:r>
            <a:r>
              <a:rPr lang="en-US"/>
              <a:t>and </a:t>
            </a:r>
            <a:r>
              <a:rPr lang="en-US" b="1">
                <a:solidFill>
                  <a:srgbClr val="E67325"/>
                </a:solidFill>
              </a:rPr>
              <a:t>Model It</a:t>
            </a:r>
            <a:r>
              <a:rPr lang="en-US"/>
              <a:t>. Which models or strategies do you like best for finding fraction quotients? Explain.</a:t>
            </a:r>
          </a:p>
        </p:txBody>
      </p:sp>
      <p:sp>
        <p:nvSpPr>
          <p:cNvPr id="21" name="Text Placeholder 20">
            <a:extLst>
              <a:ext uri="{FF2B5EF4-FFF2-40B4-BE49-F238E27FC236}">
                <a16:creationId xmlns:a16="http://schemas.microsoft.com/office/drawing/2014/main" id="{F8C7F6DC-D8F5-AC46-8209-EC118D00DC05}"/>
              </a:ext>
            </a:extLst>
          </p:cNvPr>
          <p:cNvSpPr>
            <a:spLocks noGrp="1"/>
          </p:cNvSpPr>
          <p:nvPr>
            <p:ph type="body" sz="quarter" idx="18"/>
          </p:nvPr>
        </p:nvSpPr>
        <p:spPr/>
        <p:txBody>
          <a:bodyPr/>
          <a:lstStyle/>
          <a:p>
            <a:r>
              <a:rPr lang="en-US"/>
              <a:t>381</a:t>
            </a:r>
          </a:p>
        </p:txBody>
      </p:sp>
    </p:spTree>
    <p:extLst>
      <p:ext uri="{BB962C8B-B14F-4D97-AF65-F5344CB8AC3E}">
        <p14:creationId xmlns:p14="http://schemas.microsoft.com/office/powerpoint/2010/main" val="2276652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Placeholder 30" descr="Apply It">
            <a:extLst>
              <a:ext uri="{FF2B5EF4-FFF2-40B4-BE49-F238E27FC236}">
                <a16:creationId xmlns:a16="http://schemas.microsoft.com/office/drawing/2014/main" id="{C222C0E9-3C54-FB48-A55E-3A7F6C9D89A2}"/>
              </a:ext>
            </a:extLst>
          </p:cNvPr>
          <p:cNvPicPr>
            <a:picLocks noGrp="1" noChangeAspect="1"/>
          </p:cNvPicPr>
          <p:nvPr>
            <p:ph type="pic" sz="quarter" idx="14"/>
          </p:nvPr>
        </p:nvPicPr>
        <p:blipFill>
          <a:blip r:embed="rId2" cstate="screen">
            <a:extLst>
              <a:ext uri="{28A0092B-C50C-407E-A947-70E740481C1C}">
                <a14:useLocalDpi xmlns:a14="http://schemas.microsoft.com/office/drawing/2010/main"/>
              </a:ext>
            </a:extLst>
          </a:blip>
          <a:srcRect/>
          <a:stretch>
            <a:fillRect/>
          </a:stretch>
        </p:blipFill>
        <p:spPr/>
      </p:pic>
      <p:sp>
        <p:nvSpPr>
          <p:cNvPr id="25" name="Text Placeholder 24">
            <a:extLst>
              <a:ext uri="{FF2B5EF4-FFF2-40B4-BE49-F238E27FC236}">
                <a16:creationId xmlns:a16="http://schemas.microsoft.com/office/drawing/2014/main" id="{AF3C6723-8145-994B-B347-6C58F7790FD2}"/>
              </a:ext>
            </a:extLst>
          </p:cNvPr>
          <p:cNvSpPr>
            <a:spLocks noGrp="1"/>
          </p:cNvSpPr>
          <p:nvPr>
            <p:ph type="body" sz="quarter" idx="13"/>
          </p:nvPr>
        </p:nvSpPr>
        <p:spPr/>
        <p:txBody>
          <a:bodyPr/>
          <a:lstStyle/>
          <a:p>
            <a:r>
              <a:rPr lang="en-US"/>
              <a:t> Apply your thinking to a new problem</a:t>
            </a:r>
          </a:p>
        </p:txBody>
      </p:sp>
      <p:pic>
        <p:nvPicPr>
          <p:cNvPr id="33" name="Picture Placeholder 32" descr="eight">
            <a:extLst>
              <a:ext uri="{FF2B5EF4-FFF2-40B4-BE49-F238E27FC236}">
                <a16:creationId xmlns:a16="http://schemas.microsoft.com/office/drawing/2014/main" id="{651D166D-8A3D-E24D-BFA9-D2E15C47B406}"/>
              </a:ext>
            </a:extLst>
          </p:cNvPr>
          <p:cNvPicPr>
            <a:picLocks noGrp="1" noChangeAspect="1"/>
          </p:cNvPicPr>
          <p:nvPr>
            <p:ph type="pic" sz="quarter" idx="15"/>
          </p:nvPr>
        </p:nvPicPr>
        <p:blipFill>
          <a:blip r:embed="rId3" cstate="screen">
            <a:extLst>
              <a:ext uri="{28A0092B-C50C-407E-A947-70E740481C1C}">
                <a14:useLocalDpi xmlns:a14="http://schemas.microsoft.com/office/drawing/2010/main"/>
              </a:ext>
            </a:extLst>
          </a:blip>
          <a:srcRect t="3226" b="3226"/>
          <a:stretch>
            <a:fillRect/>
          </a:stretch>
        </p:blipFill>
        <p:spPr/>
      </p:pic>
      <p:sp>
        <p:nvSpPr>
          <p:cNvPr id="24" name="Content Placeholder 23">
            <a:extLst>
              <a:ext uri="{FF2B5EF4-FFF2-40B4-BE49-F238E27FC236}">
                <a16:creationId xmlns:a16="http://schemas.microsoft.com/office/drawing/2014/main" id="{6E822F63-B1A8-9143-8111-6203599A49EB}"/>
              </a:ext>
            </a:extLst>
          </p:cNvPr>
          <p:cNvSpPr>
            <a:spLocks noGrp="1"/>
          </p:cNvSpPr>
          <p:nvPr>
            <p:ph sz="quarter" idx="10"/>
          </p:nvPr>
        </p:nvSpPr>
        <p:spPr>
          <a:xfrm>
            <a:off x="665497" y="947447"/>
            <a:ext cx="5486400" cy="1338554"/>
          </a:xfrm>
        </p:spPr>
        <p:txBody>
          <a:bodyPr/>
          <a:lstStyle/>
          <a:p>
            <a:r>
              <a:rPr lang="en-US"/>
              <a:t>Five friends equally share 3 packs of basketball cards. How many packs of cards does each friend get? Use a visual model to support your answer.</a:t>
            </a:r>
          </a:p>
        </p:txBody>
      </p:sp>
      <p:sp>
        <p:nvSpPr>
          <p:cNvPr id="35" name="Text Placeholder 2">
            <a:extLst>
              <a:ext uri="{FF2B5EF4-FFF2-40B4-BE49-F238E27FC236}">
                <a16:creationId xmlns:a16="http://schemas.microsoft.com/office/drawing/2014/main" id="{8833CA28-EFB5-9E49-8577-68917C1913AE}"/>
              </a:ext>
            </a:extLst>
          </p:cNvPr>
          <p:cNvSpPr txBox="1">
            <a:spLocks/>
          </p:cNvSpPr>
          <p:nvPr/>
        </p:nvSpPr>
        <p:spPr>
          <a:xfrm>
            <a:off x="664974" y="6037582"/>
            <a:ext cx="1210588" cy="400110"/>
          </a:xfrm>
          <a:prstGeom prst="rect">
            <a:avLst/>
          </a:prstGeom>
        </p:spPr>
        <p:txBody>
          <a:bodyPr vert="horz" wrap="none" lIns="91440" tIns="45720" rIns="91440" bIns="45720" rtlCol="0">
            <a:spAutoFit/>
          </a:bodyPr>
          <a:lstStyle>
            <a:lvl1pPr marL="0" indent="0" algn="l" defTabSz="914400" rtl="0" eaLnBrk="1" latinLnBrk="0" hangingPunct="1">
              <a:lnSpc>
                <a:spcPct val="100000"/>
              </a:lnSpc>
              <a:spcBef>
                <a:spcPts val="0"/>
              </a:spcBef>
              <a:buFont typeface="Arial" panose="020B0604020202020204" pitchFamily="34" charset="0"/>
              <a:buNone/>
              <a:defRPr sz="2000" b="1" kern="1200">
                <a:solidFill>
                  <a:srgbClr val="2B5688"/>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en-US" i="1">
                <a:solidFill>
                  <a:srgbClr val="18558E"/>
                </a:solidFill>
              </a:rPr>
              <a:t>Solution</a:t>
            </a:r>
          </a:p>
        </p:txBody>
      </p:sp>
      <p:pic>
        <p:nvPicPr>
          <p:cNvPr id="36" name="Picture 35">
            <a:extLst>
              <a:ext uri="{FF2B5EF4-FFF2-40B4-BE49-F238E27FC236}">
                <a16:creationId xmlns:a16="http://schemas.microsoft.com/office/drawing/2014/main" id="{EDF20E2B-50EC-1A4D-80F9-C85F55879CD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796615" y="6296252"/>
            <a:ext cx="4343400" cy="101600"/>
          </a:xfrm>
          <a:prstGeom prst="rect">
            <a:avLst/>
          </a:prstGeom>
        </p:spPr>
      </p:pic>
      <p:sp>
        <p:nvSpPr>
          <p:cNvPr id="29" name="Text Placeholder 28">
            <a:extLst>
              <a:ext uri="{FF2B5EF4-FFF2-40B4-BE49-F238E27FC236}">
                <a16:creationId xmlns:a16="http://schemas.microsoft.com/office/drawing/2014/main" id="{A3DB7BF0-A840-324F-9234-EF89D54F878A}"/>
              </a:ext>
            </a:extLst>
          </p:cNvPr>
          <p:cNvSpPr>
            <a:spLocks noGrp="1"/>
          </p:cNvSpPr>
          <p:nvPr>
            <p:ph type="body" sz="quarter" idx="17"/>
          </p:nvPr>
        </p:nvSpPr>
        <p:spPr/>
        <p:txBody>
          <a:bodyPr/>
          <a:lstStyle/>
          <a:p>
            <a:r>
              <a:rPr lang="en-US"/>
              <a:t>382</a:t>
            </a:r>
          </a:p>
        </p:txBody>
      </p:sp>
    </p:spTree>
    <p:extLst>
      <p:ext uri="{BB962C8B-B14F-4D97-AF65-F5344CB8AC3E}">
        <p14:creationId xmlns:p14="http://schemas.microsoft.com/office/powerpoint/2010/main" val="3323777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Placeholder 30" descr="Apply It">
            <a:extLst>
              <a:ext uri="{FF2B5EF4-FFF2-40B4-BE49-F238E27FC236}">
                <a16:creationId xmlns:a16="http://schemas.microsoft.com/office/drawing/2014/main" id="{C222C0E9-3C54-FB48-A55E-3A7F6C9D89A2}"/>
              </a:ext>
            </a:extLst>
          </p:cNvPr>
          <p:cNvPicPr>
            <a:picLocks noGrp="1" noChangeAspect="1"/>
          </p:cNvPicPr>
          <p:nvPr>
            <p:ph type="pic" sz="quarter" idx="14"/>
          </p:nvPr>
        </p:nvPicPr>
        <p:blipFill rotWithShape="1">
          <a:blip r:embed="rId2" cstate="screen">
            <a:extLst>
              <a:ext uri="{28A0092B-C50C-407E-A947-70E740481C1C}">
                <a14:useLocalDpi xmlns:a14="http://schemas.microsoft.com/office/drawing/2010/main"/>
              </a:ext>
            </a:extLst>
          </a:blip>
          <a:srcRect/>
          <a:stretch/>
        </p:blipFill>
        <p:spPr>
          <a:xfrm>
            <a:off x="398498" y="193034"/>
            <a:ext cx="1265184" cy="357070"/>
          </a:xfrm>
        </p:spPr>
      </p:pic>
      <p:sp>
        <p:nvSpPr>
          <p:cNvPr id="25" name="Text Placeholder 24">
            <a:extLst>
              <a:ext uri="{FF2B5EF4-FFF2-40B4-BE49-F238E27FC236}">
                <a16:creationId xmlns:a16="http://schemas.microsoft.com/office/drawing/2014/main" id="{AF3C6723-8145-994B-B347-6C58F7790FD2}"/>
              </a:ext>
            </a:extLst>
          </p:cNvPr>
          <p:cNvSpPr>
            <a:spLocks noGrp="1"/>
          </p:cNvSpPr>
          <p:nvPr>
            <p:ph type="body" sz="quarter" idx="13"/>
          </p:nvPr>
        </p:nvSpPr>
        <p:spPr>
          <a:xfrm>
            <a:off x="1667441" y="35542"/>
            <a:ext cx="6221557" cy="699720"/>
          </a:xfrm>
        </p:spPr>
        <p:txBody>
          <a:bodyPr/>
          <a:lstStyle/>
          <a:p>
            <a:r>
              <a:rPr lang="en-US"/>
              <a:t> Apply your thinking to a new problem</a:t>
            </a:r>
          </a:p>
        </p:txBody>
      </p:sp>
      <p:pic>
        <p:nvPicPr>
          <p:cNvPr id="33" name="Picture Placeholder 32" descr="nine">
            <a:extLst>
              <a:ext uri="{FF2B5EF4-FFF2-40B4-BE49-F238E27FC236}">
                <a16:creationId xmlns:a16="http://schemas.microsoft.com/office/drawing/2014/main" id="{651D166D-8A3D-E24D-BFA9-D2E15C47B406}"/>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3226" b="3226"/>
          <a:stretch/>
        </p:blipFill>
        <p:spPr>
          <a:xfrm>
            <a:off x="187693" y="938463"/>
            <a:ext cx="393700" cy="368300"/>
          </a:xfrm>
        </p:spPr>
      </p:pic>
      <p:sp>
        <p:nvSpPr>
          <p:cNvPr id="24" name="Content Placeholder 23">
            <a:extLst>
              <a:ext uri="{FF2B5EF4-FFF2-40B4-BE49-F238E27FC236}">
                <a16:creationId xmlns:a16="http://schemas.microsoft.com/office/drawing/2014/main" id="{6E822F63-B1A8-9143-8111-6203599A49EB}"/>
              </a:ext>
            </a:extLst>
          </p:cNvPr>
          <p:cNvSpPr>
            <a:spLocks noGrp="1"/>
          </p:cNvSpPr>
          <p:nvPr>
            <p:ph sz="quarter" idx="10"/>
          </p:nvPr>
        </p:nvSpPr>
        <p:spPr>
          <a:xfrm>
            <a:off x="665497" y="947446"/>
            <a:ext cx="5486400" cy="2644053"/>
          </a:xfrm>
        </p:spPr>
        <p:txBody>
          <a:bodyPr/>
          <a:lstStyle/>
          <a:p>
            <a:pPr marL="273050" indent="-273050"/>
            <a:r>
              <a:rPr lang="en-US" b="1"/>
              <a:t>a. </a:t>
            </a:r>
            <a:r>
              <a:rPr lang="en-US" err="1"/>
              <a:t>Kamaria</a:t>
            </a:r>
            <a:r>
              <a:rPr lang="en-US"/>
              <a:t> lives on a ranch with 4 horses. She feeds the horses a total of 10 pounds of oats. Each horse gets the same amount of oats. How many pounds of oats does each horse get? Use a visual model and an equation to support your answer.</a:t>
            </a:r>
          </a:p>
        </p:txBody>
      </p:sp>
      <p:sp>
        <p:nvSpPr>
          <p:cNvPr id="35" name="Text Placeholder 2">
            <a:extLst>
              <a:ext uri="{FF2B5EF4-FFF2-40B4-BE49-F238E27FC236}">
                <a16:creationId xmlns:a16="http://schemas.microsoft.com/office/drawing/2014/main" id="{8833CA28-EFB5-9E49-8577-68917C1913AE}"/>
              </a:ext>
            </a:extLst>
          </p:cNvPr>
          <p:cNvSpPr txBox="1">
            <a:spLocks/>
          </p:cNvSpPr>
          <p:nvPr/>
        </p:nvSpPr>
        <p:spPr>
          <a:xfrm>
            <a:off x="940277" y="4385600"/>
            <a:ext cx="1210588" cy="400110"/>
          </a:xfrm>
          <a:prstGeom prst="rect">
            <a:avLst/>
          </a:prstGeom>
        </p:spPr>
        <p:txBody>
          <a:bodyPr vert="horz" wrap="none" lIns="91440" tIns="45720" rIns="91440" bIns="45720" rtlCol="0">
            <a:spAutoFit/>
          </a:bodyPr>
          <a:lstStyle>
            <a:lvl1pPr marL="0" indent="0" algn="l" defTabSz="914400" rtl="0" eaLnBrk="1" latinLnBrk="0" hangingPunct="1">
              <a:lnSpc>
                <a:spcPct val="100000"/>
              </a:lnSpc>
              <a:spcBef>
                <a:spcPts val="0"/>
              </a:spcBef>
              <a:buFont typeface="Arial" panose="020B0604020202020204" pitchFamily="34" charset="0"/>
              <a:buNone/>
              <a:defRPr sz="2000" b="1" kern="1200">
                <a:solidFill>
                  <a:srgbClr val="2B5688"/>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en-US" i="1">
                <a:solidFill>
                  <a:srgbClr val="18558E"/>
                </a:solidFill>
              </a:rPr>
              <a:t>Solution</a:t>
            </a:r>
          </a:p>
        </p:txBody>
      </p:sp>
      <p:pic>
        <p:nvPicPr>
          <p:cNvPr id="36" name="Picture 35">
            <a:extLst>
              <a:ext uri="{FF2B5EF4-FFF2-40B4-BE49-F238E27FC236}">
                <a16:creationId xmlns:a16="http://schemas.microsoft.com/office/drawing/2014/main" id="{EDF20E2B-50EC-1A4D-80F9-C85F55879CD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071918" y="4644270"/>
            <a:ext cx="4343400" cy="101600"/>
          </a:xfrm>
          <a:prstGeom prst="rect">
            <a:avLst/>
          </a:prstGeom>
        </p:spPr>
      </p:pic>
      <p:sp>
        <p:nvSpPr>
          <p:cNvPr id="7" name="Content Placeholder 6">
            <a:extLst>
              <a:ext uri="{FF2B5EF4-FFF2-40B4-BE49-F238E27FC236}">
                <a16:creationId xmlns:a16="http://schemas.microsoft.com/office/drawing/2014/main" id="{FBA98B5C-E58A-664A-8468-B19C53773FAA}"/>
              </a:ext>
            </a:extLst>
          </p:cNvPr>
          <p:cNvSpPr>
            <a:spLocks noGrp="1"/>
          </p:cNvSpPr>
          <p:nvPr>
            <p:ph sz="quarter" idx="16"/>
          </p:nvPr>
        </p:nvSpPr>
        <p:spPr>
          <a:xfrm>
            <a:off x="664974" y="5037080"/>
            <a:ext cx="5629064" cy="914400"/>
          </a:xfrm>
        </p:spPr>
        <p:txBody>
          <a:bodyPr/>
          <a:lstStyle/>
          <a:p>
            <a:pPr marL="293688" indent="-293688"/>
            <a:r>
              <a:rPr lang="en-US" b="1"/>
              <a:t>b. </a:t>
            </a:r>
            <a:r>
              <a:rPr lang="en-US"/>
              <a:t>Does a mixed number or a quotient with a remainder better answer the question in </a:t>
            </a:r>
            <a:br>
              <a:rPr lang="en-US"/>
            </a:br>
            <a:r>
              <a:rPr lang="en-US"/>
              <a:t>part a? Explain.</a:t>
            </a:r>
          </a:p>
        </p:txBody>
      </p:sp>
      <p:sp>
        <p:nvSpPr>
          <p:cNvPr id="29" name="Text Placeholder 28">
            <a:extLst>
              <a:ext uri="{FF2B5EF4-FFF2-40B4-BE49-F238E27FC236}">
                <a16:creationId xmlns:a16="http://schemas.microsoft.com/office/drawing/2014/main" id="{A3DB7BF0-A840-324F-9234-EF89D54F878A}"/>
              </a:ext>
            </a:extLst>
          </p:cNvPr>
          <p:cNvSpPr>
            <a:spLocks noGrp="1"/>
          </p:cNvSpPr>
          <p:nvPr>
            <p:ph type="body" sz="quarter" idx="17"/>
          </p:nvPr>
        </p:nvSpPr>
        <p:spPr>
          <a:xfrm>
            <a:off x="413149" y="6550025"/>
            <a:ext cx="640080" cy="307975"/>
          </a:xfrm>
        </p:spPr>
        <p:txBody>
          <a:bodyPr/>
          <a:lstStyle/>
          <a:p>
            <a:r>
              <a:rPr lang="en-US"/>
              <a:t>382</a:t>
            </a:r>
          </a:p>
        </p:txBody>
      </p:sp>
    </p:spTree>
    <p:extLst>
      <p:ext uri="{BB962C8B-B14F-4D97-AF65-F5344CB8AC3E}">
        <p14:creationId xmlns:p14="http://schemas.microsoft.com/office/powerpoint/2010/main" val="155651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B22E9571-C715-A343-B8FD-49812B426DBA}"/>
              </a:ext>
            </a:extLst>
          </p:cNvPr>
          <p:cNvSpPr>
            <a:spLocks noGrp="1"/>
          </p:cNvSpPr>
          <p:nvPr>
            <p:ph type="body" sz="quarter" idx="12"/>
          </p:nvPr>
        </p:nvSpPr>
        <p:spPr/>
        <p:txBody>
          <a:bodyPr/>
          <a:lstStyle/>
          <a:p>
            <a:r>
              <a:rPr lang="en-US"/>
              <a:t>Close: Exit Ticket</a:t>
            </a:r>
          </a:p>
        </p:txBody>
      </p:sp>
      <p:pic>
        <p:nvPicPr>
          <p:cNvPr id="47" name="Picture Placeholder 46" descr="ten">
            <a:extLst>
              <a:ext uri="{FF2B5EF4-FFF2-40B4-BE49-F238E27FC236}">
                <a16:creationId xmlns:a16="http://schemas.microsoft.com/office/drawing/2014/main" id="{79F49B2C-9142-F045-ACAC-5CD7DC8E0816}"/>
              </a:ext>
            </a:extLst>
          </p:cNvPr>
          <p:cNvPicPr>
            <a:picLocks noGrp="1" noChangeAspect="1"/>
          </p:cNvPicPr>
          <p:nvPr>
            <p:ph type="pic" sz="quarter" idx="15"/>
          </p:nvPr>
        </p:nvPicPr>
        <p:blipFill>
          <a:blip r:embed="rId3" cstate="screen">
            <a:extLst>
              <a:ext uri="{28A0092B-C50C-407E-A947-70E740481C1C}">
                <a14:useLocalDpi xmlns:a14="http://schemas.microsoft.com/office/drawing/2010/main"/>
              </a:ext>
            </a:extLst>
          </a:blip>
          <a:srcRect t="1850" b="1850"/>
          <a:stretch>
            <a:fillRect/>
          </a:stretch>
        </p:blipFill>
        <p:spPr/>
      </p:pic>
      <p:sp>
        <p:nvSpPr>
          <p:cNvPr id="29" name="Content Placeholder 28">
            <a:extLst>
              <a:ext uri="{FF2B5EF4-FFF2-40B4-BE49-F238E27FC236}">
                <a16:creationId xmlns:a16="http://schemas.microsoft.com/office/drawing/2014/main" id="{21FF7982-1D03-4D4F-8C28-98EE0D25657F}"/>
              </a:ext>
            </a:extLst>
          </p:cNvPr>
          <p:cNvSpPr>
            <a:spLocks noGrp="1"/>
          </p:cNvSpPr>
          <p:nvPr>
            <p:ph sz="quarter" idx="10"/>
          </p:nvPr>
        </p:nvSpPr>
        <p:spPr/>
        <p:txBody>
          <a:bodyPr/>
          <a:lstStyle/>
          <a:p>
            <a:r>
              <a:rPr lang="en-US"/>
              <a:t>Which expression is equivalent to     ?</a:t>
            </a:r>
          </a:p>
        </p:txBody>
      </p:sp>
      <p:pic>
        <p:nvPicPr>
          <p:cNvPr id="49" name="Picture Placeholder 48" descr="A">
            <a:extLst>
              <a:ext uri="{FF2B5EF4-FFF2-40B4-BE49-F238E27FC236}">
                <a16:creationId xmlns:a16="http://schemas.microsoft.com/office/drawing/2014/main" id="{B57D2A9E-6034-3846-967A-304BD7B77983}"/>
              </a:ext>
            </a:extLst>
          </p:cNvPr>
          <p:cNvPicPr>
            <a:picLocks noGrp="1" noChangeAspect="1"/>
          </p:cNvPicPr>
          <p:nvPr>
            <p:ph type="pic" sz="quarter" idx="16"/>
          </p:nvPr>
        </p:nvPicPr>
        <p:blipFill>
          <a:blip r:embed="rId4" cstate="screen">
            <a:extLst>
              <a:ext uri="{28A0092B-C50C-407E-A947-70E740481C1C}">
                <a14:useLocalDpi xmlns:a14="http://schemas.microsoft.com/office/drawing/2010/main"/>
              </a:ext>
            </a:extLst>
          </a:blip>
          <a:srcRect/>
          <a:stretch>
            <a:fillRect/>
          </a:stretch>
        </p:blipFill>
        <p:spPr>
          <a:xfrm>
            <a:off x="665497" y="1659871"/>
            <a:ext cx="227455" cy="223512"/>
          </a:xfrm>
        </p:spPr>
      </p:pic>
      <p:sp>
        <p:nvSpPr>
          <p:cNvPr id="36" name="Text Placeholder 35">
            <a:extLst>
              <a:ext uri="{FF2B5EF4-FFF2-40B4-BE49-F238E27FC236}">
                <a16:creationId xmlns:a16="http://schemas.microsoft.com/office/drawing/2014/main" id="{81002935-9CAF-3841-94CC-FCA9F3D720BC}"/>
              </a:ext>
            </a:extLst>
          </p:cNvPr>
          <p:cNvSpPr>
            <a:spLocks noGrp="1"/>
          </p:cNvSpPr>
          <p:nvPr>
            <p:ph type="body" sz="quarter" idx="20"/>
          </p:nvPr>
        </p:nvSpPr>
        <p:spPr>
          <a:xfrm>
            <a:off x="1112838" y="1578701"/>
            <a:ext cx="1234122" cy="388937"/>
          </a:xfrm>
        </p:spPr>
        <p:txBody>
          <a:bodyPr/>
          <a:lstStyle/>
          <a:p>
            <a:r>
              <a:rPr lang="en-US"/>
              <a:t>12 – 7</a:t>
            </a:r>
          </a:p>
        </p:txBody>
      </p:sp>
      <p:pic>
        <p:nvPicPr>
          <p:cNvPr id="51" name="Picture Placeholder 50" descr="B">
            <a:extLst>
              <a:ext uri="{FF2B5EF4-FFF2-40B4-BE49-F238E27FC236}">
                <a16:creationId xmlns:a16="http://schemas.microsoft.com/office/drawing/2014/main" id="{87E6E83B-CF5A-9D4D-835D-129CC69CC072}"/>
              </a:ext>
            </a:extLst>
          </p:cNvPr>
          <p:cNvPicPr>
            <a:picLocks noGrp="1" noChangeAspect="1"/>
          </p:cNvPicPr>
          <p:nvPr>
            <p:ph type="pic" sz="quarter" idx="17"/>
          </p:nvPr>
        </p:nvPicPr>
        <p:blipFill>
          <a:blip r:embed="rId5" cstate="screen">
            <a:extLst>
              <a:ext uri="{28A0092B-C50C-407E-A947-70E740481C1C}">
                <a14:useLocalDpi xmlns:a14="http://schemas.microsoft.com/office/drawing/2010/main"/>
              </a:ext>
            </a:extLst>
          </a:blip>
          <a:srcRect/>
          <a:stretch>
            <a:fillRect/>
          </a:stretch>
        </p:blipFill>
        <p:spPr>
          <a:xfrm>
            <a:off x="665497" y="2158321"/>
            <a:ext cx="227455" cy="223512"/>
          </a:xfrm>
        </p:spPr>
      </p:pic>
      <p:sp>
        <p:nvSpPr>
          <p:cNvPr id="37" name="Text Placeholder 36">
            <a:extLst>
              <a:ext uri="{FF2B5EF4-FFF2-40B4-BE49-F238E27FC236}">
                <a16:creationId xmlns:a16="http://schemas.microsoft.com/office/drawing/2014/main" id="{3E0A8012-BDEA-0C43-A020-9D219418B941}"/>
              </a:ext>
            </a:extLst>
          </p:cNvPr>
          <p:cNvSpPr>
            <a:spLocks noGrp="1"/>
          </p:cNvSpPr>
          <p:nvPr>
            <p:ph type="body" sz="quarter" idx="21"/>
          </p:nvPr>
        </p:nvSpPr>
        <p:spPr>
          <a:xfrm>
            <a:off x="1112838" y="2085830"/>
            <a:ext cx="1234122" cy="388937"/>
          </a:xfrm>
        </p:spPr>
        <p:txBody>
          <a:bodyPr/>
          <a:lstStyle/>
          <a:p>
            <a:r>
              <a:rPr lang="en-US"/>
              <a:t>7 – 12</a:t>
            </a:r>
          </a:p>
        </p:txBody>
      </p:sp>
      <p:pic>
        <p:nvPicPr>
          <p:cNvPr id="53" name="Picture Placeholder 52" descr="C">
            <a:extLst>
              <a:ext uri="{FF2B5EF4-FFF2-40B4-BE49-F238E27FC236}">
                <a16:creationId xmlns:a16="http://schemas.microsoft.com/office/drawing/2014/main" id="{16DE8F8E-4DEF-834E-9845-A1FA7C7DA0A6}"/>
              </a:ext>
            </a:extLst>
          </p:cNvPr>
          <p:cNvPicPr>
            <a:picLocks noGrp="1" noChangeAspect="1"/>
          </p:cNvPicPr>
          <p:nvPr>
            <p:ph type="pic" sz="quarter" idx="18"/>
          </p:nvPr>
        </p:nvPicPr>
        <p:blipFill>
          <a:blip r:embed="rId6" cstate="screen">
            <a:extLst>
              <a:ext uri="{28A0092B-C50C-407E-A947-70E740481C1C}">
                <a14:useLocalDpi xmlns:a14="http://schemas.microsoft.com/office/drawing/2010/main"/>
              </a:ext>
            </a:extLst>
          </a:blip>
          <a:srcRect/>
          <a:stretch>
            <a:fillRect/>
          </a:stretch>
        </p:blipFill>
        <p:spPr>
          <a:xfrm>
            <a:off x="665496" y="2672081"/>
            <a:ext cx="227455" cy="223512"/>
          </a:xfrm>
        </p:spPr>
      </p:pic>
      <p:sp>
        <p:nvSpPr>
          <p:cNvPr id="38" name="Text Placeholder 37">
            <a:extLst>
              <a:ext uri="{FF2B5EF4-FFF2-40B4-BE49-F238E27FC236}">
                <a16:creationId xmlns:a16="http://schemas.microsoft.com/office/drawing/2014/main" id="{E94B9C94-61EE-6046-9EAE-B2A5FC2B2EDD}"/>
              </a:ext>
            </a:extLst>
          </p:cNvPr>
          <p:cNvSpPr>
            <a:spLocks noGrp="1"/>
          </p:cNvSpPr>
          <p:nvPr>
            <p:ph type="body" sz="quarter" idx="22"/>
          </p:nvPr>
        </p:nvSpPr>
        <p:spPr>
          <a:xfrm>
            <a:off x="1112838" y="2598689"/>
            <a:ext cx="1234122" cy="388937"/>
          </a:xfrm>
        </p:spPr>
        <p:txBody>
          <a:bodyPr/>
          <a:lstStyle/>
          <a:p>
            <a:r>
              <a:rPr lang="en-US"/>
              <a:t>12    7</a:t>
            </a:r>
          </a:p>
        </p:txBody>
      </p:sp>
      <p:pic>
        <p:nvPicPr>
          <p:cNvPr id="55" name="Picture Placeholder 54" descr="D">
            <a:extLst>
              <a:ext uri="{FF2B5EF4-FFF2-40B4-BE49-F238E27FC236}">
                <a16:creationId xmlns:a16="http://schemas.microsoft.com/office/drawing/2014/main" id="{6288872A-DDBB-944A-9152-5D094FCF7B77}"/>
              </a:ext>
            </a:extLst>
          </p:cNvPr>
          <p:cNvPicPr>
            <a:picLocks noGrp="1" noChangeAspect="1"/>
          </p:cNvPicPr>
          <p:nvPr>
            <p:ph type="pic" sz="quarter" idx="19"/>
          </p:nvPr>
        </p:nvPicPr>
        <p:blipFill>
          <a:blip r:embed="rId7" cstate="screen">
            <a:extLst>
              <a:ext uri="{28A0092B-C50C-407E-A947-70E740481C1C}">
                <a14:useLocalDpi xmlns:a14="http://schemas.microsoft.com/office/drawing/2010/main"/>
              </a:ext>
            </a:extLst>
          </a:blip>
          <a:srcRect/>
          <a:stretch>
            <a:fillRect/>
          </a:stretch>
        </p:blipFill>
        <p:spPr>
          <a:xfrm>
            <a:off x="665495" y="3204762"/>
            <a:ext cx="227455" cy="223512"/>
          </a:xfrm>
        </p:spPr>
      </p:pic>
      <p:sp>
        <p:nvSpPr>
          <p:cNvPr id="39" name="Text Placeholder 38">
            <a:extLst>
              <a:ext uri="{FF2B5EF4-FFF2-40B4-BE49-F238E27FC236}">
                <a16:creationId xmlns:a16="http://schemas.microsoft.com/office/drawing/2014/main" id="{B17ECEDB-DBB3-1549-8A9A-C6EC858C5D39}"/>
              </a:ext>
            </a:extLst>
          </p:cNvPr>
          <p:cNvSpPr>
            <a:spLocks noGrp="1"/>
          </p:cNvSpPr>
          <p:nvPr>
            <p:ph type="body" sz="quarter" idx="23"/>
          </p:nvPr>
        </p:nvSpPr>
        <p:spPr>
          <a:xfrm>
            <a:off x="1112838" y="3139871"/>
            <a:ext cx="1234122" cy="388937"/>
          </a:xfrm>
        </p:spPr>
        <p:txBody>
          <a:bodyPr/>
          <a:lstStyle/>
          <a:p>
            <a:r>
              <a:rPr lang="en-US"/>
              <a:t>7    12</a:t>
            </a:r>
          </a:p>
        </p:txBody>
      </p:sp>
      <p:pic>
        <p:nvPicPr>
          <p:cNvPr id="57" name="Picture 56">
            <a:extLst>
              <a:ext uri="{FF2B5EF4-FFF2-40B4-BE49-F238E27FC236}">
                <a16:creationId xmlns:a16="http://schemas.microsoft.com/office/drawing/2014/main" id="{2B247CFF-A331-B347-AA6D-BCFFA48D7192}"/>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4579257" y="932932"/>
            <a:ext cx="284480" cy="444500"/>
          </a:xfrm>
          <a:prstGeom prst="rect">
            <a:avLst/>
          </a:prstGeom>
        </p:spPr>
      </p:pic>
      <p:pic>
        <p:nvPicPr>
          <p:cNvPr id="59" name="Picture 58">
            <a:extLst>
              <a:ext uri="{FF2B5EF4-FFF2-40B4-BE49-F238E27FC236}">
                <a16:creationId xmlns:a16="http://schemas.microsoft.com/office/drawing/2014/main" id="{86FDBCB9-9A2D-F34C-A1EA-187DB2696782}"/>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1514529" y="2696521"/>
            <a:ext cx="215900" cy="241300"/>
          </a:xfrm>
          <a:prstGeom prst="rect">
            <a:avLst/>
          </a:prstGeom>
        </p:spPr>
      </p:pic>
      <p:pic>
        <p:nvPicPr>
          <p:cNvPr id="60" name="Picture 59">
            <a:extLst>
              <a:ext uri="{FF2B5EF4-FFF2-40B4-BE49-F238E27FC236}">
                <a16:creationId xmlns:a16="http://schemas.microsoft.com/office/drawing/2014/main" id="{AB72AA63-FAB9-9F4B-853D-961A4F9CA31F}"/>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1394933" y="3230091"/>
            <a:ext cx="215900" cy="241300"/>
          </a:xfrm>
          <a:prstGeom prst="rect">
            <a:avLst/>
          </a:prstGeom>
        </p:spPr>
      </p:pic>
      <p:sp>
        <p:nvSpPr>
          <p:cNvPr id="43" name="Text Placeholder 42">
            <a:extLst>
              <a:ext uri="{FF2B5EF4-FFF2-40B4-BE49-F238E27FC236}">
                <a16:creationId xmlns:a16="http://schemas.microsoft.com/office/drawing/2014/main" id="{9FE83B13-853A-4D4E-A778-35CBA7B5D10E}"/>
              </a:ext>
            </a:extLst>
          </p:cNvPr>
          <p:cNvSpPr>
            <a:spLocks noGrp="1"/>
          </p:cNvSpPr>
          <p:nvPr>
            <p:ph type="body" sz="quarter" idx="30"/>
          </p:nvPr>
        </p:nvSpPr>
        <p:spPr/>
        <p:txBody>
          <a:bodyPr/>
          <a:lstStyle/>
          <a:p>
            <a:r>
              <a:rPr lang="en-US"/>
              <a:t>382</a:t>
            </a:r>
          </a:p>
        </p:txBody>
      </p:sp>
    </p:spTree>
    <p:extLst>
      <p:ext uri="{BB962C8B-B14F-4D97-AF65-F5344CB8AC3E}">
        <p14:creationId xmlns:p14="http://schemas.microsoft.com/office/powerpoint/2010/main" val="2664096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C6ED05A9-347D-C048-846D-A2C4BCAC8D2B}"/>
              </a:ext>
            </a:extLst>
          </p:cNvPr>
          <p:cNvSpPr>
            <a:spLocks noGrp="1"/>
          </p:cNvSpPr>
          <p:nvPr>
            <p:ph type="body" sz="quarter" idx="12"/>
          </p:nvPr>
        </p:nvSpPr>
        <p:spPr/>
        <p:txBody>
          <a:bodyPr/>
          <a:lstStyle/>
          <a:p>
            <a:r>
              <a:rPr lang="en-US"/>
              <a:t>Practice</a:t>
            </a:r>
          </a:p>
        </p:txBody>
      </p:sp>
      <p:sp>
        <p:nvSpPr>
          <p:cNvPr id="20" name="Text Placeholder 19">
            <a:extLst>
              <a:ext uri="{FF2B5EF4-FFF2-40B4-BE49-F238E27FC236}">
                <a16:creationId xmlns:a16="http://schemas.microsoft.com/office/drawing/2014/main" id="{29E14EDE-2994-8745-91A5-F7E04688249D}"/>
              </a:ext>
            </a:extLst>
          </p:cNvPr>
          <p:cNvSpPr>
            <a:spLocks noGrp="1"/>
          </p:cNvSpPr>
          <p:nvPr>
            <p:ph type="body" sz="quarter" idx="13"/>
          </p:nvPr>
        </p:nvSpPr>
        <p:spPr>
          <a:xfrm>
            <a:off x="228600" y="914400"/>
            <a:ext cx="7346128" cy="5497975"/>
          </a:xfrm>
        </p:spPr>
        <p:txBody>
          <a:bodyPr/>
          <a:lstStyle/>
          <a:p>
            <a:pPr>
              <a:spcAft>
                <a:spcPts val="600"/>
              </a:spcAft>
            </a:pPr>
            <a:r>
              <a:rPr lang="en-US"/>
              <a:t>EXAMPLE</a:t>
            </a:r>
          </a:p>
          <a:p>
            <a:r>
              <a:rPr lang="en-US" b="0">
                <a:solidFill>
                  <a:schemeClr val="tx1"/>
                </a:solidFill>
              </a:rPr>
              <a:t>There are 4 boxes of printer paper to be divided </a:t>
            </a:r>
          </a:p>
          <a:p>
            <a:r>
              <a:rPr lang="en-US" b="0">
                <a:solidFill>
                  <a:schemeClr val="tx1"/>
                </a:solidFill>
              </a:rPr>
              <a:t>equally among 6 classrooms. How many boxes </a:t>
            </a:r>
          </a:p>
          <a:p>
            <a:r>
              <a:rPr lang="en-US" b="0">
                <a:solidFill>
                  <a:schemeClr val="tx1"/>
                </a:solidFill>
              </a:rPr>
              <a:t>does each classroom get?</a:t>
            </a:r>
          </a:p>
          <a:p>
            <a:pPr>
              <a:spcAft>
                <a:spcPts val="600"/>
              </a:spcAft>
            </a:pPr>
            <a:endParaRPr lang="en-US" b="0">
              <a:solidFill>
                <a:schemeClr val="tx1"/>
              </a:solidFill>
            </a:endParaRPr>
          </a:p>
          <a:p>
            <a:r>
              <a:rPr lang="en-US" b="0">
                <a:solidFill>
                  <a:schemeClr val="tx1"/>
                </a:solidFill>
              </a:rPr>
              <a:t>There are 4 boxes for 6 classrooms to share, which </a:t>
            </a:r>
          </a:p>
          <a:p>
            <a:r>
              <a:rPr lang="en-US" b="0">
                <a:solidFill>
                  <a:schemeClr val="tx1"/>
                </a:solidFill>
              </a:rPr>
              <a:t>is 4    6. If you divide each box into sixths, each </a:t>
            </a:r>
          </a:p>
          <a:p>
            <a:pPr>
              <a:lnSpc>
                <a:spcPct val="150000"/>
              </a:lnSpc>
            </a:pPr>
            <a:r>
              <a:rPr lang="en-US" b="0">
                <a:solidFill>
                  <a:schemeClr val="tx1"/>
                </a:solidFill>
              </a:rPr>
              <a:t>classroom would get one sixth of each box. </a:t>
            </a:r>
          </a:p>
          <a:p>
            <a:pPr>
              <a:lnSpc>
                <a:spcPct val="150000"/>
              </a:lnSpc>
            </a:pPr>
            <a:r>
              <a:rPr lang="en-US" b="0">
                <a:solidFill>
                  <a:schemeClr val="tx1"/>
                </a:solidFill>
              </a:rPr>
              <a:t>So,    of each box from 4 boxes is the same as    of </a:t>
            </a:r>
          </a:p>
          <a:p>
            <a:pPr>
              <a:lnSpc>
                <a:spcPct val="150000"/>
              </a:lnSpc>
            </a:pPr>
            <a:r>
              <a:rPr lang="en-US" b="0">
                <a:solidFill>
                  <a:schemeClr val="tx1"/>
                </a:solidFill>
              </a:rPr>
              <a:t>a box.</a:t>
            </a:r>
          </a:p>
          <a:p>
            <a:pPr>
              <a:spcAft>
                <a:spcPts val="600"/>
              </a:spcAft>
            </a:pPr>
            <a:endParaRPr lang="en-US" b="0">
              <a:solidFill>
                <a:schemeClr val="tx1"/>
              </a:solidFill>
            </a:endParaRPr>
          </a:p>
          <a:p>
            <a:pPr>
              <a:spcAft>
                <a:spcPts val="600"/>
              </a:spcAft>
            </a:pPr>
            <a:endParaRPr lang="en-US" b="0">
              <a:solidFill>
                <a:schemeClr val="tx1"/>
              </a:solidFill>
            </a:endParaRPr>
          </a:p>
          <a:p>
            <a:pPr>
              <a:spcAft>
                <a:spcPts val="600"/>
              </a:spcAft>
            </a:pPr>
            <a:endParaRPr lang="en-US" b="0">
              <a:solidFill>
                <a:schemeClr val="tx1"/>
              </a:solidFill>
            </a:endParaRPr>
          </a:p>
          <a:p>
            <a:pPr>
              <a:spcAft>
                <a:spcPts val="600"/>
              </a:spcAft>
            </a:pPr>
            <a:endParaRPr lang="en-US" b="0">
              <a:solidFill>
                <a:schemeClr val="tx1"/>
              </a:solidFill>
            </a:endParaRPr>
          </a:p>
          <a:p>
            <a:pPr>
              <a:spcAft>
                <a:spcPts val="600"/>
              </a:spcAft>
            </a:pPr>
            <a:endParaRPr lang="en-US" b="0">
              <a:solidFill>
                <a:schemeClr val="tx1"/>
              </a:solidFill>
            </a:endParaRPr>
          </a:p>
          <a:p>
            <a:pPr>
              <a:spcAft>
                <a:spcPts val="600"/>
              </a:spcAft>
            </a:pPr>
            <a:endParaRPr lang="en-US" b="0">
              <a:solidFill>
                <a:schemeClr val="tx1"/>
              </a:solidFill>
            </a:endParaRPr>
          </a:p>
        </p:txBody>
      </p:sp>
      <p:pic>
        <p:nvPicPr>
          <p:cNvPr id="25" name="Content Placeholder 23" descr="Five equal rectangles used to show the equation 4 times 1 sixth = 4 sixths. For more information, refer to page 383 in the Student Worktext.&#10;">
            <a:extLst>
              <a:ext uri="{FF2B5EF4-FFF2-40B4-BE49-F238E27FC236}">
                <a16:creationId xmlns:a16="http://schemas.microsoft.com/office/drawing/2014/main" id="{68B5180B-434A-F645-84E1-B3D1011A743A}"/>
              </a:ext>
            </a:extLst>
          </p:cNvPr>
          <p:cNvPicPr>
            <a:picLocks noChangeAspect="1"/>
          </p:cNvPicPr>
          <p:nvPr/>
        </p:nvPicPr>
        <p:blipFill>
          <a:blip r:embed="rId3"/>
          <a:stretch>
            <a:fillRect/>
          </a:stretch>
        </p:blipFill>
        <p:spPr>
          <a:xfrm>
            <a:off x="1524959" y="4493252"/>
            <a:ext cx="3869690" cy="1369060"/>
          </a:xfrm>
          <a:prstGeom prst="rect">
            <a:avLst/>
          </a:prstGeom>
        </p:spPr>
      </p:pic>
      <p:sp>
        <p:nvSpPr>
          <p:cNvPr id="27" name="Content Placeholder 26">
            <a:extLst>
              <a:ext uri="{FF2B5EF4-FFF2-40B4-BE49-F238E27FC236}">
                <a16:creationId xmlns:a16="http://schemas.microsoft.com/office/drawing/2014/main" id="{C8EB438C-41D0-9846-BE67-F0A71F2B7270}"/>
              </a:ext>
            </a:extLst>
          </p:cNvPr>
          <p:cNvSpPr>
            <a:spLocks noGrp="1"/>
          </p:cNvSpPr>
          <p:nvPr>
            <p:ph sz="quarter" idx="26"/>
          </p:nvPr>
        </p:nvSpPr>
        <p:spPr>
          <a:xfrm>
            <a:off x="5684197" y="4733192"/>
            <a:ext cx="998769" cy="444590"/>
          </a:xfrm>
        </p:spPr>
        <p:txBody>
          <a:bodyPr>
            <a:normAutofit/>
          </a:bodyPr>
          <a:lstStyle/>
          <a:p>
            <a:r>
              <a:rPr lang="en-US"/>
              <a:t>4    6 =</a:t>
            </a:r>
          </a:p>
        </p:txBody>
      </p:sp>
      <p:sp>
        <p:nvSpPr>
          <p:cNvPr id="28" name="Content Placeholder 26">
            <a:extLst>
              <a:ext uri="{FF2B5EF4-FFF2-40B4-BE49-F238E27FC236}">
                <a16:creationId xmlns:a16="http://schemas.microsoft.com/office/drawing/2014/main" id="{F00E8B10-1625-F34C-AA7D-CB4245C60720}"/>
              </a:ext>
            </a:extLst>
          </p:cNvPr>
          <p:cNvSpPr txBox="1">
            <a:spLocks/>
          </p:cNvSpPr>
          <p:nvPr/>
        </p:nvSpPr>
        <p:spPr>
          <a:xfrm>
            <a:off x="305958" y="5864572"/>
            <a:ext cx="5181316" cy="444590"/>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Each classroom gets    of a package.</a:t>
            </a:r>
          </a:p>
        </p:txBody>
      </p:sp>
      <p:pic>
        <p:nvPicPr>
          <p:cNvPr id="34" name="Picture 33">
            <a:extLst>
              <a:ext uri="{FF2B5EF4-FFF2-40B4-BE49-F238E27FC236}">
                <a16:creationId xmlns:a16="http://schemas.microsoft.com/office/drawing/2014/main" id="{D3C7ABBF-2A69-414B-A42F-813747926C0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849041" y="3855432"/>
            <a:ext cx="177800" cy="435610"/>
          </a:xfrm>
          <a:prstGeom prst="rect">
            <a:avLst/>
          </a:prstGeom>
        </p:spPr>
      </p:pic>
      <p:pic>
        <p:nvPicPr>
          <p:cNvPr id="36" name="Picture 35">
            <a:extLst>
              <a:ext uri="{FF2B5EF4-FFF2-40B4-BE49-F238E27FC236}">
                <a16:creationId xmlns:a16="http://schemas.microsoft.com/office/drawing/2014/main" id="{F89DE51B-994B-E641-8124-840215B001AE}"/>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655454" y="3855432"/>
            <a:ext cx="168910" cy="426720"/>
          </a:xfrm>
          <a:prstGeom prst="rect">
            <a:avLst/>
          </a:prstGeom>
        </p:spPr>
      </p:pic>
      <p:pic>
        <p:nvPicPr>
          <p:cNvPr id="38" name="Picture 37">
            <a:extLst>
              <a:ext uri="{FF2B5EF4-FFF2-40B4-BE49-F238E27FC236}">
                <a16:creationId xmlns:a16="http://schemas.microsoft.com/office/drawing/2014/main" id="{913E2455-F007-1046-A3B3-786A6C807409}"/>
              </a:ext>
              <a:ext uri="{C183D7F6-B498-43B3-948B-1728B52AA6E4}">
                <adec:decorative xmlns:adec="http://schemas.microsoft.com/office/drawing/2017/decorative" val="1"/>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849041" y="3096260"/>
            <a:ext cx="215900" cy="241300"/>
          </a:xfrm>
          <a:prstGeom prst="rect">
            <a:avLst/>
          </a:prstGeom>
        </p:spPr>
      </p:pic>
      <p:pic>
        <p:nvPicPr>
          <p:cNvPr id="39" name="Picture 38">
            <a:extLst>
              <a:ext uri="{FF2B5EF4-FFF2-40B4-BE49-F238E27FC236}">
                <a16:creationId xmlns:a16="http://schemas.microsoft.com/office/drawing/2014/main" id="{FDA513B6-E46E-5140-8EE1-13E12B97C899}"/>
              </a:ext>
              <a:ext uri="{C183D7F6-B498-43B3-948B-1728B52AA6E4}">
                <adec:decorative xmlns:adec="http://schemas.microsoft.com/office/drawing/2017/decorative" val="1"/>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5949926" y="4834837"/>
            <a:ext cx="215900" cy="241300"/>
          </a:xfrm>
          <a:prstGeom prst="rect">
            <a:avLst/>
          </a:prstGeom>
        </p:spPr>
      </p:pic>
      <p:pic>
        <p:nvPicPr>
          <p:cNvPr id="40" name="Picture 39">
            <a:extLst>
              <a:ext uri="{FF2B5EF4-FFF2-40B4-BE49-F238E27FC236}">
                <a16:creationId xmlns:a16="http://schemas.microsoft.com/office/drawing/2014/main" id="{BF061A4B-86F1-B848-8C1A-46E3848E9EF5}"/>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6607389" y="4733192"/>
            <a:ext cx="168910" cy="426720"/>
          </a:xfrm>
          <a:prstGeom prst="rect">
            <a:avLst/>
          </a:prstGeom>
        </p:spPr>
      </p:pic>
      <p:pic>
        <p:nvPicPr>
          <p:cNvPr id="41" name="Picture 40">
            <a:extLst>
              <a:ext uri="{FF2B5EF4-FFF2-40B4-BE49-F238E27FC236}">
                <a16:creationId xmlns:a16="http://schemas.microsoft.com/office/drawing/2014/main" id="{A68FB171-E275-F044-BF71-63E7FA301FFF}"/>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812161" y="5888660"/>
            <a:ext cx="168910" cy="426720"/>
          </a:xfrm>
          <a:prstGeom prst="rect">
            <a:avLst/>
          </a:prstGeom>
        </p:spPr>
      </p:pic>
      <p:sp>
        <p:nvSpPr>
          <p:cNvPr id="21" name="Text Placeholder 20">
            <a:extLst>
              <a:ext uri="{FF2B5EF4-FFF2-40B4-BE49-F238E27FC236}">
                <a16:creationId xmlns:a16="http://schemas.microsoft.com/office/drawing/2014/main" id="{90A0D910-1F68-1143-8475-5FFA6CFC4145}"/>
              </a:ext>
            </a:extLst>
          </p:cNvPr>
          <p:cNvSpPr>
            <a:spLocks noGrp="1"/>
          </p:cNvSpPr>
          <p:nvPr>
            <p:ph type="body" sz="quarter" idx="16"/>
          </p:nvPr>
        </p:nvSpPr>
        <p:spPr/>
        <p:txBody>
          <a:bodyPr/>
          <a:lstStyle/>
          <a:p>
            <a:r>
              <a:rPr lang="en-US"/>
              <a:t>383</a:t>
            </a:r>
          </a:p>
        </p:txBody>
      </p:sp>
    </p:spTree>
    <p:extLst>
      <p:ext uri="{BB962C8B-B14F-4D97-AF65-F5344CB8AC3E}">
        <p14:creationId xmlns:p14="http://schemas.microsoft.com/office/powerpoint/2010/main" val="3743657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8BF673-7CA6-3F43-AFC1-58C3A8723FE8}"/>
              </a:ext>
            </a:extLst>
          </p:cNvPr>
          <p:cNvSpPr>
            <a:spLocks noGrp="1"/>
          </p:cNvSpPr>
          <p:nvPr>
            <p:ph type="body" sz="quarter" idx="12"/>
          </p:nvPr>
        </p:nvSpPr>
        <p:spPr/>
        <p:txBody>
          <a:bodyPr/>
          <a:lstStyle/>
          <a:p>
            <a:r>
              <a:rPr lang="en-US"/>
              <a:t>Practice</a:t>
            </a:r>
          </a:p>
        </p:txBody>
      </p:sp>
      <p:pic>
        <p:nvPicPr>
          <p:cNvPr id="14" name="Picture Placeholder 13" descr="one">
            <a:extLst>
              <a:ext uri="{FF2B5EF4-FFF2-40B4-BE49-F238E27FC236}">
                <a16:creationId xmlns:a16="http://schemas.microsoft.com/office/drawing/2014/main" id="{103143DE-4362-184B-B648-F1D68C68F4F4}"/>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p:pic>
      <p:sp>
        <p:nvSpPr>
          <p:cNvPr id="4" name="Content Placeholder 3">
            <a:extLst>
              <a:ext uri="{FF2B5EF4-FFF2-40B4-BE49-F238E27FC236}">
                <a16:creationId xmlns:a16="http://schemas.microsoft.com/office/drawing/2014/main" id="{DAA67874-8CEC-8A44-860C-8A92DFF8DF1E}"/>
              </a:ext>
            </a:extLst>
          </p:cNvPr>
          <p:cNvSpPr>
            <a:spLocks noGrp="1"/>
          </p:cNvSpPr>
          <p:nvPr>
            <p:ph sz="quarter" idx="10"/>
          </p:nvPr>
        </p:nvSpPr>
        <p:spPr>
          <a:xfrm>
            <a:off x="665497" y="948110"/>
            <a:ext cx="5486400" cy="779745"/>
          </a:xfrm>
        </p:spPr>
        <p:txBody>
          <a:bodyPr/>
          <a:lstStyle/>
          <a:p>
            <a:r>
              <a:rPr lang="en-US"/>
              <a:t>Circle the number line you would use to solve the problem in the Example.</a:t>
            </a:r>
          </a:p>
        </p:txBody>
      </p:sp>
      <p:pic>
        <p:nvPicPr>
          <p:cNvPr id="16" name="Content Placeholder 15" descr="Number line A ranges from 1 to 4, with tick marks at each 1 sixth">
            <a:extLst>
              <a:ext uri="{FF2B5EF4-FFF2-40B4-BE49-F238E27FC236}">
                <a16:creationId xmlns:a16="http://schemas.microsoft.com/office/drawing/2014/main" id="{17F665C5-6269-C44E-AE66-01D63DAA402B}"/>
              </a:ext>
            </a:extLst>
          </p:cNvPr>
          <p:cNvPicPr>
            <a:picLocks noGrp="1" noChangeAspect="1"/>
          </p:cNvPicPr>
          <p:nvPr>
            <p:ph sz="quarter" idx="17"/>
          </p:nvPr>
        </p:nvPicPr>
        <p:blipFill>
          <a:blip r:embed="rId3"/>
          <a:stretch>
            <a:fillRect/>
          </a:stretch>
        </p:blipFill>
        <p:spPr>
          <a:xfrm>
            <a:off x="665163" y="2106160"/>
            <a:ext cx="5191760" cy="737870"/>
          </a:xfrm>
        </p:spPr>
      </p:pic>
      <p:pic>
        <p:nvPicPr>
          <p:cNvPr id="18" name="Content Placeholder 17" descr="Number line B ranges from 0 to 6, with tick marks at each 1 fourth.">
            <a:extLst>
              <a:ext uri="{FF2B5EF4-FFF2-40B4-BE49-F238E27FC236}">
                <a16:creationId xmlns:a16="http://schemas.microsoft.com/office/drawing/2014/main" id="{90D56636-FBA8-B342-BA3F-BF79438FD6B5}"/>
              </a:ext>
            </a:extLst>
          </p:cNvPr>
          <p:cNvPicPr>
            <a:picLocks noGrp="1" noChangeAspect="1"/>
          </p:cNvPicPr>
          <p:nvPr>
            <p:ph sz="quarter" idx="19"/>
          </p:nvPr>
        </p:nvPicPr>
        <p:blipFill>
          <a:blip r:embed="rId4"/>
          <a:stretch>
            <a:fillRect/>
          </a:stretch>
        </p:blipFill>
        <p:spPr>
          <a:xfrm>
            <a:off x="665163" y="3222334"/>
            <a:ext cx="6303010" cy="737870"/>
          </a:xfrm>
        </p:spPr>
      </p:pic>
      <p:sp>
        <p:nvSpPr>
          <p:cNvPr id="12" name="Text Placeholder 11">
            <a:extLst>
              <a:ext uri="{FF2B5EF4-FFF2-40B4-BE49-F238E27FC236}">
                <a16:creationId xmlns:a16="http://schemas.microsoft.com/office/drawing/2014/main" id="{40DC882A-A8EF-A146-A388-8B5499A5D890}"/>
              </a:ext>
            </a:extLst>
          </p:cNvPr>
          <p:cNvSpPr>
            <a:spLocks noGrp="1"/>
          </p:cNvSpPr>
          <p:nvPr>
            <p:ph type="body" sz="quarter" idx="29"/>
          </p:nvPr>
        </p:nvSpPr>
        <p:spPr/>
        <p:txBody>
          <a:bodyPr/>
          <a:lstStyle/>
          <a:p>
            <a:r>
              <a:rPr lang="en-US"/>
              <a:t>383</a:t>
            </a:r>
          </a:p>
        </p:txBody>
      </p:sp>
    </p:spTree>
    <p:extLst>
      <p:ext uri="{BB962C8B-B14F-4D97-AF65-F5344CB8AC3E}">
        <p14:creationId xmlns:p14="http://schemas.microsoft.com/office/powerpoint/2010/main" val="488804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D5F08182-D26E-2E4C-AB3A-B0F7F961B8F7}"/>
              </a:ext>
            </a:extLst>
          </p:cNvPr>
          <p:cNvSpPr>
            <a:spLocks noGrp="1"/>
          </p:cNvSpPr>
          <p:nvPr>
            <p:ph type="body" sz="quarter" idx="14"/>
          </p:nvPr>
        </p:nvSpPr>
        <p:spPr/>
        <p:txBody>
          <a:bodyPr/>
          <a:lstStyle/>
          <a:p>
            <a:r>
              <a:rPr lang="en-US"/>
              <a:t>Start</a:t>
            </a:r>
          </a:p>
        </p:txBody>
      </p:sp>
      <p:sp>
        <p:nvSpPr>
          <p:cNvPr id="7" name="Text Placeholder 6">
            <a:extLst>
              <a:ext uri="{FF2B5EF4-FFF2-40B4-BE49-F238E27FC236}">
                <a16:creationId xmlns:a16="http://schemas.microsoft.com/office/drawing/2014/main" id="{572CD54D-13AA-A64B-879A-035BE1992E74}"/>
              </a:ext>
            </a:extLst>
          </p:cNvPr>
          <p:cNvSpPr>
            <a:spLocks noGrp="1"/>
          </p:cNvSpPr>
          <p:nvPr>
            <p:ph type="body" sz="quarter" idx="11"/>
          </p:nvPr>
        </p:nvSpPr>
        <p:spPr/>
        <p:txBody>
          <a:bodyPr/>
          <a:lstStyle/>
          <a:p>
            <a:r>
              <a:rPr lang="en-US"/>
              <a:t>Which Would You Rather?</a:t>
            </a:r>
          </a:p>
        </p:txBody>
      </p:sp>
      <p:sp>
        <p:nvSpPr>
          <p:cNvPr id="11" name="Text Placeholder 10">
            <a:extLst>
              <a:ext uri="{FF2B5EF4-FFF2-40B4-BE49-F238E27FC236}">
                <a16:creationId xmlns:a16="http://schemas.microsoft.com/office/drawing/2014/main" id="{EC7D5436-EFAF-7A40-810D-A9D5E59B1827}"/>
              </a:ext>
            </a:extLst>
          </p:cNvPr>
          <p:cNvSpPr>
            <a:spLocks noGrp="1"/>
          </p:cNvSpPr>
          <p:nvPr>
            <p:ph type="body" sz="quarter" idx="18"/>
          </p:nvPr>
        </p:nvSpPr>
        <p:spPr/>
        <p:txBody>
          <a:bodyPr/>
          <a:lstStyle/>
          <a:p>
            <a:r>
              <a:rPr lang="en-US"/>
              <a:t>A</a:t>
            </a:r>
          </a:p>
        </p:txBody>
      </p:sp>
      <p:sp>
        <p:nvSpPr>
          <p:cNvPr id="8" name="Content Placeholder 7">
            <a:extLst>
              <a:ext uri="{FF2B5EF4-FFF2-40B4-BE49-F238E27FC236}">
                <a16:creationId xmlns:a16="http://schemas.microsoft.com/office/drawing/2014/main" id="{3C0CD844-4816-2B44-8FA2-52835092DBAC}"/>
              </a:ext>
            </a:extLst>
          </p:cNvPr>
          <p:cNvSpPr>
            <a:spLocks noGrp="1"/>
          </p:cNvSpPr>
          <p:nvPr>
            <p:ph sz="quarter" idx="12"/>
          </p:nvPr>
        </p:nvSpPr>
        <p:spPr/>
        <p:txBody>
          <a:bodyPr/>
          <a:lstStyle/>
          <a:p>
            <a:r>
              <a:rPr lang="en-US"/>
              <a:t>Share 4 oranges equally among 3 people.</a:t>
            </a:r>
          </a:p>
        </p:txBody>
      </p:sp>
      <p:sp>
        <p:nvSpPr>
          <p:cNvPr id="12" name="Text Placeholder 11">
            <a:extLst>
              <a:ext uri="{FF2B5EF4-FFF2-40B4-BE49-F238E27FC236}">
                <a16:creationId xmlns:a16="http://schemas.microsoft.com/office/drawing/2014/main" id="{5A182A1F-69FD-BD41-880F-EB43CF9CA396}"/>
              </a:ext>
            </a:extLst>
          </p:cNvPr>
          <p:cNvSpPr>
            <a:spLocks noGrp="1"/>
          </p:cNvSpPr>
          <p:nvPr>
            <p:ph type="body" sz="quarter" idx="19"/>
          </p:nvPr>
        </p:nvSpPr>
        <p:spPr/>
        <p:txBody>
          <a:bodyPr/>
          <a:lstStyle/>
          <a:p>
            <a:r>
              <a:rPr lang="en-US"/>
              <a:t>B</a:t>
            </a:r>
          </a:p>
        </p:txBody>
      </p:sp>
      <p:sp>
        <p:nvSpPr>
          <p:cNvPr id="9" name="Content Placeholder 8">
            <a:extLst>
              <a:ext uri="{FF2B5EF4-FFF2-40B4-BE49-F238E27FC236}">
                <a16:creationId xmlns:a16="http://schemas.microsoft.com/office/drawing/2014/main" id="{0EB7DAEF-80C4-D244-BF76-3C63D7242C5F}"/>
              </a:ext>
            </a:extLst>
          </p:cNvPr>
          <p:cNvSpPr>
            <a:spLocks noGrp="1"/>
          </p:cNvSpPr>
          <p:nvPr>
            <p:ph sz="quarter" idx="13"/>
          </p:nvPr>
        </p:nvSpPr>
        <p:spPr/>
        <p:txBody>
          <a:bodyPr/>
          <a:lstStyle/>
          <a:p>
            <a:r>
              <a:rPr lang="en-US"/>
              <a:t>Share 3 oranges equally among 4 people.</a:t>
            </a:r>
          </a:p>
        </p:txBody>
      </p:sp>
    </p:spTree>
    <p:extLst>
      <p:ext uri="{BB962C8B-B14F-4D97-AF65-F5344CB8AC3E}">
        <p14:creationId xmlns:p14="http://schemas.microsoft.com/office/powerpoint/2010/main" val="41666530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8BF673-7CA6-3F43-AFC1-58C3A8723FE8}"/>
              </a:ext>
            </a:extLst>
          </p:cNvPr>
          <p:cNvSpPr>
            <a:spLocks noGrp="1"/>
          </p:cNvSpPr>
          <p:nvPr>
            <p:ph type="body" sz="quarter" idx="12"/>
          </p:nvPr>
        </p:nvSpPr>
        <p:spPr/>
        <p:txBody>
          <a:bodyPr/>
          <a:lstStyle/>
          <a:p>
            <a:r>
              <a:rPr lang="en-US"/>
              <a:t>Practice</a:t>
            </a:r>
          </a:p>
        </p:txBody>
      </p:sp>
      <p:pic>
        <p:nvPicPr>
          <p:cNvPr id="14" name="Picture Placeholder 13" descr="two">
            <a:extLst>
              <a:ext uri="{FF2B5EF4-FFF2-40B4-BE49-F238E27FC236}">
                <a16:creationId xmlns:a16="http://schemas.microsoft.com/office/drawing/2014/main" id="{103143DE-4362-184B-B648-F1D68C68F4F4}"/>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p:blipFill>
        <p:spPr>
          <a:xfrm>
            <a:off x="187692" y="938462"/>
            <a:ext cx="413887" cy="431921"/>
          </a:xfrm>
        </p:spPr>
      </p:pic>
      <p:sp>
        <p:nvSpPr>
          <p:cNvPr id="4" name="Content Placeholder 3">
            <a:extLst>
              <a:ext uri="{FF2B5EF4-FFF2-40B4-BE49-F238E27FC236}">
                <a16:creationId xmlns:a16="http://schemas.microsoft.com/office/drawing/2014/main" id="{DAA67874-8CEC-8A44-860C-8A92DFF8DF1E}"/>
              </a:ext>
            </a:extLst>
          </p:cNvPr>
          <p:cNvSpPr>
            <a:spLocks noGrp="1"/>
          </p:cNvSpPr>
          <p:nvPr>
            <p:ph sz="quarter" idx="10"/>
          </p:nvPr>
        </p:nvSpPr>
        <p:spPr>
          <a:xfrm>
            <a:off x="665497" y="948110"/>
            <a:ext cx="5486400" cy="1332635"/>
          </a:xfrm>
        </p:spPr>
        <p:txBody>
          <a:bodyPr/>
          <a:lstStyle/>
          <a:p>
            <a:r>
              <a:rPr lang="en-US"/>
              <a:t>Look at the Example. Suppose only </a:t>
            </a:r>
            <a:br>
              <a:rPr lang="en-US"/>
            </a:br>
            <a:r>
              <a:rPr lang="en-US"/>
              <a:t>5 classrooms share 4 packages. How would the model in the Example change? How would the answer change?</a:t>
            </a:r>
          </a:p>
        </p:txBody>
      </p:sp>
      <p:sp>
        <p:nvSpPr>
          <p:cNvPr id="12" name="Text Placeholder 11">
            <a:extLst>
              <a:ext uri="{FF2B5EF4-FFF2-40B4-BE49-F238E27FC236}">
                <a16:creationId xmlns:a16="http://schemas.microsoft.com/office/drawing/2014/main" id="{40DC882A-A8EF-A146-A388-8B5499A5D890}"/>
              </a:ext>
            </a:extLst>
          </p:cNvPr>
          <p:cNvSpPr>
            <a:spLocks noGrp="1"/>
          </p:cNvSpPr>
          <p:nvPr>
            <p:ph type="body" sz="quarter" idx="29"/>
          </p:nvPr>
        </p:nvSpPr>
        <p:spPr/>
        <p:txBody>
          <a:bodyPr/>
          <a:lstStyle/>
          <a:p>
            <a:r>
              <a:rPr lang="en-US"/>
              <a:t>383</a:t>
            </a:r>
          </a:p>
        </p:txBody>
      </p:sp>
    </p:spTree>
    <p:extLst>
      <p:ext uri="{BB962C8B-B14F-4D97-AF65-F5344CB8AC3E}">
        <p14:creationId xmlns:p14="http://schemas.microsoft.com/office/powerpoint/2010/main" val="2941840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8BF673-7CA6-3F43-AFC1-58C3A8723FE8}"/>
              </a:ext>
            </a:extLst>
          </p:cNvPr>
          <p:cNvSpPr>
            <a:spLocks noGrp="1"/>
          </p:cNvSpPr>
          <p:nvPr>
            <p:ph type="body" sz="quarter" idx="12"/>
          </p:nvPr>
        </p:nvSpPr>
        <p:spPr/>
        <p:txBody>
          <a:bodyPr/>
          <a:lstStyle/>
          <a:p>
            <a:r>
              <a:rPr lang="en-US"/>
              <a:t>Practice</a:t>
            </a:r>
          </a:p>
        </p:txBody>
      </p:sp>
      <p:pic>
        <p:nvPicPr>
          <p:cNvPr id="14" name="Picture Placeholder 13" descr="three">
            <a:extLst>
              <a:ext uri="{FF2B5EF4-FFF2-40B4-BE49-F238E27FC236}">
                <a16:creationId xmlns:a16="http://schemas.microsoft.com/office/drawing/2014/main" id="{103143DE-4362-184B-B648-F1D68C68F4F4}"/>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p:blipFill>
        <p:spPr>
          <a:xfrm>
            <a:off x="187692" y="938462"/>
            <a:ext cx="413887" cy="431921"/>
          </a:xfrm>
        </p:spPr>
      </p:pic>
      <p:sp>
        <p:nvSpPr>
          <p:cNvPr id="4" name="Content Placeholder 3">
            <a:extLst>
              <a:ext uri="{FF2B5EF4-FFF2-40B4-BE49-F238E27FC236}">
                <a16:creationId xmlns:a16="http://schemas.microsoft.com/office/drawing/2014/main" id="{DAA67874-8CEC-8A44-860C-8A92DFF8DF1E}"/>
              </a:ext>
            </a:extLst>
          </p:cNvPr>
          <p:cNvSpPr>
            <a:spLocks noGrp="1"/>
          </p:cNvSpPr>
          <p:nvPr>
            <p:ph sz="quarter" idx="10"/>
          </p:nvPr>
        </p:nvSpPr>
        <p:spPr>
          <a:xfrm>
            <a:off x="665497" y="948110"/>
            <a:ext cx="5486400" cy="1332635"/>
          </a:xfrm>
        </p:spPr>
        <p:txBody>
          <a:bodyPr/>
          <a:lstStyle/>
          <a:p>
            <a:r>
              <a:rPr lang="en-US"/>
              <a:t>Paloma is taking care of the Romano family’s dogs. The </a:t>
            </a:r>
            <a:r>
              <a:rPr lang="en-US" err="1"/>
              <a:t>Romanos</a:t>
            </a:r>
            <a:r>
              <a:rPr lang="en-US"/>
              <a:t> leave 7 cans of dog food for the 3 days they are away. Paloma feeds the dogs an equal amount of food each day. How many cans of food do the dogs get each day? Show your work.</a:t>
            </a:r>
          </a:p>
        </p:txBody>
      </p:sp>
      <p:sp>
        <p:nvSpPr>
          <p:cNvPr id="6" name="Text Placeholder 2">
            <a:extLst>
              <a:ext uri="{FF2B5EF4-FFF2-40B4-BE49-F238E27FC236}">
                <a16:creationId xmlns:a16="http://schemas.microsoft.com/office/drawing/2014/main" id="{A1AC824E-C979-304D-8602-FD4DEFB27313}"/>
              </a:ext>
            </a:extLst>
          </p:cNvPr>
          <p:cNvSpPr txBox="1">
            <a:spLocks/>
          </p:cNvSpPr>
          <p:nvPr/>
        </p:nvSpPr>
        <p:spPr>
          <a:xfrm>
            <a:off x="664973" y="6028614"/>
            <a:ext cx="5486400" cy="407258"/>
          </a:xfrm>
          <a:prstGeom prst="rect">
            <a:avLst/>
          </a:prstGeom>
        </p:spPr>
        <p:txBody>
          <a:bodyPr vert="horz" wrap="square" lIns="91440" tIns="45720" rIns="91440" bIns="45720" rtlCol="0">
            <a:noAutofit/>
          </a:bodyPr>
          <a:lstStyle>
            <a:lvl1pPr marL="0" indent="0" algn="l" defTabSz="914400" rtl="0" eaLnBrk="1" latinLnBrk="0" hangingPunct="1">
              <a:lnSpc>
                <a:spcPct val="100000"/>
              </a:lnSpc>
              <a:spcBef>
                <a:spcPts val="0"/>
              </a:spcBef>
              <a:buFont typeface="Arial" panose="020B0604020202020204" pitchFamily="34" charset="0"/>
              <a:buNone/>
              <a:defRPr sz="2000" b="1" kern="1200">
                <a:solidFill>
                  <a:srgbClr val="2B5688"/>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en-US" i="1">
                <a:solidFill>
                  <a:srgbClr val="18558E"/>
                </a:solidFill>
              </a:rPr>
              <a:t>Solution</a:t>
            </a:r>
          </a:p>
        </p:txBody>
      </p:sp>
      <p:pic>
        <p:nvPicPr>
          <p:cNvPr id="7" name="Picture 6">
            <a:extLst>
              <a:ext uri="{FF2B5EF4-FFF2-40B4-BE49-F238E27FC236}">
                <a16:creationId xmlns:a16="http://schemas.microsoft.com/office/drawing/2014/main" id="{C2740FC4-B999-244E-9382-7DB339CD9A1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796614" y="6287284"/>
            <a:ext cx="4343400" cy="101600"/>
          </a:xfrm>
          <a:prstGeom prst="rect">
            <a:avLst/>
          </a:prstGeom>
        </p:spPr>
      </p:pic>
      <p:sp>
        <p:nvSpPr>
          <p:cNvPr id="12" name="Text Placeholder 11">
            <a:extLst>
              <a:ext uri="{FF2B5EF4-FFF2-40B4-BE49-F238E27FC236}">
                <a16:creationId xmlns:a16="http://schemas.microsoft.com/office/drawing/2014/main" id="{40DC882A-A8EF-A146-A388-8B5499A5D890}"/>
              </a:ext>
            </a:extLst>
          </p:cNvPr>
          <p:cNvSpPr>
            <a:spLocks noGrp="1"/>
          </p:cNvSpPr>
          <p:nvPr>
            <p:ph type="body" sz="quarter" idx="29"/>
          </p:nvPr>
        </p:nvSpPr>
        <p:spPr/>
        <p:txBody>
          <a:bodyPr/>
          <a:lstStyle/>
          <a:p>
            <a:r>
              <a:rPr lang="en-US"/>
              <a:t>384</a:t>
            </a:r>
          </a:p>
        </p:txBody>
      </p:sp>
    </p:spTree>
    <p:extLst>
      <p:ext uri="{BB962C8B-B14F-4D97-AF65-F5344CB8AC3E}">
        <p14:creationId xmlns:p14="http://schemas.microsoft.com/office/powerpoint/2010/main" val="2032929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8BF673-7CA6-3F43-AFC1-58C3A8723FE8}"/>
              </a:ext>
            </a:extLst>
          </p:cNvPr>
          <p:cNvSpPr>
            <a:spLocks noGrp="1"/>
          </p:cNvSpPr>
          <p:nvPr>
            <p:ph type="body" sz="quarter" idx="12"/>
          </p:nvPr>
        </p:nvSpPr>
        <p:spPr/>
        <p:txBody>
          <a:bodyPr/>
          <a:lstStyle/>
          <a:p>
            <a:r>
              <a:rPr lang="en-US"/>
              <a:t>Practice</a:t>
            </a:r>
          </a:p>
        </p:txBody>
      </p:sp>
      <p:pic>
        <p:nvPicPr>
          <p:cNvPr id="14" name="Picture Placeholder 13" descr="four">
            <a:extLst>
              <a:ext uri="{FF2B5EF4-FFF2-40B4-BE49-F238E27FC236}">
                <a16:creationId xmlns:a16="http://schemas.microsoft.com/office/drawing/2014/main" id="{103143DE-4362-184B-B648-F1D68C68F4F4}"/>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p:blipFill>
        <p:spPr>
          <a:xfrm>
            <a:off x="187692" y="938462"/>
            <a:ext cx="413887" cy="431921"/>
          </a:xfrm>
        </p:spPr>
      </p:pic>
      <p:sp>
        <p:nvSpPr>
          <p:cNvPr id="4" name="Content Placeholder 3">
            <a:extLst>
              <a:ext uri="{FF2B5EF4-FFF2-40B4-BE49-F238E27FC236}">
                <a16:creationId xmlns:a16="http://schemas.microsoft.com/office/drawing/2014/main" id="{DAA67874-8CEC-8A44-860C-8A92DFF8DF1E}"/>
              </a:ext>
            </a:extLst>
          </p:cNvPr>
          <p:cNvSpPr>
            <a:spLocks noGrp="1"/>
          </p:cNvSpPr>
          <p:nvPr>
            <p:ph sz="quarter" idx="10"/>
          </p:nvPr>
        </p:nvSpPr>
        <p:spPr>
          <a:xfrm>
            <a:off x="665497" y="948110"/>
            <a:ext cx="5486400" cy="1332635"/>
          </a:xfrm>
        </p:spPr>
        <p:txBody>
          <a:bodyPr/>
          <a:lstStyle/>
          <a:p>
            <a:r>
              <a:rPr lang="en-US"/>
              <a:t>Kofi plans to run 30 miles this week. He wants to run the same number of miles each day of</a:t>
            </a:r>
          </a:p>
          <a:p>
            <a:pPr>
              <a:lnSpc>
                <a:spcPct val="150000"/>
              </a:lnSpc>
            </a:pPr>
            <a:r>
              <a:rPr lang="en-US"/>
              <a:t>the week. He says he will run      mile</a:t>
            </a:r>
          </a:p>
          <a:p>
            <a:r>
              <a:rPr lang="en-US"/>
              <a:t>each day. Is he correct? Explain.</a:t>
            </a:r>
          </a:p>
        </p:txBody>
      </p:sp>
      <p:pic>
        <p:nvPicPr>
          <p:cNvPr id="11" name="Picture 10">
            <a:extLst>
              <a:ext uri="{FF2B5EF4-FFF2-40B4-BE49-F238E27FC236}">
                <a16:creationId xmlns:a16="http://schemas.microsoft.com/office/drawing/2014/main" id="{CDEC03E5-029B-2346-AEC6-0B11952DFE4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109493" y="1665607"/>
            <a:ext cx="284480" cy="417830"/>
          </a:xfrm>
          <a:prstGeom prst="rect">
            <a:avLst/>
          </a:prstGeom>
        </p:spPr>
      </p:pic>
      <p:sp>
        <p:nvSpPr>
          <p:cNvPr id="12" name="Text Placeholder 11">
            <a:extLst>
              <a:ext uri="{FF2B5EF4-FFF2-40B4-BE49-F238E27FC236}">
                <a16:creationId xmlns:a16="http://schemas.microsoft.com/office/drawing/2014/main" id="{40DC882A-A8EF-A146-A388-8B5499A5D890}"/>
              </a:ext>
            </a:extLst>
          </p:cNvPr>
          <p:cNvSpPr>
            <a:spLocks noGrp="1"/>
          </p:cNvSpPr>
          <p:nvPr>
            <p:ph type="body" sz="quarter" idx="29"/>
          </p:nvPr>
        </p:nvSpPr>
        <p:spPr/>
        <p:txBody>
          <a:bodyPr/>
          <a:lstStyle/>
          <a:p>
            <a:r>
              <a:rPr lang="en-US"/>
              <a:t>384</a:t>
            </a:r>
          </a:p>
        </p:txBody>
      </p:sp>
    </p:spTree>
    <p:extLst>
      <p:ext uri="{BB962C8B-B14F-4D97-AF65-F5344CB8AC3E}">
        <p14:creationId xmlns:p14="http://schemas.microsoft.com/office/powerpoint/2010/main" val="2619017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8BF673-7CA6-3F43-AFC1-58C3A8723FE8}"/>
              </a:ext>
            </a:extLst>
          </p:cNvPr>
          <p:cNvSpPr>
            <a:spLocks noGrp="1"/>
          </p:cNvSpPr>
          <p:nvPr>
            <p:ph type="body" sz="quarter" idx="12"/>
          </p:nvPr>
        </p:nvSpPr>
        <p:spPr/>
        <p:txBody>
          <a:bodyPr/>
          <a:lstStyle/>
          <a:p>
            <a:r>
              <a:rPr lang="en-US"/>
              <a:t>Practice</a:t>
            </a:r>
          </a:p>
        </p:txBody>
      </p:sp>
      <p:pic>
        <p:nvPicPr>
          <p:cNvPr id="14" name="Picture Placeholder 13" descr="five">
            <a:extLst>
              <a:ext uri="{FF2B5EF4-FFF2-40B4-BE49-F238E27FC236}">
                <a16:creationId xmlns:a16="http://schemas.microsoft.com/office/drawing/2014/main" id="{103143DE-4362-184B-B648-F1D68C68F4F4}"/>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p:blipFill>
        <p:spPr>
          <a:xfrm>
            <a:off x="187692" y="938462"/>
            <a:ext cx="413887" cy="431921"/>
          </a:xfrm>
        </p:spPr>
      </p:pic>
      <p:sp>
        <p:nvSpPr>
          <p:cNvPr id="4" name="Content Placeholder 3">
            <a:extLst>
              <a:ext uri="{FF2B5EF4-FFF2-40B4-BE49-F238E27FC236}">
                <a16:creationId xmlns:a16="http://schemas.microsoft.com/office/drawing/2014/main" id="{DAA67874-8CEC-8A44-860C-8A92DFF8DF1E}"/>
              </a:ext>
            </a:extLst>
          </p:cNvPr>
          <p:cNvSpPr>
            <a:spLocks noGrp="1"/>
          </p:cNvSpPr>
          <p:nvPr>
            <p:ph sz="quarter" idx="10"/>
          </p:nvPr>
        </p:nvSpPr>
        <p:spPr>
          <a:xfrm>
            <a:off x="665497" y="948110"/>
            <a:ext cx="5486400" cy="1332635"/>
          </a:xfrm>
        </p:spPr>
        <p:txBody>
          <a:bodyPr/>
          <a:lstStyle/>
          <a:p>
            <a:r>
              <a:rPr lang="en-US"/>
              <a:t>Jiro and his big brother ride an elevator 8 floors up to their apartment. The ride takes 42 seconds, and the elevator makes no stops on the way. Suppose the elevator takes the same amount of time to go up each floor. How many seconds does it take the elevator to go up each floor? Show your work.</a:t>
            </a:r>
          </a:p>
        </p:txBody>
      </p:sp>
      <p:sp>
        <p:nvSpPr>
          <p:cNvPr id="6" name="Text Placeholder 2">
            <a:extLst>
              <a:ext uri="{FF2B5EF4-FFF2-40B4-BE49-F238E27FC236}">
                <a16:creationId xmlns:a16="http://schemas.microsoft.com/office/drawing/2014/main" id="{A1AC824E-C979-304D-8602-FD4DEFB27313}"/>
              </a:ext>
            </a:extLst>
          </p:cNvPr>
          <p:cNvSpPr txBox="1">
            <a:spLocks/>
          </p:cNvSpPr>
          <p:nvPr/>
        </p:nvSpPr>
        <p:spPr>
          <a:xfrm>
            <a:off x="664973" y="6028614"/>
            <a:ext cx="5486400" cy="407258"/>
          </a:xfrm>
          <a:prstGeom prst="rect">
            <a:avLst/>
          </a:prstGeom>
        </p:spPr>
        <p:txBody>
          <a:bodyPr vert="horz" wrap="square" lIns="91440" tIns="45720" rIns="91440" bIns="45720" rtlCol="0">
            <a:noAutofit/>
          </a:bodyPr>
          <a:lstStyle>
            <a:lvl1pPr marL="0" indent="0" algn="l" defTabSz="914400" rtl="0" eaLnBrk="1" latinLnBrk="0" hangingPunct="1">
              <a:lnSpc>
                <a:spcPct val="100000"/>
              </a:lnSpc>
              <a:spcBef>
                <a:spcPts val="0"/>
              </a:spcBef>
              <a:buFont typeface="Arial" panose="020B0604020202020204" pitchFamily="34" charset="0"/>
              <a:buNone/>
              <a:defRPr sz="2000" b="1" kern="1200">
                <a:solidFill>
                  <a:srgbClr val="2B5688"/>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en-US" i="1">
                <a:solidFill>
                  <a:srgbClr val="18558E"/>
                </a:solidFill>
              </a:rPr>
              <a:t>Solution</a:t>
            </a:r>
          </a:p>
        </p:txBody>
      </p:sp>
      <p:pic>
        <p:nvPicPr>
          <p:cNvPr id="7" name="Picture 6">
            <a:extLst>
              <a:ext uri="{FF2B5EF4-FFF2-40B4-BE49-F238E27FC236}">
                <a16:creationId xmlns:a16="http://schemas.microsoft.com/office/drawing/2014/main" id="{C2740FC4-B999-244E-9382-7DB339CD9A1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796614" y="6287284"/>
            <a:ext cx="4343400" cy="101600"/>
          </a:xfrm>
          <a:prstGeom prst="rect">
            <a:avLst/>
          </a:prstGeom>
        </p:spPr>
      </p:pic>
      <p:sp>
        <p:nvSpPr>
          <p:cNvPr id="12" name="Text Placeholder 11">
            <a:extLst>
              <a:ext uri="{FF2B5EF4-FFF2-40B4-BE49-F238E27FC236}">
                <a16:creationId xmlns:a16="http://schemas.microsoft.com/office/drawing/2014/main" id="{40DC882A-A8EF-A146-A388-8B5499A5D890}"/>
              </a:ext>
            </a:extLst>
          </p:cNvPr>
          <p:cNvSpPr>
            <a:spLocks noGrp="1"/>
          </p:cNvSpPr>
          <p:nvPr>
            <p:ph type="body" sz="quarter" idx="29"/>
          </p:nvPr>
        </p:nvSpPr>
        <p:spPr/>
        <p:txBody>
          <a:bodyPr/>
          <a:lstStyle/>
          <a:p>
            <a:r>
              <a:rPr lang="en-US"/>
              <a:t>384</a:t>
            </a:r>
          </a:p>
        </p:txBody>
      </p:sp>
    </p:spTree>
    <p:extLst>
      <p:ext uri="{BB962C8B-B14F-4D97-AF65-F5344CB8AC3E}">
        <p14:creationId xmlns:p14="http://schemas.microsoft.com/office/powerpoint/2010/main" val="283006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15F7D9D-9485-EE4F-842F-A5DBEC4D11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78383" y="2021263"/>
            <a:ext cx="1996440" cy="1996440"/>
          </a:xfrm>
          <a:prstGeom prst="rect">
            <a:avLst/>
          </a:prstGeom>
        </p:spPr>
      </p:pic>
      <p:sp>
        <p:nvSpPr>
          <p:cNvPr id="6" name="Text Placeholder 1">
            <a:extLst>
              <a:ext uri="{FF2B5EF4-FFF2-40B4-BE49-F238E27FC236}">
                <a16:creationId xmlns:a16="http://schemas.microsoft.com/office/drawing/2014/main" id="{6835927C-A3FB-DCD3-1DCC-2B94FE6DB4C3}"/>
              </a:ext>
            </a:extLst>
          </p:cNvPr>
          <p:cNvSpPr>
            <a:spLocks noGrp="1"/>
          </p:cNvSpPr>
          <p:nvPr>
            <p:ph type="body" sz="quarter" idx="10"/>
          </p:nvPr>
        </p:nvSpPr>
        <p:spPr>
          <a:xfrm>
            <a:off x="3008376" y="2423160"/>
            <a:ext cx="4942928" cy="1497012"/>
          </a:xfrm>
        </p:spPr>
        <p:txBody>
          <a:bodyPr/>
          <a:lstStyle/>
          <a:p>
            <a:r>
              <a:rPr lang="en-US"/>
              <a:t>Take a moment to think on your own.</a:t>
            </a:r>
          </a:p>
        </p:txBody>
      </p:sp>
    </p:spTree>
    <p:extLst>
      <p:ext uri="{BB962C8B-B14F-4D97-AF65-F5344CB8AC3E}">
        <p14:creationId xmlns:p14="http://schemas.microsoft.com/office/powerpoint/2010/main" val="6945487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750C8E5F-1848-237C-52B4-96B35873104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86140" y="1849964"/>
            <a:ext cx="2108200" cy="2209800"/>
          </a:xfrm>
          <a:prstGeom prst="rect">
            <a:avLst/>
          </a:prstGeom>
        </p:spPr>
      </p:pic>
      <p:sp>
        <p:nvSpPr>
          <p:cNvPr id="6" name="Text Placeholder 1">
            <a:extLst>
              <a:ext uri="{FF2B5EF4-FFF2-40B4-BE49-F238E27FC236}">
                <a16:creationId xmlns:a16="http://schemas.microsoft.com/office/drawing/2014/main" id="{C7B57EC2-2AC6-7078-D0C8-A97DE9C7D335}"/>
              </a:ext>
            </a:extLst>
          </p:cNvPr>
          <p:cNvSpPr>
            <a:spLocks noGrp="1"/>
          </p:cNvSpPr>
          <p:nvPr>
            <p:ph type="body" sz="quarter" idx="10"/>
          </p:nvPr>
        </p:nvSpPr>
        <p:spPr>
          <a:xfrm>
            <a:off x="3008376" y="2423160"/>
            <a:ext cx="4664633" cy="1497012"/>
          </a:xfrm>
        </p:spPr>
        <p:txBody>
          <a:bodyPr/>
          <a:lstStyle/>
          <a:p>
            <a:r>
              <a:rPr lang="en-US"/>
              <a:t>Turn and talk with your partner about . . .</a:t>
            </a:r>
          </a:p>
        </p:txBody>
      </p:sp>
    </p:spTree>
    <p:extLst>
      <p:ext uri="{BB962C8B-B14F-4D97-AF65-F5344CB8AC3E}">
        <p14:creationId xmlns:p14="http://schemas.microsoft.com/office/powerpoint/2010/main" val="7266357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9F8F53FF-2E71-CD12-171D-1AE2D12E0C7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58502" y="2004688"/>
            <a:ext cx="2209800" cy="2032000"/>
          </a:xfrm>
          <a:prstGeom prst="rect">
            <a:avLst/>
          </a:prstGeom>
        </p:spPr>
      </p:pic>
      <p:sp>
        <p:nvSpPr>
          <p:cNvPr id="6" name="Text Placeholder 1">
            <a:extLst>
              <a:ext uri="{FF2B5EF4-FFF2-40B4-BE49-F238E27FC236}">
                <a16:creationId xmlns:a16="http://schemas.microsoft.com/office/drawing/2014/main" id="{689D15F3-11AF-0974-CFDA-11B782C3FB3C}"/>
              </a:ext>
            </a:extLst>
          </p:cNvPr>
          <p:cNvSpPr>
            <a:spLocks noGrp="1"/>
          </p:cNvSpPr>
          <p:nvPr>
            <p:ph type="body" sz="quarter" idx="10"/>
          </p:nvPr>
        </p:nvSpPr>
        <p:spPr>
          <a:xfrm>
            <a:off x="3008376" y="2146852"/>
            <a:ext cx="4883294" cy="1773320"/>
          </a:xfrm>
        </p:spPr>
        <p:txBody>
          <a:bodyPr/>
          <a:lstStyle/>
          <a:p>
            <a:r>
              <a:rPr lang="en-US" sz="2800">
                <a:solidFill>
                  <a:srgbClr val="0084CA"/>
                </a:solidFill>
              </a:rPr>
              <a:t>REPEAT</a:t>
            </a:r>
          </a:p>
          <a:p>
            <a:r>
              <a:rPr lang="en-US" sz="2800"/>
              <a:t>Restate the idea to give everyone a chance to hear it, or hear it again.</a:t>
            </a:r>
          </a:p>
        </p:txBody>
      </p:sp>
    </p:spTree>
    <p:extLst>
      <p:ext uri="{BB962C8B-B14F-4D97-AF65-F5344CB8AC3E}">
        <p14:creationId xmlns:p14="http://schemas.microsoft.com/office/powerpoint/2010/main" val="13191461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2A7566-8AE9-904B-8BEB-5EB0E6FF9A3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58502" y="2004688"/>
            <a:ext cx="2209800" cy="2032000"/>
          </a:xfrm>
          <a:prstGeom prst="rect">
            <a:avLst/>
          </a:prstGeom>
        </p:spPr>
      </p:pic>
      <p:sp>
        <p:nvSpPr>
          <p:cNvPr id="6" name="Text Placeholder 1">
            <a:extLst>
              <a:ext uri="{FF2B5EF4-FFF2-40B4-BE49-F238E27FC236}">
                <a16:creationId xmlns:a16="http://schemas.microsoft.com/office/drawing/2014/main" id="{7566B4A6-1A1B-462A-33E6-F360E2FFB153}"/>
              </a:ext>
            </a:extLst>
          </p:cNvPr>
          <p:cNvSpPr>
            <a:spLocks noGrp="1"/>
          </p:cNvSpPr>
          <p:nvPr>
            <p:ph type="body" sz="quarter" idx="10"/>
          </p:nvPr>
        </p:nvSpPr>
        <p:spPr>
          <a:xfrm>
            <a:off x="3008376" y="2146852"/>
            <a:ext cx="4823659" cy="1773320"/>
          </a:xfrm>
        </p:spPr>
        <p:txBody>
          <a:bodyPr/>
          <a:lstStyle/>
          <a:p>
            <a:r>
              <a:rPr lang="en-US" sz="2800">
                <a:solidFill>
                  <a:srgbClr val="0084CA"/>
                </a:solidFill>
              </a:rPr>
              <a:t>REPHRASE</a:t>
            </a:r>
          </a:p>
          <a:p>
            <a:r>
              <a:rPr lang="en-US" sz="2800"/>
              <a:t>Restate the idea in your own words.</a:t>
            </a:r>
          </a:p>
        </p:txBody>
      </p:sp>
    </p:spTree>
    <p:extLst>
      <p:ext uri="{BB962C8B-B14F-4D97-AF65-F5344CB8AC3E}">
        <p14:creationId xmlns:p14="http://schemas.microsoft.com/office/powerpoint/2010/main" val="2828436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5FF515C-1627-9E4E-95A0-B108EE5D57F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58504" y="2004686"/>
            <a:ext cx="2209800" cy="2032000"/>
          </a:xfrm>
          <a:prstGeom prst="rect">
            <a:avLst/>
          </a:prstGeom>
        </p:spPr>
      </p:pic>
      <p:sp>
        <p:nvSpPr>
          <p:cNvPr id="6" name="Text Placeholder 1">
            <a:extLst>
              <a:ext uri="{FF2B5EF4-FFF2-40B4-BE49-F238E27FC236}">
                <a16:creationId xmlns:a16="http://schemas.microsoft.com/office/drawing/2014/main" id="{04282B27-1B6B-E44A-5C10-2A75821ADC12}"/>
              </a:ext>
            </a:extLst>
          </p:cNvPr>
          <p:cNvSpPr>
            <a:spLocks noGrp="1"/>
          </p:cNvSpPr>
          <p:nvPr>
            <p:ph type="body" sz="quarter" idx="10"/>
          </p:nvPr>
        </p:nvSpPr>
        <p:spPr>
          <a:xfrm>
            <a:off x="3008376" y="2206487"/>
            <a:ext cx="5916963" cy="1713685"/>
          </a:xfrm>
        </p:spPr>
        <p:txBody>
          <a:bodyPr/>
          <a:lstStyle/>
          <a:p>
            <a:r>
              <a:rPr lang="en-US" sz="2800">
                <a:solidFill>
                  <a:srgbClr val="0084CA"/>
                </a:solidFill>
              </a:rPr>
              <a:t>REWORD</a:t>
            </a:r>
          </a:p>
          <a:p>
            <a:r>
              <a:rPr lang="en-US" sz="2800"/>
              <a:t>Restate the idea using academic or mathematical language.</a:t>
            </a:r>
          </a:p>
        </p:txBody>
      </p:sp>
    </p:spTree>
    <p:extLst>
      <p:ext uri="{BB962C8B-B14F-4D97-AF65-F5344CB8AC3E}">
        <p14:creationId xmlns:p14="http://schemas.microsoft.com/office/powerpoint/2010/main" val="19612663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0C92D58-5F37-9B43-A2E0-E7944191700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18655" y="318389"/>
            <a:ext cx="2209800" cy="2032000"/>
          </a:xfrm>
          <a:prstGeom prst="rect">
            <a:avLst/>
          </a:prstGeom>
        </p:spPr>
      </p:pic>
      <p:sp>
        <p:nvSpPr>
          <p:cNvPr id="7" name="Text Placeholder 1">
            <a:extLst>
              <a:ext uri="{FF2B5EF4-FFF2-40B4-BE49-F238E27FC236}">
                <a16:creationId xmlns:a16="http://schemas.microsoft.com/office/drawing/2014/main" id="{D6382FC8-0670-0080-8842-FB9E4B1F0DF6}"/>
              </a:ext>
            </a:extLst>
          </p:cNvPr>
          <p:cNvSpPr>
            <a:spLocks noGrp="1"/>
          </p:cNvSpPr>
          <p:nvPr>
            <p:ph type="body" sz="quarter" idx="10"/>
          </p:nvPr>
        </p:nvSpPr>
        <p:spPr>
          <a:xfrm>
            <a:off x="3008376" y="455211"/>
            <a:ext cx="4823659" cy="1497012"/>
          </a:xfrm>
        </p:spPr>
        <p:txBody>
          <a:bodyPr/>
          <a:lstStyle/>
          <a:p>
            <a:r>
              <a:rPr lang="en-US" sz="2800">
                <a:solidFill>
                  <a:srgbClr val="0084CA"/>
                </a:solidFill>
              </a:rPr>
              <a:t>RECORD</a:t>
            </a:r>
          </a:p>
          <a:p>
            <a:r>
              <a:rPr lang="en-US" sz="2800"/>
              <a:t>Record ideas using words, numbers or pictures.</a:t>
            </a:r>
          </a:p>
        </p:txBody>
      </p:sp>
    </p:spTree>
    <p:extLst>
      <p:ext uri="{BB962C8B-B14F-4D97-AF65-F5344CB8AC3E}">
        <p14:creationId xmlns:p14="http://schemas.microsoft.com/office/powerpoint/2010/main" val="1093579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DD788F94-EFD4-5244-BBD7-7FAE23A11B1E}"/>
              </a:ext>
            </a:extLst>
          </p:cNvPr>
          <p:cNvSpPr>
            <a:spLocks noGrp="1"/>
          </p:cNvSpPr>
          <p:nvPr>
            <p:ph type="body" sz="quarter" idx="10"/>
          </p:nvPr>
        </p:nvSpPr>
        <p:spPr>
          <a:xfrm>
            <a:off x="371475" y="119063"/>
            <a:ext cx="4935816" cy="411162"/>
          </a:xfrm>
        </p:spPr>
        <p:txBody>
          <a:bodyPr/>
          <a:lstStyle/>
          <a:p>
            <a:r>
              <a:rPr lang="en-US">
                <a:latin typeface="Arial" panose="020B0604020202020204" pitchFamily="34" charset="0"/>
                <a:cs typeface="Arial" panose="020B0604020202020204" pitchFamily="34" charset="0"/>
              </a:rPr>
              <a:t>CONNECT TO CULTURE  </a:t>
            </a:r>
            <a:r>
              <a:rPr lang="en-US" sz="1800">
                <a:latin typeface="Arial" panose="020B0604020202020204" pitchFamily="34" charset="0"/>
                <a:cs typeface="Arial" panose="020B0604020202020204" pitchFamily="34" charset="0"/>
              </a:rPr>
              <a:t>Optional</a:t>
            </a:r>
          </a:p>
        </p:txBody>
      </p:sp>
      <p:sp>
        <p:nvSpPr>
          <p:cNvPr id="14" name="Content Placeholder 13">
            <a:extLst>
              <a:ext uri="{FF2B5EF4-FFF2-40B4-BE49-F238E27FC236}">
                <a16:creationId xmlns:a16="http://schemas.microsoft.com/office/drawing/2014/main" id="{925C6380-E80A-FC4E-AFB0-33B50D8F2645}"/>
              </a:ext>
            </a:extLst>
          </p:cNvPr>
          <p:cNvSpPr>
            <a:spLocks noGrp="1"/>
          </p:cNvSpPr>
          <p:nvPr>
            <p:ph sz="quarter" idx="11"/>
          </p:nvPr>
        </p:nvSpPr>
        <p:spPr/>
        <p:txBody>
          <a:bodyPr/>
          <a:lstStyle/>
          <a:p>
            <a:r>
              <a:rPr lang="en-US"/>
              <a:t>National Hispanic Heritage Month runs from September 15 to October 15. It honors the achievements of Hispanic and Latinx Americans and highlights the diversity of Latinx communities across the United States.</a:t>
            </a:r>
          </a:p>
          <a:p>
            <a:endParaRPr lang="en-US"/>
          </a:p>
          <a:p>
            <a:pPr marL="457200" indent="-457200">
              <a:buFont typeface="Arial" panose="020B0604020202020204" pitchFamily="34" charset="0"/>
              <a:buChar char="•"/>
            </a:pPr>
            <a:r>
              <a:rPr lang="en-US"/>
              <a:t>What experience have you had celebrating National Hispanic Heritage Month?</a:t>
            </a:r>
          </a:p>
        </p:txBody>
      </p:sp>
      <p:pic>
        <p:nvPicPr>
          <p:cNvPr id="16" name="Content Placeholder 10">
            <a:extLst>
              <a:ext uri="{FF2B5EF4-FFF2-40B4-BE49-F238E27FC236}">
                <a16:creationId xmlns:a16="http://schemas.microsoft.com/office/drawing/2014/main" id="{F2C82446-D4FC-C64D-8DE7-D5C95619058B}"/>
              </a:ext>
              <a:ext uri="{C183D7F6-B498-43B3-948B-1728B52AA6E4}">
                <adec:decorative xmlns:adec="http://schemas.microsoft.com/office/drawing/2017/decorative" val="1"/>
              </a:ext>
            </a:extLst>
          </p:cNvPr>
          <p:cNvPicPr>
            <a:picLocks noChangeAspect="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5667350" y="328134"/>
            <a:ext cx="3492261" cy="1600200"/>
          </a:xfrm>
          <a:prstGeom prst="rect">
            <a:avLst/>
          </a:prstGeom>
        </p:spPr>
      </p:pic>
    </p:spTree>
    <p:extLst>
      <p:ext uri="{BB962C8B-B14F-4D97-AF65-F5344CB8AC3E}">
        <p14:creationId xmlns:p14="http://schemas.microsoft.com/office/powerpoint/2010/main" val="18874536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EA906EA-74F6-2A42-969A-EBA5BA57F5D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74481" y="1956482"/>
            <a:ext cx="2157984" cy="1946039"/>
          </a:xfrm>
          <a:prstGeom prst="rect">
            <a:avLst/>
          </a:prstGeom>
        </p:spPr>
      </p:pic>
      <p:sp>
        <p:nvSpPr>
          <p:cNvPr id="6" name="Text Placeholder 2">
            <a:extLst>
              <a:ext uri="{FF2B5EF4-FFF2-40B4-BE49-F238E27FC236}">
                <a16:creationId xmlns:a16="http://schemas.microsoft.com/office/drawing/2014/main" id="{D06F0D45-312A-088B-8B1F-983043EDDD18}"/>
              </a:ext>
            </a:extLst>
          </p:cNvPr>
          <p:cNvSpPr>
            <a:spLocks noGrp="1"/>
          </p:cNvSpPr>
          <p:nvPr>
            <p:ph type="body" sz="quarter" idx="10"/>
          </p:nvPr>
        </p:nvSpPr>
        <p:spPr>
          <a:xfrm>
            <a:off x="3008376" y="1974133"/>
            <a:ext cx="6493433" cy="1946039"/>
          </a:xfrm>
          <a:prstGeom prst="rect">
            <a:avLst/>
          </a:prstGeom>
        </p:spPr>
        <p:txBody>
          <a:bodyPr anchor="ctr"/>
          <a:lstStyle/>
          <a:p>
            <a:pPr marL="0" indent="0">
              <a:buNone/>
            </a:pPr>
            <a:r>
              <a:rPr lang="en-US" sz="2400" b="1">
                <a:solidFill>
                  <a:srgbClr val="45B663"/>
                </a:solidFill>
              </a:rPr>
              <a:t>THREE READS</a:t>
            </a:r>
          </a:p>
          <a:p>
            <a:pPr marL="342900" indent="-342900">
              <a:buFont typeface="Arial" panose="020B0604020202020204" pitchFamily="34" charset="0"/>
              <a:buChar char="•"/>
            </a:pPr>
            <a:r>
              <a:rPr lang="en-US" sz="2400" b="1"/>
              <a:t>Read 1: </a:t>
            </a:r>
            <a:r>
              <a:rPr lang="en-US" sz="2400" b="0"/>
              <a:t>What is the problem about?</a:t>
            </a:r>
          </a:p>
          <a:p>
            <a:pPr marL="342900" indent="-342900">
              <a:buFont typeface="Arial" panose="020B0604020202020204" pitchFamily="34" charset="0"/>
              <a:buChar char="•"/>
            </a:pPr>
            <a:r>
              <a:rPr lang="en-US" sz="2400" b="1"/>
              <a:t>Read 2: </a:t>
            </a:r>
            <a:r>
              <a:rPr lang="en-US" sz="2400" b="0"/>
              <a:t>What are you trying to find out?</a:t>
            </a:r>
          </a:p>
          <a:p>
            <a:pPr marL="342900" indent="-342900">
              <a:buFont typeface="Arial" panose="020B0604020202020204" pitchFamily="34" charset="0"/>
              <a:buChar char="•"/>
            </a:pPr>
            <a:r>
              <a:rPr lang="en-US" sz="2400" b="1"/>
              <a:t>Read 3: </a:t>
            </a:r>
            <a:r>
              <a:rPr lang="en-US" sz="2400" b="0"/>
              <a:t>What information is important?</a:t>
            </a:r>
          </a:p>
        </p:txBody>
      </p:sp>
    </p:spTree>
    <p:extLst>
      <p:ext uri="{BB962C8B-B14F-4D97-AF65-F5344CB8AC3E}">
        <p14:creationId xmlns:p14="http://schemas.microsoft.com/office/powerpoint/2010/main" val="1558303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F8D281A-DF8D-3044-8636-E31CB0AC703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39774" y="1905878"/>
            <a:ext cx="1809750" cy="1981200"/>
          </a:xfrm>
          <a:prstGeom prst="rect">
            <a:avLst/>
          </a:prstGeom>
        </p:spPr>
      </p:pic>
      <p:sp>
        <p:nvSpPr>
          <p:cNvPr id="6" name="Text Placeholder 2">
            <a:extLst>
              <a:ext uri="{FF2B5EF4-FFF2-40B4-BE49-F238E27FC236}">
                <a16:creationId xmlns:a16="http://schemas.microsoft.com/office/drawing/2014/main" id="{73639F4E-B434-33BF-828B-8FD2AA8955FD}"/>
              </a:ext>
            </a:extLst>
          </p:cNvPr>
          <p:cNvSpPr>
            <a:spLocks noGrp="1"/>
          </p:cNvSpPr>
          <p:nvPr>
            <p:ph type="body" sz="quarter" idx="10"/>
          </p:nvPr>
        </p:nvSpPr>
        <p:spPr>
          <a:xfrm>
            <a:off x="3008376" y="1938972"/>
            <a:ext cx="5141711" cy="1981200"/>
          </a:xfrm>
          <a:prstGeom prst="rect">
            <a:avLst/>
          </a:prstGeom>
        </p:spPr>
        <p:txBody>
          <a:bodyPr anchor="ctr"/>
          <a:lstStyle/>
          <a:p>
            <a:pPr marL="0" indent="0">
              <a:buNone/>
            </a:pPr>
            <a:r>
              <a:rPr lang="en-US" sz="2400" b="1">
                <a:solidFill>
                  <a:srgbClr val="45B663"/>
                </a:solidFill>
              </a:rPr>
              <a:t>CO-CRAFT QUESTIONS</a:t>
            </a:r>
          </a:p>
          <a:p>
            <a:pPr marL="342900" indent="-342900">
              <a:buFont typeface="Arial" panose="020B0604020202020204" pitchFamily="34" charset="0"/>
              <a:buChar char="•"/>
            </a:pPr>
            <a:r>
              <a:rPr lang="en-US" sz="2400" b="0"/>
              <a:t>What is the problem about?</a:t>
            </a:r>
          </a:p>
          <a:p>
            <a:pPr marL="342900" indent="-342900">
              <a:buFont typeface="Arial" panose="020B0604020202020204" pitchFamily="34" charset="0"/>
              <a:buChar char="•"/>
            </a:pPr>
            <a:r>
              <a:rPr lang="en-US" sz="2400" b="0"/>
              <a:t>What questions can you ask that</a:t>
            </a:r>
            <a:br>
              <a:rPr lang="en-US" sz="2400" b="0"/>
            </a:br>
            <a:r>
              <a:rPr lang="en-US" sz="2400" b="0"/>
              <a:t>mathematics can answer?</a:t>
            </a:r>
          </a:p>
        </p:txBody>
      </p:sp>
    </p:spTree>
    <p:extLst>
      <p:ext uri="{BB962C8B-B14F-4D97-AF65-F5344CB8AC3E}">
        <p14:creationId xmlns:p14="http://schemas.microsoft.com/office/powerpoint/2010/main" val="35140707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DA8A78-D3C1-6149-99F4-E14D1F6AB97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00321" y="2095500"/>
            <a:ext cx="2514600" cy="1790700"/>
          </a:xfrm>
          <a:prstGeom prst="rect">
            <a:avLst/>
          </a:prstGeom>
        </p:spPr>
      </p:pic>
      <p:sp>
        <p:nvSpPr>
          <p:cNvPr id="6" name="Text Placeholder 2">
            <a:extLst>
              <a:ext uri="{FF2B5EF4-FFF2-40B4-BE49-F238E27FC236}">
                <a16:creationId xmlns:a16="http://schemas.microsoft.com/office/drawing/2014/main" id="{83A7D092-0EE8-586B-F1EF-9DDB3F6F5D35}"/>
              </a:ext>
            </a:extLst>
          </p:cNvPr>
          <p:cNvSpPr txBox="1">
            <a:spLocks/>
          </p:cNvSpPr>
          <p:nvPr/>
        </p:nvSpPr>
        <p:spPr>
          <a:xfrm>
            <a:off x="3022818" y="2095500"/>
            <a:ext cx="4718050" cy="1790700"/>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a:ln>
                  <a:noFill/>
                </a:ln>
                <a:solidFill>
                  <a:srgbClr val="45B663"/>
                </a:solidFill>
                <a:effectLst/>
                <a:uLnTx/>
                <a:uFillTx/>
                <a:latin typeface="Arial" panose="020B0604020202020204" pitchFamily="34" charset="0"/>
                <a:ea typeface="+mn-ea"/>
                <a:cs typeface="Arial" panose="020B0604020202020204" pitchFamily="34" charset="0"/>
              </a:rPr>
              <a:t>NOTICE AND WONDER</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What do you notice?</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What do you wonder?</a:t>
            </a:r>
          </a:p>
        </p:txBody>
      </p:sp>
    </p:spTree>
    <p:extLst>
      <p:ext uri="{BB962C8B-B14F-4D97-AF65-F5344CB8AC3E}">
        <p14:creationId xmlns:p14="http://schemas.microsoft.com/office/powerpoint/2010/main" val="4722311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12A55A-EC04-C645-8B22-3585E518EBD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31411" y="2095499"/>
            <a:ext cx="2326762" cy="1792751"/>
          </a:xfrm>
          <a:prstGeom prst="rect">
            <a:avLst/>
          </a:prstGeom>
        </p:spPr>
      </p:pic>
      <p:sp>
        <p:nvSpPr>
          <p:cNvPr id="7" name="Text Placeholder 2">
            <a:extLst>
              <a:ext uri="{FF2B5EF4-FFF2-40B4-BE49-F238E27FC236}">
                <a16:creationId xmlns:a16="http://schemas.microsoft.com/office/drawing/2014/main" id="{CEAC9656-3F9D-6B9B-393C-21040F9481DE}"/>
              </a:ext>
            </a:extLst>
          </p:cNvPr>
          <p:cNvSpPr txBox="1">
            <a:spLocks/>
          </p:cNvSpPr>
          <p:nvPr/>
        </p:nvSpPr>
        <p:spPr>
          <a:xfrm>
            <a:off x="2953133" y="2095499"/>
            <a:ext cx="5449887" cy="1601861"/>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a:ln>
                  <a:noFill/>
                </a:ln>
                <a:solidFill>
                  <a:srgbClr val="45B663"/>
                </a:solidFill>
                <a:effectLst/>
                <a:uLnTx/>
                <a:uFillTx/>
                <a:latin typeface="Arial" panose="020B0604020202020204" pitchFamily="34" charset="0"/>
                <a:ea typeface="+mn-ea"/>
                <a:cs typeface="Arial" panose="020B0604020202020204" pitchFamily="34" charset="0"/>
              </a:rPr>
              <a:t>SAY IT ANOTHER WAY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How would you say this problem in your own words?</a:t>
            </a:r>
          </a:p>
        </p:txBody>
      </p:sp>
    </p:spTree>
    <p:extLst>
      <p:ext uri="{BB962C8B-B14F-4D97-AF65-F5344CB8AC3E}">
        <p14:creationId xmlns:p14="http://schemas.microsoft.com/office/powerpoint/2010/main" val="4141902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descr="Try It">
            <a:extLst>
              <a:ext uri="{FF2B5EF4-FFF2-40B4-BE49-F238E27FC236}">
                <a16:creationId xmlns:a16="http://schemas.microsoft.com/office/drawing/2014/main" id="{67671C5E-4C73-8B47-AAE8-178C43D742E4}"/>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sp>
        <p:nvSpPr>
          <p:cNvPr id="6" name="Text Placeholder 5">
            <a:extLst>
              <a:ext uri="{FF2B5EF4-FFF2-40B4-BE49-F238E27FC236}">
                <a16:creationId xmlns:a16="http://schemas.microsoft.com/office/drawing/2014/main" id="{D32EA9C2-7BC7-8341-892D-81041377DDD3}"/>
              </a:ext>
            </a:extLst>
          </p:cNvPr>
          <p:cNvSpPr>
            <a:spLocks noGrp="1"/>
          </p:cNvSpPr>
          <p:nvPr>
            <p:ph type="body" sz="quarter" idx="12"/>
          </p:nvPr>
        </p:nvSpPr>
        <p:spPr/>
        <p:txBody>
          <a:bodyPr/>
          <a:lstStyle/>
          <a:p>
            <a:r>
              <a:rPr lang="en-US"/>
              <a:t>Make sense of the problem</a:t>
            </a:r>
          </a:p>
        </p:txBody>
      </p:sp>
      <p:sp>
        <p:nvSpPr>
          <p:cNvPr id="4" name="Text Placeholder 3">
            <a:extLst>
              <a:ext uri="{FF2B5EF4-FFF2-40B4-BE49-F238E27FC236}">
                <a16:creationId xmlns:a16="http://schemas.microsoft.com/office/drawing/2014/main" id="{A86DAC0D-DC2F-E84C-A228-9722F8E04E76}"/>
              </a:ext>
            </a:extLst>
          </p:cNvPr>
          <p:cNvSpPr>
            <a:spLocks noGrp="1"/>
          </p:cNvSpPr>
          <p:nvPr>
            <p:ph type="body" sz="quarter" idx="10"/>
          </p:nvPr>
        </p:nvSpPr>
        <p:spPr/>
        <p:txBody>
          <a:bodyPr/>
          <a:lstStyle/>
          <a:p>
            <a:r>
              <a:rPr lang="en-US"/>
              <a:t>Jade, Miguel, and Hugo are decorating hallways at their school for Hispanic Heritage Month. They have 5 hallways to decorate, and they share the work equally.</a:t>
            </a:r>
          </a:p>
        </p:txBody>
      </p:sp>
      <p:pic>
        <p:nvPicPr>
          <p:cNvPr id="12" name="Content Placeholder 10">
            <a:extLst>
              <a:ext uri="{FF2B5EF4-FFF2-40B4-BE49-F238E27FC236}">
                <a16:creationId xmlns:a16="http://schemas.microsoft.com/office/drawing/2014/main" id="{0BF31D00-B7C6-424E-9D0E-C9C97D767314}"/>
              </a:ext>
              <a:ext uri="{C183D7F6-B498-43B3-948B-1728B52AA6E4}">
                <adec:decorative xmlns:adec="http://schemas.microsoft.com/office/drawing/2017/decorative" val="1"/>
              </a:ext>
            </a:extLst>
          </p:cNvPr>
          <p:cNvPicPr>
            <a:picLocks noChangeAspect="1"/>
          </p:cNvPicPr>
          <p:nvPr/>
        </p:nvPicPr>
        <p:blipFill>
          <a:blip r:embed="rId4"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5667350" y="816010"/>
            <a:ext cx="3492261" cy="1600200"/>
          </a:xfrm>
          <a:prstGeom prst="rect">
            <a:avLst/>
          </a:prstGeom>
        </p:spPr>
      </p:pic>
      <p:sp>
        <p:nvSpPr>
          <p:cNvPr id="5" name="Content Placeholder 4">
            <a:extLst>
              <a:ext uri="{FF2B5EF4-FFF2-40B4-BE49-F238E27FC236}">
                <a16:creationId xmlns:a16="http://schemas.microsoft.com/office/drawing/2014/main" id="{8C67571E-F04C-2242-B777-7645F4DF633A}"/>
              </a:ext>
            </a:extLst>
          </p:cNvPr>
          <p:cNvSpPr>
            <a:spLocks noGrp="1"/>
          </p:cNvSpPr>
          <p:nvPr>
            <p:ph sz="quarter" idx="11"/>
          </p:nvPr>
        </p:nvSpPr>
        <p:spPr/>
        <p:txBody>
          <a:bodyPr/>
          <a:lstStyle/>
          <a:p>
            <a:r>
              <a:rPr lang="en-US"/>
              <a:t>What is the problem about?</a:t>
            </a:r>
          </a:p>
        </p:txBody>
      </p:sp>
      <p:pic>
        <p:nvPicPr>
          <p:cNvPr id="3" name="Picture 2">
            <a:extLst>
              <a:ext uri="{FF2B5EF4-FFF2-40B4-BE49-F238E27FC236}">
                <a16:creationId xmlns:a16="http://schemas.microsoft.com/office/drawing/2014/main" id="{1C327256-2968-D841-BA13-C472BA541886}"/>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91440" y="6016752"/>
            <a:ext cx="457200" cy="469900"/>
          </a:xfrm>
          <a:prstGeom prst="rect">
            <a:avLst/>
          </a:prstGeom>
        </p:spPr>
      </p:pic>
      <p:sp>
        <p:nvSpPr>
          <p:cNvPr id="9" name="Text Placeholder 8">
            <a:extLst>
              <a:ext uri="{FF2B5EF4-FFF2-40B4-BE49-F238E27FC236}">
                <a16:creationId xmlns:a16="http://schemas.microsoft.com/office/drawing/2014/main" id="{20049899-DE64-5740-94F6-0F0F3D9E0FBE}"/>
              </a:ext>
            </a:extLst>
          </p:cNvPr>
          <p:cNvSpPr>
            <a:spLocks noGrp="1"/>
          </p:cNvSpPr>
          <p:nvPr>
            <p:ph type="body" sz="quarter" idx="16"/>
          </p:nvPr>
        </p:nvSpPr>
        <p:spPr/>
        <p:txBody>
          <a:bodyPr/>
          <a:lstStyle/>
          <a:p>
            <a:r>
              <a:rPr lang="en-US"/>
              <a:t>379</a:t>
            </a:r>
          </a:p>
        </p:txBody>
      </p:sp>
    </p:spTree>
    <p:extLst>
      <p:ext uri="{BB962C8B-B14F-4D97-AF65-F5344CB8AC3E}">
        <p14:creationId xmlns:p14="http://schemas.microsoft.com/office/powerpoint/2010/main" val="682734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descr="Try It">
            <a:extLst>
              <a:ext uri="{FF2B5EF4-FFF2-40B4-BE49-F238E27FC236}">
                <a16:creationId xmlns:a16="http://schemas.microsoft.com/office/drawing/2014/main" id="{A0F25612-9E34-3A42-974E-5B28BBA0AC66}"/>
              </a:ext>
            </a:extLst>
          </p:cNvPr>
          <p:cNvPicPr>
            <a:picLocks noGrp="1" noChangeAspect="1"/>
          </p:cNvPicPr>
          <p:nvPr>
            <p:ph type="pic" sz="quarter" idx="13"/>
          </p:nvPr>
        </p:nvPicPr>
        <p:blipFill>
          <a:blip r:embed="rId2" cstate="screen">
            <a:extLst>
              <a:ext uri="{28A0092B-C50C-407E-A947-70E740481C1C}">
                <a14:useLocalDpi xmlns:a14="http://schemas.microsoft.com/office/drawing/2010/main"/>
              </a:ext>
            </a:extLst>
          </a:blip>
          <a:srcRect/>
          <a:stretch>
            <a:fillRect/>
          </a:stretch>
        </p:blipFill>
        <p:spPr/>
      </p:pic>
      <p:sp>
        <p:nvSpPr>
          <p:cNvPr id="10" name="Text Placeholder 9">
            <a:extLst>
              <a:ext uri="{FF2B5EF4-FFF2-40B4-BE49-F238E27FC236}">
                <a16:creationId xmlns:a16="http://schemas.microsoft.com/office/drawing/2014/main" id="{FF42EC60-EA7A-6944-A7AA-D3395DF928E1}"/>
              </a:ext>
            </a:extLst>
          </p:cNvPr>
          <p:cNvSpPr>
            <a:spLocks noGrp="1"/>
          </p:cNvSpPr>
          <p:nvPr>
            <p:ph type="body" sz="quarter" idx="12"/>
          </p:nvPr>
        </p:nvSpPr>
        <p:spPr/>
        <p:txBody>
          <a:bodyPr/>
          <a:lstStyle/>
          <a:p>
            <a:r>
              <a:rPr lang="en-US"/>
              <a:t>Make sense of the problem</a:t>
            </a:r>
          </a:p>
        </p:txBody>
      </p:sp>
      <p:sp>
        <p:nvSpPr>
          <p:cNvPr id="8" name="Text Placeholder 7">
            <a:extLst>
              <a:ext uri="{FF2B5EF4-FFF2-40B4-BE49-F238E27FC236}">
                <a16:creationId xmlns:a16="http://schemas.microsoft.com/office/drawing/2014/main" id="{DAE5072B-FED5-E346-A212-BB05B0B98E13}"/>
              </a:ext>
            </a:extLst>
          </p:cNvPr>
          <p:cNvSpPr>
            <a:spLocks noGrp="1"/>
          </p:cNvSpPr>
          <p:nvPr>
            <p:ph type="body" sz="quarter" idx="10"/>
          </p:nvPr>
        </p:nvSpPr>
        <p:spPr/>
        <p:txBody>
          <a:bodyPr/>
          <a:lstStyle/>
          <a:p>
            <a:r>
              <a:rPr lang="en-US"/>
              <a:t>Jade, Miguel, and Hugo are decorating hallways at their school for Hispanic Heritage Month. They have 5 hallways to decorate, and they share the work equally. How many hallways does each student decorate?</a:t>
            </a:r>
          </a:p>
        </p:txBody>
      </p:sp>
      <p:pic>
        <p:nvPicPr>
          <p:cNvPr id="16" name="Content Placeholder 10">
            <a:extLst>
              <a:ext uri="{FF2B5EF4-FFF2-40B4-BE49-F238E27FC236}">
                <a16:creationId xmlns:a16="http://schemas.microsoft.com/office/drawing/2014/main" id="{67D401FF-2528-0547-822E-3E8AFA09C512}"/>
              </a:ext>
              <a:ext uri="{C183D7F6-B498-43B3-948B-1728B52AA6E4}">
                <adec:decorative xmlns:adec="http://schemas.microsoft.com/office/drawing/2017/decorative" val="1"/>
              </a:ext>
            </a:extLst>
          </p:cNvPr>
          <p:cNvPicPr>
            <a:picLocks noChangeAspect="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5667350" y="816010"/>
            <a:ext cx="3492261" cy="1600200"/>
          </a:xfrm>
          <a:prstGeom prst="rect">
            <a:avLst/>
          </a:prstGeom>
        </p:spPr>
      </p:pic>
      <p:sp>
        <p:nvSpPr>
          <p:cNvPr id="9" name="Content Placeholder 8">
            <a:extLst>
              <a:ext uri="{FF2B5EF4-FFF2-40B4-BE49-F238E27FC236}">
                <a16:creationId xmlns:a16="http://schemas.microsoft.com/office/drawing/2014/main" id="{898558C8-CA12-C14E-A52A-2BD2E2599D84}"/>
              </a:ext>
            </a:extLst>
          </p:cNvPr>
          <p:cNvSpPr>
            <a:spLocks noGrp="1"/>
          </p:cNvSpPr>
          <p:nvPr>
            <p:ph sz="quarter" idx="11"/>
          </p:nvPr>
        </p:nvSpPr>
        <p:spPr/>
        <p:txBody>
          <a:bodyPr/>
          <a:lstStyle/>
          <a:p>
            <a:pPr lvl="0" fontAlgn="base"/>
            <a:r>
              <a:rPr lang="en-US"/>
              <a:t>What are you trying to find out?</a:t>
            </a:r>
          </a:p>
          <a:p>
            <a:r>
              <a:rPr lang="en-US"/>
              <a:t>What information is important?</a:t>
            </a:r>
          </a:p>
        </p:txBody>
      </p:sp>
      <p:sp>
        <p:nvSpPr>
          <p:cNvPr id="13" name="Text Placeholder 12">
            <a:extLst>
              <a:ext uri="{FF2B5EF4-FFF2-40B4-BE49-F238E27FC236}">
                <a16:creationId xmlns:a16="http://schemas.microsoft.com/office/drawing/2014/main" id="{9DE63C29-918D-074E-93FA-78CC703E1EFB}"/>
              </a:ext>
            </a:extLst>
          </p:cNvPr>
          <p:cNvSpPr>
            <a:spLocks noGrp="1"/>
          </p:cNvSpPr>
          <p:nvPr>
            <p:ph type="body" sz="quarter" idx="16"/>
          </p:nvPr>
        </p:nvSpPr>
        <p:spPr/>
        <p:txBody>
          <a:bodyPr/>
          <a:lstStyle/>
          <a:p>
            <a:r>
              <a:rPr lang="en-US"/>
              <a:t>379</a:t>
            </a:r>
          </a:p>
        </p:txBody>
      </p:sp>
    </p:spTree>
    <p:extLst>
      <p:ext uri="{BB962C8B-B14F-4D97-AF65-F5344CB8AC3E}">
        <p14:creationId xmlns:p14="http://schemas.microsoft.com/office/powerpoint/2010/main" val="1235219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descr="Try It">
            <a:extLst>
              <a:ext uri="{FF2B5EF4-FFF2-40B4-BE49-F238E27FC236}">
                <a16:creationId xmlns:a16="http://schemas.microsoft.com/office/drawing/2014/main" id="{E6662642-AD2E-1144-A785-C8974C0B666A}"/>
              </a:ext>
            </a:extLst>
          </p:cNvPr>
          <p:cNvPicPr>
            <a:picLocks noGrp="1" noChangeAspect="1"/>
          </p:cNvPicPr>
          <p:nvPr>
            <p:ph type="pic" sz="quarter" idx="13"/>
          </p:nvPr>
        </p:nvPicPr>
        <p:blipFill>
          <a:blip r:embed="rId2" cstate="screen">
            <a:extLst>
              <a:ext uri="{28A0092B-C50C-407E-A947-70E740481C1C}">
                <a14:useLocalDpi xmlns:a14="http://schemas.microsoft.com/office/drawing/2010/main"/>
              </a:ext>
            </a:extLst>
          </a:blip>
          <a:srcRect/>
          <a:stretch>
            <a:fillRect/>
          </a:stretch>
        </p:blipFill>
        <p:spPr/>
      </p:pic>
      <p:sp>
        <p:nvSpPr>
          <p:cNvPr id="9" name="Text Placeholder 8">
            <a:extLst>
              <a:ext uri="{FF2B5EF4-FFF2-40B4-BE49-F238E27FC236}">
                <a16:creationId xmlns:a16="http://schemas.microsoft.com/office/drawing/2014/main" id="{EEDB9365-858F-974C-8256-BC5E5487B369}"/>
              </a:ext>
            </a:extLst>
          </p:cNvPr>
          <p:cNvSpPr>
            <a:spLocks noGrp="1"/>
          </p:cNvSpPr>
          <p:nvPr>
            <p:ph type="body" sz="quarter" idx="12"/>
          </p:nvPr>
        </p:nvSpPr>
        <p:spPr/>
        <p:txBody>
          <a:bodyPr/>
          <a:lstStyle/>
          <a:p>
            <a:r>
              <a:rPr lang="en-US"/>
              <a:t>Solve and support your thinking</a:t>
            </a:r>
          </a:p>
        </p:txBody>
      </p:sp>
      <p:sp>
        <p:nvSpPr>
          <p:cNvPr id="8" name="Text Placeholder 7">
            <a:extLst>
              <a:ext uri="{FF2B5EF4-FFF2-40B4-BE49-F238E27FC236}">
                <a16:creationId xmlns:a16="http://schemas.microsoft.com/office/drawing/2014/main" id="{749F6EE3-5CF5-DC41-B81B-C595A241C4ED}"/>
              </a:ext>
            </a:extLst>
          </p:cNvPr>
          <p:cNvSpPr>
            <a:spLocks noGrp="1"/>
          </p:cNvSpPr>
          <p:nvPr>
            <p:ph type="body" sz="quarter" idx="10"/>
          </p:nvPr>
        </p:nvSpPr>
        <p:spPr/>
        <p:txBody>
          <a:bodyPr/>
          <a:lstStyle/>
          <a:p>
            <a:r>
              <a:rPr lang="en-US"/>
              <a:t>Jade, Miguel, and Hugo are decorating hallways at their school for Hispanic Heritage Month. They have 5 hallways to decorate, and they share the work equally. How many hallways does each student decorate?</a:t>
            </a:r>
          </a:p>
        </p:txBody>
      </p:sp>
      <p:pic>
        <p:nvPicPr>
          <p:cNvPr id="16" name="Content Placeholder 10">
            <a:extLst>
              <a:ext uri="{FF2B5EF4-FFF2-40B4-BE49-F238E27FC236}">
                <a16:creationId xmlns:a16="http://schemas.microsoft.com/office/drawing/2014/main" id="{B0D5594A-D27C-0244-B06B-5D2FB33DCF6E}"/>
              </a:ext>
              <a:ext uri="{C183D7F6-B498-43B3-948B-1728B52AA6E4}">
                <adec:decorative xmlns:adec="http://schemas.microsoft.com/office/drawing/2017/decorative" val="1"/>
              </a:ext>
            </a:extLst>
          </p:cNvPr>
          <p:cNvPicPr>
            <a:picLocks noChangeAspect="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5667350" y="816010"/>
            <a:ext cx="3492261" cy="1600200"/>
          </a:xfrm>
          <a:prstGeom prst="rect">
            <a:avLst/>
          </a:prstGeom>
        </p:spPr>
      </p:pic>
      <p:sp>
        <p:nvSpPr>
          <p:cNvPr id="11" name="Content Placeholder 10">
            <a:extLst>
              <a:ext uri="{FF2B5EF4-FFF2-40B4-BE49-F238E27FC236}">
                <a16:creationId xmlns:a16="http://schemas.microsoft.com/office/drawing/2014/main" id="{DDAB0574-D7E6-9140-B140-453360D8C933}"/>
              </a:ext>
            </a:extLst>
          </p:cNvPr>
          <p:cNvSpPr>
            <a:spLocks noGrp="1"/>
          </p:cNvSpPr>
          <p:nvPr>
            <p:ph sz="quarter" idx="14"/>
          </p:nvPr>
        </p:nvSpPr>
        <p:spPr>
          <a:xfrm>
            <a:off x="753220" y="5160008"/>
            <a:ext cx="5836116" cy="1261872"/>
          </a:xfrm>
        </p:spPr>
        <p:txBody>
          <a:bodyPr/>
          <a:lstStyle/>
          <a:p>
            <a:r>
              <a:rPr lang="en-US" b="1">
                <a:solidFill>
                  <a:srgbClr val="2A5688"/>
                </a:solidFill>
              </a:rPr>
              <a:t>Math Toolkit  </a:t>
            </a:r>
            <a:r>
              <a:rPr lang="en-US"/>
              <a:t>fraction circles or tiles, fraction bars, fraction models, tenths grids, number lines, index cards</a:t>
            </a:r>
          </a:p>
        </p:txBody>
      </p:sp>
      <p:sp>
        <p:nvSpPr>
          <p:cNvPr id="13" name="Text Placeholder 12">
            <a:extLst>
              <a:ext uri="{FF2B5EF4-FFF2-40B4-BE49-F238E27FC236}">
                <a16:creationId xmlns:a16="http://schemas.microsoft.com/office/drawing/2014/main" id="{4DD3F05F-6052-084D-B81D-680DAD1AB044}"/>
              </a:ext>
            </a:extLst>
          </p:cNvPr>
          <p:cNvSpPr>
            <a:spLocks noGrp="1"/>
          </p:cNvSpPr>
          <p:nvPr>
            <p:ph type="body" sz="quarter" idx="16"/>
          </p:nvPr>
        </p:nvSpPr>
        <p:spPr/>
        <p:txBody>
          <a:bodyPr/>
          <a:lstStyle/>
          <a:p>
            <a:r>
              <a:rPr lang="en-US"/>
              <a:t>379</a:t>
            </a:r>
          </a:p>
        </p:txBody>
      </p:sp>
    </p:spTree>
    <p:extLst>
      <p:ext uri="{BB962C8B-B14F-4D97-AF65-F5344CB8AC3E}">
        <p14:creationId xmlns:p14="http://schemas.microsoft.com/office/powerpoint/2010/main" val="162561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Placeholder 12" descr="Discuss It">
            <a:extLst>
              <a:ext uri="{FF2B5EF4-FFF2-40B4-BE49-F238E27FC236}">
                <a16:creationId xmlns:a16="http://schemas.microsoft.com/office/drawing/2014/main" id="{4F103668-C0EE-634F-B9B2-41F77D859FF7}"/>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sp>
        <p:nvSpPr>
          <p:cNvPr id="9" name="Text Placeholder 8">
            <a:extLst>
              <a:ext uri="{FF2B5EF4-FFF2-40B4-BE49-F238E27FC236}">
                <a16:creationId xmlns:a16="http://schemas.microsoft.com/office/drawing/2014/main" id="{3A06FF66-FCDD-7E4D-9D93-4036FC9805C7}"/>
              </a:ext>
            </a:extLst>
          </p:cNvPr>
          <p:cNvSpPr>
            <a:spLocks noGrp="1"/>
          </p:cNvSpPr>
          <p:nvPr>
            <p:ph type="body" sz="quarter" idx="12"/>
          </p:nvPr>
        </p:nvSpPr>
        <p:spPr/>
        <p:txBody>
          <a:bodyPr/>
          <a:lstStyle/>
          <a:p>
            <a:r>
              <a:rPr lang="en-US"/>
              <a:t>Share your thinking with a partner</a:t>
            </a:r>
          </a:p>
        </p:txBody>
      </p:sp>
      <p:sp>
        <p:nvSpPr>
          <p:cNvPr id="8" name="Text Placeholder 7">
            <a:extLst>
              <a:ext uri="{FF2B5EF4-FFF2-40B4-BE49-F238E27FC236}">
                <a16:creationId xmlns:a16="http://schemas.microsoft.com/office/drawing/2014/main" id="{8A1A36A9-E9D6-5641-8B13-2BF48AC8CD6B}"/>
              </a:ext>
            </a:extLst>
          </p:cNvPr>
          <p:cNvSpPr>
            <a:spLocks noGrp="1"/>
          </p:cNvSpPr>
          <p:nvPr>
            <p:ph type="body" sz="quarter" idx="10"/>
          </p:nvPr>
        </p:nvSpPr>
        <p:spPr>
          <a:xfrm>
            <a:off x="2030390" y="1849784"/>
            <a:ext cx="4965700" cy="3410863"/>
          </a:xfrm>
        </p:spPr>
        <p:txBody>
          <a:bodyPr tIns="365760" bIns="365760"/>
          <a:lstStyle/>
          <a:p>
            <a:r>
              <a:rPr lang="en-US"/>
              <a:t>Ask your partner: </a:t>
            </a:r>
            <a:br>
              <a:rPr lang="en-US"/>
            </a:br>
            <a:r>
              <a:rPr lang="en-US" b="0"/>
              <a:t>Do you agree with me? </a:t>
            </a:r>
            <a:br>
              <a:rPr lang="en-US" b="0"/>
            </a:br>
            <a:r>
              <a:rPr lang="en-US" b="0"/>
              <a:t>Why or why not?</a:t>
            </a:r>
          </a:p>
          <a:p>
            <a:r>
              <a:rPr lang="en-US"/>
              <a:t>Tell your partner: </a:t>
            </a:r>
            <a:br>
              <a:rPr lang="en-US"/>
            </a:br>
            <a:r>
              <a:rPr lang="en-US" b="0"/>
              <a:t>I disagree with this part because . . .</a:t>
            </a:r>
          </a:p>
        </p:txBody>
      </p:sp>
      <p:sp>
        <p:nvSpPr>
          <p:cNvPr id="11" name="Text Placeholder 10">
            <a:extLst>
              <a:ext uri="{FF2B5EF4-FFF2-40B4-BE49-F238E27FC236}">
                <a16:creationId xmlns:a16="http://schemas.microsoft.com/office/drawing/2014/main" id="{F1E7385E-FE2E-EB40-8138-4429A886D75B}"/>
              </a:ext>
            </a:extLst>
          </p:cNvPr>
          <p:cNvSpPr>
            <a:spLocks noGrp="1"/>
          </p:cNvSpPr>
          <p:nvPr>
            <p:ph type="body" sz="quarter" idx="16"/>
          </p:nvPr>
        </p:nvSpPr>
        <p:spPr/>
        <p:txBody>
          <a:bodyPr/>
          <a:lstStyle/>
          <a:p>
            <a:r>
              <a:rPr lang="en-US"/>
              <a:t>379</a:t>
            </a:r>
          </a:p>
        </p:txBody>
      </p:sp>
      <p:pic>
        <p:nvPicPr>
          <p:cNvPr id="15" name="Picture 14">
            <a:extLst>
              <a:ext uri="{FF2B5EF4-FFF2-40B4-BE49-F238E27FC236}">
                <a16:creationId xmlns:a16="http://schemas.microsoft.com/office/drawing/2014/main" id="{AAB84B5D-4953-424D-B548-42CF2633DAB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237089" y="1085379"/>
            <a:ext cx="1778000" cy="977900"/>
          </a:xfrm>
          <a:prstGeom prst="rect">
            <a:avLst/>
          </a:prstGeom>
        </p:spPr>
      </p:pic>
    </p:spTree>
    <p:extLst>
      <p:ext uri="{BB962C8B-B14F-4D97-AF65-F5344CB8AC3E}">
        <p14:creationId xmlns:p14="http://schemas.microsoft.com/office/powerpoint/2010/main" val="633174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Discuss It">
            <a:extLst>
              <a:ext uri="{FF2B5EF4-FFF2-40B4-BE49-F238E27FC236}">
                <a16:creationId xmlns:a16="http://schemas.microsoft.com/office/drawing/2014/main" id="{6F37278C-2C07-EE40-AFB3-43F1041F7CE6}"/>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sp>
        <p:nvSpPr>
          <p:cNvPr id="7" name="Text Placeholder 6">
            <a:extLst>
              <a:ext uri="{FF2B5EF4-FFF2-40B4-BE49-F238E27FC236}">
                <a16:creationId xmlns:a16="http://schemas.microsoft.com/office/drawing/2014/main" id="{46AF8DD6-FD54-144C-81D8-64C67BB5B5F4}"/>
              </a:ext>
            </a:extLst>
          </p:cNvPr>
          <p:cNvSpPr>
            <a:spLocks noGrp="1"/>
          </p:cNvSpPr>
          <p:nvPr>
            <p:ph type="body" sz="quarter" idx="12"/>
          </p:nvPr>
        </p:nvSpPr>
        <p:spPr/>
        <p:txBody>
          <a:bodyPr/>
          <a:lstStyle/>
          <a:p>
            <a:r>
              <a:rPr lang="en-US"/>
              <a:t>Compare class strategies</a:t>
            </a:r>
          </a:p>
        </p:txBody>
      </p:sp>
      <p:sp>
        <p:nvSpPr>
          <p:cNvPr id="6" name="Text Placeholder 5">
            <a:extLst>
              <a:ext uri="{FF2B5EF4-FFF2-40B4-BE49-F238E27FC236}">
                <a16:creationId xmlns:a16="http://schemas.microsoft.com/office/drawing/2014/main" id="{7C9A7B1B-36F3-D84F-9341-9FCCAD02DE7C}"/>
              </a:ext>
            </a:extLst>
          </p:cNvPr>
          <p:cNvSpPr>
            <a:spLocks noGrp="1"/>
          </p:cNvSpPr>
          <p:nvPr>
            <p:ph type="body" sz="quarter" idx="10"/>
          </p:nvPr>
        </p:nvSpPr>
        <p:spPr/>
        <p:txBody>
          <a:bodyPr/>
          <a:lstStyle/>
          <a:p>
            <a:r>
              <a:rPr lang="en-US"/>
              <a:t>Jade, Miguel, and Hugo are decorating hallways at their school for Hispanic Heritage Month. They have 5 hallways to decorate, and they share the work equally. How many hallways does each student decorate?</a:t>
            </a:r>
          </a:p>
        </p:txBody>
      </p:sp>
      <p:pic>
        <p:nvPicPr>
          <p:cNvPr id="3" name="Picture 2">
            <a:extLst>
              <a:ext uri="{FF2B5EF4-FFF2-40B4-BE49-F238E27FC236}">
                <a16:creationId xmlns:a16="http://schemas.microsoft.com/office/drawing/2014/main" id="{E36AF1FD-FD58-2D4F-838B-7235FD7A5C1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8595360" y="6007608"/>
            <a:ext cx="495300" cy="457200"/>
          </a:xfrm>
          <a:prstGeom prst="rect">
            <a:avLst/>
          </a:prstGeom>
        </p:spPr>
      </p:pic>
      <p:sp>
        <p:nvSpPr>
          <p:cNvPr id="10" name="Text Placeholder 9">
            <a:extLst>
              <a:ext uri="{FF2B5EF4-FFF2-40B4-BE49-F238E27FC236}">
                <a16:creationId xmlns:a16="http://schemas.microsoft.com/office/drawing/2014/main" id="{9591245E-BEE4-5A4D-ABFE-2FAA53541B68}"/>
              </a:ext>
            </a:extLst>
          </p:cNvPr>
          <p:cNvSpPr>
            <a:spLocks noGrp="1"/>
          </p:cNvSpPr>
          <p:nvPr>
            <p:ph type="body" sz="quarter" idx="16"/>
          </p:nvPr>
        </p:nvSpPr>
        <p:spPr/>
        <p:txBody>
          <a:bodyPr/>
          <a:lstStyle/>
          <a:p>
            <a:r>
              <a:rPr lang="en-US"/>
              <a:t>379</a:t>
            </a:r>
          </a:p>
        </p:txBody>
      </p:sp>
    </p:spTree>
    <p:extLst>
      <p:ext uri="{BB962C8B-B14F-4D97-AF65-F5344CB8AC3E}">
        <p14:creationId xmlns:p14="http://schemas.microsoft.com/office/powerpoint/2010/main" val="2455147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Placeholder 15" descr="Picture It">
            <a:extLst>
              <a:ext uri="{FF2B5EF4-FFF2-40B4-BE49-F238E27FC236}">
                <a16:creationId xmlns:a16="http://schemas.microsoft.com/office/drawing/2014/main" id="{DE447462-57B7-194B-B232-D349B8AD2E01}"/>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8" name="Text Placeholder 7">
            <a:extLst>
              <a:ext uri="{FF2B5EF4-FFF2-40B4-BE49-F238E27FC236}">
                <a16:creationId xmlns:a16="http://schemas.microsoft.com/office/drawing/2014/main" id="{54D2B178-0B81-0440-A41C-3F570EEF1C8B}"/>
              </a:ext>
            </a:extLst>
          </p:cNvPr>
          <p:cNvSpPr>
            <a:spLocks noGrp="1"/>
          </p:cNvSpPr>
          <p:nvPr>
            <p:ph type="body" sz="quarter" idx="13"/>
          </p:nvPr>
        </p:nvSpPr>
        <p:spPr/>
        <p:txBody>
          <a:bodyPr/>
          <a:lstStyle/>
          <a:p>
            <a:r>
              <a:rPr lang="en-US"/>
              <a:t>Compare strategies</a:t>
            </a:r>
          </a:p>
        </p:txBody>
      </p:sp>
      <p:sp>
        <p:nvSpPr>
          <p:cNvPr id="7" name="Content Placeholder 6">
            <a:extLst>
              <a:ext uri="{FF2B5EF4-FFF2-40B4-BE49-F238E27FC236}">
                <a16:creationId xmlns:a16="http://schemas.microsoft.com/office/drawing/2014/main" id="{C9C514CA-4382-3F46-AE81-1E130766F311}"/>
              </a:ext>
            </a:extLst>
          </p:cNvPr>
          <p:cNvSpPr>
            <a:spLocks noGrp="1"/>
          </p:cNvSpPr>
          <p:nvPr>
            <p:ph sz="quarter" idx="10"/>
          </p:nvPr>
        </p:nvSpPr>
        <p:spPr>
          <a:xfrm>
            <a:off x="665497" y="942857"/>
            <a:ext cx="5486400" cy="2821684"/>
          </a:xfrm>
        </p:spPr>
        <p:txBody>
          <a:bodyPr/>
          <a:lstStyle/>
          <a:p>
            <a:r>
              <a:rPr lang="en-US" b="1"/>
              <a:t>You can use a fraction model to picture how the students divide up the work.</a:t>
            </a:r>
          </a:p>
          <a:p>
            <a:endParaRPr lang="en-US"/>
          </a:p>
          <a:p>
            <a:r>
              <a:rPr lang="en-US"/>
              <a:t>There are 5 hallways for 3 students to decorate, which is 5    3.</a:t>
            </a:r>
          </a:p>
          <a:p>
            <a:endParaRPr lang="en-US"/>
          </a:p>
          <a:p>
            <a:r>
              <a:rPr lang="en-US"/>
              <a:t>If they share the work equally, each student </a:t>
            </a:r>
          </a:p>
          <a:p>
            <a:pPr>
              <a:lnSpc>
                <a:spcPct val="150000"/>
              </a:lnSpc>
            </a:pPr>
            <a:r>
              <a:rPr lang="en-US"/>
              <a:t>can decorate    of each hallway.</a:t>
            </a:r>
          </a:p>
        </p:txBody>
      </p:sp>
      <p:pic>
        <p:nvPicPr>
          <p:cNvPr id="18" name="Content Placeholder 17" descr="Five equal rectangles, each divided into 3 equal segments in 1 row. For more information, refer to page 380 in the Student Worktext.">
            <a:extLst>
              <a:ext uri="{FF2B5EF4-FFF2-40B4-BE49-F238E27FC236}">
                <a16:creationId xmlns:a16="http://schemas.microsoft.com/office/drawing/2014/main" id="{D0B5815E-71B2-D741-963C-2845CC5AFC3D}"/>
              </a:ext>
            </a:extLst>
          </p:cNvPr>
          <p:cNvPicPr>
            <a:picLocks noGrp="1" noChangeAspect="1"/>
          </p:cNvPicPr>
          <p:nvPr>
            <p:ph sz="quarter" idx="15"/>
          </p:nvPr>
        </p:nvPicPr>
        <p:blipFill>
          <a:blip r:embed="rId4"/>
          <a:stretch>
            <a:fillRect/>
          </a:stretch>
        </p:blipFill>
        <p:spPr>
          <a:xfrm>
            <a:off x="665163" y="3931865"/>
            <a:ext cx="6223000" cy="782320"/>
          </a:xfrm>
        </p:spPr>
      </p:pic>
      <p:pic>
        <p:nvPicPr>
          <p:cNvPr id="20" name="Picture 19">
            <a:extLst>
              <a:ext uri="{FF2B5EF4-FFF2-40B4-BE49-F238E27FC236}">
                <a16:creationId xmlns:a16="http://schemas.microsoft.com/office/drawing/2014/main" id="{D766C0FF-D14F-4F43-88E8-13D4E9C88B3C}"/>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288117" y="3194261"/>
            <a:ext cx="151130" cy="435610"/>
          </a:xfrm>
          <a:prstGeom prst="rect">
            <a:avLst/>
          </a:prstGeom>
        </p:spPr>
      </p:pic>
      <p:pic>
        <p:nvPicPr>
          <p:cNvPr id="22" name="Picture 21">
            <a:extLst>
              <a:ext uri="{FF2B5EF4-FFF2-40B4-BE49-F238E27FC236}">
                <a16:creationId xmlns:a16="http://schemas.microsoft.com/office/drawing/2014/main" id="{55871EAF-031A-DE48-AD7B-6AB3D9AA4A7B}"/>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3041650" y="2263712"/>
            <a:ext cx="215900" cy="241300"/>
          </a:xfrm>
          <a:prstGeom prst="rect">
            <a:avLst/>
          </a:prstGeom>
        </p:spPr>
      </p:pic>
      <p:sp>
        <p:nvSpPr>
          <p:cNvPr id="14" name="Text Placeholder 13">
            <a:extLst>
              <a:ext uri="{FF2B5EF4-FFF2-40B4-BE49-F238E27FC236}">
                <a16:creationId xmlns:a16="http://schemas.microsoft.com/office/drawing/2014/main" id="{18C73686-6F7E-6D4A-AF33-DE97EDB0AC58}"/>
              </a:ext>
            </a:extLst>
          </p:cNvPr>
          <p:cNvSpPr>
            <a:spLocks noGrp="1"/>
          </p:cNvSpPr>
          <p:nvPr>
            <p:ph type="body" sz="quarter" idx="19"/>
          </p:nvPr>
        </p:nvSpPr>
        <p:spPr/>
        <p:txBody>
          <a:bodyPr/>
          <a:lstStyle/>
          <a:p>
            <a:r>
              <a:rPr lang="en-US"/>
              <a:t>380</a:t>
            </a:r>
          </a:p>
        </p:txBody>
      </p:sp>
    </p:spTree>
    <p:extLst>
      <p:ext uri="{BB962C8B-B14F-4D97-AF65-F5344CB8AC3E}">
        <p14:creationId xmlns:p14="http://schemas.microsoft.com/office/powerpoint/2010/main" val="1588978489"/>
      </p:ext>
    </p:extLst>
  </p:cSld>
  <p:clrMapOvr>
    <a:masterClrMapping/>
  </p:clrMapOvr>
</p:sld>
</file>

<file path=ppt/theme/theme1.xml><?xml version="1.0" encoding="utf-8"?>
<a:theme xmlns:a="http://schemas.openxmlformats.org/drawingml/2006/main" name="Title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tart Slides">
  <a:themeElements>
    <a:clrScheme name="Ready Math">
      <a:dk1>
        <a:srgbClr val="000000"/>
      </a:dk1>
      <a:lt1>
        <a:srgbClr val="FFFFFF"/>
      </a:lt1>
      <a:dk2>
        <a:srgbClr val="17529D"/>
      </a:dk2>
      <a:lt2>
        <a:srgbClr val="E7E6E6"/>
      </a:lt2>
      <a:accent1>
        <a:srgbClr val="0071BC"/>
      </a:accent1>
      <a:accent2>
        <a:srgbClr val="CB027A"/>
      </a:accent2>
      <a:accent3>
        <a:srgbClr val="008239"/>
      </a:accent3>
      <a:accent4>
        <a:srgbClr val="6D005E"/>
      </a:accent4>
      <a:accent5>
        <a:srgbClr val="4572C3"/>
      </a:accent5>
      <a:accent6>
        <a:srgbClr val="EB5102"/>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evelop Slides">
  <a:themeElements>
    <a:clrScheme name="RCM">
      <a:dk1>
        <a:srgbClr val="000000"/>
      </a:dk1>
      <a:lt1>
        <a:srgbClr val="FFFFFF"/>
      </a:lt1>
      <a:dk2>
        <a:srgbClr val="44546A"/>
      </a:dk2>
      <a:lt2>
        <a:srgbClr val="E7E6E6"/>
      </a:lt2>
      <a:accent1>
        <a:srgbClr val="A6A6A6"/>
      </a:accent1>
      <a:accent2>
        <a:srgbClr val="2D5786"/>
      </a:accent2>
      <a:accent3>
        <a:srgbClr val="5D9C42"/>
      </a:accent3>
      <a:accent4>
        <a:srgbClr val="0E64B4"/>
      </a:accent4>
      <a:accent5>
        <a:srgbClr val="E1E9F5"/>
      </a:accent5>
      <a:accent6>
        <a:srgbClr val="CDE7D4"/>
      </a:accent6>
      <a:hlink>
        <a:srgbClr val="F9D8BF"/>
      </a:hlink>
      <a:folHlink>
        <a:srgbClr val="F4CEC3"/>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onnect to Culture">
  <a:themeElements>
    <a:clrScheme name="Ready Math">
      <a:dk1>
        <a:srgbClr val="000000"/>
      </a:dk1>
      <a:lt1>
        <a:srgbClr val="FFFFFF"/>
      </a:lt1>
      <a:dk2>
        <a:srgbClr val="17529D"/>
      </a:dk2>
      <a:lt2>
        <a:srgbClr val="E7E6E6"/>
      </a:lt2>
      <a:accent1>
        <a:srgbClr val="0071BC"/>
      </a:accent1>
      <a:accent2>
        <a:srgbClr val="CB027A"/>
      </a:accent2>
      <a:accent3>
        <a:srgbClr val="008239"/>
      </a:accent3>
      <a:accent4>
        <a:srgbClr val="6D005E"/>
      </a:accent4>
      <a:accent5>
        <a:srgbClr val="4572C3"/>
      </a:accent5>
      <a:accent6>
        <a:srgbClr val="EB5102"/>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Practice Slides">
  <a:themeElements>
    <a:clrScheme name="RCM">
      <a:dk1>
        <a:srgbClr val="000000"/>
      </a:dk1>
      <a:lt1>
        <a:srgbClr val="FFFFFF"/>
      </a:lt1>
      <a:dk2>
        <a:srgbClr val="44546A"/>
      </a:dk2>
      <a:lt2>
        <a:srgbClr val="E7E6E6"/>
      </a:lt2>
      <a:accent1>
        <a:srgbClr val="A6A6A6"/>
      </a:accent1>
      <a:accent2>
        <a:srgbClr val="2D5786"/>
      </a:accent2>
      <a:accent3>
        <a:srgbClr val="5D9C42"/>
      </a:accent3>
      <a:accent4>
        <a:srgbClr val="0E64B4"/>
      </a:accent4>
      <a:accent5>
        <a:srgbClr val="E1E9F5"/>
      </a:accent5>
      <a:accent6>
        <a:srgbClr val="CDE7D4"/>
      </a:accent6>
      <a:hlink>
        <a:srgbClr val="F9D8BF"/>
      </a:hlink>
      <a:folHlink>
        <a:srgbClr val="F4CEC3"/>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Appendix">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F1459B73A0067488B239B2E6963E3CD" ma:contentTypeVersion="19" ma:contentTypeDescription="Create a new document." ma:contentTypeScope="" ma:versionID="6d5c03cdf98e3a5ed4cc5fb44d4f7fc1">
  <xsd:schema xmlns:xsd="http://www.w3.org/2001/XMLSchema" xmlns:xs="http://www.w3.org/2001/XMLSchema" xmlns:p="http://schemas.microsoft.com/office/2006/metadata/properties" xmlns:ns1="http://schemas.microsoft.com/sharepoint/v3" xmlns:ns2="cc621c4b-eaca-4bd6-8859-1c1ea05972c6" xmlns:ns3="031d766f-b14e-4c0e-af7a-21ee3738300f" targetNamespace="http://schemas.microsoft.com/office/2006/metadata/properties" ma:root="true" ma:fieldsID="41ff884c7141779798b915c4ccc1e364" ns1:_="" ns2:_="" ns3:_="">
    <xsd:import namespace="http://schemas.microsoft.com/sharepoint/v3"/>
    <xsd:import namespace="cc621c4b-eaca-4bd6-8859-1c1ea05972c6"/>
    <xsd:import namespace="031d766f-b14e-4c0e-af7a-21ee3738300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1:_ip_UnifiedCompliancePolicyProperties" minOccurs="0"/>
                <xsd:element ref="ns1:_ip_UnifiedCompliancePolicyUIAction"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621c4b-eaca-4bd6-8859-1c1ea05972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ddc6715-9392-4c7b-b038-9c308e5b143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31d766f-b14e-4c0e-af7a-21ee3738300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259a07e1-635c-4dc3-af17-f8dfbdb3d077}" ma:internalName="TaxCatchAll" ma:showField="CatchAllData" ma:web="031d766f-b14e-4c0e-af7a-21ee373830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031d766f-b14e-4c0e-af7a-21ee3738300f" xsi:nil="true"/>
    <lcf76f155ced4ddcb4097134ff3c332f xmlns="cc621c4b-eaca-4bd6-8859-1c1ea05972c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E15E77D-10C0-46D6-80BE-C24706CFF18F}">
  <ds:schemaRefs>
    <ds:schemaRef ds:uri="http://schemas.microsoft.com/sharepoint/v3/contenttype/forms"/>
  </ds:schemaRefs>
</ds:datastoreItem>
</file>

<file path=customXml/itemProps2.xml><?xml version="1.0" encoding="utf-8"?>
<ds:datastoreItem xmlns:ds="http://schemas.openxmlformats.org/officeDocument/2006/customXml" ds:itemID="{953016BF-8E25-4504-BCD6-B46AD12760DD}">
  <ds:schemaRefs>
    <ds:schemaRef ds:uri="031d766f-b14e-4c0e-af7a-21ee3738300f"/>
    <ds:schemaRef ds:uri="cc621c4b-eaca-4bd6-8859-1c1ea05972c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E831CA6-C77B-4385-AB0E-ECE5C454CB55}">
  <ds:schemaRefs>
    <ds:schemaRef ds:uri="031d766f-b14e-4c0e-af7a-21ee3738300f"/>
    <ds:schemaRef ds:uri="cc621c4b-eaca-4bd6-8859-1c1ea05972c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33</Slides>
  <Notes>24</Notes>
  <HiddenSlides>0</HiddenSlides>
  <ScaleCrop>false</ScaleCrop>
  <HeadingPairs>
    <vt:vector size="4" baseType="variant">
      <vt:variant>
        <vt:lpstr>Theme</vt:lpstr>
      </vt:variant>
      <vt:variant>
        <vt:i4>6</vt:i4>
      </vt:variant>
      <vt:variant>
        <vt:lpstr>Slide Titles</vt:lpstr>
      </vt:variant>
      <vt:variant>
        <vt:i4>33</vt:i4>
      </vt:variant>
    </vt:vector>
  </HeadingPairs>
  <TitlesOfParts>
    <vt:vector size="39" baseType="lpstr">
      <vt:lpstr>Title Slide</vt:lpstr>
      <vt:lpstr>Start Slides</vt:lpstr>
      <vt:lpstr>Develop Slides</vt:lpstr>
      <vt:lpstr>Connect to Culture</vt:lpstr>
      <vt:lpstr>Practice Slides</vt:lpstr>
      <vt:lpstr>Appendix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Yu</dc:creator>
  <cp:revision>1</cp:revision>
  <dcterms:created xsi:type="dcterms:W3CDTF">2020-04-30T18:18:26Z</dcterms:created>
  <dcterms:modified xsi:type="dcterms:W3CDTF">2022-08-24T16:59:11Z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0x010100CF1459B73A0067488B239B2E6963E3CD</vt:lpwstr>
  </property>
  <property fmtid="{D5CDD505-2E9C-101B-9397-08002B2CF9AE}" pid="3" name="MediaServiceImageTags">
    <vt:lpwstr/>
  </property>
</Properties>
</file>