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47" r:id="rId5"/>
    <p:sldMasterId id="2147483790" r:id="rId6"/>
    <p:sldMasterId id="2147483842" r:id="rId7"/>
    <p:sldMasterId id="2147483764" r:id="rId8"/>
    <p:sldMasterId id="2147483845" r:id="rId9"/>
  </p:sldMasterIdLst>
  <p:notesMasterIdLst>
    <p:notesMasterId r:id="rId42"/>
  </p:notesMasterIdLst>
  <p:handoutMasterIdLst>
    <p:handoutMasterId r:id="rId43"/>
  </p:handoutMasterIdLst>
  <p:sldIdLst>
    <p:sldId id="282" r:id="rId10"/>
    <p:sldId id="306" r:id="rId11"/>
    <p:sldId id="284" r:id="rId12"/>
    <p:sldId id="285" r:id="rId13"/>
    <p:sldId id="286" r:id="rId14"/>
    <p:sldId id="287" r:id="rId15"/>
    <p:sldId id="288" r:id="rId16"/>
    <p:sldId id="289" r:id="rId17"/>
    <p:sldId id="291" r:id="rId18"/>
    <p:sldId id="292" r:id="rId19"/>
    <p:sldId id="293" r:id="rId20"/>
    <p:sldId id="294" r:id="rId21"/>
    <p:sldId id="295" r:id="rId22"/>
    <p:sldId id="296" r:id="rId23"/>
    <p:sldId id="298" r:id="rId24"/>
    <p:sldId id="297" r:id="rId25"/>
    <p:sldId id="305" r:id="rId26"/>
    <p:sldId id="300" r:id="rId27"/>
    <p:sldId id="301" r:id="rId28"/>
    <p:sldId id="302" r:id="rId29"/>
    <p:sldId id="303" r:id="rId30"/>
    <p:sldId id="304" r:id="rId31"/>
    <p:sldId id="337" r:id="rId32"/>
    <p:sldId id="338" r:id="rId33"/>
    <p:sldId id="339" r:id="rId34"/>
    <p:sldId id="340" r:id="rId35"/>
    <p:sldId id="341" r:id="rId36"/>
    <p:sldId id="342" r:id="rId37"/>
    <p:sldId id="343" r:id="rId38"/>
    <p:sldId id="344" r:id="rId39"/>
    <p:sldId id="345" r:id="rId40"/>
    <p:sldId id="34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8ED9B5-89B2-484E-A952-ED472A6AE586}">
          <p14:sldIdLst>
            <p14:sldId id="282"/>
            <p14:sldId id="306"/>
            <p14:sldId id="284"/>
            <p14:sldId id="285"/>
            <p14:sldId id="286"/>
            <p14:sldId id="287"/>
            <p14:sldId id="288"/>
            <p14:sldId id="289"/>
            <p14:sldId id="291"/>
            <p14:sldId id="292"/>
            <p14:sldId id="293"/>
            <p14:sldId id="294"/>
            <p14:sldId id="295"/>
            <p14:sldId id="296"/>
            <p14:sldId id="298"/>
            <p14:sldId id="297"/>
            <p14:sldId id="305"/>
            <p14:sldId id="300"/>
            <p14:sldId id="301"/>
            <p14:sldId id="302"/>
            <p14:sldId id="303"/>
            <p14:sldId id="304"/>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2" pos="5496" userDrawn="1">
          <p15:clr>
            <a:srgbClr val="A4A3A4"/>
          </p15:clr>
        </p15:guide>
        <p15:guide id="5" orient="horz" pos="3960" userDrawn="1">
          <p15:clr>
            <a:srgbClr val="A4A3A4"/>
          </p15:clr>
        </p15:guide>
        <p15:guide id="7" orient="horz" pos="2160" userDrawn="1">
          <p15:clr>
            <a:srgbClr val="A4A3A4"/>
          </p15:clr>
        </p15:guide>
        <p15:guide id="8" pos="264" userDrawn="1">
          <p15:clr>
            <a:srgbClr val="A4A3A4"/>
          </p15:clr>
        </p15:guide>
        <p15:guide id="9" pos="2880" userDrawn="1">
          <p15:clr>
            <a:srgbClr val="A4A3A4"/>
          </p15:clr>
        </p15:guide>
        <p15:guide id="10" pos="480" userDrawn="1">
          <p15:clr>
            <a:srgbClr val="A4A3A4"/>
          </p15:clr>
        </p15:guide>
        <p15:guide id="11" orient="horz" pos="14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85C19-EE78-8A30-0BC8-868F6D10C8EE}" name="Nancy Roth" initials="NR" userId="S::nroth@cainc.com::391db13c-3ac9-48df-864c-657acdeb27c0" providerId="AD"/>
  <p188:author id="{A26E5CE3-8352-BC24-C38B-FF6A3E45B930}" name="Jennifer Sampson" initials="JS" userId="S::jsampson@cainc.com::2579ba35-8a5c-4c02-8976-9d573043ee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ED1A33"/>
    <a:srgbClr val="2A5688"/>
    <a:srgbClr val="E67325"/>
    <a:srgbClr val="18558E"/>
    <a:srgbClr val="A4C0E4"/>
    <a:srgbClr val="0071BC"/>
    <a:srgbClr val="B6D494"/>
    <a:srgbClr val="FFFFED"/>
    <a:srgbClr val="2F5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55AEE-CFE7-0942-B283-94E4ADFA50AC}" v="7" dt="2022-08-24T05:06:30.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5496"/>
        <p:guide orient="horz" pos="3960"/>
        <p:guide orient="horz" pos="2160"/>
        <p:guide pos="264"/>
        <p:guide pos="2880"/>
        <p:guide pos="480"/>
        <p:guide orient="horz" pos="1464"/>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 Xiong" userId="c47461fb-4be0-4fd4-9a8c-1346a407027a" providerId="ADAL" clId="{0CE55AEE-CFE7-0942-B283-94E4ADFA50AC}"/>
    <pc:docChg chg="modMainMaster">
      <pc:chgData name="Chia Xiong" userId="c47461fb-4be0-4fd4-9a8c-1346a407027a" providerId="ADAL" clId="{0CE55AEE-CFE7-0942-B283-94E4ADFA50AC}" dt="2022-08-24T05:06:30.198" v="6" actId="14100"/>
      <pc:docMkLst>
        <pc:docMk/>
      </pc:docMkLst>
      <pc:sldMasterChg chg="modSldLayout">
        <pc:chgData name="Chia Xiong" userId="c47461fb-4be0-4fd4-9a8c-1346a407027a" providerId="ADAL" clId="{0CE55AEE-CFE7-0942-B283-94E4ADFA50AC}" dt="2022-08-24T05:06:30.198" v="6" actId="14100"/>
        <pc:sldMasterMkLst>
          <pc:docMk/>
          <pc:sldMasterMk cId="539651014" sldId="2147483703"/>
        </pc:sldMasterMkLst>
        <pc:sldLayoutChg chg="addSp modSp mod">
          <pc:chgData name="Chia Xiong" userId="c47461fb-4be0-4fd4-9a8c-1346a407027a" providerId="ADAL" clId="{0CE55AEE-CFE7-0942-B283-94E4ADFA50AC}" dt="2022-08-24T05:06:30.198" v="6" actId="14100"/>
          <pc:sldLayoutMkLst>
            <pc:docMk/>
            <pc:sldMasterMk cId="539651014" sldId="2147483703"/>
            <pc:sldLayoutMk cId="3348876503" sldId="2147483746"/>
          </pc:sldLayoutMkLst>
          <pc:spChg chg="add mod">
            <ac:chgData name="Chia Xiong" userId="c47461fb-4be0-4fd4-9a8c-1346a407027a" providerId="ADAL" clId="{0CE55AEE-CFE7-0942-B283-94E4ADFA50AC}" dt="2022-08-24T05:06:20.704" v="0"/>
            <ac:spMkLst>
              <pc:docMk/>
              <pc:sldMasterMk cId="539651014" sldId="2147483703"/>
              <pc:sldLayoutMk cId="3348876503" sldId="2147483746"/>
              <ac:spMk id="2" creationId="{415943AE-3D14-C86E-F240-EF610A18FF4F}"/>
            </ac:spMkLst>
          </pc:spChg>
          <pc:spChg chg="mod">
            <ac:chgData name="Chia Xiong" userId="c47461fb-4be0-4fd4-9a8c-1346a407027a" providerId="ADAL" clId="{0CE55AEE-CFE7-0942-B283-94E4ADFA50AC}" dt="2022-08-24T05:06:30.198" v="6" actId="14100"/>
            <ac:spMkLst>
              <pc:docMk/>
              <pc:sldMasterMk cId="539651014" sldId="2147483703"/>
              <pc:sldLayoutMk cId="3348876503" sldId="2147483746"/>
              <ac:spMk id="10" creationId="{325AA599-54DE-1848-B994-400C6C0B1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8/23/2022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8/23/2022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a:solidFill>
                  <a:schemeClr val="tx1"/>
                </a:solidFill>
                <a:effectLst/>
                <a:latin typeface="Calibri" panose="020F0502020204030204" pitchFamily="34" charset="0"/>
                <a:ea typeface="+mn-ea"/>
                <a:cs typeface="Calibri" panose="020F0502020204030204" pitchFamily="34" charset="0"/>
              </a:rPr>
              <a:t>Develop</a:t>
            </a:r>
            <a:r>
              <a:rPr lang="en-US" sz="1200" kern="1200">
                <a:solidFill>
                  <a:schemeClr val="tx1"/>
                </a:solidFill>
                <a:effectLst/>
                <a:latin typeface="Calibri" panose="020F0502020204030204" pitchFamily="34" charset="0"/>
                <a:ea typeface="+mn-ea"/>
                <a:cs typeface="Calibri" panose="020F0502020204030204" pitchFamily="34" charset="0"/>
              </a:rPr>
              <a:t> strategies for adding fractions with like denominators.</a:t>
            </a:r>
          </a:p>
          <a:p>
            <a:pPr marL="171450" indent="-171450">
              <a:buFont typeface="Arial" panose="020B0604020202020204" pitchFamily="34" charset="0"/>
              <a:buChar char="•"/>
            </a:pPr>
            <a:r>
              <a:rPr lang="en-US" sz="1200" b="1" kern="1200">
                <a:solidFill>
                  <a:schemeClr val="tx1"/>
                </a:solidFill>
                <a:effectLst/>
                <a:latin typeface="Calibri" panose="020F0502020204030204" pitchFamily="34" charset="0"/>
                <a:ea typeface="+mn-ea"/>
                <a:cs typeface="Calibri" panose="020F0502020204030204" pitchFamily="34" charset="0"/>
              </a:rPr>
              <a:t>Recognize</a:t>
            </a:r>
            <a:r>
              <a:rPr lang="en-US" sz="1200" kern="1200">
                <a:solidFill>
                  <a:schemeClr val="tx1"/>
                </a:solidFill>
                <a:effectLst/>
                <a:latin typeface="Calibri" panose="020F0502020204030204" pitchFamily="34" charset="0"/>
                <a:ea typeface="+mn-ea"/>
                <a:cs typeface="Calibri" panose="020F0502020204030204" pitchFamily="34" charset="0"/>
              </a:rPr>
              <a:t> that adding fractions with like denominators is adding parts from the same whole: the numerators (parts) are added and the denominator (whole) does not change.</a:t>
            </a:r>
          </a:p>
          <a:p>
            <a:pPr marL="171450" indent="-171450">
              <a:buFont typeface="Arial" panose="020B0604020202020204" pitchFamily="34" charset="0"/>
              <a:buChar char="•"/>
            </a:pP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Error Alert </a:t>
            </a:r>
            <a:r>
              <a:rPr lang="en-US" sz="1200" kern="120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add instead of subtracting or vice versa.</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add or subtract denominators.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interpret units on the number line incorrectly.</a:t>
            </a: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Tree>
    <p:extLst>
      <p:ext uri="{BB962C8B-B14F-4D97-AF65-F5344CB8AC3E}">
        <p14:creationId xmlns:p14="http://schemas.microsoft.com/office/powerpoint/2010/main" val="4011134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Tell students that problem 4 will prepare them to provide the explanation required in problem 6.</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Be sure students understand that the problem is asking them to represent the same equation twice: once with words and once with fractions.</a:t>
            </a:r>
          </a:p>
          <a:p>
            <a:endParaRPr lang="en-US" sz="1200" b="1"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ASK </a:t>
            </a:r>
            <a:r>
              <a:rPr lang="en-US" sz="1200" i="1" kern="1200">
                <a:solidFill>
                  <a:schemeClr val="tx1"/>
                </a:solidFill>
                <a:effectLst/>
                <a:latin typeface="Calibri" panose="020F0502020204030204" pitchFamily="34" charset="0"/>
                <a:ea typeface="+mn-ea"/>
                <a:cs typeface="Calibri" panose="020F0502020204030204" pitchFamily="34" charset="0"/>
              </a:rPr>
              <a:t>What part of the problem do each of the fractions in the equations show?</a:t>
            </a:r>
          </a:p>
          <a:p>
            <a:endParaRPr lang="en-US" sz="1200" i="1"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LISTEN FOR </a:t>
            </a:r>
            <a:r>
              <a:rPr lang="en-US" sz="1200" kern="1200">
                <a:solidFill>
                  <a:schemeClr val="tx1"/>
                </a:solidFill>
                <a:effectLst/>
                <a:latin typeface="Calibri" panose="020F0502020204030204" pitchFamily="34" charset="0"/>
                <a:ea typeface="+mn-ea"/>
                <a:cs typeface="Calibri" panose="020F0502020204030204" pitchFamily="34" charset="0"/>
              </a:rPr>
              <a:t>3/10 is the fraction of the fence Francisca paints. 4/10 is the fraction </a:t>
            </a:r>
            <a:r>
              <a:rPr lang="en-US" sz="1200" kern="1200" err="1">
                <a:solidFill>
                  <a:schemeClr val="tx1"/>
                </a:solidFill>
                <a:effectLst/>
                <a:latin typeface="Calibri" panose="020F0502020204030204" pitchFamily="34" charset="0"/>
                <a:ea typeface="+mn-ea"/>
                <a:cs typeface="Calibri" panose="020F0502020204030204" pitchFamily="34" charset="0"/>
              </a:rPr>
              <a:t>Nahele</a:t>
            </a:r>
            <a:r>
              <a:rPr lang="en-US" sz="1200" kern="1200">
                <a:solidFill>
                  <a:schemeClr val="tx1"/>
                </a:solidFill>
                <a:effectLst/>
                <a:latin typeface="Calibri" panose="020F0502020204030204" pitchFamily="34" charset="0"/>
                <a:ea typeface="+mn-ea"/>
                <a:cs typeface="Calibri" panose="020F0502020204030204" pitchFamily="34" charset="0"/>
              </a:rPr>
              <a:t> paints. 7/10 is the fraction they paint altogether.</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ASK</a:t>
            </a:r>
            <a:r>
              <a:rPr lang="en-US" sz="1200" kern="1200">
                <a:solidFill>
                  <a:schemeClr val="tx1"/>
                </a:solidFill>
                <a:effectLst/>
                <a:latin typeface="Calibri" panose="020F0502020204030204" pitchFamily="34" charset="0"/>
                <a:ea typeface="+mn-ea"/>
                <a:cs typeface="Calibri" panose="020F0502020204030204" pitchFamily="34" charset="0"/>
              </a:rPr>
              <a:t> </a:t>
            </a:r>
            <a:r>
              <a:rPr lang="en-US" sz="1200" i="1" kern="1200">
                <a:solidFill>
                  <a:schemeClr val="tx1"/>
                </a:solidFill>
                <a:effectLst/>
                <a:latin typeface="Calibri" panose="020F0502020204030204" pitchFamily="34" charset="0"/>
                <a:ea typeface="+mn-ea"/>
                <a:cs typeface="Calibri" panose="020F0502020204030204" pitchFamily="34" charset="0"/>
              </a:rPr>
              <a:t>What is the same about the two equations?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LISTEN FOR </a:t>
            </a:r>
            <a:r>
              <a:rPr lang="en-US" sz="1200" kern="1200">
                <a:solidFill>
                  <a:schemeClr val="tx1"/>
                </a:solidFill>
                <a:effectLst/>
                <a:latin typeface="Calibri" panose="020F0502020204030204" pitchFamily="34" charset="0"/>
                <a:ea typeface="+mn-ea"/>
                <a:cs typeface="Calibri" panose="020F0502020204030204" pitchFamily="34" charset="0"/>
              </a:rPr>
              <a:t>The numerators, 3, 4, and 7, are numbers in each equation; the denominators are words in one equation and numbers in the other.</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ASK</a:t>
            </a:r>
            <a:r>
              <a:rPr lang="en-US" sz="1200" kern="1200">
                <a:solidFill>
                  <a:schemeClr val="tx1"/>
                </a:solidFill>
                <a:effectLst/>
                <a:latin typeface="Calibri" panose="020F0502020204030204" pitchFamily="34" charset="0"/>
                <a:ea typeface="+mn-ea"/>
                <a:cs typeface="Calibri" panose="020F0502020204030204" pitchFamily="34" charset="0"/>
              </a:rPr>
              <a:t> </a:t>
            </a:r>
            <a:r>
              <a:rPr lang="en-US" sz="1200" i="1" kern="1200">
                <a:solidFill>
                  <a:schemeClr val="tx1"/>
                </a:solidFill>
                <a:effectLst/>
                <a:latin typeface="Calibri" panose="020F0502020204030204" pitchFamily="34" charset="0"/>
                <a:ea typeface="+mn-ea"/>
                <a:cs typeface="Calibri" panose="020F0502020204030204" pitchFamily="34" charset="0"/>
              </a:rPr>
              <a:t>How could you predict if the sum of 3/10 and 5/10 is greater than or less than the sum of 3/10 and 4/10 without doing the computation?</a:t>
            </a:r>
          </a:p>
          <a:p>
            <a:endParaRPr lang="en-US" sz="1200" b="1"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LISTEN FOR </a:t>
            </a:r>
            <a:r>
              <a:rPr lang="en-US" sz="1200" kern="1200">
                <a:solidFill>
                  <a:schemeClr val="tx1"/>
                </a:solidFill>
                <a:effectLst/>
                <a:latin typeface="Calibri" panose="020F0502020204030204" pitchFamily="34" charset="0"/>
                <a:ea typeface="+mn-ea"/>
                <a:cs typeface="Calibri" panose="020F0502020204030204" pitchFamily="34" charset="0"/>
              </a:rPr>
              <a:t>I think it is greater because 3/10 is the same in both problems, but 5/10 is greater than 4/10.</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Explain that problem 5 is asking about adding two different fractions not shown in the fence problem.</a:t>
            </a: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Tree>
    <p:extLst>
      <p:ext uri="{BB962C8B-B14F-4D97-AF65-F5344CB8AC3E}">
        <p14:creationId xmlns:p14="http://schemas.microsoft.com/office/powerpoint/2010/main" val="311875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Look for the idea that you add the numerators and keep the same denominator because the size of the parts does not change when you add them.</a:t>
            </a:r>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Tree>
    <p:extLst>
      <p:ext uri="{BB962C8B-B14F-4D97-AF65-F5344CB8AC3E}">
        <p14:creationId xmlns:p14="http://schemas.microsoft.com/office/powerpoint/2010/main" val="33595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Have all students focus on the strategies used to solve this problem. If time allows, have students share their responses with a partner.</a:t>
            </a:r>
          </a:p>
        </p:txBody>
      </p:sp>
      <p:sp>
        <p:nvSpPr>
          <p:cNvPr id="4" name="Slide Number Placeholder 3"/>
          <p:cNvSpPr>
            <a:spLocks noGrp="1"/>
          </p:cNvSpPr>
          <p:nvPr>
            <p:ph type="sldNum" sz="quarter" idx="5"/>
          </p:nvPr>
        </p:nvSpPr>
        <p:spPr/>
        <p:txBody>
          <a:bodyPr/>
          <a:lstStyle/>
          <a:p>
            <a:fld id="{F8681064-F962-A14C-9936-35D1D2D1163F}" type="slidenum">
              <a:rPr lang="en-US" smtClean="0"/>
              <a:t>13</a:t>
            </a:fld>
            <a:endParaRPr lang="en-US"/>
          </a:p>
        </p:txBody>
      </p:sp>
    </p:spTree>
    <p:extLst>
      <p:ext uri="{BB962C8B-B14F-4D97-AF65-F5344CB8AC3E}">
        <p14:creationId xmlns:p14="http://schemas.microsoft.com/office/powerpoint/2010/main" val="2023204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Connect to Culture </a:t>
            </a:r>
            <a:r>
              <a:rPr lang="en-US" sz="1200" kern="1200">
                <a:solidFill>
                  <a:schemeClr val="tx1"/>
                </a:solidFill>
                <a:effectLst/>
                <a:latin typeface="Calibri" panose="020F0502020204030204" pitchFamily="34" charset="0"/>
                <a:ea typeface="+mn-ea"/>
                <a:cs typeface="Calibri" panose="020F0502020204030204" pitchFamily="34" charset="0"/>
              </a:rPr>
              <a:t>(Teacher’s Guide page 412a)</a:t>
            </a:r>
          </a:p>
          <a:p>
            <a:r>
              <a:rPr lang="en-US" sz="1200" kern="1200">
                <a:solidFill>
                  <a:schemeClr val="tx1"/>
                </a:solidFill>
                <a:effectLst/>
                <a:latin typeface="Calibri" panose="020F0502020204030204" pitchFamily="34" charset="0"/>
                <a:ea typeface="+mn-ea"/>
                <a:cs typeface="Calibri" panose="020F0502020204030204" pitchFamily="34" charset="0"/>
              </a:rPr>
              <a:t>Engage students in sharing what they know about the context before you add the information given here.</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mn-lt"/>
                <a:ea typeface="+mn-ea"/>
                <a:cs typeface="+mn-cs"/>
              </a:rPr>
              <a:t>A </a:t>
            </a:r>
            <a:r>
              <a:rPr lang="en-US" sz="1200" kern="1200" err="1">
                <a:solidFill>
                  <a:schemeClr val="tx1"/>
                </a:solidFill>
                <a:effectLst/>
                <a:latin typeface="+mn-lt"/>
                <a:ea typeface="+mn-ea"/>
                <a:cs typeface="+mn-cs"/>
              </a:rPr>
              <a:t>Tsikuri</a:t>
            </a:r>
            <a:r>
              <a:rPr lang="en-US" sz="1200" kern="1200">
                <a:solidFill>
                  <a:schemeClr val="tx1"/>
                </a:solidFill>
                <a:effectLst/>
                <a:latin typeface="+mn-lt"/>
                <a:ea typeface="+mn-ea"/>
                <a:cs typeface="+mn-cs"/>
              </a:rPr>
              <a:t> (see KOO </a:t>
            </a:r>
            <a:r>
              <a:rPr lang="en-US" sz="1200" kern="1200" err="1">
                <a:solidFill>
                  <a:schemeClr val="tx1"/>
                </a:solidFill>
                <a:effectLst/>
                <a:latin typeface="+mn-lt"/>
                <a:ea typeface="+mn-ea"/>
                <a:cs typeface="+mn-cs"/>
              </a:rPr>
              <a:t>ree</a:t>
            </a:r>
            <a:r>
              <a:rPr lang="en-US" sz="1200" kern="1200">
                <a:solidFill>
                  <a:schemeClr val="tx1"/>
                </a:solidFill>
                <a:effectLst/>
                <a:latin typeface="+mn-lt"/>
                <a:ea typeface="+mn-ea"/>
                <a:cs typeface="+mn-cs"/>
              </a:rPr>
              <a:t>) is made by weaving string or yarn across two crossed sticks. The design originated with the Huichol (wee CHOHL) peoples in northwestern Mexico and symbolizes </a:t>
            </a:r>
            <a:r>
              <a:rPr lang="en-US" sz="1200" i="1" kern="1200">
                <a:solidFill>
                  <a:schemeClr val="tx1"/>
                </a:solidFill>
                <a:effectLst/>
                <a:latin typeface="+mn-lt"/>
                <a:ea typeface="+mn-ea"/>
                <a:cs typeface="+mn-cs"/>
              </a:rPr>
              <a:t>the power to see and understand things unknown</a:t>
            </a:r>
            <a:r>
              <a:rPr lang="en-US" sz="1200" kern="1200">
                <a:solidFill>
                  <a:schemeClr val="tx1"/>
                </a:solidFill>
                <a:effectLst/>
                <a:latin typeface="+mn-lt"/>
                <a:ea typeface="+mn-ea"/>
                <a:cs typeface="+mn-cs"/>
              </a:rPr>
              <a:t>. The four points represent earth, air, fire, and water. Ask students if they have ever made or seen a </a:t>
            </a:r>
            <a:r>
              <a:rPr lang="en-US" sz="1200" kern="1200" err="1">
                <a:solidFill>
                  <a:schemeClr val="tx1"/>
                </a:solidFill>
                <a:effectLst/>
                <a:latin typeface="+mn-lt"/>
                <a:ea typeface="+mn-ea"/>
                <a:cs typeface="+mn-cs"/>
              </a:rPr>
              <a:t>Tsikuri</a:t>
            </a:r>
            <a:r>
              <a:rPr lang="en-US" sz="120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F8681064-F962-A14C-9936-35D1D2D1163F}" type="slidenum">
              <a:rPr lang="en-US" smtClean="0"/>
              <a:t>15</a:t>
            </a:fld>
            <a:endParaRPr lang="en-US"/>
          </a:p>
        </p:txBody>
      </p:sp>
    </p:spTree>
    <p:extLst>
      <p:ext uri="{BB962C8B-B14F-4D97-AF65-F5344CB8AC3E}">
        <p14:creationId xmlns:p14="http://schemas.microsoft.com/office/powerpoint/2010/main" val="3667732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Students’ solutions should indicate understanding of:</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adding, or joining, parts that refer to the same whole</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accurate use of visual fraction models or equations to represent the problem</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Error Alert If</a:t>
            </a:r>
            <a:r>
              <a:rPr lang="en-US" sz="1200" kern="1200">
                <a:solidFill>
                  <a:schemeClr val="tx1"/>
                </a:solidFill>
                <a:effectLst/>
                <a:latin typeface="Calibri" panose="020F0502020204030204" pitchFamily="34" charset="0"/>
                <a:ea typeface="+mn-ea"/>
                <a:cs typeface="Calibri" panose="020F0502020204030204" pitchFamily="34" charset="0"/>
              </a:rPr>
              <a:t> students’ solutions are 6/16, </a:t>
            </a:r>
            <a:r>
              <a:rPr lang="en-US" sz="1200" b="1" kern="1200">
                <a:solidFill>
                  <a:schemeClr val="tx1"/>
                </a:solidFill>
                <a:effectLst/>
                <a:latin typeface="Calibri" panose="020F0502020204030204" pitchFamily="34" charset="0"/>
                <a:ea typeface="+mn-ea"/>
                <a:cs typeface="Calibri" panose="020F0502020204030204" pitchFamily="34" charset="0"/>
              </a:rPr>
              <a:t>then</a:t>
            </a:r>
            <a:r>
              <a:rPr lang="en-US" sz="1200" kern="1200">
                <a:solidFill>
                  <a:schemeClr val="tx1"/>
                </a:solidFill>
                <a:effectLst/>
                <a:latin typeface="Calibri" panose="020F0502020204030204" pitchFamily="34" charset="0"/>
                <a:ea typeface="+mn-ea"/>
                <a:cs typeface="Calibri" panose="020F0502020204030204" pitchFamily="34" charset="0"/>
              </a:rPr>
              <a:t> review the structure of fractions to help them see that only numerators should be combined. Explain that denominators tell the kind of parts that are being added. Have them write </a:t>
            </a:r>
            <a:r>
              <a:rPr lang="en-US" sz="1200" i="1" kern="1200">
                <a:solidFill>
                  <a:schemeClr val="tx1"/>
                </a:solidFill>
                <a:effectLst/>
                <a:latin typeface="Calibri" panose="020F0502020204030204" pitchFamily="34" charset="0"/>
                <a:ea typeface="+mn-ea"/>
                <a:cs typeface="Calibri" panose="020F0502020204030204" pitchFamily="34" charset="0"/>
              </a:rPr>
              <a:t>2 apples</a:t>
            </a:r>
            <a:r>
              <a:rPr lang="en-US" sz="1200" kern="1200">
                <a:solidFill>
                  <a:schemeClr val="tx1"/>
                </a:solidFill>
                <a:effectLst/>
                <a:latin typeface="Calibri" panose="020F0502020204030204" pitchFamily="34" charset="0"/>
                <a:ea typeface="+mn-ea"/>
                <a:cs typeface="Calibri" panose="020F0502020204030204" pitchFamily="34" charset="0"/>
              </a:rPr>
              <a:t> + </a:t>
            </a:r>
            <a:r>
              <a:rPr lang="en-US" sz="1200" i="1" kern="1200">
                <a:solidFill>
                  <a:schemeClr val="tx1"/>
                </a:solidFill>
                <a:effectLst/>
                <a:latin typeface="Calibri" panose="020F0502020204030204" pitchFamily="34" charset="0"/>
                <a:ea typeface="+mn-ea"/>
                <a:cs typeface="Calibri" panose="020F0502020204030204" pitchFamily="34" charset="0"/>
              </a:rPr>
              <a:t>4 apples</a:t>
            </a:r>
            <a:r>
              <a:rPr lang="en-US" sz="1200" kern="1200">
                <a:solidFill>
                  <a:schemeClr val="tx1"/>
                </a:solidFill>
                <a:effectLst/>
                <a:latin typeface="Calibri" panose="020F0502020204030204" pitchFamily="34" charset="0"/>
                <a:ea typeface="+mn-ea"/>
                <a:cs typeface="Calibri" panose="020F0502020204030204" pitchFamily="34" charset="0"/>
              </a:rPr>
              <a:t> = </a:t>
            </a:r>
            <a:r>
              <a:rPr lang="en-US" sz="1200" i="1" kern="1200">
                <a:solidFill>
                  <a:schemeClr val="tx1"/>
                </a:solidFill>
                <a:effectLst/>
                <a:latin typeface="Calibri" panose="020F0502020204030204" pitchFamily="34" charset="0"/>
                <a:ea typeface="+mn-ea"/>
                <a:cs typeface="Calibri" panose="020F0502020204030204" pitchFamily="34" charset="0"/>
              </a:rPr>
              <a:t>6 apples</a:t>
            </a:r>
            <a:r>
              <a:rPr lang="en-US" sz="1200" kern="1200">
                <a:solidFill>
                  <a:schemeClr val="tx1"/>
                </a:solidFill>
                <a:effectLst/>
                <a:latin typeface="Calibri" panose="020F0502020204030204" pitchFamily="34" charset="0"/>
                <a:ea typeface="+mn-ea"/>
                <a:cs typeface="Calibri" panose="020F0502020204030204" pitchFamily="34" charset="0"/>
              </a:rPr>
              <a:t> on an index card and then write below it </a:t>
            </a:r>
            <a:r>
              <a:rPr lang="en-US" sz="1200" i="1" kern="1200">
                <a:solidFill>
                  <a:schemeClr val="tx1"/>
                </a:solidFill>
                <a:effectLst/>
                <a:latin typeface="Calibri" panose="020F0502020204030204" pitchFamily="34" charset="0"/>
                <a:ea typeface="+mn-ea"/>
                <a:cs typeface="Calibri" panose="020F0502020204030204" pitchFamily="34" charset="0"/>
              </a:rPr>
              <a:t>2 eighths</a:t>
            </a:r>
            <a:r>
              <a:rPr lang="en-US" sz="1200" kern="1200">
                <a:solidFill>
                  <a:schemeClr val="tx1"/>
                </a:solidFill>
                <a:effectLst/>
                <a:latin typeface="Calibri" panose="020F0502020204030204" pitchFamily="34" charset="0"/>
                <a:ea typeface="+mn-ea"/>
                <a:cs typeface="Calibri" panose="020F0502020204030204" pitchFamily="34" charset="0"/>
              </a:rPr>
              <a:t> + </a:t>
            </a:r>
            <a:r>
              <a:rPr lang="en-US" sz="1200" i="1" kern="1200">
                <a:solidFill>
                  <a:schemeClr val="tx1"/>
                </a:solidFill>
                <a:effectLst/>
                <a:latin typeface="Calibri" panose="020F0502020204030204" pitchFamily="34" charset="0"/>
                <a:ea typeface="+mn-ea"/>
                <a:cs typeface="Calibri" panose="020F0502020204030204" pitchFamily="34" charset="0"/>
              </a:rPr>
              <a:t>4 eighths</a:t>
            </a:r>
            <a:r>
              <a:rPr lang="en-US" sz="1200" kern="1200">
                <a:solidFill>
                  <a:schemeClr val="tx1"/>
                </a:solidFill>
                <a:effectLst/>
                <a:latin typeface="Calibri" panose="020F0502020204030204" pitchFamily="34" charset="0"/>
                <a:ea typeface="+mn-ea"/>
                <a:cs typeface="Calibri" panose="020F0502020204030204" pitchFamily="34" charset="0"/>
              </a:rPr>
              <a:t> = </a:t>
            </a:r>
            <a:r>
              <a:rPr lang="en-US" sz="1200" i="1" kern="1200">
                <a:solidFill>
                  <a:schemeClr val="tx1"/>
                </a:solidFill>
                <a:effectLst/>
                <a:latin typeface="Calibri" panose="020F0502020204030204" pitchFamily="34" charset="0"/>
                <a:ea typeface="+mn-ea"/>
                <a:cs typeface="Calibri" panose="020F0502020204030204" pitchFamily="34" charset="0"/>
              </a:rPr>
              <a:t>6 eighths</a:t>
            </a:r>
            <a:r>
              <a:rPr lang="en-US" sz="1200" kern="1200">
                <a:solidFill>
                  <a:schemeClr val="tx1"/>
                </a:solidFill>
                <a:effectLst/>
                <a:latin typeface="Calibri" panose="020F0502020204030204" pitchFamily="34" charset="0"/>
                <a:ea typeface="+mn-ea"/>
                <a:cs typeface="Calibri" panose="020F0502020204030204" pitchFamily="34" charset="0"/>
              </a:rPr>
              <a:t>.</a:t>
            </a:r>
          </a:p>
        </p:txBody>
      </p:sp>
      <p:sp>
        <p:nvSpPr>
          <p:cNvPr id="4" name="Slide Number Placeholder 3"/>
          <p:cNvSpPr>
            <a:spLocks noGrp="1"/>
          </p:cNvSpPr>
          <p:nvPr>
            <p:ph type="sldNum" sz="quarter" idx="5"/>
          </p:nvPr>
        </p:nvSpPr>
        <p:spPr/>
        <p:txBody>
          <a:bodyPr/>
          <a:lstStyle/>
          <a:p>
            <a:fld id="{F8681064-F962-A14C-9936-35D1D2D1163F}" type="slidenum">
              <a:rPr lang="en-US" smtClean="0"/>
              <a:t>17</a:t>
            </a:fld>
            <a:endParaRPr lang="en-US"/>
          </a:p>
        </p:txBody>
      </p:sp>
    </p:spTree>
    <p:extLst>
      <p:ext uri="{BB962C8B-B14F-4D97-AF65-F5344CB8AC3E}">
        <p14:creationId xmlns:p14="http://schemas.microsoft.com/office/powerpoint/2010/main" val="296699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22</a:t>
            </a:fld>
            <a:endParaRPr lang="en-US"/>
          </a:p>
        </p:txBody>
      </p:sp>
    </p:spTree>
    <p:extLst>
      <p:ext uri="{BB962C8B-B14F-4D97-AF65-F5344CB8AC3E}">
        <p14:creationId xmlns:p14="http://schemas.microsoft.com/office/powerpoint/2010/main" val="394826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8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89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a:t>
            </a:r>
            <a:r>
              <a:rPr lang="en-US" b="1">
                <a:latin typeface="Arial" panose="020B0604020202020204" pitchFamily="34" charset="0"/>
                <a:cs typeface="Arial" panose="020B0604020202020204" pitchFamily="34" charset="0"/>
              </a:rPr>
              <a:t>Repeat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1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Rephrase</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05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START</a:t>
            </a:r>
            <a:r>
              <a:rPr lang="en-US" sz="1200" kern="1200">
                <a:solidFill>
                  <a:schemeClr val="tx1"/>
                </a:solidFill>
                <a:effectLst/>
                <a:latin typeface="Calibri" panose="020F0502020204030204" pitchFamily="34" charset="0"/>
                <a:ea typeface="+mn-ea"/>
                <a:cs typeface="Calibri" panose="020F0502020204030204" pitchFamily="34" charset="0"/>
              </a:rPr>
              <a:t> (Teacher’s Guide page 417)</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WHY? </a:t>
            </a:r>
            <a:r>
              <a:rPr lang="en-US" sz="1200" kern="1200">
                <a:solidFill>
                  <a:schemeClr val="tx1"/>
                </a:solidFill>
                <a:effectLst/>
                <a:latin typeface="Calibri" panose="020F0502020204030204" pitchFamily="34" charset="0"/>
                <a:ea typeface="+mn-ea"/>
                <a:cs typeface="Calibri" panose="020F0502020204030204" pitchFamily="34" charset="0"/>
              </a:rPr>
              <a:t>Support students’ facility with adding fractions by adding with unit fractions.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Consider providing sentence starters to help students express their thinking:</a:t>
            </a:r>
          </a:p>
          <a:p>
            <a:pPr marL="171450" lvl="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_______ is/are different because _______.</a:t>
            </a:r>
            <a:endParaRPr lang="en-US" sz="1200" kern="1200">
              <a:solidFill>
                <a:schemeClr val="tx1"/>
              </a:solidFill>
              <a:effectLst/>
              <a:latin typeface="Calibri" panose="020F0502020204030204" pitchFamily="34" charset="0"/>
              <a:ea typeface="+mn-ea"/>
              <a:cs typeface="Calibri" panose="020F0502020204030204" pitchFamily="34" charset="0"/>
            </a:endParaRPr>
          </a:p>
          <a:p>
            <a:pPr marL="171450" lvl="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_______ is/are the same because _______.</a:t>
            </a:r>
          </a:p>
          <a:p>
            <a:pPr marL="171450" lvl="0" indent="-171450">
              <a:buFont typeface="Arial" panose="020B0604020202020204" pitchFamily="34" charset="0"/>
              <a:buChar char="•"/>
            </a:pPr>
            <a:endParaRPr lang="en-US" sz="1200" i="1" kern="1200">
              <a:solidFill>
                <a:schemeClr val="tx1"/>
              </a:solidFill>
              <a:effectLst/>
              <a:latin typeface="Calibri" panose="020F0502020204030204" pitchFamily="34" charset="0"/>
              <a:ea typeface="+mn-ea"/>
              <a:cs typeface="Calibri" panose="020F0502020204030204" pitchFamily="34" charset="0"/>
            </a:endParaRPr>
          </a:p>
          <a:p>
            <a:pPr marL="171450" lvl="0" indent="-171450">
              <a:buFont typeface="Arial" panose="020B0604020202020204" pitchFamily="34" charset="0"/>
              <a:buChar char="•"/>
            </a:pP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Possible Solutions</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All show adding fifths.</a:t>
            </a:r>
          </a:p>
          <a:p>
            <a:r>
              <a:rPr lang="en-US" sz="1200" kern="1200">
                <a:solidFill>
                  <a:schemeClr val="tx1"/>
                </a:solidFill>
                <a:effectLst/>
                <a:latin typeface="Calibri" panose="020F0502020204030204" pitchFamily="34" charset="0"/>
                <a:ea typeface="+mn-ea"/>
                <a:cs typeface="Calibri" panose="020F0502020204030204" pitchFamily="34" charset="0"/>
              </a:rPr>
              <a:t>A, C, and D have two addends.</a:t>
            </a:r>
          </a:p>
          <a:p>
            <a:r>
              <a:rPr lang="en-US" sz="1200" kern="1200">
                <a:solidFill>
                  <a:schemeClr val="tx1"/>
                </a:solidFill>
                <a:effectLst/>
                <a:latin typeface="Calibri" panose="020F0502020204030204" pitchFamily="34" charset="0"/>
                <a:ea typeface="+mn-ea"/>
                <a:cs typeface="Calibri" panose="020F0502020204030204" pitchFamily="34" charset="0"/>
              </a:rPr>
              <a:t>B has three addends.</a:t>
            </a:r>
          </a:p>
          <a:p>
            <a:r>
              <a:rPr lang="en-US" sz="1200" kern="1200">
                <a:solidFill>
                  <a:schemeClr val="tx1"/>
                </a:solidFill>
                <a:effectLst/>
                <a:latin typeface="Calibri" panose="020F0502020204030204" pitchFamily="34" charset="0"/>
                <a:ea typeface="+mn-ea"/>
                <a:cs typeface="Calibri" panose="020F0502020204030204" pitchFamily="34" charset="0"/>
              </a:rPr>
              <a:t>A, B, and D are less than 1.</a:t>
            </a: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Tree>
    <p:extLst>
      <p:ext uri="{BB962C8B-B14F-4D97-AF65-F5344CB8AC3E}">
        <p14:creationId xmlns:p14="http://schemas.microsoft.com/office/powerpoint/2010/main" val="160217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Reword</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294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Record </a:t>
            </a:r>
            <a:r>
              <a:rPr lang="en-US" sz="1200" kern="1200">
                <a:solidFill>
                  <a:schemeClr val="tx1"/>
                </a:solidFill>
                <a:effectLst/>
                <a:latin typeface="Arial" panose="020B0604020202020204" pitchFamily="34" charset="0"/>
                <a:ea typeface="+mn-ea"/>
                <a:cs typeface="Arial" panose="020B0604020202020204" pitchFamily="34" charset="0"/>
              </a:rPr>
              <a:t>students’ ideas for reference.</a:t>
            </a:r>
            <a:r>
              <a:rPr lang="en-US">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489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2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86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503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5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Say It Another Way</a:t>
            </a:r>
          </a:p>
          <a:p>
            <a:r>
              <a:rPr lang="en-US" sz="1200" kern="1200">
                <a:solidFill>
                  <a:schemeClr val="tx1"/>
                </a:solidFill>
                <a:effectLst/>
                <a:latin typeface="Calibri" panose="020F0502020204030204" pitchFamily="34" charset="0"/>
                <a:ea typeface="+mn-ea"/>
                <a:cs typeface="Calibri" panose="020F0502020204030204" pitchFamily="34" charset="0"/>
              </a:rPr>
              <a:t>Read the problem aloud. Then ask students to paraphrase the problem. Have them explain what the fractions tell about the problem as well as what the problem asks them to find.</a:t>
            </a: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Tree>
    <p:extLst>
      <p:ext uri="{BB962C8B-B14F-4D97-AF65-F5344CB8AC3E}">
        <p14:creationId xmlns:p14="http://schemas.microsoft.com/office/powerpoint/2010/main" val="345647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4</a:t>
            </a:fld>
            <a:endParaRPr lang="en-US"/>
          </a:p>
        </p:txBody>
      </p:sp>
    </p:spTree>
    <p:extLst>
      <p:ext uri="{BB962C8B-B14F-4D97-AF65-F5344CB8AC3E}">
        <p14:creationId xmlns:p14="http://schemas.microsoft.com/office/powerpoint/2010/main" val="79025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Encourage students to use the term </a:t>
            </a:r>
            <a:r>
              <a:rPr lang="en-US" sz="1200" i="1" kern="1200">
                <a:solidFill>
                  <a:schemeClr val="tx1"/>
                </a:solidFill>
                <a:effectLst/>
                <a:latin typeface="Calibri" panose="020F0502020204030204" pitchFamily="34" charset="0"/>
                <a:ea typeface="+mn-ea"/>
                <a:cs typeface="Calibri" panose="020F0502020204030204" pitchFamily="34" charset="0"/>
              </a:rPr>
              <a:t>tenths</a:t>
            </a:r>
            <a:r>
              <a:rPr lang="en-US" sz="1200" kern="1200">
                <a:solidFill>
                  <a:schemeClr val="tx1"/>
                </a:solidFill>
                <a:effectLst/>
                <a:latin typeface="Calibri" panose="020F0502020204030204" pitchFamily="34" charset="0"/>
                <a:ea typeface="+mn-ea"/>
                <a:cs typeface="Calibri" panose="020F0502020204030204" pitchFamily="34" charset="0"/>
              </a:rPr>
              <a:t> as they discuss their solutions.</a:t>
            </a:r>
          </a:p>
          <a:p>
            <a:r>
              <a:rPr lang="en-US" sz="1200" kern="1200">
                <a:solidFill>
                  <a:schemeClr val="tx1"/>
                </a:solidFill>
                <a:effectLst/>
                <a:latin typeface="Calibri" panose="020F0502020204030204" pitchFamily="34" charset="0"/>
                <a:ea typeface="+mn-ea"/>
                <a:cs typeface="Calibri" panose="020F0502020204030204" pitchFamily="34" charset="0"/>
              </a:rPr>
              <a:t>Support as needed with questions such as:</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How did you get started?</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How would you describe your model?</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a:solidFill>
                  <a:schemeClr val="tx1"/>
                </a:solidFill>
                <a:effectLst/>
                <a:latin typeface="Calibri" panose="020F0502020204030204" pitchFamily="34" charset="0"/>
                <a:ea typeface="+mn-ea"/>
                <a:cs typeface="Calibri" panose="020F0502020204030204" pitchFamily="34" charset="0"/>
              </a:rPr>
              <a:t>Look for students who write a fraction comparing the painted parts to the unpainted parts and write 7/3, instead of comparing to the whole.</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kern="1200">
                <a:solidFill>
                  <a:schemeClr val="tx1"/>
                </a:solidFill>
                <a:effectLst/>
                <a:latin typeface="Calibri" panose="020F0502020204030204" pitchFamily="34" charset="0"/>
                <a:ea typeface="+mn-ea"/>
                <a:cs typeface="Calibri" panose="020F0502020204030204" pitchFamily="34" charset="0"/>
              </a:rPr>
              <a:t>One possible order for whole class discussion:</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physical parts showing tenths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drawings representing tenths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whole-number solutions showing that 7 out of 10 parts are painted (7/10)</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number lines marked in tenths</a:t>
            </a:r>
          </a:p>
        </p:txBody>
      </p:sp>
      <p:sp>
        <p:nvSpPr>
          <p:cNvPr id="4" name="Slide Number Placeholder 3"/>
          <p:cNvSpPr>
            <a:spLocks noGrp="1"/>
          </p:cNvSpPr>
          <p:nvPr>
            <p:ph type="sldNum" sz="quarter" idx="5"/>
          </p:nvPr>
        </p:nvSpPr>
        <p:spPr/>
        <p:txBody>
          <a:bodyPr/>
          <a:lstStyle/>
          <a:p>
            <a:fld id="{F8681064-F962-A14C-9936-35D1D2D1163F}" type="slidenum">
              <a:rPr lang="en-US" smtClean="0"/>
              <a:t>6</a:t>
            </a:fld>
            <a:endParaRPr lang="en-US"/>
          </a:p>
        </p:txBody>
      </p:sp>
    </p:spTree>
    <p:extLst>
      <p:ext uri="{BB962C8B-B14F-4D97-AF65-F5344CB8AC3E}">
        <p14:creationId xmlns:p14="http://schemas.microsoft.com/office/powerpoint/2010/main" val="346486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Call on students to share selected strategies. Recognize when students justify responses by explaining the reasons for their ideas.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a:solidFill>
                  <a:schemeClr val="tx1"/>
                </a:solidFill>
                <a:effectLst/>
                <a:latin typeface="Calibri" panose="020F0502020204030204" pitchFamily="34" charset="0"/>
                <a:ea typeface="+mn-ea"/>
                <a:cs typeface="Calibri" panose="020F0502020204030204" pitchFamily="34" charset="0"/>
              </a:rPr>
              <a:t>Compare and Connect </a:t>
            </a:r>
            <a:r>
              <a:rPr lang="en-US" sz="1200" kern="1200">
                <a:solidFill>
                  <a:schemeClr val="tx1"/>
                </a:solidFill>
                <a:effectLst/>
                <a:latin typeface="Calibri" panose="020F0502020204030204" pitchFamily="34" charset="0"/>
                <a:ea typeface="+mn-ea"/>
                <a:cs typeface="Calibri" panose="020F0502020204030204" pitchFamily="34" charset="0"/>
              </a:rPr>
              <a:t>the representations. Reword any unclear statements, or ask a student to do so.</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ASK</a:t>
            </a:r>
            <a:r>
              <a:rPr lang="en-US" sz="1200" kern="1200">
                <a:solidFill>
                  <a:schemeClr val="tx1"/>
                </a:solidFill>
                <a:effectLst/>
                <a:latin typeface="Calibri" panose="020F0502020204030204" pitchFamily="34" charset="0"/>
                <a:ea typeface="+mn-ea"/>
                <a:cs typeface="Calibri" panose="020F0502020204030204" pitchFamily="34" charset="0"/>
              </a:rPr>
              <a:t> </a:t>
            </a:r>
            <a:r>
              <a:rPr lang="en-US" sz="1200" i="1" kern="1200">
                <a:solidFill>
                  <a:schemeClr val="tx1"/>
                </a:solidFill>
                <a:effectLst/>
                <a:latin typeface="Calibri" panose="020F0502020204030204" pitchFamily="34" charset="0"/>
                <a:ea typeface="+mn-ea"/>
                <a:cs typeface="Calibri" panose="020F0502020204030204" pitchFamily="34" charset="0"/>
              </a:rPr>
              <a:t>Where does your model show the total number of equal parts in the fence? the part Francisca paints? the part </a:t>
            </a:r>
            <a:r>
              <a:rPr lang="en-US" sz="1200" i="1" kern="1200" err="1">
                <a:solidFill>
                  <a:schemeClr val="tx1"/>
                </a:solidFill>
                <a:effectLst/>
                <a:latin typeface="Calibri" panose="020F0502020204030204" pitchFamily="34" charset="0"/>
                <a:ea typeface="+mn-ea"/>
                <a:cs typeface="Calibri" panose="020F0502020204030204" pitchFamily="34" charset="0"/>
              </a:rPr>
              <a:t>Nahele</a:t>
            </a:r>
            <a:r>
              <a:rPr lang="en-US" sz="1200" i="1" kern="1200">
                <a:solidFill>
                  <a:schemeClr val="tx1"/>
                </a:solidFill>
                <a:effectLst/>
                <a:latin typeface="Calibri" panose="020F0502020204030204" pitchFamily="34" charset="0"/>
                <a:ea typeface="+mn-ea"/>
                <a:cs typeface="Calibri" panose="020F0502020204030204" pitchFamily="34" charset="0"/>
              </a:rPr>
              <a:t> paints? the total number of tenths the two friends paint?</a:t>
            </a:r>
          </a:p>
          <a:p>
            <a:endParaRPr lang="en-US" sz="1200" i="1"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LISTEN FOR </a:t>
            </a:r>
            <a:r>
              <a:rPr lang="en-US" sz="1200" kern="1200">
                <a:solidFill>
                  <a:schemeClr val="tx1"/>
                </a:solidFill>
                <a:effectLst/>
                <a:latin typeface="Calibri" panose="020F0502020204030204" pitchFamily="34" charset="0"/>
                <a:ea typeface="+mn-ea"/>
                <a:cs typeface="Calibri" panose="020F0502020204030204" pitchFamily="34" charset="0"/>
              </a:rPr>
              <a:t>Students should recognize that accurate responses include fractions with a denominator of 10 and representations that show equal parts. Responses may include 10 as the total number of equal parts, 3/10 as the part Francisca paints, 4/10 as the part </a:t>
            </a:r>
            <a:r>
              <a:rPr lang="en-US" sz="1200" kern="1200" err="1">
                <a:solidFill>
                  <a:schemeClr val="tx1"/>
                </a:solidFill>
                <a:effectLst/>
                <a:latin typeface="Calibri" panose="020F0502020204030204" pitchFamily="34" charset="0"/>
                <a:ea typeface="+mn-ea"/>
                <a:cs typeface="Calibri" panose="020F0502020204030204" pitchFamily="34" charset="0"/>
              </a:rPr>
              <a:t>Nahele</a:t>
            </a:r>
            <a:r>
              <a:rPr lang="en-US" sz="1200" kern="1200">
                <a:solidFill>
                  <a:schemeClr val="tx1"/>
                </a:solidFill>
                <a:effectLst/>
                <a:latin typeface="Calibri" panose="020F0502020204030204" pitchFamily="34" charset="0"/>
                <a:ea typeface="+mn-ea"/>
                <a:cs typeface="Calibri" panose="020F0502020204030204" pitchFamily="34" charset="0"/>
              </a:rPr>
              <a:t> paints, and 7/10 as the total number of parts both friends paint.</a:t>
            </a: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Tree>
    <p:extLst>
      <p:ext uri="{BB962C8B-B14F-4D97-AF65-F5344CB8AC3E}">
        <p14:creationId xmlns:p14="http://schemas.microsoft.com/office/powerpoint/2010/main" val="427344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For a sketch of the fence,</a:t>
            </a:r>
            <a:r>
              <a:rPr lang="en-US" sz="1200" kern="1200">
                <a:solidFill>
                  <a:schemeClr val="tx1"/>
                </a:solidFill>
                <a:effectLst/>
                <a:latin typeface="Calibri" panose="020F0502020204030204" pitchFamily="34" charset="0"/>
                <a:ea typeface="+mn-ea"/>
                <a:cs typeface="Calibri" panose="020F0502020204030204" pitchFamily="34" charset="0"/>
              </a:rPr>
              <a:t> prompt students to identify how the fence is labeled to represent the problem.</a:t>
            </a:r>
          </a:p>
          <a:p>
            <a:endParaRPr lang="en-US" sz="1200" kern="120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Is there any way that this picture is more or less helpful than the one drawn by [student name]?</a:t>
            </a:r>
          </a:p>
          <a:p>
            <a:pPr marL="171450" indent="-171450">
              <a:buFont typeface="Arial" panose="020B0604020202020204" pitchFamily="34" charset="0"/>
              <a:buChar char="•"/>
            </a:pPr>
            <a:endParaRPr lang="en-US" sz="1200" i="1" kern="120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How is it helpful that the fence has 10 boards?</a:t>
            </a: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Tree>
    <p:extLst>
      <p:ext uri="{BB962C8B-B14F-4D97-AF65-F5344CB8AC3E}">
        <p14:creationId xmlns:p14="http://schemas.microsoft.com/office/powerpoint/2010/main" val="339578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For a number line model,</a:t>
            </a:r>
            <a:r>
              <a:rPr lang="en-US" sz="1200" kern="1200">
                <a:solidFill>
                  <a:schemeClr val="tx1"/>
                </a:solidFill>
                <a:effectLst/>
                <a:latin typeface="Calibri" panose="020F0502020204030204" pitchFamily="34" charset="0"/>
                <a:ea typeface="+mn-ea"/>
                <a:cs typeface="Calibri" panose="020F0502020204030204" pitchFamily="34" charset="0"/>
              </a:rPr>
              <a:t> prompt students to identify the greatest number on the number line as well as the number of divisions.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How is the number line divided?</a:t>
            </a:r>
          </a:p>
          <a:p>
            <a:pPr marL="171450" indent="-171450">
              <a:buFont typeface="Arial" panose="020B0604020202020204" pitchFamily="34" charset="0"/>
              <a:buChar char="•"/>
            </a:pPr>
            <a:endParaRPr lang="en-US" sz="1200" i="1" kern="120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Why is it done that way?</a:t>
            </a: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Tree>
    <p:extLst>
      <p:ext uri="{BB962C8B-B14F-4D97-AF65-F5344CB8AC3E}">
        <p14:creationId xmlns:p14="http://schemas.microsoft.com/office/powerpoint/2010/main" val="1005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Check for understanding that:</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10 is the number of equal parts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3 and 4 tell how many parts each friend paints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7 is the total number of parts painted</a:t>
            </a: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Tree>
    <p:extLst>
      <p:ext uri="{BB962C8B-B14F-4D97-AF65-F5344CB8AC3E}">
        <p14:creationId xmlns:p14="http://schemas.microsoft.com/office/powerpoint/2010/main" val="1354210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73349-4AF1-864E-AC4F-795C2BD76527}"/>
              </a:ext>
            </a:extLst>
          </p:cNvPr>
          <p:cNvSpPr>
            <a:spLocks noGrp="1"/>
          </p:cNvSpPr>
          <p:nvPr>
            <p:ph type="body" sz="quarter" idx="10" hasCustomPrompt="1"/>
          </p:nvPr>
        </p:nvSpPr>
        <p:spPr>
          <a:xfrm>
            <a:off x="363592" y="579024"/>
            <a:ext cx="2258941" cy="380630"/>
          </a:xfrm>
        </p:spPr>
        <p:txBody>
          <a:bodyPr>
            <a:noAutofit/>
          </a:bodyPr>
          <a:lstStyle>
            <a:lvl1pPr marL="0" indent="0">
              <a:buNone/>
              <a:defRPr sz="2000" b="1">
                <a:latin typeface="Arial" panose="020B0604020202020204" pitchFamily="34" charset="0"/>
                <a:cs typeface="Arial" panose="020B0604020202020204" pitchFamily="34" charset="0"/>
              </a:defRPr>
            </a:lvl1pPr>
          </a:lstStyle>
          <a:p>
            <a:pPr lvl="0"/>
            <a:r>
              <a:rPr lang="en-US"/>
              <a:t>&lt;SESSION x&gt;</a:t>
            </a:r>
          </a:p>
        </p:txBody>
      </p:sp>
      <p:sp>
        <p:nvSpPr>
          <p:cNvPr id="15" name="Text Placeholder 2">
            <a:extLst>
              <a:ext uri="{FF2B5EF4-FFF2-40B4-BE49-F238E27FC236}">
                <a16:creationId xmlns:a16="http://schemas.microsoft.com/office/drawing/2014/main" id="{F2472843-56CD-8248-A1C7-CE2E50FB86A7}"/>
              </a:ext>
            </a:extLst>
          </p:cNvPr>
          <p:cNvSpPr>
            <a:spLocks noGrp="1"/>
          </p:cNvSpPr>
          <p:nvPr>
            <p:ph type="body" sz="quarter" idx="17" hasCustomPrompt="1"/>
          </p:nvPr>
        </p:nvSpPr>
        <p:spPr>
          <a:xfrm>
            <a:off x="363592" y="989479"/>
            <a:ext cx="3328732" cy="661167"/>
          </a:xfrm>
        </p:spPr>
        <p:txBody>
          <a:bodyPr>
            <a:noAutofit/>
          </a:bodyPr>
          <a:lstStyle>
            <a:lvl1pPr marL="0" indent="0">
              <a:buNone/>
              <a:defRPr sz="4500" b="1">
                <a:solidFill>
                  <a:srgbClr val="E67324"/>
                </a:solidFill>
                <a:latin typeface="Arial" panose="020B0604020202020204" pitchFamily="34" charset="0"/>
                <a:cs typeface="Arial" panose="020B0604020202020204" pitchFamily="34" charset="0"/>
              </a:defRPr>
            </a:lvl1pPr>
          </a:lstStyle>
          <a:p>
            <a:pPr lvl="0"/>
            <a:r>
              <a:rPr lang="en-US"/>
              <a:t>&lt;Session&gt;</a:t>
            </a:r>
          </a:p>
        </p:txBody>
      </p:sp>
      <p:sp>
        <p:nvSpPr>
          <p:cNvPr id="8" name="Text Placeholder 2">
            <a:extLst>
              <a:ext uri="{FF2B5EF4-FFF2-40B4-BE49-F238E27FC236}">
                <a16:creationId xmlns:a16="http://schemas.microsoft.com/office/drawing/2014/main" id="{1C13A753-1DAD-C848-BCF0-9E966FD1D022}"/>
              </a:ext>
            </a:extLst>
          </p:cNvPr>
          <p:cNvSpPr>
            <a:spLocks noGrp="1"/>
          </p:cNvSpPr>
          <p:nvPr>
            <p:ph type="body" sz="quarter" idx="11" hasCustomPrompt="1"/>
          </p:nvPr>
        </p:nvSpPr>
        <p:spPr>
          <a:xfrm>
            <a:off x="360991" y="1696985"/>
            <a:ext cx="8458200" cy="784793"/>
          </a:xfrm>
        </p:spPr>
        <p:txBody>
          <a:bodyPr>
            <a:noAutofit/>
          </a:bodyPr>
          <a:lstStyle>
            <a:lvl1pPr marL="0" indent="0">
              <a:buNone/>
              <a:defRPr sz="4800" b="1">
                <a:latin typeface="Arial" panose="020B0604020202020204" pitchFamily="34" charset="0"/>
                <a:cs typeface="Arial" panose="020B0604020202020204" pitchFamily="34" charset="0"/>
              </a:defRPr>
            </a:lvl1pPr>
          </a:lstStyle>
          <a:p>
            <a:pPr lvl="0"/>
            <a:r>
              <a:rPr lang="en-US"/>
              <a:t>&lt;Session title&gt;</a:t>
            </a:r>
          </a:p>
        </p:txBody>
      </p:sp>
      <p:sp>
        <p:nvSpPr>
          <p:cNvPr id="12" name="Text Placeholder 2">
            <a:extLst>
              <a:ext uri="{FF2B5EF4-FFF2-40B4-BE49-F238E27FC236}">
                <a16:creationId xmlns:a16="http://schemas.microsoft.com/office/drawing/2014/main" id="{09A4CE88-3AE9-474E-B912-DF168A62A620}"/>
              </a:ext>
            </a:extLst>
          </p:cNvPr>
          <p:cNvSpPr>
            <a:spLocks noGrp="1"/>
          </p:cNvSpPr>
          <p:nvPr>
            <p:ph type="body" sz="quarter" idx="16" hasCustomPrompt="1"/>
          </p:nvPr>
        </p:nvSpPr>
        <p:spPr>
          <a:xfrm>
            <a:off x="912849" y="3342185"/>
            <a:ext cx="6420493" cy="369332"/>
          </a:xfrm>
        </p:spPr>
        <p:txBody>
          <a:bodyPr anchor="t" anchorCtr="0">
            <a:spAutoFit/>
          </a:bodyPr>
          <a:lstStyle>
            <a:lvl1pPr marL="0" indent="0">
              <a:lnSpc>
                <a:spcPct val="100000"/>
              </a:lnSpc>
              <a:spcBef>
                <a:spcPts val="0"/>
              </a:spcBef>
              <a:buNone/>
              <a:defRPr sz="1800" b="0">
                <a:solidFill>
                  <a:schemeClr val="tx1"/>
                </a:solidFill>
                <a:latin typeface="Arial" panose="020B0604020202020204" pitchFamily="34" charset="0"/>
                <a:cs typeface="Arial" panose="020B0604020202020204" pitchFamily="34" charset="0"/>
              </a:defRPr>
            </a:lvl1pPr>
          </a:lstStyle>
          <a:p>
            <a:pPr lvl="0"/>
            <a:r>
              <a:rPr lang="en-US"/>
              <a:t>&lt;learning target information&gt;</a:t>
            </a:r>
          </a:p>
        </p:txBody>
      </p:sp>
      <p:sp>
        <p:nvSpPr>
          <p:cNvPr id="10" name="Text Placeholder 15">
            <a:extLst>
              <a:ext uri="{FF2B5EF4-FFF2-40B4-BE49-F238E27FC236}">
                <a16:creationId xmlns:a16="http://schemas.microsoft.com/office/drawing/2014/main" id="{325AA599-54DE-1848-B994-400C6C0B19DA}"/>
              </a:ext>
            </a:extLst>
          </p:cNvPr>
          <p:cNvSpPr>
            <a:spLocks noGrp="1"/>
          </p:cNvSpPr>
          <p:nvPr>
            <p:ph type="body" sz="quarter" idx="15" hasCustomPrompt="1"/>
          </p:nvPr>
        </p:nvSpPr>
        <p:spPr>
          <a:xfrm>
            <a:off x="369906" y="6271682"/>
            <a:ext cx="5989330" cy="586318"/>
          </a:xfrm>
          <a:prstGeom prst="rect">
            <a:avLst/>
          </a:prstGeom>
        </p:spPr>
        <p:txBody>
          <a:bodyPr wrap="square">
            <a:noAutofit/>
          </a:bodyPr>
          <a:lstStyle>
            <a:lvl1pPr marL="0" indent="0">
              <a:buNone/>
              <a:defRPr sz="2000" b="1">
                <a:solidFill>
                  <a:schemeClr val="tx1"/>
                </a:solidFill>
                <a:latin typeface="Arial" panose="020B0604020202020204" pitchFamily="34" charset="0"/>
                <a:cs typeface="Arial" panose="020B0604020202020204" pitchFamily="34" charset="0"/>
              </a:defRPr>
            </a:lvl1pPr>
          </a:lstStyle>
          <a:p>
            <a:pPr lvl="0"/>
            <a:r>
              <a:rPr lang="en-US"/>
              <a:t>&lt;LESSON X • Lesson Title&gt;</a:t>
            </a:r>
          </a:p>
        </p:txBody>
      </p:sp>
      <p:cxnSp>
        <p:nvCxnSpPr>
          <p:cNvPr id="9" name="Straight Connector 8">
            <a:extLst>
              <a:ext uri="{FF2B5EF4-FFF2-40B4-BE49-F238E27FC236}">
                <a16:creationId xmlns:a16="http://schemas.microsoft.com/office/drawing/2014/main" id="{09E553EE-DF08-AB41-8A85-2630C0473DA0}"/>
              </a:ext>
            </a:extLst>
          </p:cNvPr>
          <p:cNvCxnSpPr>
            <a:cxnSpLocks/>
          </p:cNvCxnSpPr>
          <p:nvPr userDrawn="1"/>
        </p:nvCxnSpPr>
        <p:spPr>
          <a:xfrm>
            <a:off x="363592" y="6247965"/>
            <a:ext cx="8780408" cy="0"/>
          </a:xfrm>
          <a:prstGeom prst="line">
            <a:avLst/>
          </a:prstGeom>
          <a:ln w="22225">
            <a:solidFill>
              <a:srgbClr val="3F83B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CFD1794-5765-0643-BD8A-8F1BC71759BC}"/>
              </a:ext>
            </a:extLst>
          </p:cNvPr>
          <p:cNvSpPr/>
          <p:nvPr userDrawn="1"/>
        </p:nvSpPr>
        <p:spPr>
          <a:xfrm>
            <a:off x="0" y="-960"/>
            <a:ext cx="9144000" cy="386862"/>
          </a:xfrm>
          <a:prstGeom prst="rect">
            <a:avLst/>
          </a:prstGeom>
          <a:solidFill>
            <a:srgbClr val="38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5EE8CACE-0ED5-2144-B83F-6C812CDE92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92" y="3317719"/>
            <a:ext cx="537682" cy="451269"/>
          </a:xfrm>
          <a:prstGeom prst="rect">
            <a:avLst/>
          </a:prstGeom>
        </p:spPr>
      </p:pic>
      <p:sp>
        <p:nvSpPr>
          <p:cNvPr id="2" name="TextBox 1">
            <a:extLst>
              <a:ext uri="{FF2B5EF4-FFF2-40B4-BE49-F238E27FC236}">
                <a16:creationId xmlns:a16="http://schemas.microsoft.com/office/drawing/2014/main" id="{415943AE-3D14-C86E-F240-EF610A18FF4F}"/>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a:latin typeface="Arial" panose="020B0604020202020204" pitchFamily="34" charset="0"/>
                <a:cs typeface="Arial" panose="020B0604020202020204" pitchFamily="34" charset="0"/>
              </a:rPr>
              <a:t>© Curriculum Associates, LLC. All rights reserved. </a:t>
            </a:r>
          </a:p>
          <a:p>
            <a:pPr algn="r"/>
            <a:r>
              <a:rPr lang="en-US" sz="70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348876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89402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_Notice and Wonder 1">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47528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46157" y="5041900"/>
            <a:ext cx="2738070"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8438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71828E-A55A-A34B-9F67-1E6E0BBA5971}"/>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8F5E963D-C777-8924-A66F-93606B736CE8}"/>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391939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E8DF78-8018-644C-B747-03CFC1F2CAEF}"/>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AF803B6E-E523-69EA-ECC4-9ABC22332A00}"/>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15354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1F229427-7314-F944-B261-64970DAA9570}"/>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6EBE0DC4-D9AA-9E86-3511-128AAB9DC5C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61528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y It_Co-Craft Questions 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652006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ry It_Co-Craft Questions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0003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Say It Another Way 1">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590294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863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&lt;math image&gt;</a:t>
            </a:r>
          </a:p>
        </p:txBody>
      </p:sp>
      <p:sp>
        <p:nvSpPr>
          <p:cNvPr id="6" name="Text Placeholder 3">
            <a:extLst>
              <a:ext uri="{FF2B5EF4-FFF2-40B4-BE49-F238E27FC236}">
                <a16:creationId xmlns:a16="http://schemas.microsoft.com/office/drawing/2014/main" id="{1C2C0540-9F99-3C1D-5408-4E4A695DC66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48134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&lt;Solve and support your thinking&gt;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pic>
        <p:nvPicPr>
          <p:cNvPr id="2" name="Picture 1">
            <a:extLst>
              <a:ext uri="{FF2B5EF4-FFF2-40B4-BE49-F238E27FC236}">
                <a16:creationId xmlns:a16="http://schemas.microsoft.com/office/drawing/2014/main" id="{638FEEC4-0E90-8344-90FF-0A619FC635C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64" y="5866278"/>
            <a:ext cx="707736" cy="571500"/>
          </a:xfrm>
          <a:prstGeom prst="rect">
            <a:avLst/>
          </a:prstGeom>
        </p:spPr>
      </p:pic>
      <p:sp>
        <p:nvSpPr>
          <p:cNvPr id="8" name="Text Placeholder 3">
            <a:extLst>
              <a:ext uri="{FF2B5EF4-FFF2-40B4-BE49-F238E27FC236}">
                <a16:creationId xmlns:a16="http://schemas.microsoft.com/office/drawing/2014/main" id="{DE0F8829-4493-6C9A-9194-34A9E57424F7}"/>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8698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uss It Share your thinking with a partner">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48749"/>
            <a:ext cx="4965700" cy="612934"/>
          </a:xfrm>
          <a:prstGeom prst="roundRect">
            <a:avLst/>
          </a:prstGeom>
          <a:noFill/>
          <a:ln w="34925">
            <a:solidFill>
              <a:srgbClr val="E67325"/>
            </a:solidFill>
          </a:ln>
        </p:spPr>
        <p:txBody>
          <a:bodyPr wrap="square" lIns="365760" tIns="91440" rIns="365760" bIns="91440" anchor="ctr" anchorCtr="0">
            <a:spAutoFit/>
          </a:bodyPr>
          <a:lstStyle>
            <a:lvl1pPr marL="0" indent="0">
              <a:lnSpc>
                <a:spcPct val="100000"/>
              </a:lnSpc>
              <a:buNone/>
              <a:defRPr sz="2400" b="1"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&lt;Click to add text&gt;</a:t>
            </a:r>
          </a:p>
        </p:txBody>
      </p:sp>
      <p:sp>
        <p:nvSpPr>
          <p:cNvPr id="5" name="Text Placeholder 3">
            <a:extLst>
              <a:ext uri="{FF2B5EF4-FFF2-40B4-BE49-F238E27FC236}">
                <a16:creationId xmlns:a16="http://schemas.microsoft.com/office/drawing/2014/main" id="{C49F3E26-A935-3EB7-4A2A-12DE8C0F658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class strategies&gt;</a:t>
            </a:r>
          </a:p>
        </p:txBody>
      </p:sp>
      <p:sp>
        <p:nvSpPr>
          <p:cNvPr id="11" name="Text Placeholder 2">
            <a:extLst>
              <a:ext uri="{FF2B5EF4-FFF2-40B4-BE49-F238E27FC236}">
                <a16:creationId xmlns:a16="http://schemas.microsoft.com/office/drawing/2014/main" id="{CC93B085-09D4-C14D-A494-C83D51DA9F9B}"/>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629064"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6" name="Text Placeholder 3">
            <a:extLst>
              <a:ext uri="{FF2B5EF4-FFF2-40B4-BE49-F238E27FC236}">
                <a16:creationId xmlns:a16="http://schemas.microsoft.com/office/drawing/2014/main" id="{E9256039-44D0-0CC3-2C71-9386406CD5F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9508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del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507980" y="193033"/>
            <a:ext cx="1155701" cy="382001"/>
          </a:xfrm>
          <a:prstGeom prst="rect">
            <a:avLst/>
          </a:prstGeom>
        </p:spPr>
        <p:txBody>
          <a:bodyPr>
            <a:noAutofit/>
          </a:bodyPr>
          <a:lstStyle>
            <a:lvl1pPr marL="0" indent="0">
              <a:buNone/>
              <a:defRPr sz="2400"/>
            </a:lvl1pPr>
          </a:lstStyle>
          <a:p>
            <a:r>
              <a:rPr lang="en-US"/>
              <a:t>Model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DA8A25F1-1D5B-E1F7-AE00-F38461052586}"/>
              </a:ext>
            </a:extLst>
          </p:cNvPr>
          <p:cNvSpPr>
            <a:spLocks noGrp="1"/>
          </p:cNvSpPr>
          <p:nvPr>
            <p:ph sz="quarter" idx="15" hasCustomPrompt="1"/>
          </p:nvPr>
        </p:nvSpPr>
        <p:spPr>
          <a:xfrm>
            <a:off x="665497" y="2693820"/>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0" name="Content Placeholder 8">
            <a:extLst>
              <a:ext uri="{FF2B5EF4-FFF2-40B4-BE49-F238E27FC236}">
                <a16:creationId xmlns:a16="http://schemas.microsoft.com/office/drawing/2014/main" id="{00E6B41B-3886-791D-AEE3-6004BF57AA90}"/>
              </a:ext>
            </a:extLst>
          </p:cNvPr>
          <p:cNvSpPr>
            <a:spLocks noGrp="1"/>
          </p:cNvSpPr>
          <p:nvPr>
            <p:ph sz="quarter" idx="16" hasCustomPrompt="1"/>
          </p:nvPr>
        </p:nvSpPr>
        <p:spPr>
          <a:xfrm>
            <a:off x="665497" y="3721399"/>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8AD27142-0791-1211-25F3-39E24757AB30}"/>
              </a:ext>
            </a:extLst>
          </p:cNvPr>
          <p:cNvSpPr>
            <a:spLocks noGrp="1"/>
          </p:cNvSpPr>
          <p:nvPr>
            <p:ph sz="quarter" idx="17" hasCustomPrompt="1"/>
          </p:nvPr>
        </p:nvSpPr>
        <p:spPr>
          <a:xfrm>
            <a:off x="665497" y="4762551"/>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4A33FDDD-B686-B05D-C3F9-7D1F33A2B959}"/>
              </a:ext>
            </a:extLst>
          </p:cNvPr>
          <p:cNvSpPr>
            <a:spLocks noGrp="1"/>
          </p:cNvSpPr>
          <p:nvPr>
            <p:ph sz="quarter" idx="18" hasCustomPrompt="1"/>
          </p:nvPr>
        </p:nvSpPr>
        <p:spPr>
          <a:xfrm>
            <a:off x="665497" y="5803703"/>
            <a:ext cx="5486400" cy="67812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A7094B2-274F-599D-8BFF-EED4E7469081}"/>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69882" y="193034"/>
            <a:ext cx="1193800" cy="3749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lvl1pPr marL="0" indent="0">
              <a:buNone/>
              <a:defRPr sz="2400"/>
            </a:lvl1pPr>
          </a:lstStyle>
          <a:p>
            <a:r>
              <a:rPr lang="en-US"/>
              <a:t>Picture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1FC909FE-031F-5F03-510C-9FC44E638342}"/>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86A83A0D-1C23-99AC-9EF6-BEA168622572}"/>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7C197434-11B1-7D60-3A6F-EEFABD219F4B}"/>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32F8B874-E322-7A02-276F-488D4AF8696D}"/>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62CF201B-74A9-5B76-9CAB-19C94E14C40C}"/>
              </a:ext>
            </a:extLst>
          </p:cNvPr>
          <p:cNvSpPr>
            <a:spLocks noGrp="1"/>
          </p:cNvSpPr>
          <p:nvPr>
            <p:ph sz="quarter" idx="18" hasCustomPrompt="1"/>
          </p:nvPr>
        </p:nvSpPr>
        <p:spPr>
          <a:xfrm>
            <a:off x="665497" y="5999389"/>
            <a:ext cx="5486400" cy="44771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E92935C5-0DF9-3D54-9A0B-1F5CA057DC8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24187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xplain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69882" y="193034"/>
            <a:ext cx="1193800" cy="3749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lvl1pPr marL="0" indent="0">
              <a:buNone/>
              <a:defRPr sz="2400"/>
            </a:lvl1pPr>
          </a:lstStyle>
          <a:p>
            <a:r>
              <a:rPr lang="en-US"/>
              <a:t>Explain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1FC909FE-031F-5F03-510C-9FC44E638342}"/>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86A83A0D-1C23-99AC-9EF6-BEA168622572}"/>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7C197434-11B1-7D60-3A6F-EEFABD219F4B}"/>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32F8B874-E322-7A02-276F-488D4AF8696D}"/>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62CF201B-74A9-5B76-9CAB-19C94E14C40C}"/>
              </a:ext>
            </a:extLst>
          </p:cNvPr>
          <p:cNvSpPr>
            <a:spLocks noGrp="1"/>
          </p:cNvSpPr>
          <p:nvPr>
            <p:ph sz="quarter" idx="18" hasCustomPrompt="1"/>
          </p:nvPr>
        </p:nvSpPr>
        <p:spPr>
          <a:xfrm>
            <a:off x="665497" y="5999389"/>
            <a:ext cx="5486400" cy="44771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E92935C5-0DF9-3D54-9A0B-1F5CA057DC8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649348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lve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28606" y="193034"/>
            <a:ext cx="1235076" cy="357070"/>
          </a:xfrm>
          <a:prstGeom prst="rect">
            <a:avLst/>
          </a:prstGeom>
        </p:spPr>
        <p:txBody>
          <a:bodyPr>
            <a:noAutofit/>
          </a:bodyPr>
          <a:lstStyle>
            <a:lvl1pPr marL="0" indent="0">
              <a:buNone/>
              <a:defRPr sz="2400"/>
            </a:lvl1pPr>
          </a:lstStyle>
          <a:p>
            <a:r>
              <a:rPr lang="en-US"/>
              <a:t>Solve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9B49DA94-3BE3-0C06-81D2-45410881A2A8}"/>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433FF5DB-700E-6785-F912-F7E5E995D091}"/>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0545FDF1-3EDA-E15B-FE74-00109A6B1E76}"/>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EB242719-F07C-D070-AFF1-E0DBD1C7899F}"/>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B089E9F3-CE76-D2AB-E27A-54AFA6509E99}"/>
              </a:ext>
            </a:extLst>
          </p:cNvPr>
          <p:cNvSpPr>
            <a:spLocks noGrp="1"/>
          </p:cNvSpPr>
          <p:nvPr>
            <p:ph sz="quarter" idx="18" hasCustomPrompt="1"/>
          </p:nvPr>
        </p:nvSpPr>
        <p:spPr>
          <a:xfrm>
            <a:off x="665497" y="5999389"/>
            <a:ext cx="5486400" cy="49400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4848B47-2B27-7504-2DA8-143CF91368AC}"/>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97175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raw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507980" y="193033"/>
            <a:ext cx="1155701" cy="382001"/>
          </a:xfrm>
          <a:prstGeom prst="rect">
            <a:avLst/>
          </a:prstGeom>
        </p:spPr>
        <p:txBody>
          <a:bodyPr>
            <a:noAutofit/>
          </a:bodyPr>
          <a:lstStyle>
            <a:lvl1pPr marL="0" indent="0">
              <a:buNone/>
              <a:defRPr sz="2400"/>
            </a:lvl1pPr>
          </a:lstStyle>
          <a:p>
            <a:r>
              <a:rPr lang="en-US"/>
              <a:t>Draw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DA8A25F1-1D5B-E1F7-AE00-F38461052586}"/>
              </a:ext>
            </a:extLst>
          </p:cNvPr>
          <p:cNvSpPr>
            <a:spLocks noGrp="1"/>
          </p:cNvSpPr>
          <p:nvPr>
            <p:ph sz="quarter" idx="15" hasCustomPrompt="1"/>
          </p:nvPr>
        </p:nvSpPr>
        <p:spPr>
          <a:xfrm>
            <a:off x="665497" y="2693820"/>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0" name="Content Placeholder 8">
            <a:extLst>
              <a:ext uri="{FF2B5EF4-FFF2-40B4-BE49-F238E27FC236}">
                <a16:creationId xmlns:a16="http://schemas.microsoft.com/office/drawing/2014/main" id="{00E6B41B-3886-791D-AEE3-6004BF57AA90}"/>
              </a:ext>
            </a:extLst>
          </p:cNvPr>
          <p:cNvSpPr>
            <a:spLocks noGrp="1"/>
          </p:cNvSpPr>
          <p:nvPr>
            <p:ph sz="quarter" idx="16" hasCustomPrompt="1"/>
          </p:nvPr>
        </p:nvSpPr>
        <p:spPr>
          <a:xfrm>
            <a:off x="665497" y="3721399"/>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8AD27142-0791-1211-25F3-39E24757AB30}"/>
              </a:ext>
            </a:extLst>
          </p:cNvPr>
          <p:cNvSpPr>
            <a:spLocks noGrp="1"/>
          </p:cNvSpPr>
          <p:nvPr>
            <p:ph sz="quarter" idx="17" hasCustomPrompt="1"/>
          </p:nvPr>
        </p:nvSpPr>
        <p:spPr>
          <a:xfrm>
            <a:off x="665497" y="4762551"/>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4A33FDDD-B686-B05D-C3F9-7D1F33A2B959}"/>
              </a:ext>
            </a:extLst>
          </p:cNvPr>
          <p:cNvSpPr>
            <a:spLocks noGrp="1"/>
          </p:cNvSpPr>
          <p:nvPr>
            <p:ph sz="quarter" idx="18" hasCustomPrompt="1"/>
          </p:nvPr>
        </p:nvSpPr>
        <p:spPr>
          <a:xfrm>
            <a:off x="665497" y="5803703"/>
            <a:ext cx="5486400" cy="67812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A7094B2-274F-599D-8BFF-EED4E7469081}"/>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985780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asure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69881" y="193034"/>
            <a:ext cx="1316309" cy="3749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lvl1pPr marL="0" indent="0">
              <a:buNone/>
              <a:defRPr sz="2400"/>
            </a:lvl1pPr>
          </a:lstStyle>
          <a:p>
            <a:r>
              <a:rPr lang="en-US"/>
              <a:t>Measure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78619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1FC909FE-031F-5F03-510C-9FC44E638342}"/>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86A83A0D-1C23-99AC-9EF6-BEA168622572}"/>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7C197434-11B1-7D60-3A6F-EEFABD219F4B}"/>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32F8B874-E322-7A02-276F-488D4AF8696D}"/>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62CF201B-74A9-5B76-9CAB-19C94E14C40C}"/>
              </a:ext>
            </a:extLst>
          </p:cNvPr>
          <p:cNvSpPr>
            <a:spLocks noGrp="1"/>
          </p:cNvSpPr>
          <p:nvPr>
            <p:ph sz="quarter" idx="18" hasCustomPrompt="1"/>
          </p:nvPr>
        </p:nvSpPr>
        <p:spPr>
          <a:xfrm>
            <a:off x="665497" y="5999389"/>
            <a:ext cx="5486400" cy="44771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E92935C5-0DF9-3D54-9A0B-1F5CA057DC8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374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nect It_Make Connections">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5"/>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Picture Placeholder 6">
            <a:extLst>
              <a:ext uri="{FF2B5EF4-FFF2-40B4-BE49-F238E27FC236}">
                <a16:creationId xmlns:a16="http://schemas.microsoft.com/office/drawing/2014/main" id="{88B08822-C292-513A-092C-F2CECD07BABC}"/>
              </a:ext>
            </a:extLst>
          </p:cNvPr>
          <p:cNvSpPr>
            <a:spLocks noGrp="1"/>
          </p:cNvSpPr>
          <p:nvPr>
            <p:ph type="pic" sz="quarter" idx="16" hasCustomPrompt="1"/>
          </p:nvPr>
        </p:nvSpPr>
        <p:spPr>
          <a:xfrm>
            <a:off x="187693" y="2172789"/>
            <a:ext cx="393700" cy="368300"/>
          </a:xfrm>
          <a:prstGeom prst="rect">
            <a:avLst/>
          </a:prstGeom>
        </p:spPr>
        <p:txBody>
          <a:bodyPr>
            <a:noAutofit/>
          </a:bodyPr>
          <a:lstStyle>
            <a:lvl1pPr marL="0" indent="0">
              <a:buNone/>
              <a:defRPr sz="2400"/>
            </a:lvl1pPr>
          </a:lstStyle>
          <a:p>
            <a:r>
              <a:rPr lang="en-US"/>
              <a:t>#</a:t>
            </a:r>
          </a:p>
        </p:txBody>
      </p:sp>
      <p:sp>
        <p:nvSpPr>
          <p:cNvPr id="10" name="Content Placeholder 3">
            <a:extLst>
              <a:ext uri="{FF2B5EF4-FFF2-40B4-BE49-F238E27FC236}">
                <a16:creationId xmlns:a16="http://schemas.microsoft.com/office/drawing/2014/main" id="{05D7445F-3E42-A5C8-5BE0-E4A5D43C1AD1}"/>
              </a:ext>
            </a:extLst>
          </p:cNvPr>
          <p:cNvSpPr>
            <a:spLocks noGrp="1"/>
          </p:cNvSpPr>
          <p:nvPr>
            <p:ph sz="quarter" idx="17" hasCustomPrompt="1"/>
          </p:nvPr>
        </p:nvSpPr>
        <p:spPr>
          <a:xfrm>
            <a:off x="665497" y="2181771"/>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Picture Placeholder 6">
            <a:extLst>
              <a:ext uri="{FF2B5EF4-FFF2-40B4-BE49-F238E27FC236}">
                <a16:creationId xmlns:a16="http://schemas.microsoft.com/office/drawing/2014/main" id="{3EA9D9C1-5FF8-58D0-A67D-3FB6DFF791AD}"/>
              </a:ext>
            </a:extLst>
          </p:cNvPr>
          <p:cNvSpPr>
            <a:spLocks noGrp="1"/>
          </p:cNvSpPr>
          <p:nvPr>
            <p:ph type="pic" sz="quarter" idx="18" hasCustomPrompt="1"/>
          </p:nvPr>
        </p:nvSpPr>
        <p:spPr>
          <a:xfrm>
            <a:off x="187693" y="3421213"/>
            <a:ext cx="393700" cy="368300"/>
          </a:xfrm>
          <a:prstGeom prst="rect">
            <a:avLst/>
          </a:prstGeo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EF348437-29D2-E8B9-0C16-4F215887D196}"/>
              </a:ext>
            </a:extLst>
          </p:cNvPr>
          <p:cNvSpPr>
            <a:spLocks noGrp="1"/>
          </p:cNvSpPr>
          <p:nvPr>
            <p:ph sz="quarter" idx="19" hasCustomPrompt="1"/>
          </p:nvPr>
        </p:nvSpPr>
        <p:spPr>
          <a:xfrm>
            <a:off x="665497" y="3430195"/>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Picture Placeholder 6">
            <a:extLst>
              <a:ext uri="{FF2B5EF4-FFF2-40B4-BE49-F238E27FC236}">
                <a16:creationId xmlns:a16="http://schemas.microsoft.com/office/drawing/2014/main" id="{396694F2-6C7A-D151-BF86-2F74C92A4DE6}"/>
              </a:ext>
            </a:extLst>
          </p:cNvPr>
          <p:cNvSpPr>
            <a:spLocks noGrp="1"/>
          </p:cNvSpPr>
          <p:nvPr>
            <p:ph type="pic" sz="quarter" idx="20" hasCustomPrompt="1"/>
          </p:nvPr>
        </p:nvSpPr>
        <p:spPr>
          <a:xfrm>
            <a:off x="187693" y="4660655"/>
            <a:ext cx="393700" cy="368300"/>
          </a:xfrm>
          <a:prstGeom prst="rect">
            <a:avLst/>
          </a:prstGeom>
        </p:spPr>
        <p:txBody>
          <a:bodyPr>
            <a:noAutofit/>
          </a:bodyPr>
          <a:lstStyle>
            <a:lvl1pPr marL="0" indent="0">
              <a:buNone/>
              <a:defRPr sz="2400"/>
            </a:lvl1pPr>
          </a:lstStyle>
          <a:p>
            <a:r>
              <a:rPr lang="en-US"/>
              <a:t>#</a:t>
            </a:r>
          </a:p>
        </p:txBody>
      </p:sp>
      <p:sp>
        <p:nvSpPr>
          <p:cNvPr id="14" name="Content Placeholder 3">
            <a:extLst>
              <a:ext uri="{FF2B5EF4-FFF2-40B4-BE49-F238E27FC236}">
                <a16:creationId xmlns:a16="http://schemas.microsoft.com/office/drawing/2014/main" id="{EA060885-5381-2F01-2359-63081CD1B5AC}"/>
              </a:ext>
            </a:extLst>
          </p:cNvPr>
          <p:cNvSpPr>
            <a:spLocks noGrp="1"/>
          </p:cNvSpPr>
          <p:nvPr>
            <p:ph sz="quarter" idx="21" hasCustomPrompt="1"/>
          </p:nvPr>
        </p:nvSpPr>
        <p:spPr>
          <a:xfrm>
            <a:off x="665497" y="4669637"/>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Picture Placeholder 6">
            <a:extLst>
              <a:ext uri="{FF2B5EF4-FFF2-40B4-BE49-F238E27FC236}">
                <a16:creationId xmlns:a16="http://schemas.microsoft.com/office/drawing/2014/main" id="{5825A53F-1729-F9CA-CA24-8D700625988F}"/>
              </a:ext>
            </a:extLst>
          </p:cNvPr>
          <p:cNvSpPr>
            <a:spLocks noGrp="1"/>
          </p:cNvSpPr>
          <p:nvPr>
            <p:ph type="pic" sz="quarter" idx="22" hasCustomPrompt="1"/>
          </p:nvPr>
        </p:nvSpPr>
        <p:spPr>
          <a:xfrm>
            <a:off x="187693" y="5906879"/>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31E582BC-86CA-3B19-AE9E-091D44508528}"/>
              </a:ext>
            </a:extLst>
          </p:cNvPr>
          <p:cNvSpPr>
            <a:spLocks noGrp="1"/>
          </p:cNvSpPr>
          <p:nvPr>
            <p:ph sz="quarter" idx="23" hasCustomPrompt="1"/>
          </p:nvPr>
        </p:nvSpPr>
        <p:spPr>
          <a:xfrm>
            <a:off x="665497" y="5915861"/>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Text Placeholder 3">
            <a:extLst>
              <a:ext uri="{FF2B5EF4-FFF2-40B4-BE49-F238E27FC236}">
                <a16:creationId xmlns:a16="http://schemas.microsoft.com/office/drawing/2014/main" id="{A17F993B-EFD5-0C99-D702-52865E1D252E}"/>
              </a:ext>
            </a:extLst>
          </p:cNvPr>
          <p:cNvSpPr>
            <a:spLocks noGrp="1"/>
          </p:cNvSpPr>
          <p:nvPr>
            <p:ph type="body" sz="quarter" idx="24"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96606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nect It_Reflect on what you have learned">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&lt;Reflect on what you have learned&gt;</a:t>
            </a:r>
          </a:p>
        </p:txBody>
      </p:sp>
      <p:sp>
        <p:nvSpPr>
          <p:cNvPr id="10" name="Picture Placeholder 6">
            <a:extLst>
              <a:ext uri="{FF2B5EF4-FFF2-40B4-BE49-F238E27FC236}">
                <a16:creationId xmlns:a16="http://schemas.microsoft.com/office/drawing/2014/main" id="{C939C557-A09E-E093-D402-861FAC86949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a:t>
            </a:r>
          </a:p>
        </p:txBody>
      </p:sp>
      <p:sp>
        <p:nvSpPr>
          <p:cNvPr id="11" name="Picture Placeholder 6">
            <a:extLst>
              <a:ext uri="{FF2B5EF4-FFF2-40B4-BE49-F238E27FC236}">
                <a16:creationId xmlns:a16="http://schemas.microsoft.com/office/drawing/2014/main" id="{DAD615E1-75BF-E96A-40D5-4AFF61E46824}"/>
              </a:ext>
            </a:extLst>
          </p:cNvPr>
          <p:cNvSpPr>
            <a:spLocks noGrp="1"/>
          </p:cNvSpPr>
          <p:nvPr>
            <p:ph type="pic" sz="quarter" idx="16" hasCustomPrompt="1"/>
          </p:nvPr>
        </p:nvSpPr>
        <p:spPr>
          <a:xfrm>
            <a:off x="731489" y="999415"/>
            <a:ext cx="927100" cy="355599"/>
          </a:xfrm>
          <a:prstGeom prst="rect">
            <a:avLst/>
          </a:prstGeom>
        </p:spPr>
        <p:txBody>
          <a:bodyPr>
            <a:noAutofit/>
          </a:bodyPr>
          <a:lstStyle>
            <a:lvl1pPr marL="0" indent="0">
              <a:buNone/>
              <a:defRPr sz="2000"/>
            </a:lvl1pPr>
          </a:lstStyle>
          <a:p>
            <a:r>
              <a:rPr lang="en-US"/>
              <a:t>Reflect</a:t>
            </a:r>
          </a:p>
        </p:txBody>
      </p:sp>
      <p:sp>
        <p:nvSpPr>
          <p:cNvPr id="12" name="Content Placeholder 3">
            <a:extLst>
              <a:ext uri="{FF2B5EF4-FFF2-40B4-BE49-F238E27FC236}">
                <a16:creationId xmlns:a16="http://schemas.microsoft.com/office/drawing/2014/main" id="{60E8E42E-B576-B472-F7D1-6483C6707F12}"/>
              </a:ext>
            </a:extLst>
          </p:cNvPr>
          <p:cNvSpPr>
            <a:spLocks noGrp="1"/>
          </p:cNvSpPr>
          <p:nvPr>
            <p:ph sz="quarter" idx="10" hasCustomPrompt="1"/>
          </p:nvPr>
        </p:nvSpPr>
        <p:spPr>
          <a:xfrm>
            <a:off x="665497" y="1389896"/>
            <a:ext cx="5486400" cy="1650759"/>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BC101897-7147-6831-9AC6-36076733D1D9}"/>
              </a:ext>
            </a:extLst>
          </p:cNvPr>
          <p:cNvSpPr>
            <a:spLocks noGrp="1"/>
          </p:cNvSpPr>
          <p:nvPr>
            <p:ph sz="quarter" idx="17" hasCustomPrompt="1"/>
          </p:nvPr>
        </p:nvSpPr>
        <p:spPr>
          <a:xfrm>
            <a:off x="665497" y="3238089"/>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B294F537-473C-9B2E-423D-830A0CD2EA35}"/>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2118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pply It_Apply your thinking to a new problem">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264405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196FABD3-E921-5DEA-FE22-A21A563FAE6F}"/>
              </a:ext>
            </a:extLst>
          </p:cNvPr>
          <p:cNvSpPr>
            <a:spLocks noGrp="1"/>
          </p:cNvSpPr>
          <p:nvPr>
            <p:ph sz="quarter" idx="16" hasCustomPrompt="1"/>
          </p:nvPr>
        </p:nvSpPr>
        <p:spPr>
          <a:xfrm>
            <a:off x="665497" y="3803683"/>
            <a:ext cx="5629064"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Text Placeholder 3">
            <a:extLst>
              <a:ext uri="{FF2B5EF4-FFF2-40B4-BE49-F238E27FC236}">
                <a16:creationId xmlns:a16="http://schemas.microsoft.com/office/drawing/2014/main" id="{578B24C5-5DDB-CF9C-519B-AEFCE617A683}"/>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45642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pply It_Multiple Choice/Select A-E">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2522473C-5583-8E62-E2DF-305E16879B9A}"/>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7" name="Text Placeholder 3">
            <a:extLst>
              <a:ext uri="{FF2B5EF4-FFF2-40B4-BE49-F238E27FC236}">
                <a16:creationId xmlns:a16="http://schemas.microsoft.com/office/drawing/2014/main" id="{B3C753DF-7F89-D3DE-8B4C-53B835FBCF32}"/>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066638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pply It_Choice Matrix_images">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1" name="Content Placeholder 3">
            <a:extLst>
              <a:ext uri="{FF2B5EF4-FFF2-40B4-BE49-F238E27FC236}">
                <a16:creationId xmlns:a16="http://schemas.microsoft.com/office/drawing/2014/main" id="{522E35DF-C03B-0A08-CC01-B46856365EDC}"/>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2" name="Content Placeholder 3">
            <a:extLst>
              <a:ext uri="{FF2B5EF4-FFF2-40B4-BE49-F238E27FC236}">
                <a16:creationId xmlns:a16="http://schemas.microsoft.com/office/drawing/2014/main" id="{51F92A5C-2A63-20B2-26DD-581E8417C188}"/>
              </a:ext>
            </a:extLst>
          </p:cNvPr>
          <p:cNvSpPr>
            <a:spLocks noGrp="1"/>
          </p:cNvSpPr>
          <p:nvPr>
            <p:ph sz="quarter" idx="37" hasCustomPrompt="1"/>
          </p:nvPr>
        </p:nvSpPr>
        <p:spPr>
          <a:xfrm>
            <a:off x="661229" y="1668973"/>
            <a:ext cx="550062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5" name="Content Placeholder 4">
            <a:extLst>
              <a:ext uri="{FF2B5EF4-FFF2-40B4-BE49-F238E27FC236}">
                <a16:creationId xmlns:a16="http://schemas.microsoft.com/office/drawing/2014/main" id="{57F41DDF-92D2-9AC8-39D8-E1492C1C9F1A}"/>
              </a:ext>
            </a:extLst>
          </p:cNvPr>
          <p:cNvSpPr>
            <a:spLocks noGrp="1"/>
          </p:cNvSpPr>
          <p:nvPr>
            <p:ph sz="quarter" idx="33" hasCustomPrompt="1"/>
          </p:nvPr>
        </p:nvSpPr>
        <p:spPr>
          <a:xfrm>
            <a:off x="665163" y="3064510"/>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312808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3128085"/>
            <a:ext cx="227455" cy="223512"/>
          </a:xfrm>
          <a:prstGeom prst="rect">
            <a:avLst/>
          </a:prstGeom>
        </p:spPr>
        <p:txBody>
          <a:bodyPr/>
          <a:lstStyle>
            <a:lvl1pPr marL="0" indent="0" algn="ctr">
              <a:buNone/>
              <a:defRPr sz="1200"/>
            </a:lvl1pPr>
          </a:lstStyle>
          <a:p>
            <a:r>
              <a:rPr lang="en-US"/>
              <a:t>X</a:t>
            </a:r>
          </a:p>
        </p:txBody>
      </p:sp>
      <p:sp>
        <p:nvSpPr>
          <p:cNvPr id="29" name="Content Placeholder 4">
            <a:extLst>
              <a:ext uri="{FF2B5EF4-FFF2-40B4-BE49-F238E27FC236}">
                <a16:creationId xmlns:a16="http://schemas.microsoft.com/office/drawing/2014/main" id="{BDADCD9F-BB78-ED3C-039E-E88EDAA4EB10}"/>
              </a:ext>
            </a:extLst>
          </p:cNvPr>
          <p:cNvSpPr>
            <a:spLocks noGrp="1"/>
          </p:cNvSpPr>
          <p:nvPr>
            <p:ph sz="quarter" idx="34" hasCustomPrompt="1"/>
          </p:nvPr>
        </p:nvSpPr>
        <p:spPr>
          <a:xfrm>
            <a:off x="663967" y="3468089"/>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55754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557548"/>
            <a:ext cx="227455" cy="223512"/>
          </a:xfrm>
          <a:prstGeom prst="rect">
            <a:avLst/>
          </a:prstGeom>
        </p:spPr>
        <p:txBody>
          <a:bodyPr/>
          <a:lstStyle>
            <a:lvl1pPr marL="0" indent="0" algn="ctr">
              <a:buNone/>
              <a:defRPr sz="1200"/>
            </a:lvl1pPr>
          </a:lstStyle>
          <a:p>
            <a:r>
              <a:rPr lang="en-US"/>
              <a:t>X</a:t>
            </a:r>
          </a:p>
        </p:txBody>
      </p:sp>
      <p:sp>
        <p:nvSpPr>
          <p:cNvPr id="30" name="Content Placeholder 4">
            <a:extLst>
              <a:ext uri="{FF2B5EF4-FFF2-40B4-BE49-F238E27FC236}">
                <a16:creationId xmlns:a16="http://schemas.microsoft.com/office/drawing/2014/main" id="{4BBC8C14-944F-1DB3-4F25-B19B6BE6440E}"/>
              </a:ext>
            </a:extLst>
          </p:cNvPr>
          <p:cNvSpPr>
            <a:spLocks noGrp="1"/>
          </p:cNvSpPr>
          <p:nvPr>
            <p:ph sz="quarter" idx="35" hasCustomPrompt="1"/>
          </p:nvPr>
        </p:nvSpPr>
        <p:spPr>
          <a:xfrm>
            <a:off x="663967" y="3869927"/>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94619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946198"/>
            <a:ext cx="227455" cy="223512"/>
          </a:xfrm>
          <a:prstGeom prst="rect">
            <a:avLst/>
          </a:prstGeom>
        </p:spPr>
        <p:txBody>
          <a:bodyPr/>
          <a:lstStyle>
            <a:lvl1pPr marL="0" indent="0" algn="ctr">
              <a:buNone/>
              <a:defRPr sz="1200"/>
            </a:lvl1pPr>
          </a:lstStyle>
          <a:p>
            <a:r>
              <a:rPr lang="en-US"/>
              <a:t>X</a:t>
            </a:r>
          </a:p>
        </p:txBody>
      </p:sp>
      <p:sp>
        <p:nvSpPr>
          <p:cNvPr id="31" name="Content Placeholder 4">
            <a:extLst>
              <a:ext uri="{FF2B5EF4-FFF2-40B4-BE49-F238E27FC236}">
                <a16:creationId xmlns:a16="http://schemas.microsoft.com/office/drawing/2014/main" id="{EA245E0A-ABFB-1148-F377-372D0EA59E48}"/>
              </a:ext>
            </a:extLst>
          </p:cNvPr>
          <p:cNvSpPr>
            <a:spLocks noGrp="1"/>
          </p:cNvSpPr>
          <p:nvPr>
            <p:ph sz="quarter" idx="36" hasCustomPrompt="1"/>
          </p:nvPr>
        </p:nvSpPr>
        <p:spPr>
          <a:xfrm>
            <a:off x="675397" y="4271624"/>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36289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362892"/>
            <a:ext cx="227455" cy="223512"/>
          </a:xfrm>
          <a:prstGeom prst="rect">
            <a:avLst/>
          </a:prstGeom>
        </p:spPr>
        <p:txBody>
          <a:bodyPr/>
          <a:lstStyle>
            <a:lvl1pPr marL="0" indent="0" algn="ctr">
              <a:buNone/>
              <a:defRPr sz="1200"/>
            </a:lvl1pPr>
          </a:lstStyle>
          <a:p>
            <a:r>
              <a:rPr lang="en-US"/>
              <a:t>X</a:t>
            </a:r>
          </a:p>
        </p:txBody>
      </p:sp>
      <p:sp>
        <p:nvSpPr>
          <p:cNvPr id="27" name="Picture Placeholder 10">
            <a:extLst>
              <a:ext uri="{FF2B5EF4-FFF2-40B4-BE49-F238E27FC236}">
                <a16:creationId xmlns:a16="http://schemas.microsoft.com/office/drawing/2014/main" id="{42E6BB33-F386-DF3D-B3F4-9C7A9619693B}"/>
              </a:ext>
            </a:extLst>
          </p:cNvPr>
          <p:cNvSpPr>
            <a:spLocks noGrp="1"/>
          </p:cNvSpPr>
          <p:nvPr>
            <p:ph type="pic" sz="quarter" idx="31" hasCustomPrompt="1"/>
          </p:nvPr>
        </p:nvSpPr>
        <p:spPr>
          <a:xfrm>
            <a:off x="6327648" y="4712040"/>
            <a:ext cx="1297781" cy="393700"/>
          </a:xfrm>
          <a:prstGeom prst="rect">
            <a:avLst/>
          </a:prstGeom>
        </p:spPr>
        <p:txBody>
          <a:bodyPr/>
          <a:lstStyle>
            <a:lvl1pPr marL="0" indent="0" algn="ctr">
              <a:buNone/>
              <a:defRPr sz="2000"/>
            </a:lvl1pPr>
          </a:lstStyle>
          <a:p>
            <a:r>
              <a:rPr lang="en-US"/>
              <a:t>Pair/Share</a:t>
            </a:r>
          </a:p>
        </p:txBody>
      </p:sp>
      <p:sp>
        <p:nvSpPr>
          <p:cNvPr id="24" name="Text Placeholder 2">
            <a:extLst>
              <a:ext uri="{FF2B5EF4-FFF2-40B4-BE49-F238E27FC236}">
                <a16:creationId xmlns:a16="http://schemas.microsoft.com/office/drawing/2014/main" id="{6D40A68E-0739-BC72-00EB-A576B66255D0}"/>
              </a:ext>
            </a:extLst>
          </p:cNvPr>
          <p:cNvSpPr>
            <a:spLocks noGrp="1"/>
          </p:cNvSpPr>
          <p:nvPr>
            <p:ph type="body" sz="quarter" idx="30" hasCustomPrompt="1"/>
          </p:nvPr>
        </p:nvSpPr>
        <p:spPr>
          <a:xfrm>
            <a:off x="6327648" y="51720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26" name="Text Placeholder 3">
            <a:extLst>
              <a:ext uri="{FF2B5EF4-FFF2-40B4-BE49-F238E27FC236}">
                <a16:creationId xmlns:a16="http://schemas.microsoft.com/office/drawing/2014/main" id="{7543E00D-87F7-A12D-21A0-5654B065DEC5}"/>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101858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pply It_Choice Matrix_tex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1D720C94-9642-DCFD-741B-DFC2BE8D0906}"/>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0" name="Content Placeholder 3">
            <a:extLst>
              <a:ext uri="{FF2B5EF4-FFF2-40B4-BE49-F238E27FC236}">
                <a16:creationId xmlns:a16="http://schemas.microsoft.com/office/drawing/2014/main" id="{47A2F298-7DF5-B464-3B8B-4B2788829645}"/>
              </a:ext>
            </a:extLst>
          </p:cNvPr>
          <p:cNvSpPr>
            <a:spLocks noGrp="1"/>
          </p:cNvSpPr>
          <p:nvPr>
            <p:ph sz="quarter" idx="37" hasCustomPrompt="1"/>
          </p:nvPr>
        </p:nvSpPr>
        <p:spPr>
          <a:xfrm>
            <a:off x="661229" y="1668973"/>
            <a:ext cx="550062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6" name="Text Placeholder 3">
            <a:extLst>
              <a:ext uri="{FF2B5EF4-FFF2-40B4-BE49-F238E27FC236}">
                <a16:creationId xmlns:a16="http://schemas.microsoft.com/office/drawing/2014/main" id="{307FD7D0-4AD3-A00F-429C-11990116E980}"/>
              </a:ext>
            </a:extLst>
          </p:cNvPr>
          <p:cNvSpPr>
            <a:spLocks noGrp="1"/>
          </p:cNvSpPr>
          <p:nvPr>
            <p:ph type="body" sz="quarter" idx="18" hasCustomPrompt="1"/>
          </p:nvPr>
        </p:nvSpPr>
        <p:spPr>
          <a:xfrm>
            <a:off x="675397" y="2870859"/>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293377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2933775"/>
            <a:ext cx="227455" cy="223512"/>
          </a:xfrm>
          <a:prstGeom prst="rect">
            <a:avLst/>
          </a:prstGeom>
        </p:spPr>
        <p:txBody>
          <a:bodyPr/>
          <a:lstStyle>
            <a:lvl1pPr marL="0" indent="0" algn="ctr">
              <a:buNone/>
              <a:defRPr sz="1200"/>
            </a:lvl1pPr>
          </a:lstStyle>
          <a:p>
            <a:r>
              <a:rPr lang="en-US"/>
              <a:t>X</a:t>
            </a:r>
          </a:p>
        </p:txBody>
      </p:sp>
      <p:sp>
        <p:nvSpPr>
          <p:cNvPr id="36" name="Text Placeholder 3">
            <a:extLst>
              <a:ext uri="{FF2B5EF4-FFF2-40B4-BE49-F238E27FC236}">
                <a16:creationId xmlns:a16="http://schemas.microsoft.com/office/drawing/2014/main" id="{6E31858A-1C61-93D2-3ABF-E1D790B62388}"/>
              </a:ext>
            </a:extLst>
          </p:cNvPr>
          <p:cNvSpPr>
            <a:spLocks noGrp="1"/>
          </p:cNvSpPr>
          <p:nvPr>
            <p:ph type="body" sz="quarter" idx="19" hasCustomPrompt="1"/>
          </p:nvPr>
        </p:nvSpPr>
        <p:spPr>
          <a:xfrm>
            <a:off x="675397" y="3273732"/>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36323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363238"/>
            <a:ext cx="227455" cy="223512"/>
          </a:xfrm>
          <a:prstGeom prst="rect">
            <a:avLst/>
          </a:prstGeom>
        </p:spPr>
        <p:txBody>
          <a:bodyPr/>
          <a:lstStyle>
            <a:lvl1pPr marL="0" indent="0" algn="ctr">
              <a:buNone/>
              <a:defRPr sz="1200"/>
            </a:lvl1pPr>
          </a:lstStyle>
          <a:p>
            <a:r>
              <a:rPr lang="en-US"/>
              <a:t>X</a:t>
            </a:r>
          </a:p>
        </p:txBody>
      </p:sp>
      <p:sp>
        <p:nvSpPr>
          <p:cNvPr id="39" name="Text Placeholder 3">
            <a:extLst>
              <a:ext uri="{FF2B5EF4-FFF2-40B4-BE49-F238E27FC236}">
                <a16:creationId xmlns:a16="http://schemas.microsoft.com/office/drawing/2014/main" id="{DF126B4A-FBFC-EAC3-1C90-85BA7E0DB577}"/>
              </a:ext>
            </a:extLst>
          </p:cNvPr>
          <p:cNvSpPr>
            <a:spLocks noGrp="1"/>
          </p:cNvSpPr>
          <p:nvPr>
            <p:ph type="body" sz="quarter" idx="20" hasCustomPrompt="1"/>
          </p:nvPr>
        </p:nvSpPr>
        <p:spPr>
          <a:xfrm>
            <a:off x="675397" y="3675523"/>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75188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751888"/>
            <a:ext cx="227455" cy="223512"/>
          </a:xfrm>
          <a:prstGeom prst="rect">
            <a:avLst/>
          </a:prstGeom>
        </p:spPr>
        <p:txBody>
          <a:bodyPr/>
          <a:lstStyle>
            <a:lvl1pPr marL="0" indent="0" algn="ctr">
              <a:buNone/>
              <a:defRPr sz="1200"/>
            </a:lvl1pPr>
          </a:lstStyle>
          <a:p>
            <a:r>
              <a:rPr lang="en-US"/>
              <a:t>X</a:t>
            </a:r>
          </a:p>
        </p:txBody>
      </p:sp>
      <p:sp>
        <p:nvSpPr>
          <p:cNvPr id="42" name="Text Placeholder 3">
            <a:extLst>
              <a:ext uri="{FF2B5EF4-FFF2-40B4-BE49-F238E27FC236}">
                <a16:creationId xmlns:a16="http://schemas.microsoft.com/office/drawing/2014/main" id="{B23E157A-FD94-A1D2-D9F2-2FCD414A9E9E}"/>
              </a:ext>
            </a:extLst>
          </p:cNvPr>
          <p:cNvSpPr>
            <a:spLocks noGrp="1"/>
          </p:cNvSpPr>
          <p:nvPr>
            <p:ph type="body" sz="quarter" idx="21" hasCustomPrompt="1"/>
          </p:nvPr>
        </p:nvSpPr>
        <p:spPr>
          <a:xfrm>
            <a:off x="675397" y="4078396"/>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16858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168582"/>
            <a:ext cx="227455" cy="223512"/>
          </a:xfrm>
          <a:prstGeom prst="rect">
            <a:avLst/>
          </a:prstGeom>
        </p:spPr>
        <p:txBody>
          <a:bodyPr/>
          <a:lstStyle>
            <a:lvl1pPr marL="0" indent="0" algn="ctr">
              <a:buNone/>
              <a:defRPr sz="1200"/>
            </a:lvl1pPr>
          </a:lstStyle>
          <a:p>
            <a:r>
              <a:rPr lang="en-US"/>
              <a:t>X</a:t>
            </a:r>
          </a:p>
        </p:txBody>
      </p:sp>
      <p:sp>
        <p:nvSpPr>
          <p:cNvPr id="27" name="Picture Placeholder 10">
            <a:extLst>
              <a:ext uri="{FF2B5EF4-FFF2-40B4-BE49-F238E27FC236}">
                <a16:creationId xmlns:a16="http://schemas.microsoft.com/office/drawing/2014/main" id="{42E6BB33-F386-DF3D-B3F4-9C7A9619693B}"/>
              </a:ext>
            </a:extLst>
          </p:cNvPr>
          <p:cNvSpPr>
            <a:spLocks noGrp="1"/>
          </p:cNvSpPr>
          <p:nvPr>
            <p:ph type="pic" sz="quarter" idx="31" hasCustomPrompt="1"/>
          </p:nvPr>
        </p:nvSpPr>
        <p:spPr>
          <a:xfrm>
            <a:off x="6327648" y="4712040"/>
            <a:ext cx="1297781" cy="393700"/>
          </a:xfrm>
          <a:prstGeom prst="rect">
            <a:avLst/>
          </a:prstGeom>
        </p:spPr>
        <p:txBody>
          <a:bodyPr/>
          <a:lstStyle>
            <a:lvl1pPr marL="0" indent="0" algn="ctr">
              <a:buNone/>
              <a:defRPr sz="2000"/>
            </a:lvl1pPr>
          </a:lstStyle>
          <a:p>
            <a:r>
              <a:rPr lang="en-US"/>
              <a:t>Pair/Share</a:t>
            </a:r>
          </a:p>
        </p:txBody>
      </p:sp>
      <p:sp>
        <p:nvSpPr>
          <p:cNvPr id="24" name="Text Placeholder 2">
            <a:extLst>
              <a:ext uri="{FF2B5EF4-FFF2-40B4-BE49-F238E27FC236}">
                <a16:creationId xmlns:a16="http://schemas.microsoft.com/office/drawing/2014/main" id="{6D40A68E-0739-BC72-00EB-A576B66255D0}"/>
              </a:ext>
            </a:extLst>
          </p:cNvPr>
          <p:cNvSpPr>
            <a:spLocks noGrp="1"/>
          </p:cNvSpPr>
          <p:nvPr>
            <p:ph type="body" sz="quarter" idx="30" hasCustomPrompt="1"/>
          </p:nvPr>
        </p:nvSpPr>
        <p:spPr>
          <a:xfrm>
            <a:off x="6327648" y="51720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31" name="Text Placeholder 3">
            <a:extLst>
              <a:ext uri="{FF2B5EF4-FFF2-40B4-BE49-F238E27FC236}">
                <a16:creationId xmlns:a16="http://schemas.microsoft.com/office/drawing/2014/main" id="{1A96538A-7654-4315-8E4B-624637CBDAD4}"/>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01106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pply It_Multiple Choice/Select Images">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17" name="Text Placeholder 8">
            <a:extLst>
              <a:ext uri="{FF2B5EF4-FFF2-40B4-BE49-F238E27FC236}">
                <a16:creationId xmlns:a16="http://schemas.microsoft.com/office/drawing/2014/main" id="{8EF040FD-B3B1-E1CC-D20E-6F7BBE68CB80}"/>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4145297" y="2767257"/>
            <a:ext cx="227455" cy="223512"/>
          </a:xfrm>
          <a:prstGeom prst="rect">
            <a:avLst/>
          </a:prstGeom>
        </p:spPr>
        <p:txBody>
          <a:bodyPr/>
          <a:lstStyle>
            <a:lvl1pPr marL="0" indent="0" algn="ctr">
              <a:buNone/>
              <a:defRPr sz="1200"/>
            </a:lvl1pPr>
          </a:lstStyle>
          <a:p>
            <a:r>
              <a:rPr lang="en-US"/>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4145297" y="3778423"/>
            <a:ext cx="227455" cy="223512"/>
          </a:xfrm>
          <a:prstGeom prst="rect">
            <a:avLst/>
          </a:prstGeom>
        </p:spPr>
        <p:txBody>
          <a:bodyPr/>
          <a:lstStyle>
            <a:lvl1pPr marL="0" indent="0" algn="ctr">
              <a:buNone/>
              <a:defRPr sz="1200"/>
            </a:lvl1pPr>
          </a:lstStyle>
          <a:p>
            <a:r>
              <a:rPr lang="en-US"/>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16" name="Text Placeholder 3">
            <a:extLst>
              <a:ext uri="{FF2B5EF4-FFF2-40B4-BE49-F238E27FC236}">
                <a16:creationId xmlns:a16="http://schemas.microsoft.com/office/drawing/2014/main" id="{2DDE7D40-3F50-3693-5962-56A77D1531CE}"/>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4367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3" name="Picture Placeholder 6">
            <a:extLst>
              <a:ext uri="{FF2B5EF4-FFF2-40B4-BE49-F238E27FC236}">
                <a16:creationId xmlns:a16="http://schemas.microsoft.com/office/drawing/2014/main" id="{B23E345E-68BA-7434-9206-297671AE1961}"/>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4" name="Content Placeholder 3">
            <a:extLst>
              <a:ext uri="{FF2B5EF4-FFF2-40B4-BE49-F238E27FC236}">
                <a16:creationId xmlns:a16="http://schemas.microsoft.com/office/drawing/2014/main" id="{7B8C0F98-117C-8D7F-2500-2CDB819E6985}"/>
              </a:ext>
            </a:extLst>
          </p:cNvPr>
          <p:cNvSpPr>
            <a:spLocks noGrp="1"/>
          </p:cNvSpPr>
          <p:nvPr>
            <p:ph sz="quarter" idx="10" hasCustomPrompt="1"/>
          </p:nvPr>
        </p:nvSpPr>
        <p:spPr>
          <a:xfrm>
            <a:off x="665497" y="94744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E2F946D3-338F-3A29-B03F-531F063B4047}"/>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4A380FF8-B48A-0861-6998-7493F8AF59A6}"/>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69979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e: Exit Ticket 2">
    <p:spTree>
      <p:nvGrpSpPr>
        <p:cNvPr id="1" name=""/>
        <p:cNvGrpSpPr/>
        <p:nvPr/>
      </p:nvGrpSpPr>
      <p:grpSpPr>
        <a:xfrm>
          <a:off x="0" y="0"/>
          <a:ext cx="0" cy="0"/>
          <a:chOff x="0" y="0"/>
          <a:chExt cx="0" cy="0"/>
        </a:xfrm>
      </p:grpSpPr>
      <p:sp>
        <p:nvSpPr>
          <p:cNvPr id="20" name="Text Placeholder 8">
            <a:extLst>
              <a:ext uri="{FF2B5EF4-FFF2-40B4-BE49-F238E27FC236}">
                <a16:creationId xmlns:a16="http://schemas.microsoft.com/office/drawing/2014/main" id="{7F8EE6CC-958E-BD82-8B43-70F5C54175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732379"/>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6" name="Content Placeholder 3">
            <a:extLst>
              <a:ext uri="{FF2B5EF4-FFF2-40B4-BE49-F238E27FC236}">
                <a16:creationId xmlns:a16="http://schemas.microsoft.com/office/drawing/2014/main" id="{948781DD-CA57-D8EC-987B-410FF519ADE8}"/>
              </a:ext>
            </a:extLst>
          </p:cNvPr>
          <p:cNvSpPr>
            <a:spLocks noGrp="1"/>
          </p:cNvSpPr>
          <p:nvPr>
            <p:ph sz="quarter" idx="29" hasCustomPrompt="1"/>
          </p:nvPr>
        </p:nvSpPr>
        <p:spPr>
          <a:xfrm>
            <a:off x="665495" y="1795710"/>
            <a:ext cx="5486400" cy="732379"/>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25" name="Text Placeholder 3">
            <a:extLst>
              <a:ext uri="{FF2B5EF4-FFF2-40B4-BE49-F238E27FC236}">
                <a16:creationId xmlns:a16="http://schemas.microsoft.com/office/drawing/2014/main" id="{A1F0693F-CFE7-0DBD-B0AD-16D66F7C58BF}"/>
              </a:ext>
            </a:extLst>
          </p:cNvPr>
          <p:cNvSpPr>
            <a:spLocks noGrp="1"/>
          </p:cNvSpPr>
          <p:nvPr>
            <p:ph type="body" sz="quarter" idx="30"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918049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e: Exit Ticket 3">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B9BEB10A-8D66-6FA8-BC4F-C1BBFF6DF6D3}"/>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3408697" y="2767257"/>
            <a:ext cx="227455" cy="223512"/>
          </a:xfrm>
          <a:prstGeom prst="rect">
            <a:avLst/>
          </a:prstGeom>
        </p:spPr>
        <p:txBody>
          <a:bodyPr/>
          <a:lstStyle>
            <a:lvl1pPr marL="0" indent="0" algn="ctr">
              <a:buNone/>
              <a:defRPr sz="1200"/>
            </a:lvl1pPr>
          </a:lstStyle>
          <a:p>
            <a:r>
              <a:rPr lang="en-US"/>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38338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3408697" y="3778423"/>
            <a:ext cx="227455" cy="223512"/>
          </a:xfrm>
          <a:prstGeom prst="rect">
            <a:avLst/>
          </a:prstGeom>
        </p:spPr>
        <p:txBody>
          <a:bodyPr/>
          <a:lstStyle>
            <a:lvl1pPr marL="0" indent="0" algn="ctr">
              <a:buNone/>
              <a:defRPr sz="1200"/>
            </a:lvl1pPr>
          </a:lstStyle>
          <a:p>
            <a:r>
              <a:rPr lang="en-US"/>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38338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7" name="Text Placeholder 3">
            <a:extLst>
              <a:ext uri="{FF2B5EF4-FFF2-40B4-BE49-F238E27FC236}">
                <a16:creationId xmlns:a16="http://schemas.microsoft.com/office/drawing/2014/main" id="{7236D15D-9804-E22E-C837-C0C6E8976BFB}"/>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34390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e: Exit Ticket 4">
    <p:spTree>
      <p:nvGrpSpPr>
        <p:cNvPr id="1" name=""/>
        <p:cNvGrpSpPr/>
        <p:nvPr/>
      </p:nvGrpSpPr>
      <p:grpSpPr>
        <a:xfrm>
          <a:off x="0" y="0"/>
          <a:ext cx="0" cy="0"/>
          <a:chOff x="0" y="0"/>
          <a:chExt cx="0" cy="0"/>
        </a:xfrm>
      </p:grpSpPr>
      <p:sp>
        <p:nvSpPr>
          <p:cNvPr id="24" name="Text Placeholder 8">
            <a:extLst>
              <a:ext uri="{FF2B5EF4-FFF2-40B4-BE49-F238E27FC236}">
                <a16:creationId xmlns:a16="http://schemas.microsoft.com/office/drawing/2014/main" id="{61420D27-C301-10D5-23F5-3A85BDAEB331}"/>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1" name="Content Placeholder 3">
            <a:extLst>
              <a:ext uri="{FF2B5EF4-FFF2-40B4-BE49-F238E27FC236}">
                <a16:creationId xmlns:a16="http://schemas.microsoft.com/office/drawing/2014/main" id="{522E35DF-C03B-0A08-CC01-B46856365EDC}"/>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2" name="Content Placeholder 3">
            <a:extLst>
              <a:ext uri="{FF2B5EF4-FFF2-40B4-BE49-F238E27FC236}">
                <a16:creationId xmlns:a16="http://schemas.microsoft.com/office/drawing/2014/main" id="{51F92A5C-2A63-20B2-26DD-581E8417C188}"/>
              </a:ext>
            </a:extLst>
          </p:cNvPr>
          <p:cNvSpPr>
            <a:spLocks noGrp="1"/>
          </p:cNvSpPr>
          <p:nvPr>
            <p:ph sz="quarter" idx="37" hasCustomPrompt="1"/>
          </p:nvPr>
        </p:nvSpPr>
        <p:spPr>
          <a:xfrm>
            <a:off x="661229" y="1668973"/>
            <a:ext cx="548640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5" name="Content Placeholder 4">
            <a:extLst>
              <a:ext uri="{FF2B5EF4-FFF2-40B4-BE49-F238E27FC236}">
                <a16:creationId xmlns:a16="http://schemas.microsoft.com/office/drawing/2014/main" id="{57F41DDF-92D2-9AC8-39D8-E1492C1C9F1A}"/>
              </a:ext>
            </a:extLst>
          </p:cNvPr>
          <p:cNvSpPr>
            <a:spLocks noGrp="1"/>
          </p:cNvSpPr>
          <p:nvPr>
            <p:ph sz="quarter" idx="33" hasCustomPrompt="1"/>
          </p:nvPr>
        </p:nvSpPr>
        <p:spPr>
          <a:xfrm>
            <a:off x="665163" y="3064510"/>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312808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3128085"/>
            <a:ext cx="227455" cy="223512"/>
          </a:xfrm>
          <a:prstGeom prst="rect">
            <a:avLst/>
          </a:prstGeom>
        </p:spPr>
        <p:txBody>
          <a:bodyPr/>
          <a:lstStyle>
            <a:lvl1pPr marL="0" indent="0" algn="ctr">
              <a:buNone/>
              <a:defRPr sz="1200"/>
            </a:lvl1pPr>
          </a:lstStyle>
          <a:p>
            <a:r>
              <a:rPr lang="en-US"/>
              <a:t>X</a:t>
            </a:r>
          </a:p>
        </p:txBody>
      </p:sp>
      <p:sp>
        <p:nvSpPr>
          <p:cNvPr id="29" name="Content Placeholder 4">
            <a:extLst>
              <a:ext uri="{FF2B5EF4-FFF2-40B4-BE49-F238E27FC236}">
                <a16:creationId xmlns:a16="http://schemas.microsoft.com/office/drawing/2014/main" id="{BDADCD9F-BB78-ED3C-039E-E88EDAA4EB10}"/>
              </a:ext>
            </a:extLst>
          </p:cNvPr>
          <p:cNvSpPr>
            <a:spLocks noGrp="1"/>
          </p:cNvSpPr>
          <p:nvPr>
            <p:ph sz="quarter" idx="34" hasCustomPrompt="1"/>
          </p:nvPr>
        </p:nvSpPr>
        <p:spPr>
          <a:xfrm>
            <a:off x="663967" y="3468089"/>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55754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557548"/>
            <a:ext cx="227455" cy="223512"/>
          </a:xfrm>
          <a:prstGeom prst="rect">
            <a:avLst/>
          </a:prstGeom>
        </p:spPr>
        <p:txBody>
          <a:bodyPr/>
          <a:lstStyle>
            <a:lvl1pPr marL="0" indent="0" algn="ctr">
              <a:buNone/>
              <a:defRPr sz="1200"/>
            </a:lvl1pPr>
          </a:lstStyle>
          <a:p>
            <a:r>
              <a:rPr lang="en-US"/>
              <a:t>X</a:t>
            </a:r>
          </a:p>
        </p:txBody>
      </p:sp>
      <p:sp>
        <p:nvSpPr>
          <p:cNvPr id="30" name="Content Placeholder 4">
            <a:extLst>
              <a:ext uri="{FF2B5EF4-FFF2-40B4-BE49-F238E27FC236}">
                <a16:creationId xmlns:a16="http://schemas.microsoft.com/office/drawing/2014/main" id="{4BBC8C14-944F-1DB3-4F25-B19B6BE6440E}"/>
              </a:ext>
            </a:extLst>
          </p:cNvPr>
          <p:cNvSpPr>
            <a:spLocks noGrp="1"/>
          </p:cNvSpPr>
          <p:nvPr>
            <p:ph sz="quarter" idx="35" hasCustomPrompt="1"/>
          </p:nvPr>
        </p:nvSpPr>
        <p:spPr>
          <a:xfrm>
            <a:off x="663967" y="3869927"/>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94619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946198"/>
            <a:ext cx="227455" cy="223512"/>
          </a:xfrm>
          <a:prstGeom prst="rect">
            <a:avLst/>
          </a:prstGeom>
        </p:spPr>
        <p:txBody>
          <a:bodyPr/>
          <a:lstStyle>
            <a:lvl1pPr marL="0" indent="0" algn="ctr">
              <a:buNone/>
              <a:defRPr sz="1200"/>
            </a:lvl1pPr>
          </a:lstStyle>
          <a:p>
            <a:r>
              <a:rPr lang="en-US"/>
              <a:t>X</a:t>
            </a:r>
          </a:p>
        </p:txBody>
      </p:sp>
      <p:sp>
        <p:nvSpPr>
          <p:cNvPr id="31" name="Content Placeholder 4">
            <a:extLst>
              <a:ext uri="{FF2B5EF4-FFF2-40B4-BE49-F238E27FC236}">
                <a16:creationId xmlns:a16="http://schemas.microsoft.com/office/drawing/2014/main" id="{EA245E0A-ABFB-1148-F377-372D0EA59E48}"/>
              </a:ext>
            </a:extLst>
          </p:cNvPr>
          <p:cNvSpPr>
            <a:spLocks noGrp="1"/>
          </p:cNvSpPr>
          <p:nvPr>
            <p:ph sz="quarter" idx="36" hasCustomPrompt="1"/>
          </p:nvPr>
        </p:nvSpPr>
        <p:spPr>
          <a:xfrm>
            <a:off x="675397" y="4271624"/>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36289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362892"/>
            <a:ext cx="227455" cy="223512"/>
          </a:xfrm>
          <a:prstGeom prst="rect">
            <a:avLst/>
          </a:prstGeom>
        </p:spPr>
        <p:txBody>
          <a:bodyPr/>
          <a:lstStyle>
            <a:lvl1pPr marL="0" indent="0" algn="ctr">
              <a:buNone/>
              <a:defRPr sz="1200"/>
            </a:lvl1pPr>
          </a:lstStyle>
          <a:p>
            <a:r>
              <a:rPr lang="en-US"/>
              <a:t>X</a:t>
            </a:r>
          </a:p>
        </p:txBody>
      </p:sp>
      <p:sp>
        <p:nvSpPr>
          <p:cNvPr id="26" name="Text Placeholder 3">
            <a:extLst>
              <a:ext uri="{FF2B5EF4-FFF2-40B4-BE49-F238E27FC236}">
                <a16:creationId xmlns:a16="http://schemas.microsoft.com/office/drawing/2014/main" id="{3FD468AD-C070-5083-FD97-F2476805BF52}"/>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70241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70410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3" name="Content Placeholder 3">
            <a:extLst>
              <a:ext uri="{FF2B5EF4-FFF2-40B4-BE49-F238E27FC236}">
                <a16:creationId xmlns:a16="http://schemas.microsoft.com/office/drawing/2014/main" id="{6003694C-79E6-D4EB-432B-48626976750E}"/>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99215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actice Examp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Text Placeholder 2">
            <a:extLst>
              <a:ext uri="{FF2B5EF4-FFF2-40B4-BE49-F238E27FC236}">
                <a16:creationId xmlns:a16="http://schemas.microsoft.com/office/drawing/2014/main" id="{9FED7838-A9E9-9B7A-34F7-495B1F31431D}"/>
              </a:ext>
            </a:extLst>
          </p:cNvPr>
          <p:cNvSpPr>
            <a:spLocks noGrp="1"/>
          </p:cNvSpPr>
          <p:nvPr>
            <p:ph type="body" sz="quarter" idx="13" hasCustomPrompt="1"/>
          </p:nvPr>
        </p:nvSpPr>
        <p:spPr>
          <a:xfrm>
            <a:off x="228600" y="1057526"/>
            <a:ext cx="5486400" cy="728424"/>
          </a:xfrm>
          <a:prstGeom prst="roundRect">
            <a:avLst>
              <a:gd name="adj" fmla="val 5501"/>
            </a:avLst>
          </a:prstGeom>
          <a:solidFill>
            <a:srgbClr val="FFFFED"/>
          </a:solidFill>
          <a:ln w="31750">
            <a:solidFill>
              <a:srgbClr val="B6D494"/>
            </a:solidFill>
          </a:ln>
        </p:spPr>
        <p:txBody>
          <a:bodyPr>
            <a:spAutoFit/>
          </a:bodyPr>
          <a:lstStyle>
            <a:lvl1pPr marL="0" indent="0">
              <a:lnSpc>
                <a:spcPct val="100000"/>
              </a:lnSpc>
              <a:spcBef>
                <a:spcPts val="0"/>
              </a:spcBef>
              <a:buNone/>
              <a:defRPr sz="2000" b="1">
                <a:solidFill>
                  <a:srgbClr val="2F5C8F"/>
                </a:solidFill>
                <a:latin typeface="Arial" panose="020B0604020202020204" pitchFamily="34" charset="0"/>
                <a:cs typeface="Arial" panose="020B0604020202020204" pitchFamily="34" charset="0"/>
              </a:defRPr>
            </a:lvl1pPr>
          </a:lstStyle>
          <a:p>
            <a:pPr lvl="0"/>
            <a:r>
              <a:rPr lang="en-US"/>
              <a:t>&lt;insert EXAMPLE&gt;</a:t>
            </a:r>
          </a:p>
          <a:p>
            <a:pPr lvl="0"/>
            <a:r>
              <a:rPr lang="en-US"/>
              <a:t>&lt;insert problem text&gt;</a:t>
            </a:r>
          </a:p>
        </p:txBody>
      </p:sp>
      <p:sp>
        <p:nvSpPr>
          <p:cNvPr id="11" name="Content Placeholder 8">
            <a:extLst>
              <a:ext uri="{FF2B5EF4-FFF2-40B4-BE49-F238E27FC236}">
                <a16:creationId xmlns:a16="http://schemas.microsoft.com/office/drawing/2014/main" id="{D09614E9-83B8-C1C7-6256-71A30710D254}"/>
              </a:ext>
            </a:extLst>
          </p:cNvPr>
          <p:cNvSpPr>
            <a:spLocks noGrp="1"/>
          </p:cNvSpPr>
          <p:nvPr>
            <p:ph sz="quarter" idx="26" hasCustomPrompt="1"/>
          </p:nvPr>
        </p:nvSpPr>
        <p:spPr>
          <a:xfrm>
            <a:off x="6386005" y="102881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5" name="Text Placeholder 3">
            <a:extLst>
              <a:ext uri="{FF2B5EF4-FFF2-40B4-BE49-F238E27FC236}">
                <a16:creationId xmlns:a16="http://schemas.microsoft.com/office/drawing/2014/main" id="{7F258B2E-DEDB-1922-7986-825D2CD516A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actice Problem">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Content Placeholder 8">
            <a:extLst>
              <a:ext uri="{FF2B5EF4-FFF2-40B4-BE49-F238E27FC236}">
                <a16:creationId xmlns:a16="http://schemas.microsoft.com/office/drawing/2014/main" id="{2DEFA006-2CA5-8B89-1DF0-0216410E6E07}"/>
              </a:ext>
            </a:extLst>
          </p:cNvPr>
          <p:cNvSpPr>
            <a:spLocks noGrp="1"/>
          </p:cNvSpPr>
          <p:nvPr>
            <p:ph sz="quarter" idx="26"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Picture Placeholder 6">
            <a:extLst>
              <a:ext uri="{FF2B5EF4-FFF2-40B4-BE49-F238E27FC236}">
                <a16:creationId xmlns:a16="http://schemas.microsoft.com/office/drawing/2014/main" id="{89F9E3D5-9E98-6728-E01C-218A407C2CB5}"/>
              </a:ext>
            </a:extLst>
          </p:cNvPr>
          <p:cNvSpPr>
            <a:spLocks noGrp="1"/>
          </p:cNvSpPr>
          <p:nvPr>
            <p:ph type="pic" sz="quarter" idx="16" hasCustomPrompt="1"/>
          </p:nvPr>
        </p:nvSpPr>
        <p:spPr>
          <a:xfrm>
            <a:off x="187692" y="2932848"/>
            <a:ext cx="413887" cy="431921"/>
          </a:xfrm>
        </p:spPr>
        <p:txBody>
          <a:bodyPr>
            <a:noAutofit/>
          </a:bodyPr>
          <a:lstStyle>
            <a:lvl1pPr marL="0" indent="0">
              <a:buNone/>
              <a:defRPr sz="2400"/>
            </a:lvl1pPr>
          </a:lstStyle>
          <a:p>
            <a:r>
              <a:rPr lang="en-US"/>
              <a:t>#</a:t>
            </a:r>
          </a:p>
        </p:txBody>
      </p:sp>
      <p:sp>
        <p:nvSpPr>
          <p:cNvPr id="13" name="Content Placeholder 3">
            <a:extLst>
              <a:ext uri="{FF2B5EF4-FFF2-40B4-BE49-F238E27FC236}">
                <a16:creationId xmlns:a16="http://schemas.microsoft.com/office/drawing/2014/main" id="{0304F60F-89F0-A992-7AD7-9E5B4A2FDCF4}"/>
              </a:ext>
            </a:extLst>
          </p:cNvPr>
          <p:cNvSpPr>
            <a:spLocks noGrp="1"/>
          </p:cNvSpPr>
          <p:nvPr>
            <p:ph sz="quarter" idx="17" hasCustomPrompt="1"/>
          </p:nvPr>
        </p:nvSpPr>
        <p:spPr>
          <a:xfrm>
            <a:off x="665497" y="2942496"/>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7" name="Content Placeholder 8">
            <a:extLst>
              <a:ext uri="{FF2B5EF4-FFF2-40B4-BE49-F238E27FC236}">
                <a16:creationId xmlns:a16="http://schemas.microsoft.com/office/drawing/2014/main" id="{42BDD5D4-9BF6-B065-F2D9-6B1299DF548D}"/>
              </a:ext>
            </a:extLst>
          </p:cNvPr>
          <p:cNvSpPr>
            <a:spLocks noGrp="1"/>
          </p:cNvSpPr>
          <p:nvPr>
            <p:ph sz="quarter" idx="27" hasCustomPrompt="1"/>
          </p:nvPr>
        </p:nvSpPr>
        <p:spPr>
          <a:xfrm>
            <a:off x="6426913" y="2932848"/>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4" name="Picture Placeholder 6">
            <a:extLst>
              <a:ext uri="{FF2B5EF4-FFF2-40B4-BE49-F238E27FC236}">
                <a16:creationId xmlns:a16="http://schemas.microsoft.com/office/drawing/2014/main" id="{1CFE457A-086B-CD86-C22F-3B15B89B27F5}"/>
              </a:ext>
            </a:extLst>
          </p:cNvPr>
          <p:cNvSpPr>
            <a:spLocks noGrp="1"/>
          </p:cNvSpPr>
          <p:nvPr>
            <p:ph type="pic" sz="quarter" idx="18" hasCustomPrompt="1"/>
          </p:nvPr>
        </p:nvSpPr>
        <p:spPr>
          <a:xfrm>
            <a:off x="187692" y="4917586"/>
            <a:ext cx="413887" cy="431921"/>
          </a:xfrm>
        </p:spPr>
        <p:txBody>
          <a:bodyPr>
            <a:noAutofit/>
          </a:bodyPr>
          <a:lstStyle>
            <a:lvl1pPr marL="0" indent="0">
              <a:buNone/>
              <a:defRPr sz="2400"/>
            </a:lvl1pPr>
          </a:lstStyle>
          <a:p>
            <a:r>
              <a:rPr lang="en-US"/>
              <a:t>#</a:t>
            </a:r>
          </a:p>
        </p:txBody>
      </p:sp>
      <p:sp>
        <p:nvSpPr>
          <p:cNvPr id="15" name="Content Placeholder 3">
            <a:extLst>
              <a:ext uri="{FF2B5EF4-FFF2-40B4-BE49-F238E27FC236}">
                <a16:creationId xmlns:a16="http://schemas.microsoft.com/office/drawing/2014/main" id="{D34B71E3-A504-5469-0134-E2BDFDF27683}"/>
              </a:ext>
            </a:extLst>
          </p:cNvPr>
          <p:cNvSpPr>
            <a:spLocks noGrp="1"/>
          </p:cNvSpPr>
          <p:nvPr>
            <p:ph sz="quarter" idx="19" hasCustomPrompt="1"/>
          </p:nvPr>
        </p:nvSpPr>
        <p:spPr>
          <a:xfrm>
            <a:off x="665497" y="4927234"/>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A8D398E6-6FE0-F10F-97A6-D906A43F525D}"/>
              </a:ext>
            </a:extLst>
          </p:cNvPr>
          <p:cNvSpPr>
            <a:spLocks noGrp="1"/>
          </p:cNvSpPr>
          <p:nvPr>
            <p:ph sz="quarter" idx="28" hasCustomPrompt="1"/>
          </p:nvPr>
        </p:nvSpPr>
        <p:spPr>
          <a:xfrm>
            <a:off x="6426913" y="4914788"/>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Text Placeholder 3">
            <a:extLst>
              <a:ext uri="{FF2B5EF4-FFF2-40B4-BE49-F238E27FC236}">
                <a16:creationId xmlns:a16="http://schemas.microsoft.com/office/drawing/2014/main" id="{83C98691-D145-A8D3-6932-F67E88C33597}"/>
              </a:ext>
            </a:extLst>
          </p:cNvPr>
          <p:cNvSpPr>
            <a:spLocks noGrp="1"/>
          </p:cNvSpPr>
          <p:nvPr>
            <p:ph type="body" sz="quarter" idx="2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actice Problem_Choice_Matrix">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042415"/>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8">
            <a:extLst>
              <a:ext uri="{FF2B5EF4-FFF2-40B4-BE49-F238E27FC236}">
                <a16:creationId xmlns:a16="http://schemas.microsoft.com/office/drawing/2014/main" id="{A9A161F0-1525-864E-2CE1-7D22490ACAB6}"/>
              </a:ext>
            </a:extLst>
          </p:cNvPr>
          <p:cNvSpPr>
            <a:spLocks noGrp="1"/>
          </p:cNvSpPr>
          <p:nvPr>
            <p:ph sz="quarter" idx="30"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3">
            <a:extLst>
              <a:ext uri="{FF2B5EF4-FFF2-40B4-BE49-F238E27FC236}">
                <a16:creationId xmlns:a16="http://schemas.microsoft.com/office/drawing/2014/main" id="{64E847EF-914F-82E1-5586-EE1491C9AD83}"/>
              </a:ext>
            </a:extLst>
          </p:cNvPr>
          <p:cNvSpPr>
            <a:spLocks noGrp="1"/>
          </p:cNvSpPr>
          <p:nvPr>
            <p:ph type="body" sz="quarter" idx="16" hasCustomPrompt="1"/>
          </p:nvPr>
        </p:nvSpPr>
        <p:spPr>
          <a:xfrm>
            <a:off x="520299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3" name="Text Placeholder 3">
            <a:extLst>
              <a:ext uri="{FF2B5EF4-FFF2-40B4-BE49-F238E27FC236}">
                <a16:creationId xmlns:a16="http://schemas.microsoft.com/office/drawing/2014/main" id="{1C94FC19-C89D-D594-99C4-5D24C29B9C12}"/>
              </a:ext>
            </a:extLst>
          </p:cNvPr>
          <p:cNvSpPr>
            <a:spLocks noGrp="1"/>
          </p:cNvSpPr>
          <p:nvPr>
            <p:ph type="body" sz="quarter" idx="17" hasCustomPrompt="1"/>
          </p:nvPr>
        </p:nvSpPr>
        <p:spPr>
          <a:xfrm>
            <a:off x="609675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4" name="Text Placeholder 3">
            <a:extLst>
              <a:ext uri="{FF2B5EF4-FFF2-40B4-BE49-F238E27FC236}">
                <a16:creationId xmlns:a16="http://schemas.microsoft.com/office/drawing/2014/main" id="{37989F70-3A0F-0F70-7973-F869D31EB847}"/>
              </a:ext>
            </a:extLst>
          </p:cNvPr>
          <p:cNvSpPr>
            <a:spLocks noGrp="1"/>
          </p:cNvSpPr>
          <p:nvPr>
            <p:ph type="body" sz="quarter" idx="18" hasCustomPrompt="1"/>
          </p:nvPr>
        </p:nvSpPr>
        <p:spPr>
          <a:xfrm>
            <a:off x="675397" y="3287419"/>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0" name="Picture Placeholder 5">
            <a:extLst>
              <a:ext uri="{FF2B5EF4-FFF2-40B4-BE49-F238E27FC236}">
                <a16:creationId xmlns:a16="http://schemas.microsoft.com/office/drawing/2014/main" id="{1812442A-1975-4A91-67A1-49C4E1F6F8B3}"/>
              </a:ext>
            </a:extLst>
          </p:cNvPr>
          <p:cNvSpPr>
            <a:spLocks noGrp="1"/>
          </p:cNvSpPr>
          <p:nvPr>
            <p:ph type="pic" sz="quarter" idx="22" hasCustomPrompt="1"/>
          </p:nvPr>
        </p:nvSpPr>
        <p:spPr>
          <a:xfrm>
            <a:off x="5568696" y="3350335"/>
            <a:ext cx="227455" cy="223512"/>
          </a:xfrm>
          <a:prstGeom prst="rect">
            <a:avLst/>
          </a:prstGeom>
        </p:spPr>
        <p:txBody>
          <a:bodyPr/>
          <a:lstStyle>
            <a:lvl1pPr marL="0" indent="0" algn="ctr">
              <a:buNone/>
              <a:defRPr sz="1200"/>
            </a:lvl1pPr>
          </a:lstStyle>
          <a:p>
            <a:r>
              <a:rPr lang="en-US"/>
              <a:t>X</a:t>
            </a:r>
          </a:p>
        </p:txBody>
      </p:sp>
      <p:sp>
        <p:nvSpPr>
          <p:cNvPr id="21" name="Picture Placeholder 5">
            <a:extLst>
              <a:ext uri="{FF2B5EF4-FFF2-40B4-BE49-F238E27FC236}">
                <a16:creationId xmlns:a16="http://schemas.microsoft.com/office/drawing/2014/main" id="{78D1C273-FE40-7CE0-4E86-598F02ABFC5D}"/>
              </a:ext>
            </a:extLst>
          </p:cNvPr>
          <p:cNvSpPr>
            <a:spLocks noGrp="1"/>
          </p:cNvSpPr>
          <p:nvPr>
            <p:ph type="pic" sz="quarter" idx="23" hasCustomPrompt="1"/>
          </p:nvPr>
        </p:nvSpPr>
        <p:spPr>
          <a:xfrm>
            <a:off x="6462456" y="3350335"/>
            <a:ext cx="227455" cy="223512"/>
          </a:xfrm>
          <a:prstGeom prst="rect">
            <a:avLst/>
          </a:prstGeom>
        </p:spPr>
        <p:txBody>
          <a:bodyPr/>
          <a:lstStyle>
            <a:lvl1pPr marL="0" indent="0" algn="ctr">
              <a:buNone/>
              <a:defRPr sz="1200"/>
            </a:lvl1pPr>
          </a:lstStyle>
          <a:p>
            <a:r>
              <a:rPr lang="en-US"/>
              <a:t>X</a:t>
            </a:r>
          </a:p>
        </p:txBody>
      </p:sp>
      <p:sp>
        <p:nvSpPr>
          <p:cNvPr id="15" name="Text Placeholder 3">
            <a:extLst>
              <a:ext uri="{FF2B5EF4-FFF2-40B4-BE49-F238E27FC236}">
                <a16:creationId xmlns:a16="http://schemas.microsoft.com/office/drawing/2014/main" id="{6BEBC462-0670-0924-3417-6342130EB281}"/>
              </a:ext>
            </a:extLst>
          </p:cNvPr>
          <p:cNvSpPr>
            <a:spLocks noGrp="1"/>
          </p:cNvSpPr>
          <p:nvPr>
            <p:ph type="body" sz="quarter" idx="19" hasCustomPrompt="1"/>
          </p:nvPr>
        </p:nvSpPr>
        <p:spPr>
          <a:xfrm>
            <a:off x="675397" y="3690292"/>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2" name="Picture Placeholder 5">
            <a:extLst>
              <a:ext uri="{FF2B5EF4-FFF2-40B4-BE49-F238E27FC236}">
                <a16:creationId xmlns:a16="http://schemas.microsoft.com/office/drawing/2014/main" id="{2ABF87DF-5F62-E51C-B328-0E8711349D0D}"/>
              </a:ext>
            </a:extLst>
          </p:cNvPr>
          <p:cNvSpPr>
            <a:spLocks noGrp="1"/>
          </p:cNvSpPr>
          <p:nvPr>
            <p:ph type="pic" sz="quarter" idx="24" hasCustomPrompt="1"/>
          </p:nvPr>
        </p:nvSpPr>
        <p:spPr>
          <a:xfrm>
            <a:off x="5568696" y="3779798"/>
            <a:ext cx="227455" cy="223512"/>
          </a:xfrm>
          <a:prstGeom prst="rect">
            <a:avLst/>
          </a:prstGeom>
        </p:spPr>
        <p:txBody>
          <a:bodyPr/>
          <a:lstStyle>
            <a:lvl1pPr marL="0" indent="0" algn="ctr">
              <a:buNone/>
              <a:defRPr sz="1200"/>
            </a:lvl1pPr>
          </a:lstStyle>
          <a:p>
            <a:r>
              <a:rPr lang="en-US"/>
              <a:t>X</a:t>
            </a:r>
          </a:p>
        </p:txBody>
      </p:sp>
      <p:sp>
        <p:nvSpPr>
          <p:cNvPr id="23" name="Picture Placeholder 5">
            <a:extLst>
              <a:ext uri="{FF2B5EF4-FFF2-40B4-BE49-F238E27FC236}">
                <a16:creationId xmlns:a16="http://schemas.microsoft.com/office/drawing/2014/main" id="{44CCFB94-1E53-8CA0-24E0-4B211401921D}"/>
              </a:ext>
            </a:extLst>
          </p:cNvPr>
          <p:cNvSpPr>
            <a:spLocks noGrp="1"/>
          </p:cNvSpPr>
          <p:nvPr>
            <p:ph type="pic" sz="quarter" idx="25" hasCustomPrompt="1"/>
          </p:nvPr>
        </p:nvSpPr>
        <p:spPr>
          <a:xfrm>
            <a:off x="6462456" y="3779798"/>
            <a:ext cx="227455" cy="223512"/>
          </a:xfrm>
          <a:prstGeom prst="rect">
            <a:avLst/>
          </a:prstGeom>
        </p:spPr>
        <p:txBody>
          <a:bodyPr/>
          <a:lstStyle>
            <a:lvl1pPr marL="0" indent="0" algn="ctr">
              <a:buNone/>
              <a:defRPr sz="1200"/>
            </a:lvl1pPr>
          </a:lstStyle>
          <a:p>
            <a:r>
              <a:rPr lang="en-US"/>
              <a:t>X</a:t>
            </a:r>
          </a:p>
        </p:txBody>
      </p:sp>
      <p:sp>
        <p:nvSpPr>
          <p:cNvPr id="18" name="Text Placeholder 3">
            <a:extLst>
              <a:ext uri="{FF2B5EF4-FFF2-40B4-BE49-F238E27FC236}">
                <a16:creationId xmlns:a16="http://schemas.microsoft.com/office/drawing/2014/main" id="{E26A05F0-9D5B-AA18-9375-BF9205EEBEDB}"/>
              </a:ext>
            </a:extLst>
          </p:cNvPr>
          <p:cNvSpPr>
            <a:spLocks noGrp="1"/>
          </p:cNvSpPr>
          <p:nvPr>
            <p:ph type="body" sz="quarter" idx="20" hasCustomPrompt="1"/>
          </p:nvPr>
        </p:nvSpPr>
        <p:spPr>
          <a:xfrm>
            <a:off x="675397" y="4092083"/>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4" name="Picture Placeholder 5">
            <a:extLst>
              <a:ext uri="{FF2B5EF4-FFF2-40B4-BE49-F238E27FC236}">
                <a16:creationId xmlns:a16="http://schemas.microsoft.com/office/drawing/2014/main" id="{0C73858D-4B24-2722-03AB-4E8A3C2E4946}"/>
              </a:ext>
            </a:extLst>
          </p:cNvPr>
          <p:cNvSpPr>
            <a:spLocks noGrp="1"/>
          </p:cNvSpPr>
          <p:nvPr>
            <p:ph type="pic" sz="quarter" idx="26" hasCustomPrompt="1"/>
          </p:nvPr>
        </p:nvSpPr>
        <p:spPr>
          <a:xfrm>
            <a:off x="5568696" y="4168448"/>
            <a:ext cx="227455" cy="223512"/>
          </a:xfrm>
          <a:prstGeom prst="rect">
            <a:avLst/>
          </a:prstGeom>
        </p:spPr>
        <p:txBody>
          <a:bodyPr/>
          <a:lstStyle>
            <a:lvl1pPr marL="0" indent="0" algn="ctr">
              <a:buNone/>
              <a:defRPr sz="1200"/>
            </a:lvl1pPr>
          </a:lstStyle>
          <a:p>
            <a:r>
              <a:rPr lang="en-US"/>
              <a:t>X</a:t>
            </a:r>
          </a:p>
        </p:txBody>
      </p:sp>
      <p:sp>
        <p:nvSpPr>
          <p:cNvPr id="25" name="Picture Placeholder 5">
            <a:extLst>
              <a:ext uri="{FF2B5EF4-FFF2-40B4-BE49-F238E27FC236}">
                <a16:creationId xmlns:a16="http://schemas.microsoft.com/office/drawing/2014/main" id="{EE56F484-C85E-41C4-A76C-6134DE78F79A}"/>
              </a:ext>
            </a:extLst>
          </p:cNvPr>
          <p:cNvSpPr>
            <a:spLocks noGrp="1"/>
          </p:cNvSpPr>
          <p:nvPr>
            <p:ph type="pic" sz="quarter" idx="27" hasCustomPrompt="1"/>
          </p:nvPr>
        </p:nvSpPr>
        <p:spPr>
          <a:xfrm>
            <a:off x="6462456" y="4168448"/>
            <a:ext cx="227455" cy="223512"/>
          </a:xfrm>
          <a:prstGeom prst="rect">
            <a:avLst/>
          </a:prstGeom>
        </p:spPr>
        <p:txBody>
          <a:bodyPr/>
          <a:lstStyle>
            <a:lvl1pPr marL="0" indent="0" algn="ctr">
              <a:buNone/>
              <a:defRPr sz="1200"/>
            </a:lvl1pPr>
          </a:lstStyle>
          <a:p>
            <a:r>
              <a:rPr lang="en-US"/>
              <a:t>X</a:t>
            </a:r>
          </a:p>
        </p:txBody>
      </p:sp>
      <p:sp>
        <p:nvSpPr>
          <p:cNvPr id="19" name="Text Placeholder 3">
            <a:extLst>
              <a:ext uri="{FF2B5EF4-FFF2-40B4-BE49-F238E27FC236}">
                <a16:creationId xmlns:a16="http://schemas.microsoft.com/office/drawing/2014/main" id="{431193FD-F0E2-3874-EE82-B857FD440C11}"/>
              </a:ext>
            </a:extLst>
          </p:cNvPr>
          <p:cNvSpPr>
            <a:spLocks noGrp="1"/>
          </p:cNvSpPr>
          <p:nvPr>
            <p:ph type="body" sz="quarter" idx="21" hasCustomPrompt="1"/>
          </p:nvPr>
        </p:nvSpPr>
        <p:spPr>
          <a:xfrm>
            <a:off x="675397" y="4494956"/>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6" name="Picture Placeholder 5">
            <a:extLst>
              <a:ext uri="{FF2B5EF4-FFF2-40B4-BE49-F238E27FC236}">
                <a16:creationId xmlns:a16="http://schemas.microsoft.com/office/drawing/2014/main" id="{C5810064-4ED9-FE08-C83B-D1E48AB4CB0B}"/>
              </a:ext>
            </a:extLst>
          </p:cNvPr>
          <p:cNvSpPr>
            <a:spLocks noGrp="1"/>
          </p:cNvSpPr>
          <p:nvPr>
            <p:ph type="pic" sz="quarter" idx="28" hasCustomPrompt="1"/>
          </p:nvPr>
        </p:nvSpPr>
        <p:spPr>
          <a:xfrm>
            <a:off x="5568696" y="4585142"/>
            <a:ext cx="227455" cy="223512"/>
          </a:xfrm>
          <a:prstGeom prst="rect">
            <a:avLst/>
          </a:prstGeom>
        </p:spPr>
        <p:txBody>
          <a:bodyPr/>
          <a:lstStyle>
            <a:lvl1pPr marL="0" indent="0" algn="ctr">
              <a:buNone/>
              <a:defRPr sz="1200"/>
            </a:lvl1pPr>
          </a:lstStyle>
          <a:p>
            <a:r>
              <a:rPr lang="en-US"/>
              <a:t>X</a:t>
            </a:r>
          </a:p>
        </p:txBody>
      </p:sp>
      <p:sp>
        <p:nvSpPr>
          <p:cNvPr id="27" name="Picture Placeholder 5">
            <a:extLst>
              <a:ext uri="{FF2B5EF4-FFF2-40B4-BE49-F238E27FC236}">
                <a16:creationId xmlns:a16="http://schemas.microsoft.com/office/drawing/2014/main" id="{F53E434A-71DB-0B90-4836-D103DD3BCF06}"/>
              </a:ext>
            </a:extLst>
          </p:cNvPr>
          <p:cNvSpPr>
            <a:spLocks noGrp="1"/>
          </p:cNvSpPr>
          <p:nvPr>
            <p:ph type="pic" sz="quarter" idx="29" hasCustomPrompt="1"/>
          </p:nvPr>
        </p:nvSpPr>
        <p:spPr>
          <a:xfrm>
            <a:off x="6462456" y="4585142"/>
            <a:ext cx="227455" cy="223512"/>
          </a:xfrm>
          <a:prstGeom prst="rect">
            <a:avLst/>
          </a:prstGeom>
        </p:spPr>
        <p:txBody>
          <a:bodyPr/>
          <a:lstStyle>
            <a:lvl1pPr marL="0" indent="0" algn="ctr">
              <a:buNone/>
              <a:defRPr sz="1200"/>
            </a:lvl1pPr>
          </a:lstStyle>
          <a:p>
            <a:r>
              <a:rPr lang="en-US"/>
              <a:t>X</a:t>
            </a:r>
          </a:p>
        </p:txBody>
      </p:sp>
      <p:sp>
        <p:nvSpPr>
          <p:cNvPr id="29" name="Text Placeholder 3">
            <a:extLst>
              <a:ext uri="{FF2B5EF4-FFF2-40B4-BE49-F238E27FC236}">
                <a16:creationId xmlns:a16="http://schemas.microsoft.com/office/drawing/2014/main" id="{47FE336C-9C9E-32AE-01AD-FD75CD181C12}"/>
              </a:ext>
            </a:extLst>
          </p:cNvPr>
          <p:cNvSpPr>
            <a:spLocks noGrp="1"/>
          </p:cNvSpPr>
          <p:nvPr>
            <p:ph type="body" sz="quarter" idx="31"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40317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28" name="Picture Placeholder 6">
            <a:extLst>
              <a:ext uri="{FF2B5EF4-FFF2-40B4-BE49-F238E27FC236}">
                <a16:creationId xmlns:a16="http://schemas.microsoft.com/office/drawing/2014/main" id="{A21D98C4-835B-F85E-9325-C0F9259BE4C4}"/>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3E9CFEFA-3B3F-7071-9053-00A1C5FCB56A}"/>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B2913077-57F5-12C7-8462-867255AF6F85}"/>
              </a:ext>
            </a:extLst>
          </p:cNvPr>
          <p:cNvSpPr>
            <a:spLocks noGrp="1"/>
          </p:cNvSpPr>
          <p:nvPr>
            <p:ph sz="quarter" idx="26"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0" name="Picture Placeholder 5">
            <a:extLst>
              <a:ext uri="{FF2B5EF4-FFF2-40B4-BE49-F238E27FC236}">
                <a16:creationId xmlns:a16="http://schemas.microsoft.com/office/drawing/2014/main" id="{071805A2-CCC8-4057-2DF5-31636461A670}"/>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3A200837-2B69-B3DA-7CC8-E35CBAEEA2CE}"/>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32" name="Picture Placeholder 5">
            <a:extLst>
              <a:ext uri="{FF2B5EF4-FFF2-40B4-BE49-F238E27FC236}">
                <a16:creationId xmlns:a16="http://schemas.microsoft.com/office/drawing/2014/main" id="{28E4B374-5E9B-4818-7162-1B900DAC1ACE}"/>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5BBCA790-AD88-8300-2469-665C10818E0E}"/>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34" name="Picture Placeholder 5">
            <a:extLst>
              <a:ext uri="{FF2B5EF4-FFF2-40B4-BE49-F238E27FC236}">
                <a16:creationId xmlns:a16="http://schemas.microsoft.com/office/drawing/2014/main" id="{AEB98404-C278-D807-621A-9B38718CD7B3}"/>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5" name="Text Placeholder 29">
            <a:extLst>
              <a:ext uri="{FF2B5EF4-FFF2-40B4-BE49-F238E27FC236}">
                <a16:creationId xmlns:a16="http://schemas.microsoft.com/office/drawing/2014/main" id="{27B374C5-9A58-404C-2C58-977ECC52F5CD}"/>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36" name="Picture Placeholder 5">
            <a:extLst>
              <a:ext uri="{FF2B5EF4-FFF2-40B4-BE49-F238E27FC236}">
                <a16:creationId xmlns:a16="http://schemas.microsoft.com/office/drawing/2014/main" id="{D62C440F-2F8C-3A01-274A-A13AD9E3C844}"/>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7" name="Text Placeholder 29">
            <a:extLst>
              <a:ext uri="{FF2B5EF4-FFF2-40B4-BE49-F238E27FC236}">
                <a16:creationId xmlns:a16="http://schemas.microsoft.com/office/drawing/2014/main" id="{A9CE2047-65C1-5C48-87E7-9DED77B0DA5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38" name="Picture Placeholder 5">
            <a:extLst>
              <a:ext uri="{FF2B5EF4-FFF2-40B4-BE49-F238E27FC236}">
                <a16:creationId xmlns:a16="http://schemas.microsoft.com/office/drawing/2014/main" id="{B86BE645-7FDC-2DBA-D97A-D22BC9CEA532}"/>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9" name="Text Placeholder 29">
            <a:extLst>
              <a:ext uri="{FF2B5EF4-FFF2-40B4-BE49-F238E27FC236}">
                <a16:creationId xmlns:a16="http://schemas.microsoft.com/office/drawing/2014/main" id="{F6E822CE-EC95-4FDC-1CC5-5D02D649920E}"/>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6" name="Text Placeholder 3">
            <a:extLst>
              <a:ext uri="{FF2B5EF4-FFF2-40B4-BE49-F238E27FC236}">
                <a16:creationId xmlns:a16="http://schemas.microsoft.com/office/drawing/2014/main" id="{1C0939BA-1D9D-0A8F-AB51-43F6E256F489}"/>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35838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6" name="Picture Placeholder 6">
            <a:extLst>
              <a:ext uri="{FF2B5EF4-FFF2-40B4-BE49-F238E27FC236}">
                <a16:creationId xmlns:a16="http://schemas.microsoft.com/office/drawing/2014/main" id="{D6C50AE4-AD11-854F-319C-3FA6C0084D9F}"/>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58D44848-C908-E3E2-B988-CE7C390510D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9" name="Picture Placeholder 5">
            <a:extLst>
              <a:ext uri="{FF2B5EF4-FFF2-40B4-BE49-F238E27FC236}">
                <a16:creationId xmlns:a16="http://schemas.microsoft.com/office/drawing/2014/main" id="{612A7275-E57A-1DAD-E1F9-197580BF6A75}"/>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20" name="Content Placeholder 2">
            <a:extLst>
              <a:ext uri="{FF2B5EF4-FFF2-40B4-BE49-F238E27FC236}">
                <a16:creationId xmlns:a16="http://schemas.microsoft.com/office/drawing/2014/main" id="{59F31218-5784-B560-B6EC-32E3FD7DE047}"/>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1" name="Picture Placeholder 5">
            <a:extLst>
              <a:ext uri="{FF2B5EF4-FFF2-40B4-BE49-F238E27FC236}">
                <a16:creationId xmlns:a16="http://schemas.microsoft.com/office/drawing/2014/main" id="{CFC7EFE7-2703-AF1E-46A4-CFA1217551D2}"/>
              </a:ext>
            </a:extLst>
          </p:cNvPr>
          <p:cNvSpPr>
            <a:spLocks noGrp="1"/>
          </p:cNvSpPr>
          <p:nvPr>
            <p:ph type="pic" sz="quarter" idx="17" hasCustomPrompt="1"/>
          </p:nvPr>
        </p:nvSpPr>
        <p:spPr>
          <a:xfrm>
            <a:off x="4145297" y="2767257"/>
            <a:ext cx="227455" cy="223512"/>
          </a:xfrm>
          <a:prstGeom prst="rect">
            <a:avLst/>
          </a:prstGeom>
        </p:spPr>
        <p:txBody>
          <a:bodyPr/>
          <a:lstStyle>
            <a:lvl1pPr marL="0" indent="0" algn="ctr">
              <a:buNone/>
              <a:defRPr sz="1200"/>
            </a:lvl1pPr>
          </a:lstStyle>
          <a:p>
            <a:r>
              <a:rPr lang="en-US"/>
              <a:t>X</a:t>
            </a:r>
          </a:p>
        </p:txBody>
      </p:sp>
      <p:sp>
        <p:nvSpPr>
          <p:cNvPr id="22" name="Content Placeholder 2">
            <a:extLst>
              <a:ext uri="{FF2B5EF4-FFF2-40B4-BE49-F238E27FC236}">
                <a16:creationId xmlns:a16="http://schemas.microsoft.com/office/drawing/2014/main" id="{8D7A2C88-CD6B-C3A3-B314-B8BBA925DDFE}"/>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3" name="Picture Placeholder 5">
            <a:extLst>
              <a:ext uri="{FF2B5EF4-FFF2-40B4-BE49-F238E27FC236}">
                <a16:creationId xmlns:a16="http://schemas.microsoft.com/office/drawing/2014/main" id="{C79B94CA-C21B-A059-9DC9-619CF7B9EE61}"/>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24" name="Content Placeholder 2">
            <a:extLst>
              <a:ext uri="{FF2B5EF4-FFF2-40B4-BE49-F238E27FC236}">
                <a16:creationId xmlns:a16="http://schemas.microsoft.com/office/drawing/2014/main" id="{BA8638B1-3D88-7340-9826-65FFB3ACEE0D}"/>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5" name="Picture Placeholder 5">
            <a:extLst>
              <a:ext uri="{FF2B5EF4-FFF2-40B4-BE49-F238E27FC236}">
                <a16:creationId xmlns:a16="http://schemas.microsoft.com/office/drawing/2014/main" id="{EC2F7611-011D-9E26-8117-E6016BD2D99E}"/>
              </a:ext>
            </a:extLst>
          </p:cNvPr>
          <p:cNvSpPr>
            <a:spLocks noGrp="1"/>
          </p:cNvSpPr>
          <p:nvPr>
            <p:ph type="pic" sz="quarter" idx="19" hasCustomPrompt="1"/>
          </p:nvPr>
        </p:nvSpPr>
        <p:spPr>
          <a:xfrm>
            <a:off x="4145297" y="3778423"/>
            <a:ext cx="227455" cy="223512"/>
          </a:xfrm>
          <a:prstGeom prst="rect">
            <a:avLst/>
          </a:prstGeom>
        </p:spPr>
        <p:txBody>
          <a:bodyPr/>
          <a:lstStyle>
            <a:lvl1pPr marL="0" indent="0" algn="ctr">
              <a:buNone/>
              <a:defRPr sz="1200"/>
            </a:lvl1pPr>
          </a:lstStyle>
          <a:p>
            <a:r>
              <a:rPr lang="en-US"/>
              <a:t>X</a:t>
            </a:r>
          </a:p>
        </p:txBody>
      </p:sp>
      <p:sp>
        <p:nvSpPr>
          <p:cNvPr id="26" name="Content Placeholder 2">
            <a:extLst>
              <a:ext uri="{FF2B5EF4-FFF2-40B4-BE49-F238E27FC236}">
                <a16:creationId xmlns:a16="http://schemas.microsoft.com/office/drawing/2014/main" id="{C1996EE1-D112-A84A-3BFE-228D0BA054B6}"/>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7" name="Picture Placeholder 5">
            <a:extLst>
              <a:ext uri="{FF2B5EF4-FFF2-40B4-BE49-F238E27FC236}">
                <a16:creationId xmlns:a16="http://schemas.microsoft.com/office/drawing/2014/main" id="{803A276E-A7BC-2898-1FC2-DFFDEB9890C3}"/>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40" name="Content Placeholder 2">
            <a:extLst>
              <a:ext uri="{FF2B5EF4-FFF2-40B4-BE49-F238E27FC236}">
                <a16:creationId xmlns:a16="http://schemas.microsoft.com/office/drawing/2014/main" id="{DA4874BE-891D-0A2C-4849-7596F563CEB7}"/>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41" name="Text Placeholder 3">
            <a:extLst>
              <a:ext uri="{FF2B5EF4-FFF2-40B4-BE49-F238E27FC236}">
                <a16:creationId xmlns:a16="http://schemas.microsoft.com/office/drawing/2014/main" id="{6ACDCF0A-FD74-AFF7-698D-015AF3AE4C7A}"/>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453577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202805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image" Target="../media/image2.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4.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Title slides</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539651014"/>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pic>
        <p:nvPicPr>
          <p:cNvPr id="5" name="Picture 4">
            <a:extLst>
              <a:ext uri="{FF2B5EF4-FFF2-40B4-BE49-F238E27FC236}">
                <a16:creationId xmlns:a16="http://schemas.microsoft.com/office/drawing/2014/main" id="{3E25A61F-B032-3949-A5CF-AB8CF2DC9A9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9144000" cy="844686"/>
          </a:xfrm>
          <a:prstGeom prst="rect">
            <a:avLst/>
          </a:prstGeom>
        </p:spPr>
      </p:pic>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3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C0BFB-81D9-734E-878A-9D8B842710CD}"/>
              </a:ext>
            </a:extLst>
          </p:cNvPr>
          <p:cNvPicPr>
            <a:picLocks noChangeAspect="1"/>
          </p:cNvPicPr>
          <p:nvPr userDrawn="1"/>
        </p:nvPicPr>
        <p:blipFill rotWithShape="1">
          <a:blip r:embed="rId32" cstate="screen">
            <a:extLst>
              <a:ext uri="{28A0092B-C50C-407E-A947-70E740481C1C}">
                <a14:useLocalDpi xmlns:a14="http://schemas.microsoft.com/office/drawing/2010/main"/>
              </a:ext>
            </a:extLst>
          </a:blip>
          <a:srcRect/>
          <a:stretch/>
        </p:blipFill>
        <p:spPr>
          <a:xfrm>
            <a:off x="0" y="0"/>
            <a:ext cx="9144000" cy="844686"/>
          </a:xfrm>
          <a:prstGeom prst="rect">
            <a:avLst/>
          </a:prstGeom>
        </p:spPr>
      </p:pic>
      <p:grpSp>
        <p:nvGrpSpPr>
          <p:cNvPr id="3" name="Group 2">
            <a:extLst>
              <a:ext uri="{FF2B5EF4-FFF2-40B4-BE49-F238E27FC236}">
                <a16:creationId xmlns:a16="http://schemas.microsoft.com/office/drawing/2014/main" id="{C190E2F1-D8D0-8959-D8CA-E35A08A8A0E1}"/>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0445D9CF-1B81-4F7F-AF46-B47126385A6A}"/>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7F7B2630-D1E5-0183-EB8B-FD46EEC2E87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29" r:id="rId3"/>
    <p:sldLayoutId id="2147483833" r:id="rId4"/>
    <p:sldLayoutId id="2147483834" r:id="rId5"/>
    <p:sldLayoutId id="2147483850" r:id="rId6"/>
    <p:sldLayoutId id="2147483851" r:id="rId7"/>
    <p:sldLayoutId id="2147483852" r:id="rId8"/>
    <p:sldLayoutId id="2147483853" r:id="rId9"/>
    <p:sldLayoutId id="2147483832" r:id="rId10"/>
    <p:sldLayoutId id="2147483835" r:id="rId11"/>
    <p:sldLayoutId id="2147483797" r:id="rId12"/>
    <p:sldLayoutId id="2147483836" r:id="rId13"/>
    <p:sldLayoutId id="2147483799" r:id="rId14"/>
    <p:sldLayoutId id="2147483816" r:id="rId15"/>
    <p:sldLayoutId id="2147483854" r:id="rId16"/>
    <p:sldLayoutId id="2147483817" r:id="rId17"/>
    <p:sldLayoutId id="2147483859" r:id="rId18"/>
    <p:sldLayoutId id="2147483858" r:id="rId19"/>
    <p:sldLayoutId id="2147483819" r:id="rId20"/>
    <p:sldLayoutId id="2147483818" r:id="rId21"/>
    <p:sldLayoutId id="2147483820" r:id="rId22"/>
    <p:sldLayoutId id="2147483822" r:id="rId23"/>
    <p:sldLayoutId id="2147483839" r:id="rId24"/>
    <p:sldLayoutId id="2147483840" r:id="rId25"/>
    <p:sldLayoutId id="2147483838" r:id="rId26"/>
    <p:sldLayoutId id="2147483803" r:id="rId27"/>
    <p:sldLayoutId id="2147483855" r:id="rId28"/>
    <p:sldLayoutId id="2147483856" r:id="rId29"/>
    <p:sldLayoutId id="2147483857"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93911551"/>
      </p:ext>
    </p:extLst>
  </p:cSld>
  <p:clrMap bg1="lt1" tx1="dk1" bg2="lt2" tx2="dk2" accent1="accent1" accent2="accent2" accent3="accent3" accent4="accent4" accent5="accent5" accent6="accent6" hlink="hlink" folHlink="folHlink"/>
  <p:sldLayoutIdLst>
    <p:sldLayoutId id="2147483843"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8/23/2022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9144000" cy="832817"/>
          </a:xfrm>
          <a:prstGeom prst="rect">
            <a:avLst/>
          </a:prstGeom>
        </p:spPr>
      </p:pic>
      <p:grpSp>
        <p:nvGrpSpPr>
          <p:cNvPr id="9" name="Group 8">
            <a:extLst>
              <a:ext uri="{FF2B5EF4-FFF2-40B4-BE49-F238E27FC236}">
                <a16:creationId xmlns:a16="http://schemas.microsoft.com/office/drawing/2014/main" id="{7C7DB59B-5841-6AD3-CE35-61F859B83B48}"/>
              </a:ext>
            </a:extLst>
          </p:cNvPr>
          <p:cNvGrpSpPr/>
          <p:nvPr userDrawn="1"/>
        </p:nvGrpSpPr>
        <p:grpSpPr>
          <a:xfrm>
            <a:off x="0" y="6550702"/>
            <a:ext cx="9144000" cy="307298"/>
            <a:chOff x="0" y="6550702"/>
            <a:chExt cx="12192000" cy="307298"/>
          </a:xfrm>
        </p:grpSpPr>
        <p:sp>
          <p:nvSpPr>
            <p:cNvPr id="10" name="Rectangle 9">
              <a:extLst>
                <a:ext uri="{FF2B5EF4-FFF2-40B4-BE49-F238E27FC236}">
                  <a16:creationId xmlns:a16="http://schemas.microsoft.com/office/drawing/2014/main" id="{B355ED0F-9AE9-AA86-C0D6-656E37A5001E}"/>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66346FCD-6F4E-C551-5BED-26A3828B7370}"/>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89" r:id="rId1"/>
    <p:sldLayoutId id="2147483788" r:id="rId2"/>
    <p:sldLayoutId id="2147483823" r:id="rId3"/>
    <p:sldLayoutId id="2147483827" r:id="rId4"/>
    <p:sldLayoutId id="214748384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617952666"/>
      </p:ext>
    </p:extLst>
  </p:cSld>
  <p:clrMap bg1="lt1" tx1="dk1" bg2="lt2" tx2="dk2" accent1="accent1" accent2="accent2" accent3="accent3" accent4="accent4" accent5="accent5" accent6="accent6" hlink="hlink" folHlink="folHlink"/>
  <p:sldLayoutIdLst>
    <p:sldLayoutId id="21474838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31.png"/><Relationship Id="rId11" Type="http://schemas.openxmlformats.org/officeDocument/2006/relationships/image" Target="../media/image28.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8.png"/><Relationship Id="rId2" Type="http://schemas.openxmlformats.org/officeDocument/2006/relationships/image" Target="../media/image38.png"/><Relationship Id="rId1" Type="http://schemas.openxmlformats.org/officeDocument/2006/relationships/slideLayout" Target="../slideLayouts/slideLayout3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tiff"/></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image" Target="../media/image41.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4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4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3.xml"/><Relationship Id="rId5" Type="http://schemas.openxmlformats.org/officeDocument/2006/relationships/image" Target="../media/image28.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B539E-83EA-B790-7445-CDEC9ECA8631}"/>
              </a:ext>
            </a:extLst>
          </p:cNvPr>
          <p:cNvSpPr>
            <a:spLocks noGrp="1"/>
          </p:cNvSpPr>
          <p:nvPr>
            <p:ph type="body" sz="quarter" idx="10"/>
          </p:nvPr>
        </p:nvSpPr>
        <p:spPr/>
        <p:txBody>
          <a:bodyPr/>
          <a:lstStyle/>
          <a:p>
            <a:r>
              <a:rPr lang="en-US"/>
              <a:t>SESSION 2</a:t>
            </a:r>
          </a:p>
        </p:txBody>
      </p:sp>
      <p:sp>
        <p:nvSpPr>
          <p:cNvPr id="3" name="Text Placeholder 2">
            <a:extLst>
              <a:ext uri="{FF2B5EF4-FFF2-40B4-BE49-F238E27FC236}">
                <a16:creationId xmlns:a16="http://schemas.microsoft.com/office/drawing/2014/main" id="{DD75A235-6C1E-F934-E8EE-9995CC49EBE0}"/>
              </a:ext>
            </a:extLst>
          </p:cNvPr>
          <p:cNvSpPr>
            <a:spLocks noGrp="1"/>
          </p:cNvSpPr>
          <p:nvPr>
            <p:ph type="body" sz="quarter" idx="17"/>
          </p:nvPr>
        </p:nvSpPr>
        <p:spPr/>
        <p:txBody>
          <a:bodyPr/>
          <a:lstStyle/>
          <a:p>
            <a:r>
              <a:rPr lang="en-US"/>
              <a:t>Develop</a:t>
            </a:r>
          </a:p>
        </p:txBody>
      </p:sp>
      <p:sp>
        <p:nvSpPr>
          <p:cNvPr id="4" name="Text Placeholder 3">
            <a:extLst>
              <a:ext uri="{FF2B5EF4-FFF2-40B4-BE49-F238E27FC236}">
                <a16:creationId xmlns:a16="http://schemas.microsoft.com/office/drawing/2014/main" id="{59E0835D-6498-C1E5-5C74-1F21859A7F82}"/>
              </a:ext>
            </a:extLst>
          </p:cNvPr>
          <p:cNvSpPr>
            <a:spLocks noGrp="1"/>
          </p:cNvSpPr>
          <p:nvPr>
            <p:ph type="body" sz="quarter" idx="11"/>
          </p:nvPr>
        </p:nvSpPr>
        <p:spPr/>
        <p:txBody>
          <a:bodyPr/>
          <a:lstStyle/>
          <a:p>
            <a:r>
              <a:rPr lang="en-US"/>
              <a:t>Adding Fractions</a:t>
            </a:r>
          </a:p>
        </p:txBody>
      </p:sp>
      <p:sp>
        <p:nvSpPr>
          <p:cNvPr id="5" name="Text Placeholder 4">
            <a:extLst>
              <a:ext uri="{FF2B5EF4-FFF2-40B4-BE49-F238E27FC236}">
                <a16:creationId xmlns:a16="http://schemas.microsoft.com/office/drawing/2014/main" id="{5B3F4CA6-8050-6471-9505-D4E59365C75B}"/>
              </a:ext>
            </a:extLst>
          </p:cNvPr>
          <p:cNvSpPr>
            <a:spLocks noGrp="1"/>
          </p:cNvSpPr>
          <p:nvPr>
            <p:ph type="body" sz="quarter" idx="16"/>
          </p:nvPr>
        </p:nvSpPr>
        <p:spPr>
          <a:xfrm>
            <a:off x="912849" y="3342185"/>
            <a:ext cx="6420493" cy="1200329"/>
          </a:xfrm>
        </p:spPr>
        <p:txBody>
          <a:bodyPr/>
          <a:lstStyle/>
          <a:p>
            <a:r>
              <a:rPr lang="en-US" b="1"/>
              <a:t>Learning Targets</a:t>
            </a:r>
          </a:p>
          <a:p>
            <a:pPr marL="285750" indent="-285750">
              <a:buFont typeface="Arial" panose="020B0604020202020204" pitchFamily="34" charset="0"/>
              <a:buChar char="•"/>
            </a:pPr>
            <a:r>
              <a:rPr lang="en-US"/>
              <a:t>Add fractions with the same denominator.</a:t>
            </a:r>
          </a:p>
          <a:p>
            <a:pPr marL="285750" indent="-285750">
              <a:buFont typeface="Arial" panose="020B0604020202020204" pitchFamily="34" charset="0"/>
              <a:buChar char="•"/>
            </a:pPr>
            <a:r>
              <a:rPr lang="en-US"/>
              <a:t>Subtract fractions with the same denominator.</a:t>
            </a:r>
          </a:p>
          <a:p>
            <a:pPr marL="285750" indent="-285750">
              <a:buFont typeface="Arial" panose="020B0604020202020204" pitchFamily="34" charset="0"/>
              <a:buChar char="•"/>
            </a:pPr>
            <a:r>
              <a:rPr lang="en-US"/>
              <a:t>Write a fraction as a sum in more than one way.</a:t>
            </a:r>
          </a:p>
        </p:txBody>
      </p:sp>
      <p:sp>
        <p:nvSpPr>
          <p:cNvPr id="6" name="Text Placeholder 5">
            <a:extLst>
              <a:ext uri="{FF2B5EF4-FFF2-40B4-BE49-F238E27FC236}">
                <a16:creationId xmlns:a16="http://schemas.microsoft.com/office/drawing/2014/main" id="{EBDC1FAE-1776-9FF7-EAB5-114F480E61A3}"/>
              </a:ext>
            </a:extLst>
          </p:cNvPr>
          <p:cNvSpPr>
            <a:spLocks noGrp="1"/>
          </p:cNvSpPr>
          <p:nvPr>
            <p:ph type="body" sz="quarter" idx="15"/>
          </p:nvPr>
        </p:nvSpPr>
        <p:spPr/>
        <p:txBody>
          <a:bodyPr/>
          <a:lstStyle/>
          <a:p>
            <a:r>
              <a:rPr lang="en-US"/>
              <a:t>LESSON 20 • Add and Subtract Fractions</a:t>
            </a:r>
          </a:p>
        </p:txBody>
      </p:sp>
    </p:spTree>
    <p:extLst>
      <p:ext uri="{BB962C8B-B14F-4D97-AF65-F5344CB8AC3E}">
        <p14:creationId xmlns:p14="http://schemas.microsoft.com/office/powerpoint/2010/main" val="336676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Connect It">
            <a:extLst>
              <a:ext uri="{FF2B5EF4-FFF2-40B4-BE49-F238E27FC236}">
                <a16:creationId xmlns:a16="http://schemas.microsoft.com/office/drawing/2014/main" id="{52ECE6EE-0218-9A44-B7B9-8C652340213F}"/>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45960A54-30E3-244F-82EE-D9B6FA60150F}"/>
              </a:ext>
            </a:extLst>
          </p:cNvPr>
          <p:cNvSpPr>
            <a:spLocks noGrp="1"/>
          </p:cNvSpPr>
          <p:nvPr>
            <p:ph type="body" sz="quarter" idx="13"/>
          </p:nvPr>
        </p:nvSpPr>
        <p:spPr/>
        <p:txBody>
          <a:bodyPr/>
          <a:lstStyle/>
          <a:p>
            <a:r>
              <a:rPr lang="en-US"/>
              <a:t>Make connections and explain your thinking</a:t>
            </a:r>
          </a:p>
        </p:txBody>
      </p:sp>
      <p:pic>
        <p:nvPicPr>
          <p:cNvPr id="26" name="Picture Placeholder 25" descr="one">
            <a:extLst>
              <a:ext uri="{FF2B5EF4-FFF2-40B4-BE49-F238E27FC236}">
                <a16:creationId xmlns:a16="http://schemas.microsoft.com/office/drawing/2014/main" id="{120AD039-87E6-3046-AE6D-8F4417DDFB20}"/>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1D903CD9-9BB6-DE4E-B310-0EE3449B866B}"/>
              </a:ext>
            </a:extLst>
          </p:cNvPr>
          <p:cNvSpPr>
            <a:spLocks noGrp="1"/>
          </p:cNvSpPr>
          <p:nvPr>
            <p:ph sz="quarter" idx="10"/>
          </p:nvPr>
        </p:nvSpPr>
        <p:spPr/>
        <p:txBody>
          <a:bodyPr/>
          <a:lstStyle/>
          <a:p>
            <a:pPr>
              <a:spcAft>
                <a:spcPts val="1200"/>
              </a:spcAft>
            </a:pPr>
            <a:r>
              <a:rPr lang="en-US"/>
              <a:t>Look at </a:t>
            </a:r>
            <a:r>
              <a:rPr lang="en-US" b="1">
                <a:solidFill>
                  <a:srgbClr val="E67325"/>
                </a:solidFill>
              </a:rPr>
              <a:t>Picture It</a:t>
            </a:r>
            <a:r>
              <a:rPr lang="en-US"/>
              <a:t>. How do you know that each</a:t>
            </a:r>
          </a:p>
          <a:p>
            <a:pPr>
              <a:spcAft>
                <a:spcPts val="1200"/>
              </a:spcAft>
            </a:pPr>
            <a:r>
              <a:rPr lang="en-US"/>
              <a:t>section of fence is      of the whole fence?</a:t>
            </a:r>
          </a:p>
        </p:txBody>
      </p:sp>
      <p:pic>
        <p:nvPicPr>
          <p:cNvPr id="62" name="Picture Placeholder 29" descr="two">
            <a:extLst>
              <a:ext uri="{FF2B5EF4-FFF2-40B4-BE49-F238E27FC236}">
                <a16:creationId xmlns:a16="http://schemas.microsoft.com/office/drawing/2014/main" id="{64303F4F-CBE2-B74D-8DA1-2A2F42574A1A}"/>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187693" y="2550157"/>
            <a:ext cx="393700" cy="368300"/>
          </a:xfrm>
        </p:spPr>
      </p:pic>
      <p:sp>
        <p:nvSpPr>
          <p:cNvPr id="58" name="Content Placeholder 57">
            <a:extLst>
              <a:ext uri="{FF2B5EF4-FFF2-40B4-BE49-F238E27FC236}">
                <a16:creationId xmlns:a16="http://schemas.microsoft.com/office/drawing/2014/main" id="{BC60CE83-F1DC-2C46-B4B9-30C89849FB8E}"/>
              </a:ext>
            </a:extLst>
          </p:cNvPr>
          <p:cNvSpPr>
            <a:spLocks noGrp="1"/>
          </p:cNvSpPr>
          <p:nvPr>
            <p:ph sz="quarter" idx="17"/>
          </p:nvPr>
        </p:nvSpPr>
        <p:spPr>
          <a:xfrm>
            <a:off x="665497" y="2559139"/>
            <a:ext cx="5486400" cy="846631"/>
          </a:xfrm>
        </p:spPr>
        <p:txBody>
          <a:bodyPr/>
          <a:lstStyle/>
          <a:p>
            <a:r>
              <a:rPr lang="en-US"/>
              <a:t>What do the numerators, 3 and 4, tell you?</a:t>
            </a:r>
          </a:p>
        </p:txBody>
      </p:sp>
      <p:pic>
        <p:nvPicPr>
          <p:cNvPr id="64" name="Picture Placeholder 31" descr="three">
            <a:extLst>
              <a:ext uri="{FF2B5EF4-FFF2-40B4-BE49-F238E27FC236}">
                <a16:creationId xmlns:a16="http://schemas.microsoft.com/office/drawing/2014/main" id="{5F7720BB-8829-8F48-B1C0-B0E93BF76E75}"/>
              </a:ext>
            </a:extLst>
          </p:cNvPr>
          <p:cNvPicPr>
            <a:picLocks noGrp="1" noChangeAspect="1"/>
          </p:cNvPicPr>
          <p:nvPr>
            <p:ph type="pic" sz="quarter" idx="18"/>
          </p:nvPr>
        </p:nvPicPr>
        <p:blipFill>
          <a:blip r:embed="rId6" cstate="screen">
            <a:extLst>
              <a:ext uri="{28A0092B-C50C-407E-A947-70E740481C1C}">
                <a14:useLocalDpi xmlns:a14="http://schemas.microsoft.com/office/drawing/2010/main"/>
              </a:ext>
            </a:extLst>
          </a:blip>
          <a:srcRect/>
          <a:stretch>
            <a:fillRect/>
          </a:stretch>
        </p:blipFill>
        <p:spPr>
          <a:xfrm>
            <a:off x="187693" y="3829241"/>
            <a:ext cx="393700" cy="368300"/>
          </a:xfrm>
        </p:spPr>
      </p:pic>
      <p:sp>
        <p:nvSpPr>
          <p:cNvPr id="17" name="Content Placeholder 16">
            <a:extLst>
              <a:ext uri="{FF2B5EF4-FFF2-40B4-BE49-F238E27FC236}">
                <a16:creationId xmlns:a16="http://schemas.microsoft.com/office/drawing/2014/main" id="{6A1F2FE6-46C3-CE47-93EE-C49846E59C49}"/>
              </a:ext>
            </a:extLst>
          </p:cNvPr>
          <p:cNvSpPr>
            <a:spLocks noGrp="1"/>
          </p:cNvSpPr>
          <p:nvPr>
            <p:ph sz="quarter" idx="19"/>
          </p:nvPr>
        </p:nvSpPr>
        <p:spPr>
          <a:xfrm>
            <a:off x="665497" y="3838223"/>
            <a:ext cx="5486400" cy="846631"/>
          </a:xfrm>
        </p:spPr>
        <p:txBody>
          <a:bodyPr/>
          <a:lstStyle/>
          <a:p>
            <a:pPr>
              <a:spcAft>
                <a:spcPts val="600"/>
              </a:spcAft>
            </a:pPr>
            <a:r>
              <a:rPr lang="en-US"/>
              <a:t>How many tenths of the fence do Francisca</a:t>
            </a:r>
          </a:p>
          <a:p>
            <a:pPr>
              <a:spcAft>
                <a:spcPts val="600"/>
              </a:spcAft>
            </a:pPr>
            <a:r>
              <a:rPr lang="en-US"/>
              <a:t>and </a:t>
            </a:r>
            <a:r>
              <a:rPr lang="en-US" err="1"/>
              <a:t>Nahele</a:t>
            </a:r>
            <a:r>
              <a:rPr lang="en-US"/>
              <a:t> paint altogether?</a:t>
            </a:r>
          </a:p>
        </p:txBody>
      </p:sp>
      <p:pic>
        <p:nvPicPr>
          <p:cNvPr id="34" name="Picture 33">
            <a:extLst>
              <a:ext uri="{FF2B5EF4-FFF2-40B4-BE49-F238E27FC236}">
                <a16:creationId xmlns:a16="http://schemas.microsoft.com/office/drawing/2014/main" id="{9F32B0E5-E628-234D-B245-A51BBBA51FF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28465" y="1348084"/>
            <a:ext cx="338328" cy="475488"/>
          </a:xfrm>
          <a:prstGeom prst="rect">
            <a:avLst/>
          </a:prstGeom>
        </p:spPr>
      </p:pic>
      <p:pic>
        <p:nvPicPr>
          <p:cNvPr id="68" name="Picture 67">
            <a:extLst>
              <a:ext uri="{FF2B5EF4-FFF2-40B4-BE49-F238E27FC236}">
                <a16:creationId xmlns:a16="http://schemas.microsoft.com/office/drawing/2014/main" id="{C4E29D39-EBBC-B04E-ADBE-DEE3636B9A8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072248" y="4486909"/>
            <a:ext cx="800100" cy="101600"/>
          </a:xfrm>
          <a:prstGeom prst="rect">
            <a:avLst/>
          </a:prstGeom>
        </p:spPr>
      </p:pic>
      <p:sp>
        <p:nvSpPr>
          <p:cNvPr id="22" name="Text Placeholder 21">
            <a:extLst>
              <a:ext uri="{FF2B5EF4-FFF2-40B4-BE49-F238E27FC236}">
                <a16:creationId xmlns:a16="http://schemas.microsoft.com/office/drawing/2014/main" id="{98C7AC30-77B0-B94E-B1C7-B0CF02918BE3}"/>
              </a:ext>
            </a:extLst>
          </p:cNvPr>
          <p:cNvSpPr>
            <a:spLocks noGrp="1"/>
          </p:cNvSpPr>
          <p:nvPr>
            <p:ph type="body" sz="quarter" idx="24"/>
          </p:nvPr>
        </p:nvSpPr>
        <p:spPr/>
        <p:txBody>
          <a:bodyPr/>
          <a:lstStyle/>
          <a:p>
            <a:r>
              <a:rPr lang="en-US"/>
              <a:t>419</a:t>
            </a:r>
          </a:p>
        </p:txBody>
      </p:sp>
    </p:spTree>
    <p:extLst>
      <p:ext uri="{BB962C8B-B14F-4D97-AF65-F5344CB8AC3E}">
        <p14:creationId xmlns:p14="http://schemas.microsoft.com/office/powerpoint/2010/main" val="353264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Connect It">
            <a:extLst>
              <a:ext uri="{FF2B5EF4-FFF2-40B4-BE49-F238E27FC236}">
                <a16:creationId xmlns:a16="http://schemas.microsoft.com/office/drawing/2014/main" id="{4404B2D1-3306-0D4C-9BFA-479E54DDCCC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9711C29-B756-3640-B870-DC6CBBC0161E}"/>
              </a:ext>
            </a:extLst>
          </p:cNvPr>
          <p:cNvSpPr>
            <a:spLocks noGrp="1"/>
          </p:cNvSpPr>
          <p:nvPr>
            <p:ph type="body" sz="quarter" idx="13"/>
          </p:nvPr>
        </p:nvSpPr>
        <p:spPr/>
        <p:txBody>
          <a:bodyPr/>
          <a:lstStyle/>
          <a:p>
            <a:r>
              <a:rPr lang="en-US"/>
              <a:t>Make connections and explain your thinking</a:t>
            </a:r>
          </a:p>
        </p:txBody>
      </p:sp>
      <p:pic>
        <p:nvPicPr>
          <p:cNvPr id="18" name="Picture Placeholder 17" descr="four">
            <a:extLst>
              <a:ext uri="{FF2B5EF4-FFF2-40B4-BE49-F238E27FC236}">
                <a16:creationId xmlns:a16="http://schemas.microsoft.com/office/drawing/2014/main" id="{E5B6F76F-602A-904C-A022-47682AB5A4B3}"/>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2C8AEDB9-AEAD-8540-ADA1-15B909125A4D}"/>
              </a:ext>
            </a:extLst>
          </p:cNvPr>
          <p:cNvSpPr>
            <a:spLocks noGrp="1"/>
          </p:cNvSpPr>
          <p:nvPr>
            <p:ph sz="quarter" idx="10"/>
          </p:nvPr>
        </p:nvSpPr>
        <p:spPr>
          <a:xfrm>
            <a:off x="665496" y="947445"/>
            <a:ext cx="8059404" cy="846631"/>
          </a:xfrm>
        </p:spPr>
        <p:txBody>
          <a:bodyPr/>
          <a:lstStyle/>
          <a:p>
            <a:pPr>
              <a:spcAft>
                <a:spcPts val="1800"/>
              </a:spcAft>
            </a:pPr>
            <a:r>
              <a:rPr lang="en-US"/>
              <a:t>Complete the equations to show what fraction of                               the fence Francisca and </a:t>
            </a:r>
            <a:r>
              <a:rPr lang="en-US" err="1"/>
              <a:t>Nahele</a:t>
            </a:r>
            <a:r>
              <a:rPr lang="en-US"/>
              <a:t> painted altogether.</a:t>
            </a:r>
          </a:p>
          <a:p>
            <a:pPr>
              <a:spcAft>
                <a:spcPts val="1200"/>
              </a:spcAft>
            </a:pPr>
            <a:r>
              <a:rPr lang="en-US"/>
              <a:t>Use words:          </a:t>
            </a:r>
            <a:r>
              <a:rPr lang="en-US" b="1">
                <a:solidFill>
                  <a:srgbClr val="ED1A33"/>
                </a:solidFill>
              </a:rPr>
              <a:t>3 tenths</a:t>
            </a:r>
            <a:r>
              <a:rPr lang="en-US" b="1"/>
              <a:t>       </a:t>
            </a:r>
            <a:r>
              <a:rPr lang="en-US"/>
              <a:t>+       </a:t>
            </a:r>
            <a:r>
              <a:rPr lang="en-US" b="1">
                <a:solidFill>
                  <a:srgbClr val="007AC2"/>
                </a:solidFill>
              </a:rPr>
              <a:t>4 tenths</a:t>
            </a:r>
            <a:r>
              <a:rPr lang="en-US" b="1"/>
              <a:t>       </a:t>
            </a:r>
            <a:r>
              <a:rPr lang="en-US"/>
              <a:t>=                   tenths</a:t>
            </a:r>
          </a:p>
          <a:p>
            <a:pPr>
              <a:spcBef>
                <a:spcPts val="600"/>
              </a:spcBef>
              <a:spcAft>
                <a:spcPts val="1800"/>
              </a:spcAft>
            </a:pPr>
            <a:endParaRPr lang="en-US"/>
          </a:p>
          <a:p>
            <a:pPr>
              <a:spcBef>
                <a:spcPts val="600"/>
              </a:spcBef>
              <a:spcAft>
                <a:spcPts val="1800"/>
              </a:spcAft>
            </a:pPr>
            <a:r>
              <a:rPr lang="en-US"/>
              <a:t>Use fractions:                           +                            = </a:t>
            </a:r>
          </a:p>
        </p:txBody>
      </p:sp>
      <p:pic>
        <p:nvPicPr>
          <p:cNvPr id="42" name="Picture 41" descr="Refer to page 419 in the Student Worktext.">
            <a:extLst>
              <a:ext uri="{FF2B5EF4-FFF2-40B4-BE49-F238E27FC236}">
                <a16:creationId xmlns:a16="http://schemas.microsoft.com/office/drawing/2014/main" id="{BB382C89-58C6-4A40-944F-DF7447BBFF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5929" y="2643420"/>
            <a:ext cx="475488" cy="713232"/>
          </a:xfrm>
          <a:prstGeom prst="rect">
            <a:avLst/>
          </a:prstGeom>
        </p:spPr>
      </p:pic>
      <p:pic>
        <p:nvPicPr>
          <p:cNvPr id="30" name="Picture Placeholder 29" descr="five">
            <a:extLst>
              <a:ext uri="{FF2B5EF4-FFF2-40B4-BE49-F238E27FC236}">
                <a16:creationId xmlns:a16="http://schemas.microsoft.com/office/drawing/2014/main" id="{B411080C-E1EA-7141-874D-535B0DAFE0DD}"/>
              </a:ext>
            </a:extLst>
          </p:cNvPr>
          <p:cNvPicPr>
            <a:picLocks noGrp="1" noChangeAspect="1"/>
          </p:cNvPicPr>
          <p:nvPr>
            <p:ph type="pic" sz="quarter" idx="20"/>
          </p:nvPr>
        </p:nvPicPr>
        <p:blipFill>
          <a:blip r:embed="rId6" cstate="screen">
            <a:extLst>
              <a:ext uri="{28A0092B-C50C-407E-A947-70E740481C1C}">
                <a14:useLocalDpi xmlns:a14="http://schemas.microsoft.com/office/drawing/2010/main"/>
              </a:ext>
            </a:extLst>
          </a:blip>
          <a:srcRect t="1808" b="1808"/>
          <a:stretch>
            <a:fillRect/>
          </a:stretch>
        </p:blipFill>
        <p:spPr>
          <a:xfrm>
            <a:off x="187693" y="3979409"/>
            <a:ext cx="393700" cy="368300"/>
          </a:xfrm>
        </p:spPr>
      </p:pic>
      <p:sp>
        <p:nvSpPr>
          <p:cNvPr id="11" name="Content Placeholder 10">
            <a:extLst>
              <a:ext uri="{FF2B5EF4-FFF2-40B4-BE49-F238E27FC236}">
                <a16:creationId xmlns:a16="http://schemas.microsoft.com/office/drawing/2014/main" id="{50B4FB25-931E-504E-8FE0-FBEFBA937A4A}"/>
              </a:ext>
            </a:extLst>
          </p:cNvPr>
          <p:cNvSpPr>
            <a:spLocks noGrp="1"/>
          </p:cNvSpPr>
          <p:nvPr>
            <p:ph sz="quarter" idx="21"/>
          </p:nvPr>
        </p:nvSpPr>
        <p:spPr>
          <a:xfrm>
            <a:off x="665496" y="3988391"/>
            <a:ext cx="8059403" cy="846631"/>
          </a:xfrm>
        </p:spPr>
        <p:txBody>
          <a:bodyPr/>
          <a:lstStyle/>
          <a:p>
            <a:pPr>
              <a:spcAft>
                <a:spcPts val="600"/>
              </a:spcAft>
            </a:pPr>
            <a:r>
              <a:rPr lang="en-US"/>
              <a:t>What would be the sum if the fractions were      and     ?</a:t>
            </a:r>
          </a:p>
        </p:txBody>
      </p:sp>
      <p:pic>
        <p:nvPicPr>
          <p:cNvPr id="32" name="Picture 31">
            <a:extLst>
              <a:ext uri="{FF2B5EF4-FFF2-40B4-BE49-F238E27FC236}">
                <a16:creationId xmlns:a16="http://schemas.microsoft.com/office/drawing/2014/main" id="{70A6F154-FC3C-2F46-9387-5E64F3C5D5F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88657" y="2877272"/>
            <a:ext cx="320040" cy="484632"/>
          </a:xfrm>
          <a:prstGeom prst="rect">
            <a:avLst/>
          </a:prstGeom>
        </p:spPr>
      </p:pic>
      <p:pic>
        <p:nvPicPr>
          <p:cNvPr id="34" name="Picture 33">
            <a:extLst>
              <a:ext uri="{FF2B5EF4-FFF2-40B4-BE49-F238E27FC236}">
                <a16:creationId xmlns:a16="http://schemas.microsoft.com/office/drawing/2014/main" id="{6B9DF809-EAC9-5B4A-927A-92FCB8AED954}"/>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84177" y="2862876"/>
            <a:ext cx="365760" cy="493776"/>
          </a:xfrm>
          <a:prstGeom prst="rect">
            <a:avLst/>
          </a:prstGeom>
        </p:spPr>
      </p:pic>
      <p:pic>
        <p:nvPicPr>
          <p:cNvPr id="36" name="Picture 35">
            <a:extLst>
              <a:ext uri="{FF2B5EF4-FFF2-40B4-BE49-F238E27FC236}">
                <a16:creationId xmlns:a16="http://schemas.microsoft.com/office/drawing/2014/main" id="{6B1CFEF1-765A-A04B-A40F-39F099EE67A8}"/>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742696" y="3929654"/>
            <a:ext cx="292608" cy="484632"/>
          </a:xfrm>
          <a:prstGeom prst="rect">
            <a:avLst/>
          </a:prstGeom>
        </p:spPr>
      </p:pic>
      <p:pic>
        <p:nvPicPr>
          <p:cNvPr id="38" name="Picture 37">
            <a:extLst>
              <a:ext uri="{FF2B5EF4-FFF2-40B4-BE49-F238E27FC236}">
                <a16:creationId xmlns:a16="http://schemas.microsoft.com/office/drawing/2014/main" id="{D46F3CC4-8EDD-7F48-8FB0-07B15490666E}"/>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76566" y="3945204"/>
            <a:ext cx="292608" cy="484632"/>
          </a:xfrm>
          <a:prstGeom prst="rect">
            <a:avLst/>
          </a:prstGeom>
        </p:spPr>
      </p:pic>
      <p:pic>
        <p:nvPicPr>
          <p:cNvPr id="43" name="Picture 42">
            <a:extLst>
              <a:ext uri="{FF2B5EF4-FFF2-40B4-BE49-F238E27FC236}">
                <a16:creationId xmlns:a16="http://schemas.microsoft.com/office/drawing/2014/main" id="{0139BE4E-5044-5148-81DB-FEF23476AD0E}"/>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903573" y="2065237"/>
            <a:ext cx="800100" cy="101600"/>
          </a:xfrm>
          <a:prstGeom prst="rect">
            <a:avLst/>
          </a:prstGeom>
        </p:spPr>
      </p:pic>
      <p:pic>
        <p:nvPicPr>
          <p:cNvPr id="40" name="Picture 39">
            <a:extLst>
              <a:ext uri="{FF2B5EF4-FFF2-40B4-BE49-F238E27FC236}">
                <a16:creationId xmlns:a16="http://schemas.microsoft.com/office/drawing/2014/main" id="{FC253C8B-F066-524F-A4DF-C3D0BA5A005C}"/>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7065879" y="4271111"/>
            <a:ext cx="800100" cy="101600"/>
          </a:xfrm>
          <a:prstGeom prst="rect">
            <a:avLst/>
          </a:prstGeom>
        </p:spPr>
      </p:pic>
      <p:sp>
        <p:nvSpPr>
          <p:cNvPr id="14" name="Text Placeholder 13">
            <a:extLst>
              <a:ext uri="{FF2B5EF4-FFF2-40B4-BE49-F238E27FC236}">
                <a16:creationId xmlns:a16="http://schemas.microsoft.com/office/drawing/2014/main" id="{AC38936D-2FB7-6F40-8A6C-D15DC75B89BE}"/>
              </a:ext>
            </a:extLst>
          </p:cNvPr>
          <p:cNvSpPr>
            <a:spLocks noGrp="1"/>
          </p:cNvSpPr>
          <p:nvPr>
            <p:ph type="body" sz="quarter" idx="24"/>
          </p:nvPr>
        </p:nvSpPr>
        <p:spPr/>
        <p:txBody>
          <a:bodyPr/>
          <a:lstStyle/>
          <a:p>
            <a:r>
              <a:rPr lang="en-US"/>
              <a:t>419</a:t>
            </a:r>
          </a:p>
        </p:txBody>
      </p:sp>
    </p:spTree>
    <p:extLst>
      <p:ext uri="{BB962C8B-B14F-4D97-AF65-F5344CB8AC3E}">
        <p14:creationId xmlns:p14="http://schemas.microsoft.com/office/powerpoint/2010/main" val="97750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Connect It">
            <a:extLst>
              <a:ext uri="{FF2B5EF4-FFF2-40B4-BE49-F238E27FC236}">
                <a16:creationId xmlns:a16="http://schemas.microsoft.com/office/drawing/2014/main" id="{08711443-4AB6-4749-A51F-9C28E540024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32561D4-6D70-3143-B966-66396A229964}"/>
              </a:ext>
            </a:extLst>
          </p:cNvPr>
          <p:cNvSpPr>
            <a:spLocks noGrp="1"/>
          </p:cNvSpPr>
          <p:nvPr>
            <p:ph type="body" sz="quarter" idx="13"/>
          </p:nvPr>
        </p:nvSpPr>
        <p:spPr/>
        <p:txBody>
          <a:bodyPr/>
          <a:lstStyle/>
          <a:p>
            <a:r>
              <a:rPr lang="en-US"/>
              <a:t>Make connections and explain your thinking</a:t>
            </a:r>
          </a:p>
        </p:txBody>
      </p:sp>
      <p:pic>
        <p:nvPicPr>
          <p:cNvPr id="18" name="Picture Placeholder 17" descr="six">
            <a:extLst>
              <a:ext uri="{FF2B5EF4-FFF2-40B4-BE49-F238E27FC236}">
                <a16:creationId xmlns:a16="http://schemas.microsoft.com/office/drawing/2014/main" id="{6F24B6AA-1E26-3548-B605-6F1F93A66350}"/>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t="4601" b="4601"/>
          <a:stretch>
            <a:fillRect/>
          </a:stretch>
        </p:blipFill>
        <p:spPr/>
      </p:pic>
      <p:sp>
        <p:nvSpPr>
          <p:cNvPr id="5" name="Content Placeholder 4">
            <a:extLst>
              <a:ext uri="{FF2B5EF4-FFF2-40B4-BE49-F238E27FC236}">
                <a16:creationId xmlns:a16="http://schemas.microsoft.com/office/drawing/2014/main" id="{D63E8AAD-E05D-CA49-8982-87A35ACEF75E}"/>
              </a:ext>
            </a:extLst>
          </p:cNvPr>
          <p:cNvSpPr>
            <a:spLocks noGrp="1"/>
          </p:cNvSpPr>
          <p:nvPr>
            <p:ph sz="quarter" idx="10"/>
          </p:nvPr>
        </p:nvSpPr>
        <p:spPr/>
        <p:txBody>
          <a:bodyPr/>
          <a:lstStyle/>
          <a:p>
            <a:r>
              <a:rPr lang="en-US"/>
              <a:t>Explain how you add fractions that have the same denominator.</a:t>
            </a:r>
          </a:p>
        </p:txBody>
      </p:sp>
      <p:sp>
        <p:nvSpPr>
          <p:cNvPr id="14" name="Text Placeholder 13">
            <a:extLst>
              <a:ext uri="{FF2B5EF4-FFF2-40B4-BE49-F238E27FC236}">
                <a16:creationId xmlns:a16="http://schemas.microsoft.com/office/drawing/2014/main" id="{5F499C5B-4938-5341-B32F-C4836AC8E7F7}"/>
              </a:ext>
            </a:extLst>
          </p:cNvPr>
          <p:cNvSpPr>
            <a:spLocks noGrp="1"/>
          </p:cNvSpPr>
          <p:nvPr>
            <p:ph type="body" sz="quarter" idx="24"/>
          </p:nvPr>
        </p:nvSpPr>
        <p:spPr/>
        <p:txBody>
          <a:bodyPr/>
          <a:lstStyle/>
          <a:p>
            <a:r>
              <a:rPr lang="en-US"/>
              <a:t>419</a:t>
            </a:r>
          </a:p>
        </p:txBody>
      </p:sp>
    </p:spTree>
    <p:extLst>
      <p:ext uri="{BB962C8B-B14F-4D97-AF65-F5344CB8AC3E}">
        <p14:creationId xmlns:p14="http://schemas.microsoft.com/office/powerpoint/2010/main" val="405922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15" descr="Connect It">
            <a:extLst>
              <a:ext uri="{FF2B5EF4-FFF2-40B4-BE49-F238E27FC236}">
                <a16:creationId xmlns:a16="http://schemas.microsoft.com/office/drawing/2014/main" id="{3A00DDC2-A016-8245-98DA-12DD6B035678}"/>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187325" y="193675"/>
            <a:ext cx="1476375" cy="357188"/>
          </a:xfrm>
        </p:spPr>
      </p:pic>
      <p:sp>
        <p:nvSpPr>
          <p:cNvPr id="24" name="Text Placeholder 23">
            <a:extLst>
              <a:ext uri="{FF2B5EF4-FFF2-40B4-BE49-F238E27FC236}">
                <a16:creationId xmlns:a16="http://schemas.microsoft.com/office/drawing/2014/main" id="{6E4DEC17-947C-EE47-BE4E-C6E25501A707}"/>
              </a:ext>
            </a:extLst>
          </p:cNvPr>
          <p:cNvSpPr>
            <a:spLocks noGrp="1"/>
          </p:cNvSpPr>
          <p:nvPr>
            <p:ph type="body" sz="quarter" idx="13"/>
          </p:nvPr>
        </p:nvSpPr>
        <p:spPr/>
        <p:txBody>
          <a:bodyPr/>
          <a:lstStyle/>
          <a:p>
            <a:r>
              <a:rPr lang="en-US"/>
              <a:t>Reflect on what you have learned</a:t>
            </a:r>
          </a:p>
        </p:txBody>
      </p:sp>
      <p:pic>
        <p:nvPicPr>
          <p:cNvPr id="32" name="Picture Placeholder 31" descr="seven">
            <a:extLst>
              <a:ext uri="{FF2B5EF4-FFF2-40B4-BE49-F238E27FC236}">
                <a16:creationId xmlns:a16="http://schemas.microsoft.com/office/drawing/2014/main" id="{8401A41B-ED57-DA45-AE53-E2EE93D7E494}"/>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t="3502" b="3502"/>
          <a:stretch>
            <a:fillRect/>
          </a:stretch>
        </p:blipFill>
        <p:spPr/>
      </p:pic>
      <p:pic>
        <p:nvPicPr>
          <p:cNvPr id="34" name="Picture Placeholder 33" descr="Reflect">
            <a:extLst>
              <a:ext uri="{FF2B5EF4-FFF2-40B4-BE49-F238E27FC236}">
                <a16:creationId xmlns:a16="http://schemas.microsoft.com/office/drawing/2014/main" id="{E2CC926B-4410-2248-82FA-5D13555E0318}"/>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23" name="Content Placeholder 22">
            <a:extLst>
              <a:ext uri="{FF2B5EF4-FFF2-40B4-BE49-F238E27FC236}">
                <a16:creationId xmlns:a16="http://schemas.microsoft.com/office/drawing/2014/main" id="{C731F116-32E5-C249-B965-031D460E18FE}"/>
              </a:ext>
            </a:extLst>
          </p:cNvPr>
          <p:cNvSpPr>
            <a:spLocks noGrp="1"/>
          </p:cNvSpPr>
          <p:nvPr>
            <p:ph sz="quarter" idx="10"/>
          </p:nvPr>
        </p:nvSpPr>
        <p:spPr/>
        <p:txBody>
          <a:bodyPr/>
          <a:lstStyle/>
          <a:p>
            <a:r>
              <a:rPr lang="en-US"/>
              <a:t>Look back at your </a:t>
            </a:r>
            <a:r>
              <a:rPr lang="en-US" b="1">
                <a:solidFill>
                  <a:srgbClr val="E67325"/>
                </a:solidFill>
              </a:rPr>
              <a:t>Try It</a:t>
            </a:r>
            <a:r>
              <a:rPr lang="en-US"/>
              <a:t>, strategies by classmates, and </a:t>
            </a:r>
            <a:r>
              <a:rPr lang="en-US" b="1">
                <a:solidFill>
                  <a:srgbClr val="E67325"/>
                </a:solidFill>
              </a:rPr>
              <a:t>Picture It </a:t>
            </a:r>
            <a:r>
              <a:rPr lang="en-US"/>
              <a:t>and </a:t>
            </a:r>
            <a:r>
              <a:rPr lang="en-US" b="1">
                <a:solidFill>
                  <a:srgbClr val="E67325"/>
                </a:solidFill>
              </a:rPr>
              <a:t>Model It</a:t>
            </a:r>
            <a:r>
              <a:rPr lang="en-US"/>
              <a:t>. Which models or strategies do you like</a:t>
            </a:r>
            <a:br>
              <a:rPr lang="en-US"/>
            </a:br>
            <a:r>
              <a:rPr lang="en-US"/>
              <a:t>best for adding fractions? Explain.</a:t>
            </a:r>
          </a:p>
        </p:txBody>
      </p:sp>
      <p:sp>
        <p:nvSpPr>
          <p:cNvPr id="29" name="Text Placeholder 28">
            <a:extLst>
              <a:ext uri="{FF2B5EF4-FFF2-40B4-BE49-F238E27FC236}">
                <a16:creationId xmlns:a16="http://schemas.microsoft.com/office/drawing/2014/main" id="{22E512D0-89D3-E943-A78B-0C854393E723}"/>
              </a:ext>
            </a:extLst>
          </p:cNvPr>
          <p:cNvSpPr>
            <a:spLocks noGrp="1"/>
          </p:cNvSpPr>
          <p:nvPr>
            <p:ph type="body" sz="quarter" idx="18"/>
          </p:nvPr>
        </p:nvSpPr>
        <p:spPr/>
        <p:txBody>
          <a:bodyPr/>
          <a:lstStyle/>
          <a:p>
            <a:r>
              <a:rPr lang="en-US"/>
              <a:t>419</a:t>
            </a:r>
          </a:p>
        </p:txBody>
      </p:sp>
    </p:spTree>
    <p:extLst>
      <p:ext uri="{BB962C8B-B14F-4D97-AF65-F5344CB8AC3E}">
        <p14:creationId xmlns:p14="http://schemas.microsoft.com/office/powerpoint/2010/main" val="177680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pply It">
            <a:extLst>
              <a:ext uri="{FF2B5EF4-FFF2-40B4-BE49-F238E27FC236}">
                <a16:creationId xmlns:a16="http://schemas.microsoft.com/office/drawing/2014/main" id="{C51250D8-88B7-9945-B0C6-7874EF73BBF7}"/>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29E6FC51-6501-7340-BBE1-4254F197334B}"/>
              </a:ext>
            </a:extLst>
          </p:cNvPr>
          <p:cNvSpPr>
            <a:spLocks noGrp="1"/>
          </p:cNvSpPr>
          <p:nvPr>
            <p:ph type="body" sz="quarter" idx="13"/>
          </p:nvPr>
        </p:nvSpPr>
        <p:spPr/>
        <p:txBody>
          <a:bodyPr/>
          <a:lstStyle/>
          <a:p>
            <a:r>
              <a:rPr lang="en-US"/>
              <a:t>Apply your thinking to a new problem</a:t>
            </a:r>
          </a:p>
        </p:txBody>
      </p:sp>
      <p:pic>
        <p:nvPicPr>
          <p:cNvPr id="19" name="Picture Placeholder 18" descr="eight">
            <a:extLst>
              <a:ext uri="{FF2B5EF4-FFF2-40B4-BE49-F238E27FC236}">
                <a16:creationId xmlns:a16="http://schemas.microsoft.com/office/drawing/2014/main" id="{83FFCEAB-2B8B-6446-93F4-2B8A8EC8387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3226" b="3226"/>
          <a:stretch>
            <a:fillRect/>
          </a:stretch>
        </p:blipFill>
        <p:spPr/>
      </p:pic>
      <p:sp>
        <p:nvSpPr>
          <p:cNvPr id="9" name="Content Placeholder 8">
            <a:extLst>
              <a:ext uri="{FF2B5EF4-FFF2-40B4-BE49-F238E27FC236}">
                <a16:creationId xmlns:a16="http://schemas.microsoft.com/office/drawing/2014/main" id="{AC8DC470-8B2C-E54D-9260-F42BD65AACB1}"/>
              </a:ext>
            </a:extLst>
          </p:cNvPr>
          <p:cNvSpPr>
            <a:spLocks noGrp="1"/>
          </p:cNvSpPr>
          <p:nvPr>
            <p:ph sz="quarter" idx="10"/>
          </p:nvPr>
        </p:nvSpPr>
        <p:spPr/>
        <p:txBody>
          <a:bodyPr/>
          <a:lstStyle/>
          <a:p>
            <a:pPr>
              <a:lnSpc>
                <a:spcPct val="150000"/>
              </a:lnSpc>
              <a:spcAft>
                <a:spcPts val="1200"/>
              </a:spcAft>
            </a:pPr>
            <a:r>
              <a:rPr lang="en-US" err="1"/>
              <a:t>Melisenda</a:t>
            </a:r>
            <a:r>
              <a:rPr lang="en-US"/>
              <a:t> and Caleb help their mom clean the house. </a:t>
            </a:r>
            <a:r>
              <a:rPr lang="en-US" err="1"/>
              <a:t>Melisenda</a:t>
            </a:r>
            <a:r>
              <a:rPr lang="en-US"/>
              <a:t> cleans    of the house. Caleb cleans    of the house. What fraction of the house do </a:t>
            </a:r>
            <a:r>
              <a:rPr lang="en-US" err="1"/>
              <a:t>Melisenda</a:t>
            </a:r>
            <a:r>
              <a:rPr lang="en-US"/>
              <a:t> and Caleb clean altogether? Show your work.</a:t>
            </a:r>
          </a:p>
        </p:txBody>
      </p:sp>
      <p:sp>
        <p:nvSpPr>
          <p:cNvPr id="13" name="Content Placeholder 12">
            <a:extLst>
              <a:ext uri="{FF2B5EF4-FFF2-40B4-BE49-F238E27FC236}">
                <a16:creationId xmlns:a16="http://schemas.microsoft.com/office/drawing/2014/main" id="{A80B7C43-96F8-0E4D-93CA-53E2FB959DA6}"/>
              </a:ext>
            </a:extLst>
          </p:cNvPr>
          <p:cNvSpPr>
            <a:spLocks noGrp="1"/>
          </p:cNvSpPr>
          <p:nvPr>
            <p:ph sz="quarter" idx="16"/>
          </p:nvPr>
        </p:nvSpPr>
        <p:spPr>
          <a:xfrm>
            <a:off x="665497" y="5989251"/>
            <a:ext cx="1304817" cy="441746"/>
          </a:xfrm>
        </p:spPr>
        <p:txBody>
          <a:bodyPr/>
          <a:lstStyle/>
          <a:p>
            <a:r>
              <a:rPr lang="en-US" b="1" i="1">
                <a:solidFill>
                  <a:srgbClr val="2A5688"/>
                </a:solidFill>
              </a:rPr>
              <a:t>Solution</a:t>
            </a:r>
          </a:p>
        </p:txBody>
      </p:sp>
      <p:pic>
        <p:nvPicPr>
          <p:cNvPr id="23" name="Picture 22">
            <a:extLst>
              <a:ext uri="{FF2B5EF4-FFF2-40B4-BE49-F238E27FC236}">
                <a16:creationId xmlns:a16="http://schemas.microsoft.com/office/drawing/2014/main" id="{7EC9EED9-957C-0F42-A9A2-4091F474F00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8718" y="1435987"/>
            <a:ext cx="246888" cy="466344"/>
          </a:xfrm>
          <a:prstGeom prst="rect">
            <a:avLst/>
          </a:prstGeom>
        </p:spPr>
      </p:pic>
      <p:pic>
        <p:nvPicPr>
          <p:cNvPr id="24" name="Picture 23">
            <a:extLst>
              <a:ext uri="{FF2B5EF4-FFF2-40B4-BE49-F238E27FC236}">
                <a16:creationId xmlns:a16="http://schemas.microsoft.com/office/drawing/2014/main" id="{8E73C4AD-C1FC-504D-8A20-D445562F32D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5929" y="1938907"/>
            <a:ext cx="246888" cy="466344"/>
          </a:xfrm>
          <a:prstGeom prst="rect">
            <a:avLst/>
          </a:prstGeom>
        </p:spPr>
      </p:pic>
      <p:pic>
        <p:nvPicPr>
          <p:cNvPr id="21" name="Picture 20">
            <a:extLst>
              <a:ext uri="{FF2B5EF4-FFF2-40B4-BE49-F238E27FC236}">
                <a16:creationId xmlns:a16="http://schemas.microsoft.com/office/drawing/2014/main" id="{17A3855E-0BBE-7D41-B379-FE8E9F0A878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08497" y="6246412"/>
            <a:ext cx="4343400" cy="101600"/>
          </a:xfrm>
          <a:prstGeom prst="rect">
            <a:avLst/>
          </a:prstGeom>
        </p:spPr>
      </p:pic>
      <p:sp>
        <p:nvSpPr>
          <p:cNvPr id="14" name="Text Placeholder 13">
            <a:extLst>
              <a:ext uri="{FF2B5EF4-FFF2-40B4-BE49-F238E27FC236}">
                <a16:creationId xmlns:a16="http://schemas.microsoft.com/office/drawing/2014/main" id="{AF454BE0-A946-3145-9220-B84D359DBBDC}"/>
              </a:ext>
            </a:extLst>
          </p:cNvPr>
          <p:cNvSpPr>
            <a:spLocks noGrp="1"/>
          </p:cNvSpPr>
          <p:nvPr>
            <p:ph type="body" sz="quarter" idx="17"/>
          </p:nvPr>
        </p:nvSpPr>
        <p:spPr/>
        <p:txBody>
          <a:bodyPr/>
          <a:lstStyle/>
          <a:p>
            <a:r>
              <a:rPr lang="en-US"/>
              <a:t>420</a:t>
            </a:r>
          </a:p>
        </p:txBody>
      </p:sp>
    </p:spTree>
    <p:extLst>
      <p:ext uri="{BB962C8B-B14F-4D97-AF65-F5344CB8AC3E}">
        <p14:creationId xmlns:p14="http://schemas.microsoft.com/office/powerpoint/2010/main" val="467088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B4236AE-2859-BF4B-AC56-DAFEA97927B4}"/>
              </a:ext>
            </a:extLst>
          </p:cNvPr>
          <p:cNvSpPr>
            <a:spLocks noGrp="1"/>
          </p:cNvSpPr>
          <p:nvPr>
            <p:ph type="body" sz="quarter" idx="10"/>
          </p:nvPr>
        </p:nvSpPr>
        <p:spPr>
          <a:xfrm>
            <a:off x="371474" y="119063"/>
            <a:ext cx="4810125" cy="411162"/>
          </a:xfrm>
        </p:spPr>
        <p:txBody>
          <a:bodyPr/>
          <a:lstStyle/>
          <a:p>
            <a:r>
              <a:rPr lang="en-US"/>
              <a:t>CONNECT TO CULTURE  </a:t>
            </a:r>
            <a:r>
              <a:rPr lang="en-US" sz="1800"/>
              <a:t>Optional</a:t>
            </a:r>
            <a:endParaRPr lang="en-US"/>
          </a:p>
        </p:txBody>
      </p:sp>
      <p:sp>
        <p:nvSpPr>
          <p:cNvPr id="9" name="Content Placeholder 8">
            <a:extLst>
              <a:ext uri="{FF2B5EF4-FFF2-40B4-BE49-F238E27FC236}">
                <a16:creationId xmlns:a16="http://schemas.microsoft.com/office/drawing/2014/main" id="{24C7BDDB-E00A-CC4B-8E98-82D7C9EFAC6C}"/>
              </a:ext>
            </a:extLst>
          </p:cNvPr>
          <p:cNvSpPr>
            <a:spLocks noGrp="1"/>
          </p:cNvSpPr>
          <p:nvPr>
            <p:ph sz="quarter" idx="11"/>
          </p:nvPr>
        </p:nvSpPr>
        <p:spPr/>
        <p:txBody>
          <a:bodyPr/>
          <a:lstStyle/>
          <a:p>
            <a:r>
              <a:rPr lang="en-US"/>
              <a:t>A </a:t>
            </a:r>
            <a:r>
              <a:rPr lang="en-US" err="1"/>
              <a:t>Tsikuri</a:t>
            </a:r>
            <a:r>
              <a:rPr lang="en-US"/>
              <a:t> (see KOO </a:t>
            </a:r>
            <a:r>
              <a:rPr lang="en-US" err="1"/>
              <a:t>ree</a:t>
            </a:r>
            <a:r>
              <a:rPr lang="en-US"/>
              <a:t>) is made by weaving string or yarn across two crossed sticks. The design originated with the Huichol (wee CHOHL) peoples in northwestern Mexico and symbolizes </a:t>
            </a:r>
            <a:r>
              <a:rPr lang="en-US" i="1"/>
              <a:t>the power to see and understand things unknown</a:t>
            </a:r>
            <a:r>
              <a:rPr lang="en-US"/>
              <a:t>. </a:t>
            </a:r>
          </a:p>
          <a:p>
            <a:endParaRPr lang="en-US"/>
          </a:p>
          <a:p>
            <a:pPr marL="457200" indent="-457200">
              <a:buFont typeface="Arial" panose="020B0604020202020204" pitchFamily="34" charset="0"/>
              <a:buChar char="•"/>
            </a:pPr>
            <a:r>
              <a:rPr lang="en-US"/>
              <a:t>What other yarn designs have you seen?</a:t>
            </a:r>
          </a:p>
          <a:p>
            <a:endParaRPr lang="en-US"/>
          </a:p>
          <a:p>
            <a:endParaRPr lang="en-US"/>
          </a:p>
        </p:txBody>
      </p:sp>
      <p:pic>
        <p:nvPicPr>
          <p:cNvPr id="7" name="Content Placeholder 7">
            <a:extLst>
              <a:ext uri="{FF2B5EF4-FFF2-40B4-BE49-F238E27FC236}">
                <a16:creationId xmlns:a16="http://schemas.microsoft.com/office/drawing/2014/main" id="{5878D7B4-5E30-C045-8584-46CBE345749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5292" y="938463"/>
            <a:ext cx="3041459" cy="3323534"/>
          </a:xfrm>
          <a:prstGeom prst="rect">
            <a:avLst/>
          </a:prstGeom>
        </p:spPr>
      </p:pic>
    </p:spTree>
    <p:extLst>
      <p:ext uri="{BB962C8B-B14F-4D97-AF65-F5344CB8AC3E}">
        <p14:creationId xmlns:p14="http://schemas.microsoft.com/office/powerpoint/2010/main" val="3265106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pply It">
            <a:extLst>
              <a:ext uri="{FF2B5EF4-FFF2-40B4-BE49-F238E27FC236}">
                <a16:creationId xmlns:a16="http://schemas.microsoft.com/office/drawing/2014/main" id="{9737C41D-99B2-1042-A880-F42E8BDA75A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50E293B-6C3B-7F44-93D2-8D2699B18D03}"/>
              </a:ext>
            </a:extLst>
          </p:cNvPr>
          <p:cNvSpPr>
            <a:spLocks noGrp="1"/>
          </p:cNvSpPr>
          <p:nvPr>
            <p:ph type="body" sz="quarter" idx="13"/>
          </p:nvPr>
        </p:nvSpPr>
        <p:spPr/>
        <p:txBody>
          <a:bodyPr/>
          <a:lstStyle/>
          <a:p>
            <a:r>
              <a:rPr lang="en-US"/>
              <a:t>Apply your thinking to a new problem</a:t>
            </a:r>
          </a:p>
        </p:txBody>
      </p:sp>
      <p:pic>
        <p:nvPicPr>
          <p:cNvPr id="13" name="Picture Placeholder 12" descr="nine">
            <a:extLst>
              <a:ext uri="{FF2B5EF4-FFF2-40B4-BE49-F238E27FC236}">
                <a16:creationId xmlns:a16="http://schemas.microsoft.com/office/drawing/2014/main" id="{C88CA196-1AC2-FF42-B6AC-B0C98C3002F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3226" b="3226"/>
          <a:stretch>
            <a:fillRect/>
          </a:stretch>
        </p:blipFill>
        <p:spPr/>
      </p:pic>
      <p:sp>
        <p:nvSpPr>
          <p:cNvPr id="5" name="Content Placeholder 4">
            <a:extLst>
              <a:ext uri="{FF2B5EF4-FFF2-40B4-BE49-F238E27FC236}">
                <a16:creationId xmlns:a16="http://schemas.microsoft.com/office/drawing/2014/main" id="{A21C41E1-27B8-AC4F-855C-5DEF35CAF593}"/>
              </a:ext>
            </a:extLst>
          </p:cNvPr>
          <p:cNvSpPr>
            <a:spLocks noGrp="1"/>
          </p:cNvSpPr>
          <p:nvPr>
            <p:ph sz="quarter" idx="10"/>
          </p:nvPr>
        </p:nvSpPr>
        <p:spPr>
          <a:xfrm>
            <a:off x="665497" y="947446"/>
            <a:ext cx="5105772" cy="2644053"/>
          </a:xfrm>
        </p:spPr>
        <p:txBody>
          <a:bodyPr/>
          <a:lstStyle/>
          <a:p>
            <a:pPr>
              <a:spcAft>
                <a:spcPts val="1200"/>
              </a:spcAft>
            </a:pPr>
            <a:r>
              <a:rPr lang="en-US"/>
              <a:t>Jacy and Tallulah each use string to make</a:t>
            </a:r>
          </a:p>
          <a:p>
            <a:pPr>
              <a:spcAft>
                <a:spcPts val="1200"/>
              </a:spcAft>
            </a:pPr>
            <a:r>
              <a:rPr lang="en-US"/>
              <a:t>a </a:t>
            </a:r>
            <a:r>
              <a:rPr lang="en-US" err="1"/>
              <a:t>Tsikuri</a:t>
            </a:r>
            <a:r>
              <a:rPr lang="en-US"/>
              <a:t>. Jacy’s string is of a     meter long. </a:t>
            </a:r>
          </a:p>
          <a:p>
            <a:pPr>
              <a:spcAft>
                <a:spcPts val="1200"/>
              </a:spcAft>
            </a:pPr>
            <a:r>
              <a:rPr lang="en-US"/>
              <a:t>Tallulah’s string is     of a meter long.</a:t>
            </a:r>
          </a:p>
          <a:p>
            <a:pPr>
              <a:spcAft>
                <a:spcPts val="1200"/>
              </a:spcAft>
            </a:pPr>
            <a:r>
              <a:rPr lang="en-US"/>
              <a:t>How long are the two strings combined?</a:t>
            </a:r>
          </a:p>
          <a:p>
            <a:pPr>
              <a:spcAft>
                <a:spcPts val="1200"/>
              </a:spcAft>
            </a:pPr>
            <a:r>
              <a:rPr lang="en-US"/>
              <a:t>Show your work.</a:t>
            </a:r>
          </a:p>
        </p:txBody>
      </p:sp>
      <p:sp>
        <p:nvSpPr>
          <p:cNvPr id="21" name="Content Placeholder 20">
            <a:extLst>
              <a:ext uri="{FF2B5EF4-FFF2-40B4-BE49-F238E27FC236}">
                <a16:creationId xmlns:a16="http://schemas.microsoft.com/office/drawing/2014/main" id="{9835CDB4-ABE8-024E-8FD4-BA0526CA6C45}"/>
              </a:ext>
            </a:extLst>
          </p:cNvPr>
          <p:cNvSpPr>
            <a:spLocks noGrp="1"/>
          </p:cNvSpPr>
          <p:nvPr>
            <p:ph sz="quarter" idx="16"/>
          </p:nvPr>
        </p:nvSpPr>
        <p:spPr>
          <a:xfrm>
            <a:off x="1598366" y="5995927"/>
            <a:ext cx="1370132" cy="311117"/>
          </a:xfrm>
        </p:spPr>
        <p:txBody>
          <a:bodyPr/>
          <a:lstStyle/>
          <a:p>
            <a:r>
              <a:rPr lang="en-US"/>
              <a:t>of a meter</a:t>
            </a:r>
          </a:p>
        </p:txBody>
      </p:sp>
      <p:pic>
        <p:nvPicPr>
          <p:cNvPr id="18" name="Content Placeholder 7">
            <a:extLst>
              <a:ext uri="{FF2B5EF4-FFF2-40B4-BE49-F238E27FC236}">
                <a16:creationId xmlns:a16="http://schemas.microsoft.com/office/drawing/2014/main" id="{4ABC6CA7-4E8E-2F4E-85AA-984901E9997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85292" y="938463"/>
            <a:ext cx="3041459" cy="3323534"/>
          </a:xfrm>
          <a:prstGeom prst="rect">
            <a:avLst/>
          </a:prstGeom>
        </p:spPr>
      </p:pic>
      <p:pic>
        <p:nvPicPr>
          <p:cNvPr id="4" name="Picture 3">
            <a:extLst>
              <a:ext uri="{FF2B5EF4-FFF2-40B4-BE49-F238E27FC236}">
                <a16:creationId xmlns:a16="http://schemas.microsoft.com/office/drawing/2014/main" id="{12862FD3-1E62-8A4D-B95D-7D063EBE2A1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8829" y="1358396"/>
            <a:ext cx="219456" cy="475488"/>
          </a:xfrm>
          <a:prstGeom prst="rect">
            <a:avLst/>
          </a:prstGeom>
        </p:spPr>
      </p:pic>
      <p:pic>
        <p:nvPicPr>
          <p:cNvPr id="8" name="Picture 7">
            <a:extLst>
              <a:ext uri="{FF2B5EF4-FFF2-40B4-BE49-F238E27FC236}">
                <a16:creationId xmlns:a16="http://schemas.microsoft.com/office/drawing/2014/main" id="{174B8A50-A513-7147-AF6A-85C5049D508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04962" y="1819850"/>
            <a:ext cx="219456" cy="466344"/>
          </a:xfrm>
          <a:prstGeom prst="rect">
            <a:avLst/>
          </a:prstGeom>
        </p:spPr>
      </p:pic>
      <p:pic>
        <p:nvPicPr>
          <p:cNvPr id="24" name="Picture 23">
            <a:extLst>
              <a:ext uri="{FF2B5EF4-FFF2-40B4-BE49-F238E27FC236}">
                <a16:creationId xmlns:a16="http://schemas.microsoft.com/office/drawing/2014/main" id="{F72CB826-A13E-064D-827B-19D839F15D9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8266" y="6252989"/>
            <a:ext cx="800100" cy="101600"/>
          </a:xfrm>
          <a:prstGeom prst="rect">
            <a:avLst/>
          </a:prstGeom>
        </p:spPr>
      </p:pic>
      <p:sp>
        <p:nvSpPr>
          <p:cNvPr id="7" name="Text Placeholder 6">
            <a:extLst>
              <a:ext uri="{FF2B5EF4-FFF2-40B4-BE49-F238E27FC236}">
                <a16:creationId xmlns:a16="http://schemas.microsoft.com/office/drawing/2014/main" id="{7AAAABBA-B484-7547-AF54-CCB94F1CCE4B}"/>
              </a:ext>
            </a:extLst>
          </p:cNvPr>
          <p:cNvSpPr>
            <a:spLocks noGrp="1"/>
          </p:cNvSpPr>
          <p:nvPr>
            <p:ph type="body" sz="quarter" idx="17"/>
          </p:nvPr>
        </p:nvSpPr>
        <p:spPr/>
        <p:txBody>
          <a:bodyPr/>
          <a:lstStyle/>
          <a:p>
            <a:r>
              <a:rPr lang="en-US"/>
              <a:t>420</a:t>
            </a:r>
          </a:p>
        </p:txBody>
      </p:sp>
    </p:spTree>
    <p:extLst>
      <p:ext uri="{BB962C8B-B14F-4D97-AF65-F5344CB8AC3E}">
        <p14:creationId xmlns:p14="http://schemas.microsoft.com/office/powerpoint/2010/main" val="330873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B21225-DA2A-1648-9A54-D5164ABC787F}"/>
              </a:ext>
            </a:extLst>
          </p:cNvPr>
          <p:cNvSpPr>
            <a:spLocks noGrp="1"/>
          </p:cNvSpPr>
          <p:nvPr>
            <p:ph type="body" sz="quarter" idx="12"/>
          </p:nvPr>
        </p:nvSpPr>
        <p:spPr/>
        <p:txBody>
          <a:bodyPr/>
          <a:lstStyle/>
          <a:p>
            <a:r>
              <a:rPr lang="en-US"/>
              <a:t>Close: Exit Ticket</a:t>
            </a:r>
          </a:p>
        </p:txBody>
      </p:sp>
      <p:pic>
        <p:nvPicPr>
          <p:cNvPr id="8" name="Picture Placeholder 7" descr="ten">
            <a:extLst>
              <a:ext uri="{FF2B5EF4-FFF2-40B4-BE49-F238E27FC236}">
                <a16:creationId xmlns:a16="http://schemas.microsoft.com/office/drawing/2014/main" id="{37EC5296-4477-C748-927F-4581F7C3B47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1850" b="1850"/>
          <a:stretch>
            <a:fillRect/>
          </a:stretch>
        </p:blipFill>
        <p:spPr/>
      </p:pic>
      <p:sp>
        <p:nvSpPr>
          <p:cNvPr id="4" name="Content Placeholder 3">
            <a:extLst>
              <a:ext uri="{FF2B5EF4-FFF2-40B4-BE49-F238E27FC236}">
                <a16:creationId xmlns:a16="http://schemas.microsoft.com/office/drawing/2014/main" id="{B5ED4945-0A17-8D4D-BF0B-24070AEDBB37}"/>
              </a:ext>
            </a:extLst>
          </p:cNvPr>
          <p:cNvSpPr>
            <a:spLocks noGrp="1"/>
          </p:cNvSpPr>
          <p:nvPr>
            <p:ph sz="quarter" idx="10"/>
          </p:nvPr>
        </p:nvSpPr>
        <p:spPr>
          <a:xfrm>
            <a:off x="665497" y="947446"/>
            <a:ext cx="5486400" cy="3657600"/>
          </a:xfrm>
        </p:spPr>
        <p:txBody>
          <a:bodyPr/>
          <a:lstStyle/>
          <a:p>
            <a:pPr>
              <a:spcAft>
                <a:spcPts val="1200"/>
              </a:spcAft>
            </a:pPr>
            <a:r>
              <a:rPr lang="en-US"/>
              <a:t>Estes makes a fruit smoothie. He uses    of a</a:t>
            </a:r>
          </a:p>
          <a:p>
            <a:pPr>
              <a:spcAft>
                <a:spcPts val="1200"/>
              </a:spcAft>
            </a:pPr>
            <a:r>
              <a:rPr lang="en-US"/>
              <a:t>pound of strawberries and    of a pound of</a:t>
            </a:r>
          </a:p>
          <a:p>
            <a:pPr>
              <a:spcAft>
                <a:spcPts val="1200"/>
              </a:spcAft>
            </a:pPr>
            <a:r>
              <a:rPr lang="en-US"/>
              <a:t>blueberries. How many pounds of fruit does</a:t>
            </a:r>
          </a:p>
          <a:p>
            <a:pPr>
              <a:spcAft>
                <a:spcPts val="1200"/>
              </a:spcAft>
            </a:pPr>
            <a:r>
              <a:rPr lang="en-US"/>
              <a:t>Estes use? Show your work.</a:t>
            </a:r>
          </a:p>
        </p:txBody>
      </p:sp>
      <p:sp>
        <p:nvSpPr>
          <p:cNvPr id="11" name="Content Placeholder 5">
            <a:extLst>
              <a:ext uri="{FF2B5EF4-FFF2-40B4-BE49-F238E27FC236}">
                <a16:creationId xmlns:a16="http://schemas.microsoft.com/office/drawing/2014/main" id="{370E9AD0-AA1E-9F45-ADD5-81865AEE8F18}"/>
              </a:ext>
            </a:extLst>
          </p:cNvPr>
          <p:cNvSpPr txBox="1">
            <a:spLocks/>
          </p:cNvSpPr>
          <p:nvPr/>
        </p:nvSpPr>
        <p:spPr>
          <a:xfrm>
            <a:off x="655769" y="6062242"/>
            <a:ext cx="1261274" cy="311117"/>
          </a:xfrm>
          <a:prstGeom prst="rect">
            <a:avLst/>
          </a:prstGeom>
          <a:noFill/>
        </p:spPr>
        <p:txBody>
          <a:bodyPr tIns="0" bIns="0" anchor="ct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1" i="1">
                <a:solidFill>
                  <a:srgbClr val="2A5688"/>
                </a:solidFill>
              </a:rPr>
              <a:t>Solution</a:t>
            </a:r>
          </a:p>
        </p:txBody>
      </p:sp>
      <p:pic>
        <p:nvPicPr>
          <p:cNvPr id="9" name="Picture 8">
            <a:extLst>
              <a:ext uri="{FF2B5EF4-FFF2-40B4-BE49-F238E27FC236}">
                <a16:creationId xmlns:a16="http://schemas.microsoft.com/office/drawing/2014/main" id="{CCCEF175-1E90-8C42-B5C6-52BF381FCDE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6208" y="919723"/>
            <a:ext cx="219456" cy="475488"/>
          </a:xfrm>
          <a:prstGeom prst="rect">
            <a:avLst/>
          </a:prstGeom>
        </p:spPr>
      </p:pic>
      <p:pic>
        <p:nvPicPr>
          <p:cNvPr id="10" name="Picture 9">
            <a:extLst>
              <a:ext uri="{FF2B5EF4-FFF2-40B4-BE49-F238E27FC236}">
                <a16:creationId xmlns:a16="http://schemas.microsoft.com/office/drawing/2014/main" id="{247D4C94-E84D-FD48-B15B-83A8CB37A27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32627" y="1378455"/>
            <a:ext cx="201168" cy="466344"/>
          </a:xfrm>
          <a:prstGeom prst="rect">
            <a:avLst/>
          </a:prstGeom>
        </p:spPr>
      </p:pic>
      <p:pic>
        <p:nvPicPr>
          <p:cNvPr id="12" name="Picture 11">
            <a:extLst>
              <a:ext uri="{FF2B5EF4-FFF2-40B4-BE49-F238E27FC236}">
                <a16:creationId xmlns:a16="http://schemas.microsoft.com/office/drawing/2014/main" id="{5ABD047F-C6E0-D24B-8ED5-57AD99DD98E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779105" y="6274776"/>
            <a:ext cx="4343400" cy="101600"/>
          </a:xfrm>
          <a:prstGeom prst="rect">
            <a:avLst/>
          </a:prstGeom>
        </p:spPr>
      </p:pic>
      <p:sp>
        <p:nvSpPr>
          <p:cNvPr id="6" name="Text Placeholder 5">
            <a:extLst>
              <a:ext uri="{FF2B5EF4-FFF2-40B4-BE49-F238E27FC236}">
                <a16:creationId xmlns:a16="http://schemas.microsoft.com/office/drawing/2014/main" id="{D87580C4-7F96-D74A-83BD-B02CF659F00F}"/>
              </a:ext>
            </a:extLst>
          </p:cNvPr>
          <p:cNvSpPr>
            <a:spLocks noGrp="1"/>
          </p:cNvSpPr>
          <p:nvPr>
            <p:ph type="body" sz="quarter" idx="16"/>
          </p:nvPr>
        </p:nvSpPr>
        <p:spPr/>
        <p:txBody>
          <a:bodyPr/>
          <a:lstStyle/>
          <a:p>
            <a:r>
              <a:rPr lang="en-US"/>
              <a:t>420</a:t>
            </a:r>
          </a:p>
        </p:txBody>
      </p:sp>
    </p:spTree>
    <p:extLst>
      <p:ext uri="{BB962C8B-B14F-4D97-AF65-F5344CB8AC3E}">
        <p14:creationId xmlns:p14="http://schemas.microsoft.com/office/powerpoint/2010/main" val="253990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D9BC04E-40A4-D24C-B2AB-B92EF80BE61A}"/>
              </a:ext>
            </a:extLst>
          </p:cNvPr>
          <p:cNvSpPr>
            <a:spLocks noGrp="1"/>
          </p:cNvSpPr>
          <p:nvPr>
            <p:ph type="body" sz="quarter" idx="12"/>
          </p:nvPr>
        </p:nvSpPr>
        <p:spPr/>
        <p:txBody>
          <a:bodyPr/>
          <a:lstStyle/>
          <a:p>
            <a:r>
              <a:rPr lang="en-US"/>
              <a:t>Practice</a:t>
            </a:r>
          </a:p>
        </p:txBody>
      </p:sp>
      <p:sp>
        <p:nvSpPr>
          <p:cNvPr id="9" name="Text Placeholder 8">
            <a:extLst>
              <a:ext uri="{FF2B5EF4-FFF2-40B4-BE49-F238E27FC236}">
                <a16:creationId xmlns:a16="http://schemas.microsoft.com/office/drawing/2014/main" id="{B00BD659-1F75-964A-9F1E-6AF0A523B355}"/>
              </a:ext>
            </a:extLst>
          </p:cNvPr>
          <p:cNvSpPr>
            <a:spLocks noGrp="1"/>
          </p:cNvSpPr>
          <p:nvPr>
            <p:ph type="body" sz="quarter" idx="13"/>
          </p:nvPr>
        </p:nvSpPr>
        <p:spPr>
          <a:xfrm>
            <a:off x="228599" y="1057526"/>
            <a:ext cx="7901454" cy="4581274"/>
          </a:xfrm>
        </p:spPr>
        <p:txBody>
          <a:bodyPr/>
          <a:lstStyle/>
          <a:p>
            <a:pPr>
              <a:spcAft>
                <a:spcPts val="1200"/>
              </a:spcAft>
            </a:pPr>
            <a:r>
              <a:rPr lang="en-US"/>
              <a:t>EXAMPLE</a:t>
            </a:r>
          </a:p>
          <a:p>
            <a:pPr>
              <a:spcAft>
                <a:spcPts val="1200"/>
              </a:spcAft>
            </a:pPr>
            <a:r>
              <a:rPr lang="en-US" b="0">
                <a:solidFill>
                  <a:schemeClr val="tx1"/>
                </a:solidFill>
              </a:rPr>
              <a:t>Clara has a muffin pan that holds</a:t>
            </a:r>
          </a:p>
          <a:p>
            <a:pPr>
              <a:spcBef>
                <a:spcPts val="600"/>
              </a:spcBef>
              <a:spcAft>
                <a:spcPts val="1200"/>
              </a:spcAft>
            </a:pPr>
            <a:r>
              <a:rPr lang="en-US" b="0">
                <a:solidFill>
                  <a:schemeClr val="tx1"/>
                </a:solidFill>
              </a:rPr>
              <a:t>12 muffins. She fills      of the pan</a:t>
            </a:r>
          </a:p>
          <a:p>
            <a:pPr>
              <a:spcBef>
                <a:spcPts val="600"/>
              </a:spcBef>
              <a:spcAft>
                <a:spcPts val="1200"/>
              </a:spcAft>
            </a:pPr>
            <a:r>
              <a:rPr lang="en-US" b="0">
                <a:solidFill>
                  <a:schemeClr val="tx1"/>
                </a:solidFill>
              </a:rPr>
              <a:t>with carrot muffin batter. Then she</a:t>
            </a:r>
          </a:p>
          <a:p>
            <a:pPr>
              <a:spcBef>
                <a:spcPts val="600"/>
              </a:spcBef>
              <a:spcAft>
                <a:spcPts val="1200"/>
              </a:spcAft>
            </a:pPr>
            <a:r>
              <a:rPr lang="en-US" b="0">
                <a:solidFill>
                  <a:schemeClr val="tx1"/>
                </a:solidFill>
              </a:rPr>
              <a:t>fills       with pumpkin muffin batter.</a:t>
            </a:r>
          </a:p>
          <a:p>
            <a:pPr>
              <a:spcBef>
                <a:spcPts val="600"/>
              </a:spcBef>
              <a:spcAft>
                <a:spcPts val="1200"/>
              </a:spcAft>
            </a:pPr>
            <a:r>
              <a:rPr lang="en-US" b="0">
                <a:solidFill>
                  <a:schemeClr val="tx1"/>
                </a:solidFill>
              </a:rPr>
              <a:t>What fraction of the pan does she fill?</a:t>
            </a:r>
          </a:p>
        </p:txBody>
      </p:sp>
      <p:pic>
        <p:nvPicPr>
          <p:cNvPr id="15" name="Content Placeholder 8" descr="A muffin pan with round cups for 12 muffins in 3 rows of 4 each. For more information, refer to page 421 in the Student Worktext.">
            <a:extLst>
              <a:ext uri="{FF2B5EF4-FFF2-40B4-BE49-F238E27FC236}">
                <a16:creationId xmlns:a16="http://schemas.microsoft.com/office/drawing/2014/main" id="{00691A9F-093F-4847-9824-B247026BF007}"/>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33502" y="1483480"/>
            <a:ext cx="3955542" cy="3543046"/>
          </a:xfrm>
          <a:prstGeom prst="rect">
            <a:avLst/>
          </a:prstGeom>
        </p:spPr>
      </p:pic>
      <p:pic>
        <p:nvPicPr>
          <p:cNvPr id="13" name="Content Placeholder 5" descr="Refer to page 421 in the Student Worktext.">
            <a:extLst>
              <a:ext uri="{FF2B5EF4-FFF2-40B4-BE49-F238E27FC236}">
                <a16:creationId xmlns:a16="http://schemas.microsoft.com/office/drawing/2014/main" id="{C96A9964-D5EF-5945-B405-5DD033B237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189" y="4267701"/>
            <a:ext cx="1737360" cy="512064"/>
          </a:xfrm>
          <a:prstGeom prst="rect">
            <a:avLst/>
          </a:prstGeom>
        </p:spPr>
      </p:pic>
      <p:sp>
        <p:nvSpPr>
          <p:cNvPr id="11" name="Content Placeholder 10">
            <a:extLst>
              <a:ext uri="{FF2B5EF4-FFF2-40B4-BE49-F238E27FC236}">
                <a16:creationId xmlns:a16="http://schemas.microsoft.com/office/drawing/2014/main" id="{CA23E65F-F7E1-7B4F-8520-06273624D73B}"/>
              </a:ext>
            </a:extLst>
          </p:cNvPr>
          <p:cNvSpPr>
            <a:spLocks noGrp="1"/>
          </p:cNvSpPr>
          <p:nvPr>
            <p:ph sz="quarter" idx="26"/>
          </p:nvPr>
        </p:nvSpPr>
        <p:spPr>
          <a:xfrm>
            <a:off x="282387" y="5026526"/>
            <a:ext cx="4152068" cy="393654"/>
          </a:xfrm>
        </p:spPr>
        <p:txBody>
          <a:bodyPr>
            <a:normAutofit lnSpcReduction="10000"/>
          </a:bodyPr>
          <a:lstStyle/>
          <a:p>
            <a:r>
              <a:rPr lang="en-US"/>
              <a:t>So, she fills      of the muffin pan.</a:t>
            </a:r>
          </a:p>
        </p:txBody>
      </p:sp>
      <p:pic>
        <p:nvPicPr>
          <p:cNvPr id="6" name="Picture 5">
            <a:extLst>
              <a:ext uri="{FF2B5EF4-FFF2-40B4-BE49-F238E27FC236}">
                <a16:creationId xmlns:a16="http://schemas.microsoft.com/office/drawing/2014/main" id="{E94A27AC-430F-6740-8B26-B1E9318CA9F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8467" y="2083355"/>
            <a:ext cx="343027" cy="472821"/>
          </a:xfrm>
          <a:prstGeom prst="rect">
            <a:avLst/>
          </a:prstGeom>
        </p:spPr>
      </p:pic>
      <p:pic>
        <p:nvPicPr>
          <p:cNvPr id="12" name="Picture 11">
            <a:extLst>
              <a:ext uri="{FF2B5EF4-FFF2-40B4-BE49-F238E27FC236}">
                <a16:creationId xmlns:a16="http://schemas.microsoft.com/office/drawing/2014/main" id="{8363F7D7-0DD8-6640-8D2A-971897817B7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685" y="3142139"/>
            <a:ext cx="333756" cy="500634"/>
          </a:xfrm>
          <a:prstGeom prst="rect">
            <a:avLst/>
          </a:prstGeom>
        </p:spPr>
      </p:pic>
      <p:pic>
        <p:nvPicPr>
          <p:cNvPr id="16" name="Picture 15">
            <a:extLst>
              <a:ext uri="{FF2B5EF4-FFF2-40B4-BE49-F238E27FC236}">
                <a16:creationId xmlns:a16="http://schemas.microsoft.com/office/drawing/2014/main" id="{5B8C7AD9-7973-7A4B-B938-8730532F859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08122" y="4974079"/>
            <a:ext cx="338328" cy="466344"/>
          </a:xfrm>
          <a:prstGeom prst="rect">
            <a:avLst/>
          </a:prstGeom>
        </p:spPr>
      </p:pic>
      <p:sp>
        <p:nvSpPr>
          <p:cNvPr id="10" name="Text Placeholder 9">
            <a:extLst>
              <a:ext uri="{FF2B5EF4-FFF2-40B4-BE49-F238E27FC236}">
                <a16:creationId xmlns:a16="http://schemas.microsoft.com/office/drawing/2014/main" id="{00E39BE7-3B3C-3B4C-8485-FC66A0EBF67A}"/>
              </a:ext>
            </a:extLst>
          </p:cNvPr>
          <p:cNvSpPr>
            <a:spLocks noGrp="1"/>
          </p:cNvSpPr>
          <p:nvPr>
            <p:ph type="body" sz="quarter" idx="16"/>
          </p:nvPr>
        </p:nvSpPr>
        <p:spPr/>
        <p:txBody>
          <a:bodyPr/>
          <a:lstStyle/>
          <a:p>
            <a:r>
              <a:rPr lang="en-US"/>
              <a:t>421</a:t>
            </a:r>
          </a:p>
        </p:txBody>
      </p:sp>
    </p:spTree>
    <p:extLst>
      <p:ext uri="{BB962C8B-B14F-4D97-AF65-F5344CB8AC3E}">
        <p14:creationId xmlns:p14="http://schemas.microsoft.com/office/powerpoint/2010/main" val="243829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5951E2-0E62-AF46-A11D-B289B66E570B}"/>
              </a:ext>
            </a:extLst>
          </p:cNvPr>
          <p:cNvSpPr>
            <a:spLocks noGrp="1"/>
          </p:cNvSpPr>
          <p:nvPr>
            <p:ph type="body" sz="quarter" idx="12"/>
          </p:nvPr>
        </p:nvSpPr>
        <p:spPr/>
        <p:txBody>
          <a:bodyPr/>
          <a:lstStyle/>
          <a:p>
            <a:r>
              <a:rPr lang="en-US"/>
              <a:t>Practice</a:t>
            </a:r>
          </a:p>
        </p:txBody>
      </p:sp>
      <p:pic>
        <p:nvPicPr>
          <p:cNvPr id="14" name="Picture Placeholder 13" descr="one">
            <a:extLst>
              <a:ext uri="{FF2B5EF4-FFF2-40B4-BE49-F238E27FC236}">
                <a16:creationId xmlns:a16="http://schemas.microsoft.com/office/drawing/2014/main" id="{523126F5-986B-CE48-8E03-42AAA9AF79E5}"/>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12662498-8D24-2C45-9AF6-6BCDB0001B61}"/>
              </a:ext>
            </a:extLst>
          </p:cNvPr>
          <p:cNvSpPr>
            <a:spLocks noGrp="1"/>
          </p:cNvSpPr>
          <p:nvPr>
            <p:ph sz="quarter" idx="10"/>
          </p:nvPr>
        </p:nvSpPr>
        <p:spPr/>
        <p:txBody>
          <a:bodyPr/>
          <a:lstStyle/>
          <a:p>
            <a:pPr>
              <a:spcAft>
                <a:spcPts val="1200"/>
              </a:spcAft>
            </a:pPr>
            <a:r>
              <a:rPr lang="en-US"/>
              <a:t>Owen fills      of another pan with berry</a:t>
            </a:r>
          </a:p>
          <a:p>
            <a:pPr>
              <a:spcAft>
                <a:spcPts val="1200"/>
              </a:spcAft>
            </a:pPr>
            <a:r>
              <a:rPr lang="en-US"/>
              <a:t>muffin batter. Shade      of the muffin pan</a:t>
            </a:r>
          </a:p>
          <a:p>
            <a:pPr>
              <a:spcAft>
                <a:spcPts val="1200"/>
              </a:spcAft>
            </a:pPr>
            <a:r>
              <a:rPr lang="en-US"/>
              <a:t>diagram at the right.</a:t>
            </a:r>
          </a:p>
        </p:txBody>
      </p:sp>
      <p:pic>
        <p:nvPicPr>
          <p:cNvPr id="26" name="Content Placeholder 25" descr="A diagram representing a muffin pan, with round cups in 3 rows of 4 each.">
            <a:extLst>
              <a:ext uri="{FF2B5EF4-FFF2-40B4-BE49-F238E27FC236}">
                <a16:creationId xmlns:a16="http://schemas.microsoft.com/office/drawing/2014/main" id="{1CAAF7AF-3481-8E44-9C21-311AB297FE53}"/>
              </a:ext>
            </a:extLst>
          </p:cNvPr>
          <p:cNvPicPr>
            <a:picLocks noGrp="1" noChangeAspect="1"/>
          </p:cNvPicPr>
          <p:nvPr>
            <p:ph sz="quarter" idx="26"/>
          </p:nvPr>
        </p:nvPicPr>
        <p:blipFill>
          <a:blip r:embed="rId3" cstate="screen">
            <a:extLst>
              <a:ext uri="{28A0092B-C50C-407E-A947-70E740481C1C}">
                <a14:useLocalDpi xmlns:a14="http://schemas.microsoft.com/office/drawing/2010/main"/>
              </a:ext>
            </a:extLst>
          </a:blip>
          <a:stretch>
            <a:fillRect/>
          </a:stretch>
        </p:blipFill>
        <p:spPr>
          <a:xfrm>
            <a:off x="5759821" y="952834"/>
            <a:ext cx="2990088" cy="2050542"/>
          </a:xfrm>
        </p:spPr>
      </p:pic>
      <p:pic>
        <p:nvPicPr>
          <p:cNvPr id="16" name="Picture Placeholder 15" descr="two">
            <a:extLst>
              <a:ext uri="{FF2B5EF4-FFF2-40B4-BE49-F238E27FC236}">
                <a16:creationId xmlns:a16="http://schemas.microsoft.com/office/drawing/2014/main" id="{D708905E-5F55-2A4D-B0A5-F97ABE9851F7}"/>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623A264D-73DB-4A4A-848F-4C9B2D49B561}"/>
              </a:ext>
            </a:extLst>
          </p:cNvPr>
          <p:cNvSpPr>
            <a:spLocks noGrp="1"/>
          </p:cNvSpPr>
          <p:nvPr>
            <p:ph sz="quarter" idx="17"/>
          </p:nvPr>
        </p:nvSpPr>
        <p:spPr/>
        <p:txBody>
          <a:bodyPr/>
          <a:lstStyle/>
          <a:p>
            <a:pPr>
              <a:spcAft>
                <a:spcPts val="1200"/>
              </a:spcAft>
            </a:pPr>
            <a:r>
              <a:rPr lang="en-US"/>
              <a:t>Then Owen fills      with bran muffin batter.</a:t>
            </a:r>
          </a:p>
          <a:p>
            <a:pPr>
              <a:spcAft>
                <a:spcPts val="1200"/>
              </a:spcAft>
            </a:pPr>
            <a:r>
              <a:rPr lang="en-US"/>
              <a:t>Shade      of the diagram to show this.</a:t>
            </a:r>
          </a:p>
        </p:txBody>
      </p:sp>
      <p:pic>
        <p:nvPicPr>
          <p:cNvPr id="18" name="Picture Placeholder 17" descr="three">
            <a:extLst>
              <a:ext uri="{FF2B5EF4-FFF2-40B4-BE49-F238E27FC236}">
                <a16:creationId xmlns:a16="http://schemas.microsoft.com/office/drawing/2014/main" id="{6FC45F4E-EB17-3C40-89A9-475ACF630258}"/>
              </a:ext>
            </a:extLst>
          </p:cNvPr>
          <p:cNvPicPr>
            <a:picLocks noGrp="1" noChangeAspect="1"/>
          </p:cNvPicPr>
          <p:nvPr>
            <p:ph type="pic" sz="quarter" idx="18"/>
          </p:nvPr>
        </p:nvPicPr>
        <p:blipFill>
          <a:blip r:embed="rId5" cstate="screen">
            <a:extLst>
              <a:ext uri="{28A0092B-C50C-407E-A947-70E740481C1C}">
                <a14:useLocalDpi xmlns:a14="http://schemas.microsoft.com/office/drawing/2010/main"/>
              </a:ext>
            </a:extLst>
          </a:blip>
          <a:srcRect/>
          <a:stretch>
            <a:fillRect/>
          </a:stretch>
        </p:blipFill>
        <p:spPr>
          <a:xfrm>
            <a:off x="187692" y="4774644"/>
            <a:ext cx="413887" cy="431921"/>
          </a:xfrm>
        </p:spPr>
      </p:pic>
      <p:sp>
        <p:nvSpPr>
          <p:cNvPr id="10" name="Content Placeholder 9">
            <a:extLst>
              <a:ext uri="{FF2B5EF4-FFF2-40B4-BE49-F238E27FC236}">
                <a16:creationId xmlns:a16="http://schemas.microsoft.com/office/drawing/2014/main" id="{830B86C5-0681-E64E-B40D-D8FD394EC749}"/>
              </a:ext>
            </a:extLst>
          </p:cNvPr>
          <p:cNvSpPr>
            <a:spLocks noGrp="1"/>
          </p:cNvSpPr>
          <p:nvPr>
            <p:ph sz="quarter" idx="19"/>
          </p:nvPr>
        </p:nvSpPr>
        <p:spPr>
          <a:xfrm>
            <a:off x="665497" y="4784292"/>
            <a:ext cx="7125120" cy="1604172"/>
          </a:xfrm>
        </p:spPr>
        <p:txBody>
          <a:bodyPr/>
          <a:lstStyle/>
          <a:p>
            <a:pPr>
              <a:spcAft>
                <a:spcPts val="600"/>
              </a:spcAft>
            </a:pPr>
            <a:r>
              <a:rPr lang="en-US"/>
              <a:t>In problem 2, what fraction of the pan is filled now?</a:t>
            </a:r>
          </a:p>
          <a:p>
            <a:r>
              <a:rPr lang="en-US"/>
              <a:t>Write an equation for this problem that includes your answer.</a:t>
            </a:r>
          </a:p>
        </p:txBody>
      </p:sp>
      <p:pic>
        <p:nvPicPr>
          <p:cNvPr id="5" name="Picture 4">
            <a:extLst>
              <a:ext uri="{FF2B5EF4-FFF2-40B4-BE49-F238E27FC236}">
                <a16:creationId xmlns:a16="http://schemas.microsoft.com/office/drawing/2014/main" id="{BC952150-98F7-EB48-962F-3D9118EC90E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9675" y="934149"/>
            <a:ext cx="338328" cy="466344"/>
          </a:xfrm>
          <a:prstGeom prst="rect">
            <a:avLst/>
          </a:prstGeom>
        </p:spPr>
      </p:pic>
      <p:pic>
        <p:nvPicPr>
          <p:cNvPr id="19" name="Picture 18">
            <a:extLst>
              <a:ext uri="{FF2B5EF4-FFF2-40B4-BE49-F238E27FC236}">
                <a16:creationId xmlns:a16="http://schemas.microsoft.com/office/drawing/2014/main" id="{E30A29C9-1845-4F4F-AEA5-CF068732632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5283" y="1371252"/>
            <a:ext cx="338328" cy="466344"/>
          </a:xfrm>
          <a:prstGeom prst="rect">
            <a:avLst/>
          </a:prstGeom>
        </p:spPr>
      </p:pic>
      <p:pic>
        <p:nvPicPr>
          <p:cNvPr id="28" name="Picture 27">
            <a:extLst>
              <a:ext uri="{FF2B5EF4-FFF2-40B4-BE49-F238E27FC236}">
                <a16:creationId xmlns:a16="http://schemas.microsoft.com/office/drawing/2014/main" id="{3C540BE2-13C0-E74F-8D75-CCC9C49B20E6}"/>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39362" y="2892663"/>
            <a:ext cx="356616" cy="484632"/>
          </a:xfrm>
          <a:prstGeom prst="rect">
            <a:avLst/>
          </a:prstGeom>
        </p:spPr>
      </p:pic>
      <p:pic>
        <p:nvPicPr>
          <p:cNvPr id="29" name="Picture 28">
            <a:extLst>
              <a:ext uri="{FF2B5EF4-FFF2-40B4-BE49-F238E27FC236}">
                <a16:creationId xmlns:a16="http://schemas.microsoft.com/office/drawing/2014/main" id="{58A6FF15-AEAA-6748-924D-05CB144BB9EE}"/>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9258" y="3344038"/>
            <a:ext cx="356616" cy="484632"/>
          </a:xfrm>
          <a:prstGeom prst="rect">
            <a:avLst/>
          </a:prstGeom>
        </p:spPr>
      </p:pic>
      <p:pic>
        <p:nvPicPr>
          <p:cNvPr id="31" name="Picture 30">
            <a:extLst>
              <a:ext uri="{FF2B5EF4-FFF2-40B4-BE49-F238E27FC236}">
                <a16:creationId xmlns:a16="http://schemas.microsoft.com/office/drawing/2014/main" id="{5A4E3474-65A5-164C-9FFF-67C9B47E15F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527727" y="5066705"/>
            <a:ext cx="800100" cy="101600"/>
          </a:xfrm>
          <a:prstGeom prst="rect">
            <a:avLst/>
          </a:prstGeom>
        </p:spPr>
      </p:pic>
      <p:sp>
        <p:nvSpPr>
          <p:cNvPr id="12" name="Text Placeholder 11">
            <a:extLst>
              <a:ext uri="{FF2B5EF4-FFF2-40B4-BE49-F238E27FC236}">
                <a16:creationId xmlns:a16="http://schemas.microsoft.com/office/drawing/2014/main" id="{CE2378DA-08B1-4847-8B97-CCB6685ADE70}"/>
              </a:ext>
            </a:extLst>
          </p:cNvPr>
          <p:cNvSpPr>
            <a:spLocks noGrp="1"/>
          </p:cNvSpPr>
          <p:nvPr>
            <p:ph type="body" sz="quarter" idx="29"/>
          </p:nvPr>
        </p:nvSpPr>
        <p:spPr/>
        <p:txBody>
          <a:bodyPr/>
          <a:lstStyle/>
          <a:p>
            <a:r>
              <a:rPr lang="en-US"/>
              <a:t>421</a:t>
            </a:r>
          </a:p>
        </p:txBody>
      </p:sp>
    </p:spTree>
    <p:extLst>
      <p:ext uri="{BB962C8B-B14F-4D97-AF65-F5344CB8AC3E}">
        <p14:creationId xmlns:p14="http://schemas.microsoft.com/office/powerpoint/2010/main" val="22497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CA84702-BF67-044B-B507-AB8D79F30D26}"/>
              </a:ext>
            </a:extLst>
          </p:cNvPr>
          <p:cNvSpPr>
            <a:spLocks noGrp="1"/>
          </p:cNvSpPr>
          <p:nvPr>
            <p:ph type="body" sz="quarter" idx="16"/>
          </p:nvPr>
        </p:nvSpPr>
        <p:spPr/>
        <p:txBody>
          <a:bodyPr/>
          <a:lstStyle/>
          <a:p>
            <a:r>
              <a:rPr lang="en-US"/>
              <a:t>Start</a:t>
            </a:r>
          </a:p>
        </p:txBody>
      </p:sp>
      <p:sp>
        <p:nvSpPr>
          <p:cNvPr id="7" name="Text Placeholder 6">
            <a:extLst>
              <a:ext uri="{FF2B5EF4-FFF2-40B4-BE49-F238E27FC236}">
                <a16:creationId xmlns:a16="http://schemas.microsoft.com/office/drawing/2014/main" id="{432960F1-929B-D140-8D61-DEC3C84F1478}"/>
              </a:ext>
            </a:extLst>
          </p:cNvPr>
          <p:cNvSpPr>
            <a:spLocks noGrp="1"/>
          </p:cNvSpPr>
          <p:nvPr>
            <p:ph type="body" sz="quarter" idx="11"/>
          </p:nvPr>
        </p:nvSpPr>
        <p:spPr/>
        <p:txBody>
          <a:bodyPr/>
          <a:lstStyle/>
          <a:p>
            <a:r>
              <a:rPr lang="en-US"/>
              <a:t>Same and Different</a:t>
            </a:r>
          </a:p>
        </p:txBody>
      </p:sp>
      <p:sp>
        <p:nvSpPr>
          <p:cNvPr id="13" name="Text Placeholder 12">
            <a:extLst>
              <a:ext uri="{FF2B5EF4-FFF2-40B4-BE49-F238E27FC236}">
                <a16:creationId xmlns:a16="http://schemas.microsoft.com/office/drawing/2014/main" id="{88DAFB20-6F31-3B43-BE9F-E98D4D40115A}"/>
              </a:ext>
            </a:extLst>
          </p:cNvPr>
          <p:cNvSpPr>
            <a:spLocks noGrp="1"/>
          </p:cNvSpPr>
          <p:nvPr>
            <p:ph type="body" sz="quarter" idx="17"/>
          </p:nvPr>
        </p:nvSpPr>
        <p:spPr/>
        <p:txBody>
          <a:bodyPr/>
          <a:lstStyle/>
          <a:p>
            <a:r>
              <a:rPr lang="en-US"/>
              <a:t>A</a:t>
            </a:r>
          </a:p>
        </p:txBody>
      </p:sp>
      <p:pic>
        <p:nvPicPr>
          <p:cNvPr id="3" name="Content Placeholder 2" descr="Ask your teacher for assistance.">
            <a:extLst>
              <a:ext uri="{FF2B5EF4-FFF2-40B4-BE49-F238E27FC236}">
                <a16:creationId xmlns:a16="http://schemas.microsoft.com/office/drawing/2014/main" id="{6AE5D6CF-6C91-2E7D-2573-E719B9205450}"/>
              </a:ext>
            </a:extLst>
          </p:cNvPr>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1743075" y="2409031"/>
            <a:ext cx="857250" cy="754380"/>
          </a:xfrm>
        </p:spPr>
      </p:pic>
      <p:sp>
        <p:nvSpPr>
          <p:cNvPr id="14" name="Text Placeholder 13">
            <a:extLst>
              <a:ext uri="{FF2B5EF4-FFF2-40B4-BE49-F238E27FC236}">
                <a16:creationId xmlns:a16="http://schemas.microsoft.com/office/drawing/2014/main" id="{4A19CAB4-67D2-F847-82C8-DC55F05D3B54}"/>
              </a:ext>
            </a:extLst>
          </p:cNvPr>
          <p:cNvSpPr>
            <a:spLocks noGrp="1"/>
          </p:cNvSpPr>
          <p:nvPr>
            <p:ph type="body" sz="quarter" idx="18"/>
          </p:nvPr>
        </p:nvSpPr>
        <p:spPr/>
        <p:txBody>
          <a:bodyPr/>
          <a:lstStyle/>
          <a:p>
            <a:r>
              <a:rPr lang="en-US"/>
              <a:t>B</a:t>
            </a:r>
          </a:p>
        </p:txBody>
      </p:sp>
      <p:pic>
        <p:nvPicPr>
          <p:cNvPr id="5" name="Content Placeholder 4" descr="Ask your teacher for assistance.">
            <a:extLst>
              <a:ext uri="{FF2B5EF4-FFF2-40B4-BE49-F238E27FC236}">
                <a16:creationId xmlns:a16="http://schemas.microsoft.com/office/drawing/2014/main" id="{5E04F463-1E60-FA25-EB54-77121E66339D}"/>
              </a:ext>
            </a:extLst>
          </p:cNvPr>
          <p:cNvPicPr>
            <a:picLocks noGrp="1" noChangeAspect="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5187950" y="2415381"/>
            <a:ext cx="1497330" cy="742950"/>
          </a:xfrm>
        </p:spPr>
      </p:pic>
      <p:sp>
        <p:nvSpPr>
          <p:cNvPr id="15" name="Text Placeholder 14">
            <a:extLst>
              <a:ext uri="{FF2B5EF4-FFF2-40B4-BE49-F238E27FC236}">
                <a16:creationId xmlns:a16="http://schemas.microsoft.com/office/drawing/2014/main" id="{D7ED02E0-35C8-3247-9CDB-2E952BD8D105}"/>
              </a:ext>
            </a:extLst>
          </p:cNvPr>
          <p:cNvSpPr>
            <a:spLocks noGrp="1"/>
          </p:cNvSpPr>
          <p:nvPr>
            <p:ph type="body" sz="quarter" idx="19"/>
          </p:nvPr>
        </p:nvSpPr>
        <p:spPr/>
        <p:txBody>
          <a:bodyPr/>
          <a:lstStyle/>
          <a:p>
            <a:r>
              <a:rPr lang="en-US"/>
              <a:t>C</a:t>
            </a:r>
          </a:p>
        </p:txBody>
      </p:sp>
      <p:pic>
        <p:nvPicPr>
          <p:cNvPr id="17" name="Content Placeholder 16" descr="Ask your teacher for assistance.">
            <a:extLst>
              <a:ext uri="{FF2B5EF4-FFF2-40B4-BE49-F238E27FC236}">
                <a16:creationId xmlns:a16="http://schemas.microsoft.com/office/drawing/2014/main" id="{47915F1E-653F-04E2-3ED9-FCF98CC835F7}"/>
              </a:ext>
            </a:extLst>
          </p:cNvPr>
          <p:cNvPicPr>
            <a:picLocks noGrp="1" noChangeAspect="1"/>
          </p:cNvPicPr>
          <p:nvPr>
            <p:ph sz="quarter" idx="14"/>
          </p:nvPr>
        </p:nvPicPr>
        <p:blipFill>
          <a:blip r:embed="rId5" cstate="screen">
            <a:extLst>
              <a:ext uri="{28A0092B-C50C-407E-A947-70E740481C1C}">
                <a14:useLocalDpi xmlns:a14="http://schemas.microsoft.com/office/drawing/2010/main"/>
              </a:ext>
            </a:extLst>
          </a:blip>
          <a:stretch>
            <a:fillRect/>
          </a:stretch>
        </p:blipFill>
        <p:spPr>
          <a:xfrm>
            <a:off x="1730375" y="4514056"/>
            <a:ext cx="880110" cy="731520"/>
          </a:xfrm>
        </p:spPr>
      </p:pic>
      <p:sp>
        <p:nvSpPr>
          <p:cNvPr id="16" name="Text Placeholder 15">
            <a:extLst>
              <a:ext uri="{FF2B5EF4-FFF2-40B4-BE49-F238E27FC236}">
                <a16:creationId xmlns:a16="http://schemas.microsoft.com/office/drawing/2014/main" id="{725AEEE2-4673-C244-9E00-5CA8B788EB05}"/>
              </a:ext>
            </a:extLst>
          </p:cNvPr>
          <p:cNvSpPr>
            <a:spLocks noGrp="1"/>
          </p:cNvSpPr>
          <p:nvPr>
            <p:ph type="body" sz="quarter" idx="20"/>
          </p:nvPr>
        </p:nvSpPr>
        <p:spPr/>
        <p:txBody>
          <a:bodyPr/>
          <a:lstStyle/>
          <a:p>
            <a:r>
              <a:rPr lang="en-US"/>
              <a:t>D</a:t>
            </a:r>
          </a:p>
        </p:txBody>
      </p:sp>
      <p:pic>
        <p:nvPicPr>
          <p:cNvPr id="19" name="Content Placeholder 18" descr="Ask your teacher for assistance.">
            <a:extLst>
              <a:ext uri="{FF2B5EF4-FFF2-40B4-BE49-F238E27FC236}">
                <a16:creationId xmlns:a16="http://schemas.microsoft.com/office/drawing/2014/main" id="{5D3654FA-0839-3019-9F38-F035BE8CF1DC}"/>
              </a:ext>
            </a:extLst>
          </p:cNvPr>
          <p:cNvPicPr>
            <a:picLocks noGrp="1" noChangeAspect="1"/>
          </p:cNvPicPr>
          <p:nvPr>
            <p:ph sz="quarter" idx="15"/>
          </p:nvPr>
        </p:nvPicPr>
        <p:blipFill>
          <a:blip r:embed="rId6" cstate="screen">
            <a:extLst>
              <a:ext uri="{28A0092B-C50C-407E-A947-70E740481C1C}">
                <a14:useLocalDpi xmlns:a14="http://schemas.microsoft.com/office/drawing/2010/main"/>
              </a:ext>
            </a:extLst>
          </a:blip>
          <a:stretch>
            <a:fillRect/>
          </a:stretch>
        </p:blipFill>
        <p:spPr>
          <a:xfrm>
            <a:off x="5527675" y="4526756"/>
            <a:ext cx="880110" cy="708660"/>
          </a:xfrm>
        </p:spPr>
      </p:pic>
    </p:spTree>
    <p:extLst>
      <p:ext uri="{BB962C8B-B14F-4D97-AF65-F5344CB8AC3E}">
        <p14:creationId xmlns:p14="http://schemas.microsoft.com/office/powerpoint/2010/main" val="147695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10EFF1C-F0EC-C440-A019-1BD226002775}"/>
              </a:ext>
            </a:extLst>
          </p:cNvPr>
          <p:cNvSpPr>
            <a:spLocks noGrp="1"/>
          </p:cNvSpPr>
          <p:nvPr>
            <p:ph type="body" sz="quarter" idx="12"/>
          </p:nvPr>
        </p:nvSpPr>
        <p:spPr/>
        <p:txBody>
          <a:bodyPr/>
          <a:lstStyle/>
          <a:p>
            <a:r>
              <a:rPr lang="en-US"/>
              <a:t>Practice</a:t>
            </a:r>
          </a:p>
        </p:txBody>
      </p:sp>
      <p:sp>
        <p:nvSpPr>
          <p:cNvPr id="20" name="Content Placeholder 19">
            <a:extLst>
              <a:ext uri="{FF2B5EF4-FFF2-40B4-BE49-F238E27FC236}">
                <a16:creationId xmlns:a16="http://schemas.microsoft.com/office/drawing/2014/main" id="{1E54F0B6-AD86-E34E-B11F-D7BD2B6EB847}"/>
              </a:ext>
            </a:extLst>
          </p:cNvPr>
          <p:cNvSpPr>
            <a:spLocks noGrp="1"/>
          </p:cNvSpPr>
          <p:nvPr>
            <p:ph sz="quarter" idx="26"/>
          </p:nvPr>
        </p:nvSpPr>
        <p:spPr>
          <a:xfrm>
            <a:off x="187325" y="938462"/>
            <a:ext cx="5964572" cy="914400"/>
          </a:xfrm>
        </p:spPr>
        <p:txBody>
          <a:bodyPr>
            <a:noAutofit/>
          </a:bodyPr>
          <a:lstStyle/>
          <a:p>
            <a:pPr>
              <a:spcBef>
                <a:spcPts val="600"/>
              </a:spcBef>
              <a:spcAft>
                <a:spcPts val="1200"/>
              </a:spcAft>
            </a:pPr>
            <a:r>
              <a:rPr lang="en-US" b="1">
                <a:solidFill>
                  <a:srgbClr val="2A5688"/>
                </a:solidFill>
              </a:rPr>
              <a:t>Lilia runs     of a mile and rests. Then she runs</a:t>
            </a:r>
          </a:p>
          <a:p>
            <a:pPr>
              <a:spcBef>
                <a:spcPts val="600"/>
              </a:spcBef>
              <a:spcAft>
                <a:spcPts val="1200"/>
              </a:spcAft>
            </a:pPr>
            <a:r>
              <a:rPr lang="en-US" b="1">
                <a:solidFill>
                  <a:srgbClr val="2A5688"/>
                </a:solidFill>
              </a:rPr>
              <a:t>another     of a mile.</a:t>
            </a:r>
          </a:p>
        </p:txBody>
      </p:sp>
      <p:pic>
        <p:nvPicPr>
          <p:cNvPr id="27" name="Picture Placeholder 26" descr="four">
            <a:extLst>
              <a:ext uri="{FF2B5EF4-FFF2-40B4-BE49-F238E27FC236}">
                <a16:creationId xmlns:a16="http://schemas.microsoft.com/office/drawing/2014/main" id="{CCD2E384-E1E6-8241-B978-BBAB47B19E40}"/>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187325" y="2029231"/>
            <a:ext cx="414338" cy="433388"/>
          </a:xfrm>
        </p:spPr>
      </p:pic>
      <p:sp>
        <p:nvSpPr>
          <p:cNvPr id="13" name="Content Placeholder 12">
            <a:extLst>
              <a:ext uri="{FF2B5EF4-FFF2-40B4-BE49-F238E27FC236}">
                <a16:creationId xmlns:a16="http://schemas.microsoft.com/office/drawing/2014/main" id="{FB3E6854-BBD2-094C-A7BC-2BF427117D79}"/>
              </a:ext>
            </a:extLst>
          </p:cNvPr>
          <p:cNvSpPr>
            <a:spLocks noGrp="1"/>
          </p:cNvSpPr>
          <p:nvPr>
            <p:ph sz="quarter" idx="10"/>
          </p:nvPr>
        </p:nvSpPr>
        <p:spPr>
          <a:xfrm>
            <a:off x="665497" y="2039601"/>
            <a:ext cx="5486400" cy="457200"/>
          </a:xfrm>
        </p:spPr>
        <p:txBody>
          <a:bodyPr/>
          <a:lstStyle/>
          <a:p>
            <a:r>
              <a:rPr lang="en-US"/>
              <a:t>Divide the number line below to show eighths.</a:t>
            </a:r>
          </a:p>
        </p:txBody>
      </p:sp>
      <p:pic>
        <p:nvPicPr>
          <p:cNvPr id="29" name="Content Placeholder 28" descr="A number line with tick marks at 0, 1, and 2.">
            <a:extLst>
              <a:ext uri="{FF2B5EF4-FFF2-40B4-BE49-F238E27FC236}">
                <a16:creationId xmlns:a16="http://schemas.microsoft.com/office/drawing/2014/main" id="{2EF37D23-620A-E740-960A-BED4C6461ECE}"/>
              </a:ext>
            </a:extLst>
          </p:cNvPr>
          <p:cNvPicPr>
            <a:picLocks noGrp="1" noChangeAspect="1"/>
          </p:cNvPicPr>
          <p:nvPr>
            <p:ph sz="quarter" idx="27"/>
          </p:nvPr>
        </p:nvPicPr>
        <p:blipFill>
          <a:blip r:embed="rId3" cstate="screen">
            <a:extLst>
              <a:ext uri="{28A0092B-C50C-407E-A947-70E740481C1C}">
                <a14:useLocalDpi xmlns:a14="http://schemas.microsoft.com/office/drawing/2010/main"/>
              </a:ext>
            </a:extLst>
          </a:blip>
          <a:stretch>
            <a:fillRect/>
          </a:stretch>
        </p:blipFill>
        <p:spPr>
          <a:xfrm>
            <a:off x="733189" y="2863366"/>
            <a:ext cx="7086600" cy="621792"/>
          </a:xfrm>
        </p:spPr>
      </p:pic>
      <p:pic>
        <p:nvPicPr>
          <p:cNvPr id="31" name="Picture Placeholder 30" descr="five">
            <a:extLst>
              <a:ext uri="{FF2B5EF4-FFF2-40B4-BE49-F238E27FC236}">
                <a16:creationId xmlns:a16="http://schemas.microsoft.com/office/drawing/2014/main" id="{41FC5C69-0053-EA41-B85F-AE4B311E9069}"/>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a:xfrm>
            <a:off x="187325" y="3825733"/>
            <a:ext cx="414338" cy="431800"/>
          </a:xfrm>
        </p:spPr>
      </p:pic>
      <p:sp>
        <p:nvSpPr>
          <p:cNvPr id="17" name="Content Placeholder 16">
            <a:extLst>
              <a:ext uri="{FF2B5EF4-FFF2-40B4-BE49-F238E27FC236}">
                <a16:creationId xmlns:a16="http://schemas.microsoft.com/office/drawing/2014/main" id="{FB1A4A98-3C0C-8249-B619-738EDAC14216}"/>
              </a:ext>
            </a:extLst>
          </p:cNvPr>
          <p:cNvSpPr>
            <a:spLocks noGrp="1"/>
          </p:cNvSpPr>
          <p:nvPr>
            <p:ph sz="quarter" idx="17"/>
          </p:nvPr>
        </p:nvSpPr>
        <p:spPr>
          <a:xfrm>
            <a:off x="665497" y="3835718"/>
            <a:ext cx="5486400" cy="457200"/>
          </a:xfrm>
        </p:spPr>
        <p:txBody>
          <a:bodyPr/>
          <a:lstStyle/>
          <a:p>
            <a:r>
              <a:rPr lang="en-US"/>
              <a:t>Label     on the number line above.</a:t>
            </a:r>
          </a:p>
        </p:txBody>
      </p:sp>
      <p:pic>
        <p:nvPicPr>
          <p:cNvPr id="33" name="Picture Placeholder 32" descr="six">
            <a:extLst>
              <a:ext uri="{FF2B5EF4-FFF2-40B4-BE49-F238E27FC236}">
                <a16:creationId xmlns:a16="http://schemas.microsoft.com/office/drawing/2014/main" id="{A737EBB2-4AF5-D048-8CD9-6DFBBAB76109}"/>
              </a:ext>
            </a:extLst>
          </p:cNvPr>
          <p:cNvPicPr>
            <a:picLocks noGrp="1" noChangeAspect="1"/>
          </p:cNvPicPr>
          <p:nvPr>
            <p:ph type="pic" sz="quarter" idx="18"/>
          </p:nvPr>
        </p:nvPicPr>
        <p:blipFill>
          <a:blip r:embed="rId5" cstate="screen">
            <a:extLst>
              <a:ext uri="{28A0092B-C50C-407E-A947-70E740481C1C}">
                <a14:useLocalDpi xmlns:a14="http://schemas.microsoft.com/office/drawing/2010/main"/>
              </a:ext>
            </a:extLst>
          </a:blip>
          <a:srcRect/>
          <a:stretch>
            <a:fillRect/>
          </a:stretch>
        </p:blipFill>
        <p:spPr>
          <a:xfrm>
            <a:off x="187325" y="5307013"/>
            <a:ext cx="414338" cy="431800"/>
          </a:xfrm>
        </p:spPr>
      </p:pic>
      <p:sp>
        <p:nvSpPr>
          <p:cNvPr id="19" name="Content Placeholder 18">
            <a:extLst>
              <a:ext uri="{FF2B5EF4-FFF2-40B4-BE49-F238E27FC236}">
                <a16:creationId xmlns:a16="http://schemas.microsoft.com/office/drawing/2014/main" id="{99BD1FDC-2660-6C43-BF6C-D05FA6B1DB29}"/>
              </a:ext>
            </a:extLst>
          </p:cNvPr>
          <p:cNvSpPr>
            <a:spLocks noGrp="1"/>
          </p:cNvSpPr>
          <p:nvPr>
            <p:ph sz="quarter" idx="19"/>
          </p:nvPr>
        </p:nvSpPr>
        <p:spPr>
          <a:xfrm>
            <a:off x="665497" y="5317328"/>
            <a:ext cx="5486400" cy="1007272"/>
          </a:xfrm>
        </p:spPr>
        <p:txBody>
          <a:bodyPr/>
          <a:lstStyle/>
          <a:p>
            <a:pPr>
              <a:spcAft>
                <a:spcPts val="600"/>
              </a:spcAft>
            </a:pPr>
            <a:r>
              <a:rPr lang="en-US"/>
              <a:t>Use arrows to show     +     on the number line.</a:t>
            </a:r>
          </a:p>
        </p:txBody>
      </p:sp>
      <p:pic>
        <p:nvPicPr>
          <p:cNvPr id="41" name="Picture 40">
            <a:extLst>
              <a:ext uri="{FF2B5EF4-FFF2-40B4-BE49-F238E27FC236}">
                <a16:creationId xmlns:a16="http://schemas.microsoft.com/office/drawing/2014/main" id="{B5625000-3D6A-B943-9C6F-B80B360D881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2402" y="884109"/>
            <a:ext cx="292608" cy="521208"/>
          </a:xfrm>
          <a:prstGeom prst="rect">
            <a:avLst/>
          </a:prstGeom>
        </p:spPr>
      </p:pic>
      <p:pic>
        <p:nvPicPr>
          <p:cNvPr id="42" name="Picture 41">
            <a:extLst>
              <a:ext uri="{FF2B5EF4-FFF2-40B4-BE49-F238E27FC236}">
                <a16:creationId xmlns:a16="http://schemas.microsoft.com/office/drawing/2014/main" id="{F8AAEE6B-9453-0247-8824-BEB46A98BC1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0446" y="1418868"/>
            <a:ext cx="292608" cy="521208"/>
          </a:xfrm>
          <a:prstGeom prst="rect">
            <a:avLst/>
          </a:prstGeom>
        </p:spPr>
      </p:pic>
      <p:pic>
        <p:nvPicPr>
          <p:cNvPr id="35" name="Picture 34">
            <a:extLst>
              <a:ext uri="{FF2B5EF4-FFF2-40B4-BE49-F238E27FC236}">
                <a16:creationId xmlns:a16="http://schemas.microsoft.com/office/drawing/2014/main" id="{2EBA16E3-809F-E445-91F3-B82AA9220D24}"/>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44804" y="3796210"/>
            <a:ext cx="210312" cy="466344"/>
          </a:xfrm>
          <a:prstGeom prst="rect">
            <a:avLst/>
          </a:prstGeom>
        </p:spPr>
      </p:pic>
      <p:pic>
        <p:nvPicPr>
          <p:cNvPr id="39" name="Picture 38">
            <a:extLst>
              <a:ext uri="{FF2B5EF4-FFF2-40B4-BE49-F238E27FC236}">
                <a16:creationId xmlns:a16="http://schemas.microsoft.com/office/drawing/2014/main" id="{AAB1F3C3-32A5-1145-B79B-26239E6F0CB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4227" y="5270533"/>
            <a:ext cx="210312" cy="466344"/>
          </a:xfrm>
          <a:prstGeom prst="rect">
            <a:avLst/>
          </a:prstGeom>
        </p:spPr>
      </p:pic>
      <p:pic>
        <p:nvPicPr>
          <p:cNvPr id="38" name="Picture 37">
            <a:extLst>
              <a:ext uri="{FF2B5EF4-FFF2-40B4-BE49-F238E27FC236}">
                <a16:creationId xmlns:a16="http://schemas.microsoft.com/office/drawing/2014/main" id="{741BD5DA-2DDA-1A4C-A91C-5B5B0A477A7B}"/>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59527" y="5270533"/>
            <a:ext cx="210312" cy="466344"/>
          </a:xfrm>
          <a:prstGeom prst="rect">
            <a:avLst/>
          </a:prstGeom>
        </p:spPr>
      </p:pic>
      <p:pic>
        <p:nvPicPr>
          <p:cNvPr id="44" name="Picture 43">
            <a:extLst>
              <a:ext uri="{FF2B5EF4-FFF2-40B4-BE49-F238E27FC236}">
                <a16:creationId xmlns:a16="http://schemas.microsoft.com/office/drawing/2014/main" id="{811CF9E4-8B60-6C42-9A76-E7767EDE5EF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315200" y="6172200"/>
            <a:ext cx="1562100" cy="228600"/>
          </a:xfrm>
          <a:prstGeom prst="rect">
            <a:avLst/>
          </a:prstGeom>
        </p:spPr>
      </p:pic>
      <p:sp>
        <p:nvSpPr>
          <p:cNvPr id="23" name="Text Placeholder 22">
            <a:extLst>
              <a:ext uri="{FF2B5EF4-FFF2-40B4-BE49-F238E27FC236}">
                <a16:creationId xmlns:a16="http://schemas.microsoft.com/office/drawing/2014/main" id="{EACD09F7-6B6B-5B4F-9B58-D7B9923062EB}"/>
              </a:ext>
            </a:extLst>
          </p:cNvPr>
          <p:cNvSpPr>
            <a:spLocks noGrp="1"/>
          </p:cNvSpPr>
          <p:nvPr>
            <p:ph type="body" sz="quarter" idx="29"/>
          </p:nvPr>
        </p:nvSpPr>
        <p:spPr/>
        <p:txBody>
          <a:bodyPr/>
          <a:lstStyle/>
          <a:p>
            <a:r>
              <a:rPr lang="en-US"/>
              <a:t>422</a:t>
            </a:r>
          </a:p>
        </p:txBody>
      </p:sp>
    </p:spTree>
    <p:extLst>
      <p:ext uri="{BB962C8B-B14F-4D97-AF65-F5344CB8AC3E}">
        <p14:creationId xmlns:p14="http://schemas.microsoft.com/office/powerpoint/2010/main" val="245974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10EFF1C-F0EC-C440-A019-1BD226002775}"/>
              </a:ext>
            </a:extLst>
          </p:cNvPr>
          <p:cNvSpPr>
            <a:spLocks noGrp="1"/>
          </p:cNvSpPr>
          <p:nvPr>
            <p:ph type="body" sz="quarter" idx="12"/>
          </p:nvPr>
        </p:nvSpPr>
        <p:spPr/>
        <p:txBody>
          <a:bodyPr/>
          <a:lstStyle/>
          <a:p>
            <a:r>
              <a:rPr lang="en-US"/>
              <a:t>Practice</a:t>
            </a:r>
          </a:p>
        </p:txBody>
      </p:sp>
      <p:sp>
        <p:nvSpPr>
          <p:cNvPr id="18" name="Content Placeholder 19">
            <a:extLst>
              <a:ext uri="{FF2B5EF4-FFF2-40B4-BE49-F238E27FC236}">
                <a16:creationId xmlns:a16="http://schemas.microsoft.com/office/drawing/2014/main" id="{76C5241E-20DF-BB49-87EE-4F34E6985379}"/>
              </a:ext>
            </a:extLst>
          </p:cNvPr>
          <p:cNvSpPr txBox="1">
            <a:spLocks/>
          </p:cNvSpPr>
          <p:nvPr/>
        </p:nvSpPr>
        <p:spPr>
          <a:xfrm>
            <a:off x="187325" y="938462"/>
            <a:ext cx="5964572" cy="9144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b="1">
                <a:solidFill>
                  <a:srgbClr val="2A5688"/>
                </a:solidFill>
              </a:rPr>
              <a:t>Lilia runs     of a mile and rests. Then she runs</a:t>
            </a:r>
          </a:p>
          <a:p>
            <a:pPr>
              <a:spcBef>
                <a:spcPts val="600"/>
              </a:spcBef>
              <a:spcAft>
                <a:spcPts val="1200"/>
              </a:spcAft>
            </a:pPr>
            <a:r>
              <a:rPr lang="en-US" b="1">
                <a:solidFill>
                  <a:srgbClr val="2A5688"/>
                </a:solidFill>
              </a:rPr>
              <a:t>another     of a mile.</a:t>
            </a:r>
          </a:p>
        </p:txBody>
      </p:sp>
      <p:pic>
        <p:nvPicPr>
          <p:cNvPr id="21" name="Picture Placeholder 20" descr="seven">
            <a:extLst>
              <a:ext uri="{FF2B5EF4-FFF2-40B4-BE49-F238E27FC236}">
                <a16:creationId xmlns:a16="http://schemas.microsoft.com/office/drawing/2014/main" id="{31414207-3FA0-4744-97C0-E1CFD0D5EAD7}"/>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228600" y="2039761"/>
            <a:ext cx="413887" cy="431921"/>
          </a:xfrm>
        </p:spPr>
      </p:pic>
      <p:sp>
        <p:nvSpPr>
          <p:cNvPr id="17" name="Content Placeholder 16">
            <a:extLst>
              <a:ext uri="{FF2B5EF4-FFF2-40B4-BE49-F238E27FC236}">
                <a16:creationId xmlns:a16="http://schemas.microsoft.com/office/drawing/2014/main" id="{FB1A4A98-3C0C-8249-B619-738EDAC14216}"/>
              </a:ext>
            </a:extLst>
          </p:cNvPr>
          <p:cNvSpPr>
            <a:spLocks noGrp="1"/>
          </p:cNvSpPr>
          <p:nvPr>
            <p:ph sz="quarter" idx="17"/>
          </p:nvPr>
        </p:nvSpPr>
        <p:spPr>
          <a:xfrm>
            <a:off x="706405" y="2049409"/>
            <a:ext cx="5486400" cy="1604172"/>
          </a:xfrm>
        </p:spPr>
        <p:txBody>
          <a:bodyPr/>
          <a:lstStyle/>
          <a:p>
            <a:r>
              <a:rPr lang="en-US"/>
              <a:t>What is the total distance Lilia runs?</a:t>
            </a:r>
          </a:p>
        </p:txBody>
      </p:sp>
      <p:pic>
        <p:nvPicPr>
          <p:cNvPr id="55" name="Picture Placeholder 54" descr="eight">
            <a:extLst>
              <a:ext uri="{FF2B5EF4-FFF2-40B4-BE49-F238E27FC236}">
                <a16:creationId xmlns:a16="http://schemas.microsoft.com/office/drawing/2014/main" id="{8606FA62-FAE1-8B46-AE84-221F9BDF6107}"/>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a:xfrm>
            <a:off x="187692" y="3957727"/>
            <a:ext cx="413887" cy="431921"/>
          </a:xfrm>
        </p:spPr>
      </p:pic>
      <p:sp>
        <p:nvSpPr>
          <p:cNvPr id="37" name="Content Placeholder 36">
            <a:extLst>
              <a:ext uri="{FF2B5EF4-FFF2-40B4-BE49-F238E27FC236}">
                <a16:creationId xmlns:a16="http://schemas.microsoft.com/office/drawing/2014/main" id="{1C1598D9-8F00-5248-804D-87CF3A80E1AB}"/>
              </a:ext>
            </a:extLst>
          </p:cNvPr>
          <p:cNvSpPr>
            <a:spLocks noGrp="1"/>
          </p:cNvSpPr>
          <p:nvPr>
            <p:ph sz="quarter" idx="19"/>
          </p:nvPr>
        </p:nvSpPr>
        <p:spPr>
          <a:xfrm>
            <a:off x="665497" y="3967375"/>
            <a:ext cx="5486400" cy="1604172"/>
          </a:xfrm>
        </p:spPr>
        <p:txBody>
          <a:bodyPr/>
          <a:lstStyle/>
          <a:p>
            <a:r>
              <a:rPr lang="en-US"/>
              <a:t>Write an equation for this problem that includes your answer.</a:t>
            </a:r>
          </a:p>
        </p:txBody>
      </p:sp>
      <p:pic>
        <p:nvPicPr>
          <p:cNvPr id="19" name="Picture 18">
            <a:extLst>
              <a:ext uri="{FF2B5EF4-FFF2-40B4-BE49-F238E27FC236}">
                <a16:creationId xmlns:a16="http://schemas.microsoft.com/office/drawing/2014/main" id="{24A44C7F-8DBF-E849-AB5D-3E868D0D882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2402" y="884109"/>
            <a:ext cx="292608" cy="521208"/>
          </a:xfrm>
          <a:prstGeom prst="rect">
            <a:avLst/>
          </a:prstGeom>
        </p:spPr>
      </p:pic>
      <p:pic>
        <p:nvPicPr>
          <p:cNvPr id="20" name="Picture 19">
            <a:extLst>
              <a:ext uri="{FF2B5EF4-FFF2-40B4-BE49-F238E27FC236}">
                <a16:creationId xmlns:a16="http://schemas.microsoft.com/office/drawing/2014/main" id="{9EAD4622-0848-9B46-9025-941CB3EABEC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0446" y="1418868"/>
            <a:ext cx="292608" cy="521208"/>
          </a:xfrm>
          <a:prstGeom prst="rect">
            <a:avLst/>
          </a:prstGeom>
        </p:spPr>
      </p:pic>
      <p:pic>
        <p:nvPicPr>
          <p:cNvPr id="58" name="Picture 57">
            <a:extLst>
              <a:ext uri="{FF2B5EF4-FFF2-40B4-BE49-F238E27FC236}">
                <a16:creationId xmlns:a16="http://schemas.microsoft.com/office/drawing/2014/main" id="{619A69DC-2640-6444-BBC5-DD362BA6F9D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93183" y="2290067"/>
            <a:ext cx="800100" cy="101600"/>
          </a:xfrm>
          <a:prstGeom prst="rect">
            <a:avLst/>
          </a:prstGeom>
        </p:spPr>
      </p:pic>
      <p:sp>
        <p:nvSpPr>
          <p:cNvPr id="23" name="Text Placeholder 22">
            <a:extLst>
              <a:ext uri="{FF2B5EF4-FFF2-40B4-BE49-F238E27FC236}">
                <a16:creationId xmlns:a16="http://schemas.microsoft.com/office/drawing/2014/main" id="{EACD09F7-6B6B-5B4F-9B58-D7B9923062EB}"/>
              </a:ext>
            </a:extLst>
          </p:cNvPr>
          <p:cNvSpPr>
            <a:spLocks noGrp="1"/>
          </p:cNvSpPr>
          <p:nvPr>
            <p:ph type="body" sz="quarter" idx="29"/>
          </p:nvPr>
        </p:nvSpPr>
        <p:spPr/>
        <p:txBody>
          <a:bodyPr/>
          <a:lstStyle/>
          <a:p>
            <a:r>
              <a:rPr lang="en-US"/>
              <a:t>422</a:t>
            </a:r>
          </a:p>
        </p:txBody>
      </p:sp>
    </p:spTree>
    <p:extLst>
      <p:ext uri="{BB962C8B-B14F-4D97-AF65-F5344CB8AC3E}">
        <p14:creationId xmlns:p14="http://schemas.microsoft.com/office/powerpoint/2010/main" val="246594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168D7B-6606-6143-B410-E4BE3EEE12B3}"/>
              </a:ext>
            </a:extLst>
          </p:cNvPr>
          <p:cNvSpPr>
            <a:spLocks noGrp="1"/>
          </p:cNvSpPr>
          <p:nvPr>
            <p:ph type="body" sz="quarter" idx="12"/>
          </p:nvPr>
        </p:nvSpPr>
        <p:spPr/>
        <p:txBody>
          <a:bodyPr/>
          <a:lstStyle/>
          <a:p>
            <a:r>
              <a:rPr lang="en-US"/>
              <a:t>Practice</a:t>
            </a:r>
          </a:p>
        </p:txBody>
      </p:sp>
      <p:pic>
        <p:nvPicPr>
          <p:cNvPr id="14" name="Picture Placeholder 13" descr="nine">
            <a:extLst>
              <a:ext uri="{FF2B5EF4-FFF2-40B4-BE49-F238E27FC236}">
                <a16:creationId xmlns:a16="http://schemas.microsoft.com/office/drawing/2014/main" id="{73DB624B-AE4D-204C-B1EE-202DF53955A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1798D270-62E3-7F4E-AEF1-200162050372}"/>
              </a:ext>
            </a:extLst>
          </p:cNvPr>
          <p:cNvSpPr>
            <a:spLocks noGrp="1"/>
          </p:cNvSpPr>
          <p:nvPr>
            <p:ph sz="quarter" idx="10"/>
          </p:nvPr>
        </p:nvSpPr>
        <p:spPr>
          <a:xfrm>
            <a:off x="665497" y="948110"/>
            <a:ext cx="6095226" cy="1604172"/>
          </a:xfrm>
        </p:spPr>
        <p:txBody>
          <a:bodyPr/>
          <a:lstStyle/>
          <a:p>
            <a:pPr>
              <a:spcAft>
                <a:spcPts val="1200"/>
              </a:spcAft>
            </a:pPr>
            <a:r>
              <a:rPr lang="en-US"/>
              <a:t>Gavin cleans      of the patio before lunch and      of</a:t>
            </a:r>
          </a:p>
          <a:p>
            <a:pPr>
              <a:spcAft>
                <a:spcPts val="1200"/>
              </a:spcAft>
            </a:pPr>
            <a:r>
              <a:rPr lang="en-US"/>
              <a:t>the patio after lunch. What fraction of the patio does</a:t>
            </a:r>
          </a:p>
          <a:p>
            <a:pPr>
              <a:spcAft>
                <a:spcPts val="1200"/>
              </a:spcAft>
            </a:pPr>
            <a:r>
              <a:rPr lang="en-US"/>
              <a:t>Gavin clean altogether? Show your work.</a:t>
            </a:r>
          </a:p>
        </p:txBody>
      </p:sp>
      <p:sp>
        <p:nvSpPr>
          <p:cNvPr id="10" name="Content Placeholder 9">
            <a:extLst>
              <a:ext uri="{FF2B5EF4-FFF2-40B4-BE49-F238E27FC236}">
                <a16:creationId xmlns:a16="http://schemas.microsoft.com/office/drawing/2014/main" id="{DA87BF98-D445-734B-8521-F5DBBC28F357}"/>
              </a:ext>
            </a:extLst>
          </p:cNvPr>
          <p:cNvSpPr>
            <a:spLocks noGrp="1"/>
          </p:cNvSpPr>
          <p:nvPr>
            <p:ph sz="quarter" idx="19"/>
          </p:nvPr>
        </p:nvSpPr>
        <p:spPr>
          <a:xfrm>
            <a:off x="655769" y="5999814"/>
            <a:ext cx="1557003" cy="432166"/>
          </a:xfrm>
        </p:spPr>
        <p:txBody>
          <a:bodyPr/>
          <a:lstStyle/>
          <a:p>
            <a:r>
              <a:rPr lang="en-US" b="1" i="1">
                <a:solidFill>
                  <a:srgbClr val="2A5688"/>
                </a:solidFill>
              </a:rPr>
              <a:t>Solution</a:t>
            </a:r>
          </a:p>
        </p:txBody>
      </p:sp>
      <p:pic>
        <p:nvPicPr>
          <p:cNvPr id="16" name="Picture 15">
            <a:extLst>
              <a:ext uri="{FF2B5EF4-FFF2-40B4-BE49-F238E27FC236}">
                <a16:creationId xmlns:a16="http://schemas.microsoft.com/office/drawing/2014/main" id="{4F410E8B-69E2-6C46-9E1B-98EF377666B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4379" y="919907"/>
            <a:ext cx="320040" cy="466344"/>
          </a:xfrm>
          <a:prstGeom prst="rect">
            <a:avLst/>
          </a:prstGeom>
        </p:spPr>
      </p:pic>
      <p:pic>
        <p:nvPicPr>
          <p:cNvPr id="18" name="Picture 17">
            <a:extLst>
              <a:ext uri="{FF2B5EF4-FFF2-40B4-BE49-F238E27FC236}">
                <a16:creationId xmlns:a16="http://schemas.microsoft.com/office/drawing/2014/main" id="{AEB3C60D-48E5-D242-B30B-240F11427F9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04934" y="915144"/>
            <a:ext cx="310896" cy="475488"/>
          </a:xfrm>
          <a:prstGeom prst="rect">
            <a:avLst/>
          </a:prstGeom>
        </p:spPr>
      </p:pic>
      <p:pic>
        <p:nvPicPr>
          <p:cNvPr id="20" name="Picture 19">
            <a:extLst>
              <a:ext uri="{FF2B5EF4-FFF2-40B4-BE49-F238E27FC236}">
                <a16:creationId xmlns:a16="http://schemas.microsoft.com/office/drawing/2014/main" id="{3B632EEF-4531-A541-8774-F58BA70168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798769" y="6269477"/>
            <a:ext cx="4343400" cy="101600"/>
          </a:xfrm>
          <a:prstGeom prst="rect">
            <a:avLst/>
          </a:prstGeom>
        </p:spPr>
      </p:pic>
      <p:sp>
        <p:nvSpPr>
          <p:cNvPr id="12" name="Text Placeholder 11">
            <a:extLst>
              <a:ext uri="{FF2B5EF4-FFF2-40B4-BE49-F238E27FC236}">
                <a16:creationId xmlns:a16="http://schemas.microsoft.com/office/drawing/2014/main" id="{543CAFDE-8B0F-854C-9A4A-CC55FD5E0468}"/>
              </a:ext>
            </a:extLst>
          </p:cNvPr>
          <p:cNvSpPr>
            <a:spLocks noGrp="1"/>
          </p:cNvSpPr>
          <p:nvPr>
            <p:ph type="body" sz="quarter" idx="29"/>
          </p:nvPr>
        </p:nvSpPr>
        <p:spPr/>
        <p:txBody>
          <a:bodyPr/>
          <a:lstStyle/>
          <a:p>
            <a:r>
              <a:rPr lang="en-US"/>
              <a:t>422</a:t>
            </a:r>
          </a:p>
        </p:txBody>
      </p:sp>
    </p:spTree>
    <p:extLst>
      <p:ext uri="{BB962C8B-B14F-4D97-AF65-F5344CB8AC3E}">
        <p14:creationId xmlns:p14="http://schemas.microsoft.com/office/powerpoint/2010/main" val="806752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BC446511-2033-CAA3-43E0-556933E0D1BB}"/>
              </a:ext>
            </a:extLst>
          </p:cNvPr>
          <p:cNvSpPr>
            <a:spLocks noGrp="1"/>
          </p:cNvSpPr>
          <p:nvPr>
            <p:ph type="body" sz="quarter" idx="10"/>
          </p:nvPr>
        </p:nvSpPr>
        <p:spPr>
          <a:xfrm>
            <a:off x="3008376" y="2423160"/>
            <a:ext cx="4942928" cy="1497012"/>
          </a:xfrm>
        </p:spPr>
        <p:txBody>
          <a:bodyPr/>
          <a:lstStyle/>
          <a:p>
            <a:r>
              <a:rPr lang="en-US"/>
              <a:t>Take a moment to think on your own.</a:t>
            </a:r>
          </a:p>
        </p:txBody>
      </p:sp>
    </p:spTree>
    <p:extLst>
      <p:ext uri="{BB962C8B-B14F-4D97-AF65-F5344CB8AC3E}">
        <p14:creationId xmlns:p14="http://schemas.microsoft.com/office/powerpoint/2010/main" val="69454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E3E2B8BE-BBD7-83FA-B98A-A4B3C590CB13}"/>
              </a:ext>
            </a:extLst>
          </p:cNvPr>
          <p:cNvSpPr>
            <a:spLocks noGrp="1"/>
          </p:cNvSpPr>
          <p:nvPr>
            <p:ph type="body" sz="quarter" idx="10"/>
          </p:nvPr>
        </p:nvSpPr>
        <p:spPr>
          <a:xfrm>
            <a:off x="3008376" y="2423160"/>
            <a:ext cx="4664633" cy="1497012"/>
          </a:xfrm>
        </p:spPr>
        <p:txBody>
          <a:bodyPr/>
          <a:lstStyle/>
          <a:p>
            <a:r>
              <a:rPr lang="en-US"/>
              <a:t>Turn and talk with your partner about . . .</a:t>
            </a:r>
          </a:p>
        </p:txBody>
      </p:sp>
    </p:spTree>
    <p:extLst>
      <p:ext uri="{BB962C8B-B14F-4D97-AF65-F5344CB8AC3E}">
        <p14:creationId xmlns:p14="http://schemas.microsoft.com/office/powerpoint/2010/main" val="726635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26C468F0-1775-F5FA-A501-053584BD7029}"/>
              </a:ext>
            </a:extLst>
          </p:cNvPr>
          <p:cNvSpPr>
            <a:spLocks noGrp="1"/>
          </p:cNvSpPr>
          <p:nvPr>
            <p:ph type="body" sz="quarter" idx="10"/>
          </p:nvPr>
        </p:nvSpPr>
        <p:spPr>
          <a:xfrm>
            <a:off x="3008376" y="2146852"/>
            <a:ext cx="4883294" cy="1773320"/>
          </a:xfrm>
        </p:spPr>
        <p:txBody>
          <a:bodyPr/>
          <a:lstStyle/>
          <a:p>
            <a:r>
              <a:rPr lang="en-US" sz="2800">
                <a:solidFill>
                  <a:srgbClr val="0084CA"/>
                </a:solidFill>
              </a:rPr>
              <a:t>REPEAT</a:t>
            </a:r>
          </a:p>
          <a:p>
            <a:r>
              <a:rPr lang="en-US" sz="2800"/>
              <a:t>Restate the idea to give everyone a chance to hear it, or hear it again.</a:t>
            </a:r>
          </a:p>
        </p:txBody>
      </p:sp>
    </p:spTree>
    <p:extLst>
      <p:ext uri="{BB962C8B-B14F-4D97-AF65-F5344CB8AC3E}">
        <p14:creationId xmlns:p14="http://schemas.microsoft.com/office/powerpoint/2010/main" val="1319146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BDC691AB-829D-C18A-544D-51EE7CE15496}"/>
              </a:ext>
            </a:extLst>
          </p:cNvPr>
          <p:cNvSpPr>
            <a:spLocks noGrp="1"/>
          </p:cNvSpPr>
          <p:nvPr>
            <p:ph type="body" sz="quarter" idx="10"/>
          </p:nvPr>
        </p:nvSpPr>
        <p:spPr>
          <a:xfrm>
            <a:off x="3008376" y="2146852"/>
            <a:ext cx="4823659" cy="1773320"/>
          </a:xfrm>
        </p:spPr>
        <p:txBody>
          <a:bodyPr/>
          <a:lstStyle/>
          <a:p>
            <a:r>
              <a:rPr lang="en-US" sz="2800">
                <a:solidFill>
                  <a:srgbClr val="0084CA"/>
                </a:solidFill>
              </a:rPr>
              <a:t>REPHRASE</a:t>
            </a:r>
          </a:p>
          <a:p>
            <a:r>
              <a:rPr lang="en-US" sz="2800"/>
              <a:t>Restate the idea in your own words.</a:t>
            </a:r>
          </a:p>
        </p:txBody>
      </p:sp>
    </p:spTree>
    <p:extLst>
      <p:ext uri="{BB962C8B-B14F-4D97-AF65-F5344CB8AC3E}">
        <p14:creationId xmlns:p14="http://schemas.microsoft.com/office/powerpoint/2010/main" val="28284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D98A373E-CDA0-77A6-3085-AFA505498C27}"/>
              </a:ext>
            </a:extLst>
          </p:cNvPr>
          <p:cNvSpPr>
            <a:spLocks noGrp="1"/>
          </p:cNvSpPr>
          <p:nvPr>
            <p:ph type="body" sz="quarter" idx="10"/>
          </p:nvPr>
        </p:nvSpPr>
        <p:spPr>
          <a:xfrm>
            <a:off x="3008376" y="2206487"/>
            <a:ext cx="5916963" cy="1713685"/>
          </a:xfrm>
        </p:spPr>
        <p:txBody>
          <a:bodyPr/>
          <a:lstStyle/>
          <a:p>
            <a:r>
              <a:rPr lang="en-US" sz="2800">
                <a:solidFill>
                  <a:srgbClr val="0084CA"/>
                </a:solidFill>
              </a:rPr>
              <a:t>REWORD</a:t>
            </a:r>
          </a:p>
          <a:p>
            <a:r>
              <a:rPr lang="en-US" sz="2800"/>
              <a:t>Restate the idea using academic or mathematical language.</a:t>
            </a:r>
          </a:p>
        </p:txBody>
      </p:sp>
    </p:spTree>
    <p:extLst>
      <p:ext uri="{BB962C8B-B14F-4D97-AF65-F5344CB8AC3E}">
        <p14:creationId xmlns:p14="http://schemas.microsoft.com/office/powerpoint/2010/main" val="196126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2A3303C8-AD38-AC00-02CC-48D5BC09C7CA}"/>
              </a:ext>
            </a:extLst>
          </p:cNvPr>
          <p:cNvSpPr>
            <a:spLocks noGrp="1"/>
          </p:cNvSpPr>
          <p:nvPr>
            <p:ph type="body" sz="quarter" idx="10"/>
          </p:nvPr>
        </p:nvSpPr>
        <p:spPr>
          <a:xfrm>
            <a:off x="3008376" y="455211"/>
            <a:ext cx="4823659" cy="1497012"/>
          </a:xfrm>
        </p:spPr>
        <p:txBody>
          <a:bodyPr/>
          <a:lstStyle/>
          <a:p>
            <a:r>
              <a:rPr lang="en-US" sz="2800">
                <a:solidFill>
                  <a:srgbClr val="0084CA"/>
                </a:solidFill>
              </a:rPr>
              <a:t>RECORD</a:t>
            </a:r>
          </a:p>
          <a:p>
            <a:r>
              <a:rPr lang="en-US" sz="2800"/>
              <a:t>Record ideas using words, numbers or pictures.</a:t>
            </a:r>
          </a:p>
        </p:txBody>
      </p:sp>
    </p:spTree>
    <p:extLst>
      <p:ext uri="{BB962C8B-B14F-4D97-AF65-F5344CB8AC3E}">
        <p14:creationId xmlns:p14="http://schemas.microsoft.com/office/powerpoint/2010/main" val="1093579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2139DD38-E842-3BB4-932C-98A2CCD5DEDC}"/>
              </a:ext>
            </a:extLst>
          </p:cNvPr>
          <p:cNvSpPr>
            <a:spLocks noGrp="1"/>
          </p:cNvSpPr>
          <p:nvPr>
            <p:ph type="body" sz="quarter" idx="10"/>
          </p:nvPr>
        </p:nvSpPr>
        <p:spPr>
          <a:xfrm>
            <a:off x="3008376" y="1974133"/>
            <a:ext cx="6493433" cy="1946039"/>
          </a:xfrm>
          <a:prstGeom prst="rect">
            <a:avLst/>
          </a:prstGeom>
        </p:spPr>
        <p:txBody>
          <a:bodyPr anchor="ctr"/>
          <a:lstStyle/>
          <a:p>
            <a:pPr marL="0" indent="0">
              <a:buNone/>
            </a:pPr>
            <a:r>
              <a:rPr lang="en-US" sz="2400" b="1">
                <a:solidFill>
                  <a:srgbClr val="45B663"/>
                </a:solidFill>
              </a:rPr>
              <a:t>THREE READS</a:t>
            </a:r>
          </a:p>
          <a:p>
            <a:pPr marL="342900" indent="-342900">
              <a:buFont typeface="Arial" panose="020B0604020202020204" pitchFamily="34" charset="0"/>
              <a:buChar char="•"/>
            </a:pPr>
            <a:r>
              <a:rPr lang="en-US" sz="2400" b="1"/>
              <a:t>Read 1: </a:t>
            </a:r>
            <a:r>
              <a:rPr lang="en-US" sz="2400" b="0"/>
              <a:t>What is the problem about?</a:t>
            </a:r>
          </a:p>
          <a:p>
            <a:pPr marL="342900" indent="-342900">
              <a:buFont typeface="Arial" panose="020B0604020202020204" pitchFamily="34" charset="0"/>
              <a:buChar char="•"/>
            </a:pPr>
            <a:r>
              <a:rPr lang="en-US" sz="2400" b="1"/>
              <a:t>Read 2: </a:t>
            </a:r>
            <a:r>
              <a:rPr lang="en-US" sz="2400" b="0"/>
              <a:t>What are you trying to find out?</a:t>
            </a:r>
          </a:p>
          <a:p>
            <a:pPr marL="342900" indent="-342900">
              <a:buFont typeface="Arial" panose="020B0604020202020204" pitchFamily="34" charset="0"/>
              <a:buChar char="•"/>
            </a:pPr>
            <a:r>
              <a:rPr lang="en-US" sz="2400" b="1"/>
              <a:t>Read 3: </a:t>
            </a:r>
            <a:r>
              <a:rPr lang="en-US" sz="2400" b="0"/>
              <a:t>What information is important?</a:t>
            </a:r>
          </a:p>
        </p:txBody>
      </p:sp>
    </p:spTree>
    <p:extLst>
      <p:ext uri="{BB962C8B-B14F-4D97-AF65-F5344CB8AC3E}">
        <p14:creationId xmlns:p14="http://schemas.microsoft.com/office/powerpoint/2010/main" val="155830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Try It">
            <a:extLst>
              <a:ext uri="{FF2B5EF4-FFF2-40B4-BE49-F238E27FC236}">
                <a16:creationId xmlns:a16="http://schemas.microsoft.com/office/drawing/2014/main" id="{09A67AFD-AD36-0F48-A65A-67D2E34D9AB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4" name="Text Placeholder 13">
            <a:extLst>
              <a:ext uri="{FF2B5EF4-FFF2-40B4-BE49-F238E27FC236}">
                <a16:creationId xmlns:a16="http://schemas.microsoft.com/office/drawing/2014/main" id="{C6961049-303F-5D41-AAC0-12FA5033F01E}"/>
              </a:ext>
            </a:extLst>
          </p:cNvPr>
          <p:cNvSpPr>
            <a:spLocks noGrp="1"/>
          </p:cNvSpPr>
          <p:nvPr>
            <p:ph type="body" sz="quarter" idx="12"/>
          </p:nvPr>
        </p:nvSpPr>
        <p:spPr/>
        <p:txBody>
          <a:bodyPr/>
          <a:lstStyle/>
          <a:p>
            <a:r>
              <a:rPr lang="en-US"/>
              <a:t>Make sense of the problem</a:t>
            </a:r>
          </a:p>
        </p:txBody>
      </p:sp>
      <p:sp>
        <p:nvSpPr>
          <p:cNvPr id="12" name="Text Placeholder 11">
            <a:extLst>
              <a:ext uri="{FF2B5EF4-FFF2-40B4-BE49-F238E27FC236}">
                <a16:creationId xmlns:a16="http://schemas.microsoft.com/office/drawing/2014/main" id="{0FCD9F57-9016-DA44-B272-733C33F38F95}"/>
              </a:ext>
            </a:extLst>
          </p:cNvPr>
          <p:cNvSpPr>
            <a:spLocks noGrp="1"/>
          </p:cNvSpPr>
          <p:nvPr>
            <p:ph type="body" sz="quarter" idx="10"/>
          </p:nvPr>
        </p:nvSpPr>
        <p:spPr>
          <a:xfrm>
            <a:off x="413148" y="1146175"/>
            <a:ext cx="5486400" cy="969264"/>
          </a:xfrm>
        </p:spPr>
        <p:txBody>
          <a:bodyPr/>
          <a:lstStyle/>
          <a:p>
            <a:pPr>
              <a:lnSpc>
                <a:spcPct val="150000"/>
              </a:lnSpc>
              <a:spcAft>
                <a:spcPts val="1200"/>
              </a:spcAft>
            </a:pPr>
            <a:r>
              <a:rPr lang="en-US"/>
              <a:t>Francisca and </a:t>
            </a:r>
            <a:r>
              <a:rPr lang="en-US" err="1"/>
              <a:t>Nahele</a:t>
            </a:r>
            <a:r>
              <a:rPr lang="en-US"/>
              <a:t> are painting a fence green. Francisca starts at one end and paints       of the fence. </a:t>
            </a:r>
            <a:r>
              <a:rPr lang="en-US" err="1"/>
              <a:t>Nahele</a:t>
            </a:r>
            <a:r>
              <a:rPr lang="en-US"/>
              <a:t> starts at the other end and paints       of the fence.</a:t>
            </a:r>
          </a:p>
        </p:txBody>
      </p:sp>
      <p:sp>
        <p:nvSpPr>
          <p:cNvPr id="22" name="Content Placeholder 21">
            <a:extLst>
              <a:ext uri="{FF2B5EF4-FFF2-40B4-BE49-F238E27FC236}">
                <a16:creationId xmlns:a16="http://schemas.microsoft.com/office/drawing/2014/main" id="{BFFCA287-F020-984F-9F3F-AC1AB13BA6D8}"/>
              </a:ext>
            </a:extLst>
          </p:cNvPr>
          <p:cNvSpPr>
            <a:spLocks noGrp="1"/>
          </p:cNvSpPr>
          <p:nvPr>
            <p:ph sz="quarter" idx="11"/>
          </p:nvPr>
        </p:nvSpPr>
        <p:spPr/>
        <p:txBody>
          <a:bodyPr/>
          <a:lstStyle/>
          <a:p>
            <a:r>
              <a:rPr lang="en-US"/>
              <a:t>How would you say this problem in your own words?</a:t>
            </a:r>
          </a:p>
        </p:txBody>
      </p:sp>
      <p:pic>
        <p:nvPicPr>
          <p:cNvPr id="28" name="Picture 27">
            <a:extLst>
              <a:ext uri="{FF2B5EF4-FFF2-40B4-BE49-F238E27FC236}">
                <a16:creationId xmlns:a16="http://schemas.microsoft.com/office/drawing/2014/main" id="{7402E48B-A4F5-7246-8B91-536211AE3C4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6346" y="2082747"/>
            <a:ext cx="393192" cy="521208"/>
          </a:xfrm>
          <a:prstGeom prst="rect">
            <a:avLst/>
          </a:prstGeom>
        </p:spPr>
      </p:pic>
      <p:pic>
        <p:nvPicPr>
          <p:cNvPr id="29" name="Picture 28">
            <a:extLst>
              <a:ext uri="{FF2B5EF4-FFF2-40B4-BE49-F238E27FC236}">
                <a16:creationId xmlns:a16="http://schemas.microsoft.com/office/drawing/2014/main" id="{875B8B59-9A6C-A24E-9C25-EC6AC238F36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00900" y="2567379"/>
            <a:ext cx="384048" cy="502920"/>
          </a:xfrm>
          <a:prstGeom prst="rect">
            <a:avLst/>
          </a:prstGeom>
        </p:spPr>
      </p:pic>
      <p:sp>
        <p:nvSpPr>
          <p:cNvPr id="17" name="Text Placeholder 16">
            <a:extLst>
              <a:ext uri="{FF2B5EF4-FFF2-40B4-BE49-F238E27FC236}">
                <a16:creationId xmlns:a16="http://schemas.microsoft.com/office/drawing/2014/main" id="{07DEBD8C-B57A-DF4E-B588-5479CF00114B}"/>
              </a:ext>
            </a:extLst>
          </p:cNvPr>
          <p:cNvSpPr>
            <a:spLocks noGrp="1"/>
          </p:cNvSpPr>
          <p:nvPr>
            <p:ph type="body" sz="quarter" idx="16"/>
          </p:nvPr>
        </p:nvSpPr>
        <p:spPr/>
        <p:txBody>
          <a:bodyPr/>
          <a:lstStyle/>
          <a:p>
            <a:r>
              <a:rPr lang="en-US"/>
              <a:t>417</a:t>
            </a:r>
          </a:p>
        </p:txBody>
      </p:sp>
    </p:spTree>
    <p:extLst>
      <p:ext uri="{BB962C8B-B14F-4D97-AF65-F5344CB8AC3E}">
        <p14:creationId xmlns:p14="http://schemas.microsoft.com/office/powerpoint/2010/main" val="246356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AF2710CE-38C7-5537-4CE1-196851860458}"/>
              </a:ext>
            </a:extLst>
          </p:cNvPr>
          <p:cNvSpPr>
            <a:spLocks noGrp="1"/>
          </p:cNvSpPr>
          <p:nvPr>
            <p:ph type="body" sz="quarter" idx="10"/>
          </p:nvPr>
        </p:nvSpPr>
        <p:spPr>
          <a:xfrm>
            <a:off x="3008376" y="1938972"/>
            <a:ext cx="5141711" cy="1981200"/>
          </a:xfrm>
          <a:prstGeom prst="rect">
            <a:avLst/>
          </a:prstGeom>
        </p:spPr>
        <p:txBody>
          <a:bodyPr anchor="ctr"/>
          <a:lstStyle/>
          <a:p>
            <a:pPr marL="0" indent="0">
              <a:buNone/>
            </a:pPr>
            <a:r>
              <a:rPr lang="en-US" sz="2400" b="1">
                <a:solidFill>
                  <a:srgbClr val="45B663"/>
                </a:solidFill>
              </a:rPr>
              <a:t>CO-CRAFT QUESTIONS</a:t>
            </a:r>
          </a:p>
          <a:p>
            <a:pPr marL="342900" indent="-342900">
              <a:buFont typeface="Arial" panose="020B0604020202020204" pitchFamily="34" charset="0"/>
              <a:buChar char="•"/>
            </a:pPr>
            <a:r>
              <a:rPr lang="en-US" sz="2400" b="0"/>
              <a:t>What is the problem about?</a:t>
            </a:r>
          </a:p>
          <a:p>
            <a:pPr marL="342900" indent="-342900">
              <a:buFont typeface="Arial" panose="020B0604020202020204" pitchFamily="34" charset="0"/>
              <a:buChar char="•"/>
            </a:pPr>
            <a:r>
              <a:rPr lang="en-US" sz="2400" b="0"/>
              <a:t>What questions can you ask that</a:t>
            </a:r>
            <a:br>
              <a:rPr lang="en-US" sz="2400" b="0"/>
            </a:br>
            <a:r>
              <a:rPr lang="en-US" sz="2400" b="0"/>
              <a:t>mathematics can answer?</a:t>
            </a:r>
          </a:p>
        </p:txBody>
      </p:sp>
    </p:spTree>
    <p:extLst>
      <p:ext uri="{BB962C8B-B14F-4D97-AF65-F5344CB8AC3E}">
        <p14:creationId xmlns:p14="http://schemas.microsoft.com/office/powerpoint/2010/main" val="351407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3E6CA520-1CE0-6093-7720-D2BC8AA0056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472231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E061AD95-8524-2D62-CEB8-BC6C6CD2C3BB}"/>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414190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ry It">
            <a:extLst>
              <a:ext uri="{FF2B5EF4-FFF2-40B4-BE49-F238E27FC236}">
                <a16:creationId xmlns:a16="http://schemas.microsoft.com/office/drawing/2014/main" id="{2BA8A020-E7E0-2944-8A5B-833AD499F28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70496" y="217099"/>
            <a:ext cx="892908" cy="357070"/>
          </a:xfrm>
        </p:spPr>
      </p:pic>
      <p:sp>
        <p:nvSpPr>
          <p:cNvPr id="11" name="Text Placeholder 10">
            <a:extLst>
              <a:ext uri="{FF2B5EF4-FFF2-40B4-BE49-F238E27FC236}">
                <a16:creationId xmlns:a16="http://schemas.microsoft.com/office/drawing/2014/main" id="{407A67F4-DF5F-3B41-BACA-B512EF9DC182}"/>
              </a:ext>
            </a:extLst>
          </p:cNvPr>
          <p:cNvSpPr>
            <a:spLocks noGrp="1"/>
          </p:cNvSpPr>
          <p:nvPr>
            <p:ph type="body" sz="quarter" idx="12"/>
          </p:nvPr>
        </p:nvSpPr>
        <p:spPr>
          <a:xfrm>
            <a:off x="1173030" y="60111"/>
            <a:ext cx="7600989" cy="699720"/>
          </a:xfrm>
        </p:spPr>
        <p:txBody>
          <a:bodyPr/>
          <a:lstStyle/>
          <a:p>
            <a:r>
              <a:rPr lang="en-US"/>
              <a:t>Make sense of the problem</a:t>
            </a:r>
          </a:p>
        </p:txBody>
      </p:sp>
      <p:sp>
        <p:nvSpPr>
          <p:cNvPr id="22" name="Text Placeholder 11">
            <a:extLst>
              <a:ext uri="{FF2B5EF4-FFF2-40B4-BE49-F238E27FC236}">
                <a16:creationId xmlns:a16="http://schemas.microsoft.com/office/drawing/2014/main" id="{EBBEB716-82B2-CA48-BB45-5CE1ACA094FF}"/>
              </a:ext>
            </a:extLst>
          </p:cNvPr>
          <p:cNvSpPr>
            <a:spLocks noGrp="1"/>
          </p:cNvSpPr>
          <p:nvPr>
            <p:ph type="body" sz="quarter" idx="10"/>
          </p:nvPr>
        </p:nvSpPr>
        <p:spPr>
          <a:xfrm>
            <a:off x="413148" y="1146175"/>
            <a:ext cx="5486400" cy="969264"/>
          </a:xfrm>
        </p:spPr>
        <p:txBody>
          <a:bodyPr/>
          <a:lstStyle/>
          <a:p>
            <a:pPr>
              <a:lnSpc>
                <a:spcPct val="150000"/>
              </a:lnSpc>
              <a:spcAft>
                <a:spcPts val="1200"/>
              </a:spcAft>
            </a:pPr>
            <a:r>
              <a:rPr lang="en-US"/>
              <a:t>Francisca and </a:t>
            </a:r>
            <a:r>
              <a:rPr lang="en-US" err="1"/>
              <a:t>Nahele</a:t>
            </a:r>
            <a:r>
              <a:rPr lang="en-US"/>
              <a:t> are painting a fence green. Francisca starts at one end and paints       of the fence. </a:t>
            </a:r>
            <a:r>
              <a:rPr lang="en-US" err="1"/>
              <a:t>Nahele</a:t>
            </a:r>
            <a:r>
              <a:rPr lang="en-US"/>
              <a:t> starts at the other end and paints       of the fence. What fraction of the fence do they paint altogether?</a:t>
            </a:r>
          </a:p>
        </p:txBody>
      </p:sp>
      <p:sp>
        <p:nvSpPr>
          <p:cNvPr id="10" name="Content Placeholder 9">
            <a:extLst>
              <a:ext uri="{FF2B5EF4-FFF2-40B4-BE49-F238E27FC236}">
                <a16:creationId xmlns:a16="http://schemas.microsoft.com/office/drawing/2014/main" id="{4F307D60-9822-E741-BB55-E108100C5F49}"/>
              </a:ext>
            </a:extLst>
          </p:cNvPr>
          <p:cNvSpPr>
            <a:spLocks noGrp="1"/>
          </p:cNvSpPr>
          <p:nvPr>
            <p:ph sz="quarter" idx="11"/>
          </p:nvPr>
        </p:nvSpPr>
        <p:spPr>
          <a:xfrm>
            <a:off x="6157731" y="5041900"/>
            <a:ext cx="2744969" cy="1261872"/>
          </a:xfrm>
        </p:spPr>
        <p:txBody>
          <a:bodyPr/>
          <a:lstStyle/>
          <a:p>
            <a:r>
              <a:rPr lang="en-US"/>
              <a:t>What information is important based on what you need to find?</a:t>
            </a:r>
          </a:p>
        </p:txBody>
      </p:sp>
      <p:pic>
        <p:nvPicPr>
          <p:cNvPr id="23" name="Picture 22">
            <a:extLst>
              <a:ext uri="{FF2B5EF4-FFF2-40B4-BE49-F238E27FC236}">
                <a16:creationId xmlns:a16="http://schemas.microsoft.com/office/drawing/2014/main" id="{35839633-319A-D442-BF50-7B17E3C1DB2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6346" y="2101035"/>
            <a:ext cx="393192" cy="521208"/>
          </a:xfrm>
          <a:prstGeom prst="rect">
            <a:avLst/>
          </a:prstGeom>
        </p:spPr>
      </p:pic>
      <p:pic>
        <p:nvPicPr>
          <p:cNvPr id="24" name="Picture 23">
            <a:extLst>
              <a:ext uri="{FF2B5EF4-FFF2-40B4-BE49-F238E27FC236}">
                <a16:creationId xmlns:a16="http://schemas.microsoft.com/office/drawing/2014/main" id="{81D29DB6-6830-374F-9BC6-5E98FDED928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5764" y="2574935"/>
            <a:ext cx="384048" cy="502920"/>
          </a:xfrm>
          <a:prstGeom prst="rect">
            <a:avLst/>
          </a:prstGeom>
        </p:spPr>
      </p:pic>
      <p:sp>
        <p:nvSpPr>
          <p:cNvPr id="13" name="Text Placeholder 12">
            <a:extLst>
              <a:ext uri="{FF2B5EF4-FFF2-40B4-BE49-F238E27FC236}">
                <a16:creationId xmlns:a16="http://schemas.microsoft.com/office/drawing/2014/main" id="{E635BA62-458E-DA48-934C-A3411467D974}"/>
              </a:ext>
            </a:extLst>
          </p:cNvPr>
          <p:cNvSpPr>
            <a:spLocks noGrp="1"/>
          </p:cNvSpPr>
          <p:nvPr>
            <p:ph type="body" sz="quarter" idx="16"/>
          </p:nvPr>
        </p:nvSpPr>
        <p:spPr>
          <a:xfrm>
            <a:off x="413149" y="6550025"/>
            <a:ext cx="640080" cy="307975"/>
          </a:xfrm>
        </p:spPr>
        <p:txBody>
          <a:bodyPr/>
          <a:lstStyle/>
          <a:p>
            <a:r>
              <a:rPr lang="en-US"/>
              <a:t>417</a:t>
            </a:r>
          </a:p>
        </p:txBody>
      </p:sp>
    </p:spTree>
    <p:extLst>
      <p:ext uri="{BB962C8B-B14F-4D97-AF65-F5344CB8AC3E}">
        <p14:creationId xmlns:p14="http://schemas.microsoft.com/office/powerpoint/2010/main" val="151230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E764018D-EFA0-874F-AC22-F52E960D556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98D20840-6AA9-4A42-B33D-5A9B2E945D3A}"/>
              </a:ext>
            </a:extLst>
          </p:cNvPr>
          <p:cNvSpPr>
            <a:spLocks noGrp="1"/>
          </p:cNvSpPr>
          <p:nvPr>
            <p:ph type="body" sz="quarter" idx="12"/>
          </p:nvPr>
        </p:nvSpPr>
        <p:spPr/>
        <p:txBody>
          <a:bodyPr/>
          <a:lstStyle/>
          <a:p>
            <a:r>
              <a:rPr lang="en-US"/>
              <a:t>Solve and support your thinking</a:t>
            </a:r>
          </a:p>
        </p:txBody>
      </p:sp>
      <p:sp>
        <p:nvSpPr>
          <p:cNvPr id="12" name="Text Placeholder 11">
            <a:extLst>
              <a:ext uri="{FF2B5EF4-FFF2-40B4-BE49-F238E27FC236}">
                <a16:creationId xmlns:a16="http://schemas.microsoft.com/office/drawing/2014/main" id="{52226A22-7EE4-5246-9EBE-8922C27CD2C5}"/>
              </a:ext>
            </a:extLst>
          </p:cNvPr>
          <p:cNvSpPr>
            <a:spLocks noGrp="1"/>
          </p:cNvSpPr>
          <p:nvPr>
            <p:ph type="body" sz="quarter" idx="10"/>
          </p:nvPr>
        </p:nvSpPr>
        <p:spPr>
          <a:xfrm>
            <a:off x="413148" y="1146175"/>
            <a:ext cx="5486400" cy="969264"/>
          </a:xfrm>
        </p:spPr>
        <p:txBody>
          <a:bodyPr/>
          <a:lstStyle/>
          <a:p>
            <a:pPr>
              <a:lnSpc>
                <a:spcPct val="150000"/>
              </a:lnSpc>
              <a:spcAft>
                <a:spcPts val="1200"/>
              </a:spcAft>
            </a:pPr>
            <a:r>
              <a:rPr lang="en-US"/>
              <a:t>Francisca and </a:t>
            </a:r>
            <a:r>
              <a:rPr lang="en-US" err="1"/>
              <a:t>Nahele</a:t>
            </a:r>
            <a:r>
              <a:rPr lang="en-US"/>
              <a:t> are painting a fence green. Francisca starts at one end and paints       of the fence. </a:t>
            </a:r>
            <a:r>
              <a:rPr lang="en-US" err="1"/>
              <a:t>Nahele</a:t>
            </a:r>
            <a:r>
              <a:rPr lang="en-US"/>
              <a:t> starts at the other end and paints       of the fence. What fraction of the fence do they paint altogether?</a:t>
            </a:r>
          </a:p>
        </p:txBody>
      </p:sp>
      <p:sp>
        <p:nvSpPr>
          <p:cNvPr id="11" name="Content Placeholder 10">
            <a:extLst>
              <a:ext uri="{FF2B5EF4-FFF2-40B4-BE49-F238E27FC236}">
                <a16:creationId xmlns:a16="http://schemas.microsoft.com/office/drawing/2014/main" id="{B56B6207-ADFE-6746-92B7-4C8736D7B625}"/>
              </a:ext>
            </a:extLst>
          </p:cNvPr>
          <p:cNvSpPr>
            <a:spLocks noGrp="1"/>
          </p:cNvSpPr>
          <p:nvPr>
            <p:ph sz="quarter" idx="14"/>
          </p:nvPr>
        </p:nvSpPr>
        <p:spPr>
          <a:xfrm>
            <a:off x="753220" y="5160008"/>
            <a:ext cx="5942548" cy="1261872"/>
          </a:xfrm>
        </p:spPr>
        <p:txBody>
          <a:bodyPr/>
          <a:lstStyle/>
          <a:p>
            <a:r>
              <a:rPr lang="en-US" b="1">
                <a:solidFill>
                  <a:srgbClr val="18558E"/>
                </a:solidFill>
              </a:rPr>
              <a:t>Math Toolkit </a:t>
            </a:r>
            <a:r>
              <a:rPr lang="en-US"/>
              <a:t> fraction circles, fraction tiles, fraction bars, number lines, index cards, fraction models</a:t>
            </a:r>
          </a:p>
        </p:txBody>
      </p:sp>
      <p:pic>
        <p:nvPicPr>
          <p:cNvPr id="14" name="Picture 13">
            <a:extLst>
              <a:ext uri="{FF2B5EF4-FFF2-40B4-BE49-F238E27FC236}">
                <a16:creationId xmlns:a16="http://schemas.microsoft.com/office/drawing/2014/main" id="{4C9F1F1B-498E-1A4E-812F-52F97D0C7A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6346" y="2101035"/>
            <a:ext cx="393192" cy="521208"/>
          </a:xfrm>
          <a:prstGeom prst="rect">
            <a:avLst/>
          </a:prstGeom>
        </p:spPr>
      </p:pic>
      <p:pic>
        <p:nvPicPr>
          <p:cNvPr id="18" name="Picture 17">
            <a:extLst>
              <a:ext uri="{FF2B5EF4-FFF2-40B4-BE49-F238E27FC236}">
                <a16:creationId xmlns:a16="http://schemas.microsoft.com/office/drawing/2014/main" id="{84D219F0-4334-774C-B9D1-AC1EA3ED5FA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4052" y="2547356"/>
            <a:ext cx="384048" cy="502920"/>
          </a:xfrm>
          <a:prstGeom prst="rect">
            <a:avLst/>
          </a:prstGeom>
        </p:spPr>
      </p:pic>
      <p:sp>
        <p:nvSpPr>
          <p:cNvPr id="13" name="Text Placeholder 12">
            <a:extLst>
              <a:ext uri="{FF2B5EF4-FFF2-40B4-BE49-F238E27FC236}">
                <a16:creationId xmlns:a16="http://schemas.microsoft.com/office/drawing/2014/main" id="{FF23D6DA-92E1-F341-B2D7-8E594A674545}"/>
              </a:ext>
            </a:extLst>
          </p:cNvPr>
          <p:cNvSpPr>
            <a:spLocks noGrp="1"/>
          </p:cNvSpPr>
          <p:nvPr>
            <p:ph type="body" sz="quarter" idx="16"/>
          </p:nvPr>
        </p:nvSpPr>
        <p:spPr/>
        <p:txBody>
          <a:bodyPr/>
          <a:lstStyle/>
          <a:p>
            <a:r>
              <a:rPr lang="en-US"/>
              <a:t>417</a:t>
            </a:r>
          </a:p>
        </p:txBody>
      </p:sp>
    </p:spTree>
    <p:extLst>
      <p:ext uri="{BB962C8B-B14F-4D97-AF65-F5344CB8AC3E}">
        <p14:creationId xmlns:p14="http://schemas.microsoft.com/office/powerpoint/2010/main" val="83897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Discuss It">
            <a:extLst>
              <a:ext uri="{FF2B5EF4-FFF2-40B4-BE49-F238E27FC236}">
                <a16:creationId xmlns:a16="http://schemas.microsoft.com/office/drawing/2014/main" id="{610AE66A-7A74-914D-8C53-F10E4CEC1FC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9671C40B-818C-3248-93CD-A309F7F8DB48}"/>
              </a:ext>
            </a:extLst>
          </p:cNvPr>
          <p:cNvSpPr>
            <a:spLocks noGrp="1"/>
          </p:cNvSpPr>
          <p:nvPr>
            <p:ph type="body" sz="quarter" idx="12"/>
          </p:nvPr>
        </p:nvSpPr>
        <p:spPr/>
        <p:txBody>
          <a:bodyPr/>
          <a:lstStyle/>
          <a:p>
            <a:r>
              <a:rPr lang="en-US"/>
              <a:t>Share your thinking with a partner</a:t>
            </a:r>
          </a:p>
        </p:txBody>
      </p:sp>
      <p:sp>
        <p:nvSpPr>
          <p:cNvPr id="8" name="Text Placeholder 7">
            <a:extLst>
              <a:ext uri="{FF2B5EF4-FFF2-40B4-BE49-F238E27FC236}">
                <a16:creationId xmlns:a16="http://schemas.microsoft.com/office/drawing/2014/main" id="{6FA882DF-7194-E248-B6EC-59E80EB44ACF}"/>
              </a:ext>
            </a:extLst>
          </p:cNvPr>
          <p:cNvSpPr>
            <a:spLocks noGrp="1"/>
          </p:cNvSpPr>
          <p:nvPr>
            <p:ph type="body" sz="quarter" idx="10"/>
          </p:nvPr>
        </p:nvSpPr>
        <p:spPr>
          <a:xfrm>
            <a:off x="2030390" y="1982587"/>
            <a:ext cx="4965700" cy="3145258"/>
          </a:xfrm>
        </p:spPr>
        <p:txBody>
          <a:bodyPr tIns="429768" bIns="429768"/>
          <a:lstStyle/>
          <a:p>
            <a:r>
              <a:rPr lang="en-US"/>
              <a:t>Ask your partner:</a:t>
            </a:r>
            <a:br>
              <a:rPr lang="en-US"/>
            </a:br>
            <a:r>
              <a:rPr lang="en-US" b="0"/>
              <a:t>How did you get started?</a:t>
            </a:r>
          </a:p>
          <a:p>
            <a:r>
              <a:rPr lang="en-US"/>
              <a:t>Tell your partner:</a:t>
            </a:r>
            <a:br>
              <a:rPr lang="en-US"/>
            </a:br>
            <a:r>
              <a:rPr lang="en-US" b="0"/>
              <a:t>A model I used was . . .</a:t>
            </a:r>
            <a:br>
              <a:rPr lang="en-US" b="0"/>
            </a:br>
            <a:r>
              <a:rPr lang="en-US" b="0"/>
              <a:t>It helped me . . .</a:t>
            </a:r>
          </a:p>
        </p:txBody>
      </p:sp>
      <p:pic>
        <p:nvPicPr>
          <p:cNvPr id="16" name="Picture 15">
            <a:extLst>
              <a:ext uri="{FF2B5EF4-FFF2-40B4-BE49-F238E27FC236}">
                <a16:creationId xmlns:a16="http://schemas.microsoft.com/office/drawing/2014/main" id="{C8CF43FD-220A-304E-A89E-94DFEAB067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04064" y="1221285"/>
            <a:ext cx="1778000" cy="977900"/>
          </a:xfrm>
          <a:prstGeom prst="rect">
            <a:avLst/>
          </a:prstGeom>
        </p:spPr>
      </p:pic>
      <p:sp>
        <p:nvSpPr>
          <p:cNvPr id="11" name="Text Placeholder 10">
            <a:extLst>
              <a:ext uri="{FF2B5EF4-FFF2-40B4-BE49-F238E27FC236}">
                <a16:creationId xmlns:a16="http://schemas.microsoft.com/office/drawing/2014/main" id="{1D36D9AE-03B2-2A46-B61A-D87DB3BDBA4E}"/>
              </a:ext>
            </a:extLst>
          </p:cNvPr>
          <p:cNvSpPr>
            <a:spLocks noGrp="1"/>
          </p:cNvSpPr>
          <p:nvPr>
            <p:ph type="body" sz="quarter" idx="16"/>
          </p:nvPr>
        </p:nvSpPr>
        <p:spPr/>
        <p:txBody>
          <a:bodyPr/>
          <a:lstStyle/>
          <a:p>
            <a:r>
              <a:rPr lang="en-US"/>
              <a:t>417</a:t>
            </a:r>
          </a:p>
        </p:txBody>
      </p:sp>
    </p:spTree>
    <p:extLst>
      <p:ext uri="{BB962C8B-B14F-4D97-AF65-F5344CB8AC3E}">
        <p14:creationId xmlns:p14="http://schemas.microsoft.com/office/powerpoint/2010/main" val="129937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iscuss It">
            <a:extLst>
              <a:ext uri="{FF2B5EF4-FFF2-40B4-BE49-F238E27FC236}">
                <a16:creationId xmlns:a16="http://schemas.microsoft.com/office/drawing/2014/main" id="{6FBD694B-5220-714A-B70C-5194EA1705B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2D4B1B84-FAC9-B540-A9C2-B9EF17FBCBFE}"/>
              </a:ext>
            </a:extLst>
          </p:cNvPr>
          <p:cNvSpPr>
            <a:spLocks noGrp="1"/>
          </p:cNvSpPr>
          <p:nvPr>
            <p:ph type="body" sz="quarter" idx="12"/>
          </p:nvPr>
        </p:nvSpPr>
        <p:spPr/>
        <p:txBody>
          <a:bodyPr/>
          <a:lstStyle/>
          <a:p>
            <a:r>
              <a:rPr lang="en-US"/>
              <a:t>Compare class strategies</a:t>
            </a:r>
          </a:p>
        </p:txBody>
      </p:sp>
      <p:sp>
        <p:nvSpPr>
          <p:cNvPr id="11" name="Text Placeholder 11">
            <a:extLst>
              <a:ext uri="{FF2B5EF4-FFF2-40B4-BE49-F238E27FC236}">
                <a16:creationId xmlns:a16="http://schemas.microsoft.com/office/drawing/2014/main" id="{D2BAF1DB-F3E8-754F-906B-2F0C73921CA4}"/>
              </a:ext>
            </a:extLst>
          </p:cNvPr>
          <p:cNvSpPr>
            <a:spLocks noGrp="1"/>
          </p:cNvSpPr>
          <p:nvPr>
            <p:ph type="body" sz="quarter" idx="10"/>
          </p:nvPr>
        </p:nvSpPr>
        <p:spPr>
          <a:xfrm>
            <a:off x="413148" y="1146175"/>
            <a:ext cx="5486400" cy="969264"/>
          </a:xfrm>
        </p:spPr>
        <p:txBody>
          <a:bodyPr/>
          <a:lstStyle/>
          <a:p>
            <a:pPr>
              <a:lnSpc>
                <a:spcPct val="150000"/>
              </a:lnSpc>
              <a:spcAft>
                <a:spcPts val="1200"/>
              </a:spcAft>
            </a:pPr>
            <a:r>
              <a:rPr lang="en-US"/>
              <a:t>Francisca and </a:t>
            </a:r>
            <a:r>
              <a:rPr lang="en-US" err="1"/>
              <a:t>Nahele</a:t>
            </a:r>
            <a:r>
              <a:rPr lang="en-US"/>
              <a:t> are painting a fence green. Francisca starts at one end and paints       of the fence. </a:t>
            </a:r>
            <a:r>
              <a:rPr lang="en-US" err="1"/>
              <a:t>Nahele</a:t>
            </a:r>
            <a:r>
              <a:rPr lang="en-US"/>
              <a:t> starts at the other end and paints       of the fence. What fraction of the fence do they paint altogether?</a:t>
            </a:r>
          </a:p>
        </p:txBody>
      </p:sp>
      <p:pic>
        <p:nvPicPr>
          <p:cNvPr id="15" name="Picture 14">
            <a:extLst>
              <a:ext uri="{FF2B5EF4-FFF2-40B4-BE49-F238E27FC236}">
                <a16:creationId xmlns:a16="http://schemas.microsoft.com/office/drawing/2014/main" id="{4A26A70F-4DBF-6D49-96E7-5FEEF3A8050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6346" y="2119323"/>
            <a:ext cx="393192" cy="521208"/>
          </a:xfrm>
          <a:prstGeom prst="rect">
            <a:avLst/>
          </a:prstGeom>
        </p:spPr>
      </p:pic>
      <p:pic>
        <p:nvPicPr>
          <p:cNvPr id="17" name="Picture 16">
            <a:extLst>
              <a:ext uri="{FF2B5EF4-FFF2-40B4-BE49-F238E27FC236}">
                <a16:creationId xmlns:a16="http://schemas.microsoft.com/office/drawing/2014/main" id="{125B5312-7952-4549-8F9A-D2586271490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7476" y="2554414"/>
            <a:ext cx="384048" cy="502920"/>
          </a:xfrm>
          <a:prstGeom prst="rect">
            <a:avLst/>
          </a:prstGeom>
        </p:spPr>
      </p:pic>
      <p:pic>
        <p:nvPicPr>
          <p:cNvPr id="16" name="Picture 15">
            <a:extLst>
              <a:ext uri="{FF2B5EF4-FFF2-40B4-BE49-F238E27FC236}">
                <a16:creationId xmlns:a16="http://schemas.microsoft.com/office/drawing/2014/main" id="{4019FB35-3A24-2445-BDE3-C4C0B8336AB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95360" y="6007608"/>
            <a:ext cx="495300" cy="457200"/>
          </a:xfrm>
          <a:prstGeom prst="rect">
            <a:avLst/>
          </a:prstGeom>
        </p:spPr>
      </p:pic>
      <p:sp>
        <p:nvSpPr>
          <p:cNvPr id="10" name="Text Placeholder 9">
            <a:extLst>
              <a:ext uri="{FF2B5EF4-FFF2-40B4-BE49-F238E27FC236}">
                <a16:creationId xmlns:a16="http://schemas.microsoft.com/office/drawing/2014/main" id="{33877667-7F0E-9443-8620-0B0497362034}"/>
              </a:ext>
            </a:extLst>
          </p:cNvPr>
          <p:cNvSpPr>
            <a:spLocks noGrp="1"/>
          </p:cNvSpPr>
          <p:nvPr>
            <p:ph type="body" sz="quarter" idx="16"/>
          </p:nvPr>
        </p:nvSpPr>
        <p:spPr/>
        <p:txBody>
          <a:bodyPr/>
          <a:lstStyle/>
          <a:p>
            <a:r>
              <a:rPr lang="en-US"/>
              <a:t>417</a:t>
            </a:r>
          </a:p>
        </p:txBody>
      </p:sp>
    </p:spTree>
    <p:extLst>
      <p:ext uri="{BB962C8B-B14F-4D97-AF65-F5344CB8AC3E}">
        <p14:creationId xmlns:p14="http://schemas.microsoft.com/office/powerpoint/2010/main" val="197289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Picture It">
            <a:extLst>
              <a:ext uri="{FF2B5EF4-FFF2-40B4-BE49-F238E27FC236}">
                <a16:creationId xmlns:a16="http://schemas.microsoft.com/office/drawing/2014/main" id="{7BCEFD43-8C72-3244-B31B-BCC3529854C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469882" y="193034"/>
            <a:ext cx="1193800" cy="374904"/>
          </a:xfrm>
        </p:spPr>
      </p:pic>
      <p:sp>
        <p:nvSpPr>
          <p:cNvPr id="3" name="Text Placeholder 2">
            <a:extLst>
              <a:ext uri="{FF2B5EF4-FFF2-40B4-BE49-F238E27FC236}">
                <a16:creationId xmlns:a16="http://schemas.microsoft.com/office/drawing/2014/main" id="{20235047-4EA0-724E-9008-6F4C04C33E53}"/>
              </a:ext>
            </a:extLst>
          </p:cNvPr>
          <p:cNvSpPr>
            <a:spLocks noGrp="1"/>
          </p:cNvSpPr>
          <p:nvPr>
            <p:ph type="body" sz="quarter" idx="13"/>
          </p:nvPr>
        </p:nvSpPr>
        <p:spPr>
          <a:xfrm>
            <a:off x="1667441" y="35542"/>
            <a:ext cx="6221557" cy="699720"/>
          </a:xfrm>
        </p:spPr>
        <p:txBody>
          <a:bodyPr/>
          <a:lstStyle/>
          <a:p>
            <a:r>
              <a:rPr lang="en-US"/>
              <a:t>Compare strategies</a:t>
            </a:r>
          </a:p>
        </p:txBody>
      </p:sp>
      <p:sp>
        <p:nvSpPr>
          <p:cNvPr id="9" name="Content Placeholder 8">
            <a:extLst>
              <a:ext uri="{FF2B5EF4-FFF2-40B4-BE49-F238E27FC236}">
                <a16:creationId xmlns:a16="http://schemas.microsoft.com/office/drawing/2014/main" id="{6FD84ACB-DC1E-7541-B581-BC55111CF03F}"/>
              </a:ext>
            </a:extLst>
          </p:cNvPr>
          <p:cNvSpPr>
            <a:spLocks noGrp="1"/>
          </p:cNvSpPr>
          <p:nvPr>
            <p:ph sz="quarter" idx="10"/>
          </p:nvPr>
        </p:nvSpPr>
        <p:spPr>
          <a:xfrm>
            <a:off x="665163" y="942975"/>
            <a:ext cx="5486400" cy="457200"/>
          </a:xfrm>
        </p:spPr>
        <p:txBody>
          <a:bodyPr/>
          <a:lstStyle/>
          <a:p>
            <a:r>
              <a:rPr lang="en-US" b="1"/>
              <a:t>You can use a picture to help understand the problem.</a:t>
            </a:r>
          </a:p>
        </p:txBody>
      </p:sp>
      <p:sp>
        <p:nvSpPr>
          <p:cNvPr id="15" name="Content Placeholder 14">
            <a:extLst>
              <a:ext uri="{FF2B5EF4-FFF2-40B4-BE49-F238E27FC236}">
                <a16:creationId xmlns:a16="http://schemas.microsoft.com/office/drawing/2014/main" id="{116C508D-1DAD-2948-A34D-6A66881F95F8}"/>
              </a:ext>
            </a:extLst>
          </p:cNvPr>
          <p:cNvSpPr>
            <a:spLocks noGrp="1"/>
          </p:cNvSpPr>
          <p:nvPr>
            <p:ph sz="quarter" idx="15"/>
          </p:nvPr>
        </p:nvSpPr>
        <p:spPr>
          <a:xfrm>
            <a:off x="665497" y="1774825"/>
            <a:ext cx="3788217" cy="707886"/>
          </a:xfrm>
        </p:spPr>
        <p:txBody>
          <a:bodyPr wrap="none">
            <a:spAutoFit/>
          </a:bodyPr>
          <a:lstStyle/>
          <a:p>
            <a:r>
              <a:rPr lang="en-US"/>
              <a:t>Think what the fence might look</a:t>
            </a:r>
            <a:br>
              <a:rPr lang="en-US"/>
            </a:br>
            <a:r>
              <a:rPr lang="en-US"/>
              <a:t>like if it has 10 equal-size parts.</a:t>
            </a:r>
          </a:p>
        </p:txBody>
      </p:sp>
      <p:pic>
        <p:nvPicPr>
          <p:cNvPr id="20" name="Content Placeholder 18" descr="A fence consisting of 10 brown boards.">
            <a:extLst>
              <a:ext uri="{FF2B5EF4-FFF2-40B4-BE49-F238E27FC236}">
                <a16:creationId xmlns:a16="http://schemas.microsoft.com/office/drawing/2014/main" id="{CD068EE0-6BD9-5C4B-9368-41392327A063}"/>
              </a:ext>
            </a:extLst>
          </p:cNvPr>
          <p:cNvPicPr>
            <a:picLocks noGrp="1" noChangeAspect="1"/>
          </p:cNvPicPr>
          <p:nvPr>
            <p:ph sz="quarter" idx="16"/>
          </p:nvPr>
        </p:nvPicPr>
        <p:blipFill>
          <a:blip r:embed="rId4" cstate="screen">
            <a:extLst>
              <a:ext uri="{28A0092B-C50C-407E-A947-70E740481C1C}">
                <a14:useLocalDpi xmlns:a14="http://schemas.microsoft.com/office/drawing/2010/main"/>
              </a:ext>
            </a:extLst>
          </a:blip>
          <a:stretch>
            <a:fillRect/>
          </a:stretch>
        </p:blipFill>
        <p:spPr>
          <a:xfrm>
            <a:off x="1004832" y="2606675"/>
            <a:ext cx="3227832" cy="2651760"/>
          </a:xfrm>
        </p:spPr>
      </p:pic>
      <p:sp>
        <p:nvSpPr>
          <p:cNvPr id="10" name="Content Placeholder 9">
            <a:extLst>
              <a:ext uri="{FF2B5EF4-FFF2-40B4-BE49-F238E27FC236}">
                <a16:creationId xmlns:a16="http://schemas.microsoft.com/office/drawing/2014/main" id="{541EF802-4E73-0D4E-BECD-3B2F095A21ED}"/>
              </a:ext>
            </a:extLst>
          </p:cNvPr>
          <p:cNvSpPr>
            <a:spLocks noGrp="1"/>
          </p:cNvSpPr>
          <p:nvPr>
            <p:ph sz="quarter" idx="17"/>
          </p:nvPr>
        </p:nvSpPr>
        <p:spPr>
          <a:xfrm>
            <a:off x="912191" y="5318065"/>
            <a:ext cx="3413114" cy="400110"/>
          </a:xfrm>
        </p:spPr>
        <p:txBody>
          <a:bodyPr wrap="none">
            <a:spAutoFit/>
          </a:bodyPr>
          <a:lstStyle/>
          <a:p>
            <a:r>
              <a:rPr lang="en-US"/>
              <a:t>Each part is      of the whole.</a:t>
            </a:r>
          </a:p>
        </p:txBody>
      </p:sp>
      <p:sp>
        <p:nvSpPr>
          <p:cNvPr id="23" name="Content Placeholder 14">
            <a:extLst>
              <a:ext uri="{FF2B5EF4-FFF2-40B4-BE49-F238E27FC236}">
                <a16:creationId xmlns:a16="http://schemas.microsoft.com/office/drawing/2014/main" id="{CF77C324-6D6D-7D49-96B5-BED36FAF8A20}"/>
              </a:ext>
            </a:extLst>
          </p:cNvPr>
          <p:cNvSpPr txBox="1">
            <a:spLocks/>
          </p:cNvSpPr>
          <p:nvPr/>
        </p:nvSpPr>
        <p:spPr>
          <a:xfrm>
            <a:off x="4814710" y="1774825"/>
            <a:ext cx="2861681" cy="707886"/>
          </a:xfrm>
          <a:prstGeom prst="rect">
            <a:avLst/>
          </a:prstGeom>
        </p:spPr>
        <p:txBody>
          <a:bodyPr wrap="none">
            <a:sp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They paint 3 tenths and</a:t>
            </a:r>
            <a:br>
              <a:rPr lang="en-US"/>
            </a:br>
            <a:r>
              <a:rPr lang="en-US"/>
              <a:t>4 tenths of the fence.</a:t>
            </a:r>
          </a:p>
        </p:txBody>
      </p:sp>
      <p:pic>
        <p:nvPicPr>
          <p:cNvPr id="22" name="Content Placeholder 7" descr="A fence with some boards painted; the 3 on the left and the 4 on the right are painted green.">
            <a:extLst>
              <a:ext uri="{FF2B5EF4-FFF2-40B4-BE49-F238E27FC236}">
                <a16:creationId xmlns:a16="http://schemas.microsoft.com/office/drawing/2014/main" id="{7D4FE29C-1296-0449-AB64-B9F1228724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43525" y="2606675"/>
            <a:ext cx="3246120" cy="3127248"/>
          </a:xfrm>
          <a:prstGeom prst="rect">
            <a:avLst/>
          </a:prstGeom>
        </p:spPr>
      </p:pic>
      <p:pic>
        <p:nvPicPr>
          <p:cNvPr id="21" name="Picture 20">
            <a:extLst>
              <a:ext uri="{FF2B5EF4-FFF2-40B4-BE49-F238E27FC236}">
                <a16:creationId xmlns:a16="http://schemas.microsoft.com/office/drawing/2014/main" id="{91275474-4959-4F45-A513-48AE72906C5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83754" y="5280376"/>
            <a:ext cx="338328" cy="475488"/>
          </a:xfrm>
          <a:prstGeom prst="rect">
            <a:avLst/>
          </a:prstGeom>
        </p:spPr>
      </p:pic>
      <p:sp>
        <p:nvSpPr>
          <p:cNvPr id="14" name="Text Placeholder 13">
            <a:extLst>
              <a:ext uri="{FF2B5EF4-FFF2-40B4-BE49-F238E27FC236}">
                <a16:creationId xmlns:a16="http://schemas.microsoft.com/office/drawing/2014/main" id="{DED80B36-1D50-2341-900C-C65C1014E358}"/>
              </a:ext>
            </a:extLst>
          </p:cNvPr>
          <p:cNvSpPr>
            <a:spLocks noGrp="1"/>
          </p:cNvSpPr>
          <p:nvPr>
            <p:ph type="body" sz="quarter" idx="19"/>
          </p:nvPr>
        </p:nvSpPr>
        <p:spPr>
          <a:xfrm>
            <a:off x="413149" y="6550025"/>
            <a:ext cx="640080" cy="307975"/>
          </a:xfrm>
        </p:spPr>
        <p:txBody>
          <a:bodyPr/>
          <a:lstStyle/>
          <a:p>
            <a:r>
              <a:rPr lang="en-US"/>
              <a:t>418</a:t>
            </a:r>
          </a:p>
        </p:txBody>
      </p:sp>
    </p:spTree>
    <p:extLst>
      <p:ext uri="{BB962C8B-B14F-4D97-AF65-F5344CB8AC3E}">
        <p14:creationId xmlns:p14="http://schemas.microsoft.com/office/powerpoint/2010/main" val="270307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Model It">
            <a:extLst>
              <a:ext uri="{FF2B5EF4-FFF2-40B4-BE49-F238E27FC236}">
                <a16:creationId xmlns:a16="http://schemas.microsoft.com/office/drawing/2014/main" id="{1A16E357-269D-924F-BD54-CDF4C17B741F}"/>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1D9ABCB6-4DC0-2142-B974-8681D2F6ED3C}"/>
              </a:ext>
            </a:extLst>
          </p:cNvPr>
          <p:cNvSpPr>
            <a:spLocks noGrp="1"/>
          </p:cNvSpPr>
          <p:nvPr>
            <p:ph type="body" sz="quarter" idx="13"/>
          </p:nvPr>
        </p:nvSpPr>
        <p:spPr/>
        <p:txBody>
          <a:bodyPr/>
          <a:lstStyle/>
          <a:p>
            <a:r>
              <a:rPr lang="en-US"/>
              <a:t>Compare class strategies</a:t>
            </a:r>
          </a:p>
        </p:txBody>
      </p:sp>
      <p:sp>
        <p:nvSpPr>
          <p:cNvPr id="10" name="Content Placeholder 9">
            <a:extLst>
              <a:ext uri="{FF2B5EF4-FFF2-40B4-BE49-F238E27FC236}">
                <a16:creationId xmlns:a16="http://schemas.microsoft.com/office/drawing/2014/main" id="{061BF8D3-E7D6-324B-9676-BB687CFBF9D9}"/>
              </a:ext>
            </a:extLst>
          </p:cNvPr>
          <p:cNvSpPr>
            <a:spLocks noGrp="1"/>
          </p:cNvSpPr>
          <p:nvPr>
            <p:ph sz="quarter" idx="10"/>
          </p:nvPr>
        </p:nvSpPr>
        <p:spPr>
          <a:xfrm>
            <a:off x="665496" y="942857"/>
            <a:ext cx="6403897" cy="1637784"/>
          </a:xfrm>
        </p:spPr>
        <p:txBody>
          <a:bodyPr/>
          <a:lstStyle/>
          <a:p>
            <a:pPr>
              <a:spcAft>
                <a:spcPts val="1200"/>
              </a:spcAft>
            </a:pPr>
            <a:r>
              <a:rPr lang="en-US" b="1"/>
              <a:t>You can also use a number line to help   understand the problem.</a:t>
            </a:r>
          </a:p>
          <a:p>
            <a:pPr>
              <a:lnSpc>
                <a:spcPct val="150000"/>
              </a:lnSpc>
              <a:spcAft>
                <a:spcPts val="1200"/>
              </a:spcAft>
            </a:pPr>
            <a:r>
              <a:rPr lang="en-US"/>
              <a:t>The number line below is divided into tenths            with a point at      .</a:t>
            </a:r>
          </a:p>
        </p:txBody>
      </p:sp>
      <p:pic>
        <p:nvPicPr>
          <p:cNvPr id="29" name="Content Placeholder 28" descr="A number line from 0 to 1, with tick marks at each tenth; a point is at 3 tenths.">
            <a:extLst>
              <a:ext uri="{FF2B5EF4-FFF2-40B4-BE49-F238E27FC236}">
                <a16:creationId xmlns:a16="http://schemas.microsoft.com/office/drawing/2014/main" id="{4033E816-3689-BE40-B4C0-6B4AE44D1C87}"/>
              </a:ext>
            </a:extLst>
          </p:cNvPr>
          <p:cNvPicPr>
            <a:picLocks noGrp="1" noChangeAspect="1"/>
          </p:cNvPicPr>
          <p:nvPr>
            <p:ph sz="quarter" idx="15"/>
          </p:nvPr>
        </p:nvPicPr>
        <p:blipFill>
          <a:blip r:embed="rId4"/>
          <a:srcRect/>
          <a:stretch/>
        </p:blipFill>
        <p:spPr>
          <a:xfrm>
            <a:off x="1053229" y="2910651"/>
            <a:ext cx="6172200" cy="804672"/>
          </a:xfrm>
        </p:spPr>
      </p:pic>
      <p:sp>
        <p:nvSpPr>
          <p:cNvPr id="14" name="Content Placeholder 13">
            <a:extLst>
              <a:ext uri="{FF2B5EF4-FFF2-40B4-BE49-F238E27FC236}">
                <a16:creationId xmlns:a16="http://schemas.microsoft.com/office/drawing/2014/main" id="{8540D912-8DB7-B243-B20E-B9C3B182A812}"/>
              </a:ext>
            </a:extLst>
          </p:cNvPr>
          <p:cNvSpPr>
            <a:spLocks noGrp="1"/>
          </p:cNvSpPr>
          <p:nvPr>
            <p:ph sz="quarter" idx="16"/>
          </p:nvPr>
        </p:nvSpPr>
        <p:spPr>
          <a:xfrm>
            <a:off x="665497" y="4121331"/>
            <a:ext cx="6403898" cy="457200"/>
          </a:xfrm>
        </p:spPr>
        <p:txBody>
          <a:bodyPr/>
          <a:lstStyle/>
          <a:p>
            <a:pPr>
              <a:spcAft>
                <a:spcPts val="600"/>
              </a:spcAft>
            </a:pPr>
            <a:r>
              <a:rPr lang="en-US"/>
              <a:t>Start at       and count 4 tenths to the right to </a:t>
            </a:r>
            <a:r>
              <a:rPr lang="en-US" b="1">
                <a:solidFill>
                  <a:srgbClr val="007AC2"/>
                </a:solidFill>
              </a:rPr>
              <a:t>add      </a:t>
            </a:r>
            <a:r>
              <a:rPr lang="en-US"/>
              <a:t>.</a:t>
            </a:r>
          </a:p>
        </p:txBody>
      </p:sp>
      <p:pic>
        <p:nvPicPr>
          <p:cNvPr id="39" name="Content Placeholder 38" descr="A number line from 0 to 1, with tick marks at each tenth, showing adding 4 tenths to 3 tenths. For more information, refer to page 418 in the Student Worktext.">
            <a:extLst>
              <a:ext uri="{FF2B5EF4-FFF2-40B4-BE49-F238E27FC236}">
                <a16:creationId xmlns:a16="http://schemas.microsoft.com/office/drawing/2014/main" id="{0824C13C-5662-6E4F-AA58-A063A05DC884}"/>
              </a:ext>
            </a:extLst>
          </p:cNvPr>
          <p:cNvPicPr>
            <a:picLocks noGrp="1" noChangeAspect="1"/>
          </p:cNvPicPr>
          <p:nvPr>
            <p:ph sz="quarter" idx="17"/>
          </p:nvPr>
        </p:nvPicPr>
        <p:blipFill>
          <a:blip r:embed="rId5"/>
          <a:srcRect/>
          <a:stretch/>
        </p:blipFill>
        <p:spPr>
          <a:xfrm>
            <a:off x="1053229" y="4881648"/>
            <a:ext cx="6163056" cy="1133856"/>
          </a:xfrm>
        </p:spPr>
      </p:pic>
      <p:pic>
        <p:nvPicPr>
          <p:cNvPr id="3" name="Picture 2">
            <a:extLst>
              <a:ext uri="{FF2B5EF4-FFF2-40B4-BE49-F238E27FC236}">
                <a16:creationId xmlns:a16="http://schemas.microsoft.com/office/drawing/2014/main" id="{1561FB3B-3CAF-0643-9AE9-9C7B5561A5F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58625" y="2181867"/>
            <a:ext cx="320040" cy="484632"/>
          </a:xfrm>
          <a:prstGeom prst="rect">
            <a:avLst/>
          </a:prstGeom>
        </p:spPr>
      </p:pic>
      <p:pic>
        <p:nvPicPr>
          <p:cNvPr id="16" name="Picture 15">
            <a:extLst>
              <a:ext uri="{FF2B5EF4-FFF2-40B4-BE49-F238E27FC236}">
                <a16:creationId xmlns:a16="http://schemas.microsoft.com/office/drawing/2014/main" id="{4797B608-D4EA-234A-8AFA-923D1AF9808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6263" y="4059562"/>
            <a:ext cx="320040" cy="484632"/>
          </a:xfrm>
          <a:prstGeom prst="rect">
            <a:avLst/>
          </a:prstGeom>
        </p:spPr>
      </p:pic>
      <p:pic>
        <p:nvPicPr>
          <p:cNvPr id="5" name="Picture 4">
            <a:extLst>
              <a:ext uri="{FF2B5EF4-FFF2-40B4-BE49-F238E27FC236}">
                <a16:creationId xmlns:a16="http://schemas.microsoft.com/office/drawing/2014/main" id="{2F2A51D0-7D7E-D34D-8BD7-AA229AC3262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78569" y="4050916"/>
            <a:ext cx="365760" cy="493776"/>
          </a:xfrm>
          <a:prstGeom prst="rect">
            <a:avLst/>
          </a:prstGeom>
        </p:spPr>
      </p:pic>
      <p:sp>
        <p:nvSpPr>
          <p:cNvPr id="17" name="Text Placeholder 16">
            <a:extLst>
              <a:ext uri="{FF2B5EF4-FFF2-40B4-BE49-F238E27FC236}">
                <a16:creationId xmlns:a16="http://schemas.microsoft.com/office/drawing/2014/main" id="{60922387-BB50-6C45-B959-CF92F8977A63}"/>
              </a:ext>
            </a:extLst>
          </p:cNvPr>
          <p:cNvSpPr>
            <a:spLocks noGrp="1"/>
          </p:cNvSpPr>
          <p:nvPr>
            <p:ph type="body" sz="quarter" idx="19"/>
          </p:nvPr>
        </p:nvSpPr>
        <p:spPr/>
        <p:txBody>
          <a:bodyPr/>
          <a:lstStyle/>
          <a:p>
            <a:r>
              <a:rPr lang="en-US"/>
              <a:t>418</a:t>
            </a:r>
          </a:p>
        </p:txBody>
      </p:sp>
    </p:spTree>
    <p:extLst>
      <p:ext uri="{BB962C8B-B14F-4D97-AF65-F5344CB8AC3E}">
        <p14:creationId xmlns:p14="http://schemas.microsoft.com/office/powerpoint/2010/main" val="1714812943"/>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velop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15E77D-10C0-46D6-80BE-C24706CFF18F}">
  <ds:schemaRefs>
    <ds:schemaRef ds:uri="http://schemas.microsoft.com/sharepoint/v3/contenttype/forms"/>
  </ds:schemaRefs>
</ds:datastoreItem>
</file>

<file path=customXml/itemProps2.xml><?xml version="1.0" encoding="utf-8"?>
<ds:datastoreItem xmlns:ds="http://schemas.openxmlformats.org/officeDocument/2006/customXml" ds:itemID="{953016BF-8E25-4504-BCD6-B46AD12760DD}">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831CA6-C77B-4385-AB0E-ECE5C454CB55}">
  <ds:schemaRefs>
    <ds:schemaRef ds:uri="031d766f-b14e-4c0e-af7a-21ee3738300f"/>
    <ds:schemaRef ds:uri="cc621c4b-eaca-4bd6-8859-1c1ea05972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32</Slides>
  <Notes>25</Notes>
  <HiddenSlides>0</HiddenSlide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Title Slide</vt:lpstr>
      <vt:lpstr>Start Slides</vt:lpstr>
      <vt:lpstr>Develop Slides</vt:lpstr>
      <vt:lpstr>Connect to Culture</vt:lpstr>
      <vt:lpstr>Practice Slides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revision>1</cp:revision>
  <dcterms:created xsi:type="dcterms:W3CDTF">2020-04-30T18:18:26Z</dcterms:created>
  <dcterms:modified xsi:type="dcterms:W3CDTF">2022-08-24T05:06:35Z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