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790" r:id="rId6"/>
    <p:sldMasterId id="2147483829" r:id="rId7"/>
    <p:sldMasterId id="2147483764" r:id="rId8"/>
    <p:sldMasterId id="2147483814" r:id="rId9"/>
    <p:sldMasterId id="2147483832" r:id="rId10"/>
  </p:sldMasterIdLst>
  <p:notesMasterIdLst>
    <p:notesMasterId r:id="rId36"/>
  </p:notesMasterIdLst>
  <p:handoutMasterIdLst>
    <p:handoutMasterId r:id="rId37"/>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337" r:id="rId26"/>
    <p:sldId id="338" r:id="rId27"/>
    <p:sldId id="339" r:id="rId28"/>
    <p:sldId id="340" r:id="rId29"/>
    <p:sldId id="341" r:id="rId30"/>
    <p:sldId id="342" r:id="rId31"/>
    <p:sldId id="343" r:id="rId32"/>
    <p:sldId id="344" r:id="rId33"/>
    <p:sldId id="345" r:id="rId34"/>
    <p:sldId id="34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DD35F-3C13-3842-97AD-9D50CA909B51}">
          <p14:sldIdLst>
            <p14:sldId id="256"/>
            <p14:sldId id="257"/>
            <p14:sldId id="258"/>
            <p14:sldId id="259"/>
            <p14:sldId id="260"/>
            <p14:sldId id="261"/>
            <p14:sldId id="262"/>
            <p14:sldId id="263"/>
            <p14:sldId id="264"/>
            <p14:sldId id="265"/>
            <p14:sldId id="266"/>
            <p14:sldId id="267"/>
            <p14:sldId id="268"/>
            <p14:sldId id="269"/>
            <p14:sldId id="270"/>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664" userDrawn="1">
          <p15:clr>
            <a:srgbClr val="A4A3A4"/>
          </p15:clr>
        </p15:guide>
        <p15:guide id="3" orient="horz" pos="3144" userDrawn="1">
          <p15:clr>
            <a:srgbClr val="A4A3A4"/>
          </p15:clr>
        </p15:guide>
        <p15:guide id="4" orient="horz" pos="3816" userDrawn="1">
          <p15:clr>
            <a:srgbClr val="A4A3A4"/>
          </p15:clr>
        </p15:guide>
        <p15:guide id="5" orient="horz" pos="3960" userDrawn="1">
          <p15:clr>
            <a:srgbClr val="A4A3A4"/>
          </p15:clr>
        </p15:guide>
        <p15:guide id="6" pos="2880">
          <p15:clr>
            <a:srgbClr val="A4A3A4"/>
          </p15:clr>
        </p15:guide>
        <p15:guide id="7" pos="264" userDrawn="1">
          <p15:clr>
            <a:srgbClr val="A4A3A4"/>
          </p15:clr>
        </p15:guide>
        <p15:guide id="8" pos="54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58E"/>
    <a:srgbClr val="E67325"/>
    <a:srgbClr val="388ACA"/>
    <a:srgbClr val="17558E"/>
    <a:srgbClr val="0071BC"/>
    <a:srgbClr val="2A5688"/>
    <a:srgbClr val="5C9F37"/>
    <a:srgbClr val="0071BD"/>
    <a:srgbClr val="E67324"/>
    <a:srgbClr val="3F8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43EC8-D963-9B4E-9BEA-00DEF2447EDF}" v="7" dt="2022-08-24T05:01:29.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os="2664"/>
        <p:guide orient="horz" pos="3144"/>
        <p:guide orient="horz" pos="3816"/>
        <p:guide orient="horz" pos="3960"/>
        <p:guide pos="2880"/>
        <p:guide pos="264"/>
        <p:guide pos="5496"/>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 Xiong" userId="c47461fb-4be0-4fd4-9a8c-1346a407027a" providerId="ADAL" clId="{2D843EC8-D963-9B4E-9BEA-00DEF2447EDF}"/>
    <pc:docChg chg="modMainMaster">
      <pc:chgData name="Chia Xiong" userId="c47461fb-4be0-4fd4-9a8c-1346a407027a" providerId="ADAL" clId="{2D843EC8-D963-9B4E-9BEA-00DEF2447EDF}" dt="2022-08-24T05:01:29.106" v="6" actId="14100"/>
      <pc:docMkLst>
        <pc:docMk/>
      </pc:docMkLst>
      <pc:sldMasterChg chg="modSldLayout">
        <pc:chgData name="Chia Xiong" userId="c47461fb-4be0-4fd4-9a8c-1346a407027a" providerId="ADAL" clId="{2D843EC8-D963-9B4E-9BEA-00DEF2447EDF}" dt="2022-08-24T05:01:29.106" v="6" actId="14100"/>
        <pc:sldMasterMkLst>
          <pc:docMk/>
          <pc:sldMasterMk cId="539651014" sldId="2147483703"/>
        </pc:sldMasterMkLst>
        <pc:sldLayoutChg chg="addSp modSp mod">
          <pc:chgData name="Chia Xiong" userId="c47461fb-4be0-4fd4-9a8c-1346a407027a" providerId="ADAL" clId="{2D843EC8-D963-9B4E-9BEA-00DEF2447EDF}" dt="2022-08-24T05:01:29.106" v="6" actId="14100"/>
          <pc:sldLayoutMkLst>
            <pc:docMk/>
            <pc:sldMasterMk cId="539651014" sldId="2147483703"/>
            <pc:sldLayoutMk cId="3348876503" sldId="2147483746"/>
          </pc:sldLayoutMkLst>
          <pc:spChg chg="add mod">
            <ac:chgData name="Chia Xiong" userId="c47461fb-4be0-4fd4-9a8c-1346a407027a" providerId="ADAL" clId="{2D843EC8-D963-9B4E-9BEA-00DEF2447EDF}" dt="2022-08-24T05:01:19.045" v="0"/>
            <ac:spMkLst>
              <pc:docMk/>
              <pc:sldMasterMk cId="539651014" sldId="2147483703"/>
              <pc:sldLayoutMk cId="3348876503" sldId="2147483746"/>
              <ac:spMk id="2" creationId="{874E58D5-9D21-62CB-5EFB-3F96CE769CAB}"/>
            </ac:spMkLst>
          </pc:spChg>
          <pc:spChg chg="mod">
            <ac:chgData name="Chia Xiong" userId="c47461fb-4be0-4fd4-9a8c-1346a407027a" providerId="ADAL" clId="{2D843EC8-D963-9B4E-9BEA-00DEF2447EDF}" dt="2022-08-24T05:01:29.106" v="6" actId="14100"/>
            <ac:spMkLst>
              <pc:docMk/>
              <pc:sldMasterMk cId="539651014" sldId="2147483703"/>
              <pc:sldLayoutMk cId="3348876503" sldId="2147483746"/>
              <ac:spMk id="10" creationId="{325AA599-54DE-1848-B994-400C6C0B1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8/23/2022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8/23/2022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Explore </a:t>
            </a:r>
            <a:r>
              <a:rPr lang="en-US" sz="1200" kern="1200">
                <a:solidFill>
                  <a:schemeClr val="tx1"/>
                </a:solidFill>
                <a:effectLst/>
                <a:latin typeface="Calibri" panose="020F0502020204030204" pitchFamily="34" charset="0"/>
                <a:ea typeface="+mn-ea"/>
                <a:cs typeface="Calibri" panose="020F0502020204030204" pitchFamily="34" charset="0"/>
              </a:rPr>
              <a:t>the idea that adding and subtracting fractions is like adding and subtracting whole numbers.</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Understand</a:t>
            </a:r>
            <a:r>
              <a:rPr lang="en-US" sz="1200" kern="1200">
                <a:solidFill>
                  <a:schemeClr val="tx1"/>
                </a:solidFill>
                <a:effectLst/>
                <a:latin typeface="Calibri" panose="020F0502020204030204" pitchFamily="34" charset="0"/>
                <a:ea typeface="+mn-ea"/>
                <a:cs typeface="Calibri" panose="020F0502020204030204" pitchFamily="34" charset="0"/>
              </a:rPr>
              <a:t> that adding fractions means joining equal parts of a whole and subtracting fractions means taking away equal parts of a whole.</a:t>
            </a:r>
          </a:p>
          <a:p>
            <a:pPr marL="171450" indent="-171450">
              <a:buFont typeface="Arial" panose="020B0604020202020204" pitchFamily="34" charset="0"/>
              <a:buChar char="•"/>
            </a:pP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Error Alert </a:t>
            </a:r>
            <a:r>
              <a:rPr lang="en-US" sz="1200" kern="120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add instead of subtracting or vice versa.</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add or subtract denominators.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interpret units on the number line incorrectly.</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163941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a:solidFill>
                  <a:schemeClr val="tx1"/>
                </a:solidFill>
                <a:effectLst/>
                <a:latin typeface="Calibri" panose="020F0502020204030204" pitchFamily="34" charset="0"/>
                <a:ea typeface="+mn-ea"/>
                <a:cs typeface="Calibri" panose="020F0502020204030204" pitchFamily="34" charset="0"/>
              </a:rPr>
              <a:t>(Teacher’s Guide page 415)</a:t>
            </a:r>
          </a:p>
          <a:p>
            <a:r>
              <a:rPr lang="en-US" sz="1200" kern="120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adding or subtracting fractions might be useful.</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Archaeologists study human activities and civilizations from the past. They dig or excavate sites of human civilizations and examine the items they find to learn more about how these people lived. During an excavation, an archaeologist divides a site into equal parts. Each part is labeled and carefully examined for items. The exact location of each item is recorded. Say one section of a site is divided into 8 equal-size parts and pottery pieces are found in 1 part and then in 2 other parts of the section. The archaeologist can add 1/8 and 2/8 to determine that 3/8 of the section contain pottery. They can similarly subtract to report that 5/8 of the sections does not contain pottery. Ask students to think of other real-world examples when adding or subtracting fractions might be useful.</a:t>
            </a: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Tree>
    <p:extLst>
      <p:ext uri="{BB962C8B-B14F-4D97-AF65-F5344CB8AC3E}">
        <p14:creationId xmlns:p14="http://schemas.microsoft.com/office/powerpoint/2010/main" val="97282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Ask students to circle </a:t>
            </a:r>
            <a:r>
              <a:rPr lang="en-US" sz="1200" i="1" kern="1200" err="1">
                <a:solidFill>
                  <a:schemeClr val="tx1"/>
                </a:solidFill>
                <a:effectLst/>
                <a:latin typeface="Calibri" panose="020F0502020204030204" pitchFamily="34" charset="0"/>
                <a:ea typeface="+mn-ea"/>
                <a:cs typeface="Calibri" panose="020F0502020204030204" pitchFamily="34" charset="0"/>
              </a:rPr>
              <a:t>frac</a:t>
            </a:r>
            <a:r>
              <a:rPr lang="en-US" sz="1200" kern="1200">
                <a:solidFill>
                  <a:schemeClr val="tx1"/>
                </a:solidFill>
                <a:effectLst/>
                <a:latin typeface="Calibri" panose="020F0502020204030204" pitchFamily="34" charset="0"/>
                <a:ea typeface="+mn-ea"/>
                <a:cs typeface="Calibri" panose="020F0502020204030204" pitchFamily="34" charset="0"/>
              </a:rPr>
              <a:t> in the word </a:t>
            </a:r>
            <a:r>
              <a:rPr lang="en-US" sz="1200" i="1" kern="1200">
                <a:solidFill>
                  <a:schemeClr val="tx1"/>
                </a:solidFill>
                <a:effectLst/>
                <a:latin typeface="Calibri" panose="020F0502020204030204" pitchFamily="34" charset="0"/>
                <a:ea typeface="+mn-ea"/>
                <a:cs typeface="Calibri" panose="020F0502020204030204" pitchFamily="34" charset="0"/>
              </a:rPr>
              <a:t>fraction</a:t>
            </a:r>
            <a:r>
              <a:rPr lang="en-US" sz="1200" kern="1200">
                <a:solidFill>
                  <a:schemeClr val="tx1"/>
                </a:solidFill>
                <a:effectLst/>
                <a:latin typeface="Calibri" panose="020F0502020204030204" pitchFamily="34" charset="0"/>
                <a:ea typeface="+mn-ea"/>
                <a:cs typeface="Calibri" panose="020F0502020204030204" pitchFamily="34" charset="0"/>
              </a:rPr>
              <a:t>. Share with students that </a:t>
            </a:r>
            <a:r>
              <a:rPr lang="en-US" sz="1200" i="1" kern="1200" err="1">
                <a:solidFill>
                  <a:schemeClr val="tx1"/>
                </a:solidFill>
                <a:effectLst/>
                <a:latin typeface="Calibri" panose="020F0502020204030204" pitchFamily="34" charset="0"/>
                <a:ea typeface="+mn-ea"/>
                <a:cs typeface="Calibri" panose="020F0502020204030204" pitchFamily="34" charset="0"/>
              </a:rPr>
              <a:t>frac</a:t>
            </a:r>
            <a:r>
              <a:rPr lang="en-US" sz="1200" kern="1200">
                <a:solidFill>
                  <a:schemeClr val="tx1"/>
                </a:solidFill>
                <a:effectLst/>
                <a:latin typeface="Calibri" panose="020F0502020204030204" pitchFamily="34" charset="0"/>
                <a:ea typeface="+mn-ea"/>
                <a:cs typeface="Calibri" panose="020F0502020204030204" pitchFamily="34" charset="0"/>
              </a:rPr>
              <a:t> is a Latin root that means “break.” Point out that in math, a </a:t>
            </a:r>
            <a:r>
              <a:rPr lang="en-US" sz="1200" i="1" kern="1200">
                <a:solidFill>
                  <a:schemeClr val="tx1"/>
                </a:solidFill>
                <a:effectLst/>
                <a:latin typeface="Calibri" panose="020F0502020204030204" pitchFamily="34" charset="0"/>
                <a:ea typeface="+mn-ea"/>
                <a:cs typeface="Calibri" panose="020F0502020204030204" pitchFamily="34" charset="0"/>
              </a:rPr>
              <a:t>fraction</a:t>
            </a:r>
            <a:r>
              <a:rPr lang="en-US" sz="1200" kern="1200">
                <a:solidFill>
                  <a:schemeClr val="tx1"/>
                </a:solidFill>
                <a:effectLst/>
                <a:latin typeface="Calibri" panose="020F0502020204030204" pitchFamily="34" charset="0"/>
                <a:ea typeface="+mn-ea"/>
                <a:cs typeface="Calibri" panose="020F0502020204030204" pitchFamily="34" charset="0"/>
              </a:rPr>
              <a:t> is a part of a whole. Ask students if they know of other words that have the root word </a:t>
            </a:r>
            <a:r>
              <a:rPr lang="en-US" sz="1200" i="1" kern="1200" err="1">
                <a:solidFill>
                  <a:schemeClr val="tx1"/>
                </a:solidFill>
                <a:effectLst/>
                <a:latin typeface="Calibri" panose="020F0502020204030204" pitchFamily="34" charset="0"/>
                <a:ea typeface="+mn-ea"/>
                <a:cs typeface="Calibri" panose="020F0502020204030204" pitchFamily="34" charset="0"/>
              </a:rPr>
              <a:t>frac</a:t>
            </a:r>
            <a:r>
              <a:rPr lang="en-US" sz="1200" i="1" kern="1200">
                <a:solidFill>
                  <a:schemeClr val="tx1"/>
                </a:solidFill>
                <a:effectLst/>
                <a:latin typeface="Calibri" panose="020F0502020204030204" pitchFamily="34" charset="0"/>
                <a:ea typeface="+mn-ea"/>
                <a:cs typeface="Calibri" panose="020F0502020204030204" pitchFamily="34" charset="0"/>
              </a:rPr>
              <a:t> </a:t>
            </a:r>
            <a:r>
              <a:rPr lang="en-US" sz="1200" i="0" kern="1200">
                <a:solidFill>
                  <a:schemeClr val="tx1"/>
                </a:solidFill>
                <a:effectLst/>
                <a:latin typeface="Calibri" panose="020F0502020204030204" pitchFamily="34" charset="0"/>
                <a:ea typeface="+mn-ea"/>
                <a:cs typeface="Calibri" panose="020F0502020204030204" pitchFamily="34" charset="0"/>
              </a:rPr>
              <a:t>(or </a:t>
            </a:r>
            <a:r>
              <a:rPr lang="en-US" sz="1200" i="1" kern="1200">
                <a:solidFill>
                  <a:schemeClr val="tx1"/>
                </a:solidFill>
                <a:effectLst/>
                <a:latin typeface="Calibri" panose="020F0502020204030204" pitchFamily="34" charset="0"/>
                <a:ea typeface="+mn-ea"/>
                <a:cs typeface="Calibri" panose="020F0502020204030204" pitchFamily="34" charset="0"/>
              </a:rPr>
              <a:t>frag</a:t>
            </a:r>
            <a:r>
              <a:rPr lang="en-US" sz="1200" i="0" kern="1200">
                <a:solidFill>
                  <a:schemeClr val="tx1"/>
                </a:solidFill>
                <a:effectLst/>
                <a:latin typeface="Calibri" panose="020F0502020204030204" pitchFamily="34" charset="0"/>
                <a:ea typeface="+mn-ea"/>
                <a:cs typeface="Calibri" panose="020F0502020204030204" pitchFamily="34" charset="0"/>
              </a:rPr>
              <a:t>)</a:t>
            </a:r>
            <a:r>
              <a:rPr lang="en-US" sz="1200" kern="1200">
                <a:solidFill>
                  <a:schemeClr val="tx1"/>
                </a:solidFill>
                <a:effectLst/>
                <a:latin typeface="Calibri" panose="020F0502020204030204" pitchFamily="34" charset="0"/>
                <a:ea typeface="+mn-ea"/>
                <a:cs typeface="Calibri" panose="020F0502020204030204" pitchFamily="34" charset="0"/>
              </a:rPr>
              <a:t>. Provide examples, such as </a:t>
            </a:r>
            <a:r>
              <a:rPr lang="en-US" sz="1200" i="1" kern="1200">
                <a:solidFill>
                  <a:schemeClr val="tx1"/>
                </a:solidFill>
                <a:effectLst/>
                <a:latin typeface="Calibri" panose="020F0502020204030204" pitchFamily="34" charset="0"/>
                <a:ea typeface="+mn-ea"/>
                <a:cs typeface="Calibri" panose="020F0502020204030204" pitchFamily="34" charset="0"/>
              </a:rPr>
              <a:t>fracture</a:t>
            </a:r>
            <a:r>
              <a:rPr lang="en-US" sz="1200" kern="1200">
                <a:solidFill>
                  <a:schemeClr val="tx1"/>
                </a:solidFill>
                <a:effectLst/>
                <a:latin typeface="Calibri" panose="020F0502020204030204" pitchFamily="34" charset="0"/>
                <a:ea typeface="+mn-ea"/>
                <a:cs typeface="Calibri" panose="020F0502020204030204" pitchFamily="34" charset="0"/>
              </a:rPr>
              <a:t> and </a:t>
            </a:r>
            <a:r>
              <a:rPr lang="en-US" sz="1200" i="1" kern="1200">
                <a:solidFill>
                  <a:schemeClr val="tx1"/>
                </a:solidFill>
                <a:effectLst/>
                <a:latin typeface="Calibri" panose="020F0502020204030204" pitchFamily="34" charset="0"/>
                <a:ea typeface="+mn-ea"/>
                <a:cs typeface="Calibri" panose="020F0502020204030204" pitchFamily="34" charset="0"/>
              </a:rPr>
              <a:t>fragment</a:t>
            </a:r>
            <a:r>
              <a:rPr lang="en-US" sz="1200" kern="1200">
                <a:solidFill>
                  <a:schemeClr val="tx1"/>
                </a:solidFill>
                <a:effectLst/>
                <a:latin typeface="Calibri" panose="020F0502020204030204" pitchFamily="34" charset="0"/>
                <a:ea typeface="+mn-ea"/>
                <a:cs typeface="Calibri" panose="020F0502020204030204" pitchFamily="34" charset="0"/>
              </a:rPr>
              <a:t>.</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If students struggle completing any part of the graphic organizer, have them use manipulatives, such as fraction tiles or fraction bars, to break a whole into parts.</a:t>
            </a: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Tree>
    <p:extLst>
      <p:ext uri="{BB962C8B-B14F-4D97-AF65-F5344CB8AC3E}">
        <p14:creationId xmlns:p14="http://schemas.microsoft.com/office/powerpoint/2010/main" val="113930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Suggest that students use </a:t>
            </a:r>
            <a:r>
              <a:rPr lang="en-US" sz="1200" b="1" kern="1200">
                <a:solidFill>
                  <a:schemeClr val="tx1"/>
                </a:solidFill>
                <a:effectLst/>
                <a:latin typeface="Calibri" panose="020F0502020204030204" pitchFamily="34" charset="0"/>
                <a:ea typeface="+mn-ea"/>
                <a:cs typeface="Calibri" panose="020F0502020204030204" pitchFamily="34" charset="0"/>
              </a:rPr>
              <a:t>Notice and Wonder</a:t>
            </a:r>
            <a:r>
              <a:rPr lang="en-US" sz="1200" kern="1200">
                <a:solidFill>
                  <a:schemeClr val="tx1"/>
                </a:solidFill>
                <a:effectLst/>
                <a:latin typeface="Calibri" panose="020F0502020204030204" pitchFamily="34" charset="0"/>
                <a:ea typeface="+mn-ea"/>
                <a:cs typeface="Calibri" panose="020F0502020204030204" pitchFamily="34" charset="0"/>
              </a:rPr>
              <a:t>, asking themselves the following questions each time:</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What do you notice about the group of stickers?</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What are you wondering that mathematics can answer?</a:t>
            </a:r>
          </a:p>
        </p:txBody>
      </p:sp>
      <p:sp>
        <p:nvSpPr>
          <p:cNvPr id="4" name="Slide Number Placeholder 3"/>
          <p:cNvSpPr>
            <a:spLocks noGrp="1"/>
          </p:cNvSpPr>
          <p:nvPr>
            <p:ph type="sldNum" sz="quarter" idx="5"/>
          </p:nvPr>
        </p:nvSpPr>
        <p:spPr/>
        <p:txBody>
          <a:bodyPr/>
          <a:lstStyle/>
          <a:p>
            <a:fld id="{F8681064-F962-A14C-9936-35D1D2D1163F}" type="slidenum">
              <a:rPr lang="en-US" smtClean="0"/>
              <a:t>14</a:t>
            </a:fld>
            <a:endParaRPr lang="en-US"/>
          </a:p>
        </p:txBody>
      </p:sp>
    </p:spTree>
    <p:extLst>
      <p:ext uri="{BB962C8B-B14F-4D97-AF65-F5344CB8AC3E}">
        <p14:creationId xmlns:p14="http://schemas.microsoft.com/office/powerpoint/2010/main" val="169896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15</a:t>
            </a:fld>
            <a:endParaRPr lang="en-US"/>
          </a:p>
        </p:txBody>
      </p:sp>
    </p:spTree>
    <p:extLst>
      <p:ext uri="{BB962C8B-B14F-4D97-AF65-F5344CB8AC3E}">
        <p14:creationId xmlns:p14="http://schemas.microsoft.com/office/powerpoint/2010/main" val="224717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8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a:t>
            </a:r>
            <a:r>
              <a:rPr lang="en-US" b="1">
                <a:latin typeface="Arial" panose="020B0604020202020204" pitchFamily="34" charset="0"/>
                <a:cs typeface="Arial" panose="020B0604020202020204" pitchFamily="34" charset="0"/>
              </a:rPr>
              <a:t>Repeat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1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Rephrase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05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Reword</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9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Record </a:t>
            </a:r>
            <a:r>
              <a:rPr lang="en-US" sz="1200" kern="1200">
                <a:solidFill>
                  <a:schemeClr val="tx1"/>
                </a:solidFill>
                <a:effectLst/>
                <a:latin typeface="Arial" panose="020B0604020202020204" pitchFamily="34" charset="0"/>
                <a:ea typeface="+mn-ea"/>
                <a:cs typeface="Arial" panose="020B0604020202020204" pitchFamily="34" charset="0"/>
              </a:rPr>
              <a:t>students’ ideas for reference.</a:t>
            </a:r>
            <a:r>
              <a:rPr lang="en-US">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48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START</a:t>
            </a:r>
            <a:r>
              <a:rPr lang="en-US" sz="1200" kern="1200">
                <a:solidFill>
                  <a:schemeClr val="tx1"/>
                </a:solidFill>
                <a:effectLst/>
                <a:latin typeface="Calibri" panose="020F0502020204030204" pitchFamily="34" charset="0"/>
                <a:ea typeface="+mn-ea"/>
                <a:cs typeface="Calibri" panose="020F0502020204030204" pitchFamily="34" charset="0"/>
              </a:rPr>
              <a:t> (Teacher’s Guide page 413)</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WHY? </a:t>
            </a:r>
            <a:r>
              <a:rPr lang="en-US" sz="1200" kern="1200">
                <a:solidFill>
                  <a:schemeClr val="tx1"/>
                </a:solidFill>
                <a:effectLst/>
                <a:latin typeface="Calibri" panose="020F0502020204030204" pitchFamily="34" charset="0"/>
                <a:ea typeface="+mn-ea"/>
                <a:cs typeface="Calibri" panose="020F0502020204030204" pitchFamily="34" charset="0"/>
              </a:rPr>
              <a:t>Support students’ understanding of fractions as a part of a whole.</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Consider providing sentence starters to help students express their thinking:</a:t>
            </a:r>
          </a:p>
          <a:p>
            <a:pPr marL="171450" lvl="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_______ is/are different because _______.</a:t>
            </a:r>
            <a:endParaRPr lang="en-US" sz="1200" kern="1200">
              <a:solidFill>
                <a:schemeClr val="tx1"/>
              </a:solidFill>
              <a:effectLst/>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_______ is/are the same because _______.</a:t>
            </a:r>
          </a:p>
          <a:p>
            <a:pPr marL="171450" lvl="0" indent="-171450">
              <a:buFont typeface="Arial" panose="020B0604020202020204" pitchFamily="34" charset="0"/>
              <a:buChar char="•"/>
            </a:pPr>
            <a:endParaRPr lang="en-US" sz="1200" i="1" kern="1200">
              <a:solidFill>
                <a:schemeClr val="tx1"/>
              </a:solidFill>
              <a:effectLst/>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pP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Possible Solutions</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All represent 1 whole.</a:t>
            </a:r>
          </a:p>
          <a:p>
            <a:r>
              <a:rPr lang="en-US" sz="1200" kern="1200">
                <a:solidFill>
                  <a:schemeClr val="tx1"/>
                </a:solidFill>
                <a:effectLst/>
                <a:latin typeface="Calibri" panose="020F0502020204030204" pitchFamily="34" charset="0"/>
                <a:ea typeface="+mn-ea"/>
                <a:cs typeface="Calibri" panose="020F0502020204030204" pitchFamily="34" charset="0"/>
              </a:rPr>
              <a:t>B is not in fraction form.</a:t>
            </a:r>
          </a:p>
          <a:p>
            <a:r>
              <a:rPr lang="en-US" sz="1200" kern="1200">
                <a:solidFill>
                  <a:schemeClr val="tx1"/>
                </a:solidFill>
                <a:effectLst/>
                <a:latin typeface="Calibri" panose="020F0502020204030204" pitchFamily="34" charset="0"/>
                <a:ea typeface="+mn-ea"/>
                <a:cs typeface="Calibri" panose="020F0502020204030204" pitchFamily="34" charset="0"/>
              </a:rPr>
              <a:t>C is a single fraction that represents 1 whole.</a:t>
            </a:r>
          </a:p>
          <a:p>
            <a:r>
              <a:rPr lang="en-US" sz="1200" kern="1200">
                <a:solidFill>
                  <a:schemeClr val="tx1"/>
                </a:solidFill>
                <a:effectLst/>
                <a:latin typeface="Calibri" panose="020F0502020204030204" pitchFamily="34" charset="0"/>
                <a:ea typeface="+mn-ea"/>
                <a:cs typeface="Calibri" panose="020F0502020204030204" pitchFamily="34" charset="0"/>
              </a:rPr>
              <a:t>A and D are sums that represent 1 whole.</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1175736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2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8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50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Notice and Wonder</a:t>
            </a:r>
          </a:p>
          <a:p>
            <a:r>
              <a:rPr lang="en-US" sz="1200" kern="1200">
                <a:solidFill>
                  <a:schemeClr val="tx1"/>
                </a:solidFill>
                <a:effectLst/>
                <a:latin typeface="Calibri" panose="020F0502020204030204" pitchFamily="34" charset="0"/>
                <a:ea typeface="+mn-ea"/>
                <a:cs typeface="Calibri" panose="020F0502020204030204" pitchFamily="34" charset="0"/>
              </a:rPr>
              <a:t>Have students ask themselves: </a:t>
            </a:r>
            <a:r>
              <a:rPr lang="en-US" sz="1200" i="1" kern="1200">
                <a:solidFill>
                  <a:schemeClr val="tx1"/>
                </a:solidFill>
                <a:effectLst/>
                <a:latin typeface="Calibri" panose="020F0502020204030204" pitchFamily="34" charset="0"/>
                <a:ea typeface="+mn-ea"/>
                <a:cs typeface="Calibri" panose="020F0502020204030204" pitchFamily="34" charset="0"/>
              </a:rPr>
              <a:t>What do you notice? What are you wondering that mathematics can answer? </a:t>
            </a:r>
            <a:r>
              <a:rPr lang="en-US" sz="1200" kern="1200">
                <a:solidFill>
                  <a:schemeClr val="tx1"/>
                </a:solidFill>
                <a:effectLst/>
                <a:latin typeface="Calibri" panose="020F0502020204030204" pitchFamily="34" charset="0"/>
                <a:ea typeface="+mn-ea"/>
                <a:cs typeface="Calibri" panose="020F0502020204030204" pitchFamily="34" charset="0"/>
              </a:rPr>
              <a:t>After reading the problem, return to students’ ideas to see if any of them relate to the problem.</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Tree>
    <p:extLst>
      <p:ext uri="{BB962C8B-B14F-4D97-AF65-F5344CB8AC3E}">
        <p14:creationId xmlns:p14="http://schemas.microsoft.com/office/powerpoint/2010/main" val="341437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5</a:t>
            </a:fld>
            <a:endParaRPr lang="en-US"/>
          </a:p>
        </p:txBody>
      </p:sp>
    </p:spTree>
    <p:extLst>
      <p:ext uri="{BB962C8B-B14F-4D97-AF65-F5344CB8AC3E}">
        <p14:creationId xmlns:p14="http://schemas.microsoft.com/office/powerpoint/2010/main" val="133871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a:solidFill>
                  <a:schemeClr val="tx1"/>
                </a:solidFill>
                <a:effectLst/>
                <a:latin typeface="Calibri" panose="020F0502020204030204" pitchFamily="34" charset="0"/>
                <a:ea typeface="+mn-ea"/>
                <a:cs typeface="Calibri" panose="020F0502020204030204" pitchFamily="34" charset="0"/>
              </a:rPr>
              <a:t>Look for students who are not comfortable with twelfths and who try to use 3 or 4 as the denominator. As students present solutions, be sure to have them specify why they used 12 as the denominator.</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a:solidFill>
                  <a:schemeClr val="tx1"/>
                </a:solidFill>
                <a:effectLst/>
                <a:latin typeface="Calibri" panose="020F0502020204030204" pitchFamily="34" charset="0"/>
                <a:ea typeface="+mn-ea"/>
                <a:cs typeface="Calibri" panose="020F0502020204030204" pitchFamily="34" charset="0"/>
              </a:rPr>
              <a:t>One possible order for whole class discussion:</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physical parts showing twelfths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drawings representing twelfths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number lines marked in twelfths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whole-number equations to find 5 out of 12 cards are left (5/12)</a:t>
            </a:r>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Tree>
    <p:extLst>
      <p:ext uri="{BB962C8B-B14F-4D97-AF65-F5344CB8AC3E}">
        <p14:creationId xmlns:p14="http://schemas.microsoft.com/office/powerpoint/2010/main" val="63675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Call on students to share selected strategies. Prompt students to connect ideas by showing how they are alike and how they are different.</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a:solidFill>
                  <a:schemeClr val="tx1"/>
                </a:solidFill>
                <a:effectLst/>
                <a:latin typeface="Calibri" panose="020F0502020204030204" pitchFamily="34" charset="0"/>
                <a:ea typeface="+mn-ea"/>
                <a:cs typeface="Calibri" panose="020F0502020204030204" pitchFamily="34" charset="0"/>
              </a:rPr>
              <a:t>Compare and Connect</a:t>
            </a:r>
            <a:r>
              <a:rPr lang="en-US" sz="1200" kern="1200">
                <a:solidFill>
                  <a:schemeClr val="tx1"/>
                </a:solidFill>
                <a:effectLst/>
                <a:latin typeface="Calibri" panose="020F0502020204030204" pitchFamily="34" charset="0"/>
                <a:ea typeface="+mn-ea"/>
                <a:cs typeface="Calibri" panose="020F0502020204030204" pitchFamily="34" charset="0"/>
              </a:rPr>
              <a:t> the representations.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 </a:t>
            </a:r>
            <a:r>
              <a:rPr lang="en-US" sz="1200" i="1" kern="1200">
                <a:solidFill>
                  <a:schemeClr val="tx1"/>
                </a:solidFill>
                <a:effectLst/>
                <a:latin typeface="Calibri" panose="020F0502020204030204" pitchFamily="34" charset="0"/>
                <a:ea typeface="+mn-ea"/>
                <a:cs typeface="Calibri" panose="020F0502020204030204" pitchFamily="34" charset="0"/>
              </a:rPr>
              <a:t>How do [student name]’s and [student name]’s models show the whole and the parts?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12 is the denominator of all the fractions. 12/12 shows the whole. The parts are 4/12, 3/12, 7/12, and 5/12.</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Tree>
    <p:extLst>
      <p:ext uri="{BB962C8B-B14F-4D97-AF65-F5344CB8AC3E}">
        <p14:creationId xmlns:p14="http://schemas.microsoft.com/office/powerpoint/2010/main" val="318066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Look for understanding that the whole set of cards is 12 twelfths and that only some of those twelfths, 5/12, are left for Cristobal.</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255413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Point out that sometimes students will encounter a whole that does not look like it is composed of fractional parts. Students may have to imagine the whole being cut into equal parts.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Students should be able to use fraction language to describe the whole fruit pizza in terms of eighths, to discuss taking eighths away from the whole pizza when slices are eaten, and to determine how many eighths are left. Students will spend more time learning about fractions in the Additional Practice.</a:t>
            </a: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196902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Look for understanding of adding or subtracting fractions as joining together or taking away parts referring to the same whole. Student responses should include references to the whole, joining equal parts of the whole to add, and taking away equal parts of the whole to subtract. Some students may use the terms </a:t>
            </a:r>
            <a:r>
              <a:rPr lang="en-US" sz="1200" i="1" kern="1200">
                <a:solidFill>
                  <a:schemeClr val="tx1"/>
                </a:solidFill>
                <a:effectLst/>
                <a:latin typeface="Calibri" panose="020F0502020204030204" pitchFamily="34" charset="0"/>
                <a:ea typeface="+mn-ea"/>
                <a:cs typeface="Calibri" panose="020F0502020204030204" pitchFamily="34" charset="0"/>
              </a:rPr>
              <a:t>numerator </a:t>
            </a:r>
            <a:r>
              <a:rPr lang="en-US" sz="1200" kern="1200">
                <a:solidFill>
                  <a:schemeClr val="tx1"/>
                </a:solidFill>
                <a:effectLst/>
                <a:latin typeface="Calibri" panose="020F0502020204030204" pitchFamily="34" charset="0"/>
                <a:ea typeface="+mn-ea"/>
                <a:cs typeface="Calibri" panose="020F0502020204030204" pitchFamily="34" charset="0"/>
              </a:rPr>
              <a:t>and </a:t>
            </a:r>
            <a:r>
              <a:rPr lang="en-US" sz="1200" i="1" kern="1200">
                <a:solidFill>
                  <a:schemeClr val="tx1"/>
                </a:solidFill>
                <a:effectLst/>
                <a:latin typeface="Calibri" panose="020F0502020204030204" pitchFamily="34" charset="0"/>
                <a:ea typeface="+mn-ea"/>
                <a:cs typeface="Calibri" panose="020F0502020204030204" pitchFamily="34" charset="0"/>
              </a:rPr>
              <a:t>denominator</a:t>
            </a:r>
            <a:r>
              <a:rPr lang="en-US" sz="1200" kern="1200">
                <a:solidFill>
                  <a:schemeClr val="tx1"/>
                </a:solidFill>
                <a:effectLst/>
                <a:latin typeface="Calibri" panose="020F0502020204030204" pitchFamily="34" charset="0"/>
                <a:ea typeface="+mn-ea"/>
                <a:cs typeface="Calibri" panose="020F0502020204030204" pitchFamily="34" charset="0"/>
              </a:rPr>
              <a:t> in their explanations.</a:t>
            </a:r>
          </a:p>
          <a:p>
            <a:endParaRPr lang="en-US" sz="1200" b="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Common Misconception If </a:t>
            </a:r>
            <a:r>
              <a:rPr lang="en-US" sz="1200" kern="1200">
                <a:solidFill>
                  <a:schemeClr val="tx1"/>
                </a:solidFill>
                <a:effectLst/>
                <a:latin typeface="Calibri" panose="020F0502020204030204" pitchFamily="34" charset="0"/>
                <a:ea typeface="+mn-ea"/>
                <a:cs typeface="Calibri" panose="020F0502020204030204" pitchFamily="34" charset="0"/>
              </a:rPr>
              <a:t>students do not reference the whole or are unclear in their explanations that they are adding or subtracting equal parts of the whole, </a:t>
            </a:r>
            <a:r>
              <a:rPr lang="en-US" sz="1200" b="1" kern="1200">
                <a:solidFill>
                  <a:schemeClr val="tx1"/>
                </a:solidFill>
                <a:effectLst/>
                <a:latin typeface="Calibri" panose="020F0502020204030204" pitchFamily="34" charset="0"/>
                <a:ea typeface="+mn-ea"/>
                <a:cs typeface="Calibri" panose="020F0502020204030204" pitchFamily="34" charset="0"/>
              </a:rPr>
              <a:t>then</a:t>
            </a:r>
            <a:r>
              <a:rPr lang="en-US" sz="1200" kern="1200">
                <a:solidFill>
                  <a:schemeClr val="tx1"/>
                </a:solidFill>
                <a:effectLst/>
                <a:latin typeface="Calibri" panose="020F0502020204030204" pitchFamily="34" charset="0"/>
                <a:ea typeface="+mn-ea"/>
                <a:cs typeface="Calibri" panose="020F0502020204030204" pitchFamily="34" charset="0"/>
              </a:rPr>
              <a:t> provide fraction tiles and have students “join” tiles to add and “take away” tiles to subtract. Discuss what students notice about the numerators and denominators.</a:t>
            </a: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Tree>
    <p:extLst>
      <p:ext uri="{BB962C8B-B14F-4D97-AF65-F5344CB8AC3E}">
        <p14:creationId xmlns:p14="http://schemas.microsoft.com/office/powerpoint/2010/main" val="1541173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&lt;SESSION 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6420493"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6" y="6271681"/>
            <a:ext cx="5989330" cy="586317"/>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&lt;LESSON X • 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2" name="TextBox 1">
            <a:extLst>
              <a:ext uri="{FF2B5EF4-FFF2-40B4-BE49-F238E27FC236}">
                <a16:creationId xmlns:a16="http://schemas.microsoft.com/office/drawing/2014/main" id="{874E58D5-9D21-62CB-5EFB-3F96CE769CAB}"/>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a:latin typeface="Arial" panose="020B0604020202020204" pitchFamily="34" charset="0"/>
                <a:cs typeface="Arial" panose="020B0604020202020204" pitchFamily="34" charset="0"/>
              </a:rPr>
              <a:t>© Curriculum Associates, LLC. All rights reserved. </a:t>
            </a:r>
          </a:p>
          <a:p>
            <a:pPr algn="r"/>
            <a:r>
              <a:rPr lang="en-US" sz="70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0137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5290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46157" y="5041900"/>
            <a:ext cx="2738070"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274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2831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y It_Co-Craft Questions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7587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71828E-A55A-A34B-9F67-1E6E0BBA5971}"/>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493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E8DF78-8018-644C-B747-03CFC1F2CAEF}"/>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73375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1F229427-7314-F944-B261-64970DAA9570}"/>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replace text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934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53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562592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74250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0888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pic>
        <p:nvPicPr>
          <p:cNvPr id="2" name="Picture 1">
            <a:extLst>
              <a:ext uri="{FF2B5EF4-FFF2-40B4-BE49-F238E27FC236}">
                <a16:creationId xmlns:a16="http://schemas.microsoft.com/office/drawing/2014/main" id="{638FEEC4-0E90-8344-90FF-0A619FC635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64" y="5866278"/>
            <a:ext cx="707736" cy="571500"/>
          </a:xfrm>
          <a:prstGeom prst="rect">
            <a:avLst/>
          </a:prstGeom>
        </p:spPr>
      </p:pic>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17679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48749"/>
            <a:ext cx="4965700" cy="612934"/>
          </a:xfrm>
          <a:prstGeom prst="roundRect">
            <a:avLst/>
          </a:prstGeom>
          <a:noFill/>
          <a:ln w="34925">
            <a:solidFill>
              <a:srgbClr val="E67325"/>
            </a:solidFill>
          </a:ln>
        </p:spPr>
        <p:txBody>
          <a:bodyPr wrap="square" lIns="365760" tIns="91440" rIns="365760" bIns="91440" anchor="ctr" anchorCtr="0">
            <a:spAutoFit/>
          </a:bodyPr>
          <a:lstStyle>
            <a:lvl1pPr marL="0" indent="0">
              <a:lnSpc>
                <a:spcPct val="100000"/>
              </a:lnSpc>
              <a:buNone/>
              <a:defRPr sz="2400" b="1"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1" name="Text Placeholder 2">
            <a:extLst>
              <a:ext uri="{FF2B5EF4-FFF2-40B4-BE49-F238E27FC236}">
                <a16:creationId xmlns:a16="http://schemas.microsoft.com/office/drawing/2014/main" id="{CC93B085-09D4-C14D-A494-C83D51DA9F9B}"/>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560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Look Back">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5" name="Picture Placeholder 6">
            <a:extLst>
              <a:ext uri="{FF2B5EF4-FFF2-40B4-BE49-F238E27FC236}">
                <a16:creationId xmlns:a16="http://schemas.microsoft.com/office/drawing/2014/main" id="{2F32F83F-B010-A547-BE4C-B5147497CFE3}"/>
              </a:ext>
            </a:extLst>
          </p:cNvPr>
          <p:cNvSpPr>
            <a:spLocks noGrp="1"/>
          </p:cNvSpPr>
          <p:nvPr>
            <p:ph type="pic" sz="quarter" idx="16" hasCustomPrompt="1"/>
          </p:nvPr>
        </p:nvSpPr>
        <p:spPr>
          <a:xfrm>
            <a:off x="667871" y="976623"/>
            <a:ext cx="1475989" cy="357070"/>
          </a:xfrm>
          <a:prstGeom prst="rect">
            <a:avLst/>
          </a:prstGeom>
        </p:spPr>
        <p:txBody>
          <a:bodyPr>
            <a:noAutofit/>
          </a:bodyPr>
          <a:lstStyle>
            <a:lvl1pPr marL="0" indent="0">
              <a:buNone/>
              <a:defRPr sz="2400"/>
            </a:lvl1pPr>
          </a:lstStyle>
          <a:p>
            <a:r>
              <a:rPr lang="en-US"/>
              <a:t>Look Back</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089506A9-CCAC-1C8C-714B-1DA65699BCAF}"/>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4B42E5F0-2CB1-15F6-1B7C-5EF56E51446F}"/>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Look Ahead">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5848599B-5C2E-484F-84B8-48815992ABFE}"/>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2" name="Text Placeholder 8">
            <a:extLst>
              <a:ext uri="{FF2B5EF4-FFF2-40B4-BE49-F238E27FC236}">
                <a16:creationId xmlns:a16="http://schemas.microsoft.com/office/drawing/2014/main" id="{D78D3ADB-04DE-6C49-84E1-F46BF647459B}"/>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15" name="Picture Placeholder 6">
            <a:extLst>
              <a:ext uri="{FF2B5EF4-FFF2-40B4-BE49-F238E27FC236}">
                <a16:creationId xmlns:a16="http://schemas.microsoft.com/office/drawing/2014/main" id="{5360AA84-057F-7A42-9C31-BAD16D72EB06}"/>
              </a:ext>
            </a:extLst>
          </p:cNvPr>
          <p:cNvSpPr>
            <a:spLocks noGrp="1"/>
          </p:cNvSpPr>
          <p:nvPr>
            <p:ph type="pic" sz="quarter" idx="15" hasCustomPrompt="1"/>
          </p:nvPr>
        </p:nvSpPr>
        <p:spPr>
          <a:xfrm>
            <a:off x="187692" y="938463"/>
            <a:ext cx="413887" cy="395230"/>
          </a:xfrm>
          <a:prstGeom prst="rect">
            <a:avLst/>
          </a:prstGeom>
        </p:spPr>
        <p:txBody>
          <a:bodyPr>
            <a:noAutofit/>
          </a:bodyPr>
          <a:lstStyle>
            <a:lvl1pPr marL="0" indent="0">
              <a:buNone/>
              <a:defRPr sz="2400"/>
            </a:lvl1pPr>
          </a:lstStyle>
          <a:p>
            <a:r>
              <a:rPr lang="en-US"/>
              <a:t>2</a:t>
            </a:r>
          </a:p>
        </p:txBody>
      </p:sp>
      <p:sp>
        <p:nvSpPr>
          <p:cNvPr id="16" name="Picture Placeholder 6">
            <a:extLst>
              <a:ext uri="{FF2B5EF4-FFF2-40B4-BE49-F238E27FC236}">
                <a16:creationId xmlns:a16="http://schemas.microsoft.com/office/drawing/2014/main" id="{6FF4C6C6-0F79-0647-8C68-8362D5A2549C}"/>
              </a:ext>
            </a:extLst>
          </p:cNvPr>
          <p:cNvSpPr>
            <a:spLocks noGrp="1"/>
          </p:cNvSpPr>
          <p:nvPr>
            <p:ph type="pic" sz="quarter" idx="16" hasCustomPrompt="1"/>
          </p:nvPr>
        </p:nvSpPr>
        <p:spPr>
          <a:xfrm>
            <a:off x="731489" y="999416"/>
            <a:ext cx="1451404" cy="332250"/>
          </a:xfrm>
          <a:prstGeom prst="rect">
            <a:avLst/>
          </a:prstGeom>
        </p:spPr>
        <p:txBody>
          <a:bodyPr>
            <a:noAutofit/>
          </a:bodyPr>
          <a:lstStyle>
            <a:lvl1pPr marL="0" indent="0">
              <a:buNone/>
              <a:defRPr sz="2000"/>
            </a:lvl1pPr>
          </a:lstStyle>
          <a:p>
            <a:r>
              <a:rPr lang="en-US"/>
              <a:t>Look Ahead</a:t>
            </a:r>
          </a:p>
        </p:txBody>
      </p:sp>
      <p:sp>
        <p:nvSpPr>
          <p:cNvPr id="10" name="Content Placeholder 3">
            <a:extLst>
              <a:ext uri="{FF2B5EF4-FFF2-40B4-BE49-F238E27FC236}">
                <a16:creationId xmlns:a16="http://schemas.microsoft.com/office/drawing/2014/main" id="{0D83F6E9-CBFA-274D-8187-F7A4493C5926}"/>
              </a:ext>
            </a:extLst>
          </p:cNvPr>
          <p:cNvSpPr>
            <a:spLocks noGrp="1"/>
          </p:cNvSpPr>
          <p:nvPr>
            <p:ph sz="quarter" idx="10" hasCustomPrompt="1"/>
          </p:nvPr>
        </p:nvSpPr>
        <p:spPr>
          <a:xfrm>
            <a:off x="665497" y="1389896"/>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7DBDF86D-FB26-DC49-3AF2-DED9CD08FE55}"/>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Content Placeholder 3">
            <a:extLst>
              <a:ext uri="{FF2B5EF4-FFF2-40B4-BE49-F238E27FC236}">
                <a16:creationId xmlns:a16="http://schemas.microsoft.com/office/drawing/2014/main" id="{BB034C60-8C5F-2295-3715-E669C6E3C559}"/>
              </a:ext>
            </a:extLst>
          </p:cNvPr>
          <p:cNvSpPr>
            <a:spLocks noGrp="1"/>
          </p:cNvSpPr>
          <p:nvPr>
            <p:ph sz="quarter" idx="18" hasCustomPrompt="1"/>
          </p:nvPr>
        </p:nvSpPr>
        <p:spPr>
          <a:xfrm>
            <a:off x="665497" y="2995542"/>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DE37AAAF-94F8-5F41-7E28-0A417808C2BA}"/>
              </a:ext>
            </a:extLst>
          </p:cNvPr>
          <p:cNvSpPr>
            <a:spLocks noGrp="1"/>
          </p:cNvSpPr>
          <p:nvPr>
            <p:ph sz="quarter" idx="19" hasCustomPrompt="1"/>
          </p:nvPr>
        </p:nvSpPr>
        <p:spPr>
          <a:xfrm>
            <a:off x="6496314" y="2995542"/>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Content Placeholder 3">
            <a:extLst>
              <a:ext uri="{FF2B5EF4-FFF2-40B4-BE49-F238E27FC236}">
                <a16:creationId xmlns:a16="http://schemas.microsoft.com/office/drawing/2014/main" id="{1325F995-823C-23F0-34B4-435B352213C8}"/>
              </a:ext>
            </a:extLst>
          </p:cNvPr>
          <p:cNvSpPr>
            <a:spLocks noGrp="1"/>
          </p:cNvSpPr>
          <p:nvPr>
            <p:ph sz="quarter" idx="20" hasCustomPrompt="1"/>
          </p:nvPr>
        </p:nvSpPr>
        <p:spPr>
          <a:xfrm>
            <a:off x="665497" y="4682778"/>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9F07BD0C-171E-BC67-B59E-534E49AA42CA}"/>
              </a:ext>
            </a:extLst>
          </p:cNvPr>
          <p:cNvSpPr>
            <a:spLocks noGrp="1"/>
          </p:cNvSpPr>
          <p:nvPr>
            <p:ph sz="quarter" idx="21" hasCustomPrompt="1"/>
          </p:nvPr>
        </p:nvSpPr>
        <p:spPr>
          <a:xfrm>
            <a:off x="6496314" y="4682778"/>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21" name="Text Placeholder 3">
            <a:extLst>
              <a:ext uri="{FF2B5EF4-FFF2-40B4-BE49-F238E27FC236}">
                <a16:creationId xmlns:a16="http://schemas.microsoft.com/office/drawing/2014/main" id="{DD34D360-A70F-7C99-A422-B909FB44B5C1}"/>
              </a:ext>
            </a:extLst>
          </p:cNvPr>
          <p:cNvSpPr>
            <a:spLocks noGrp="1"/>
          </p:cNvSpPr>
          <p:nvPr>
            <p:ph type="body" sz="quarter" idx="22"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1526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3</a:t>
            </a:r>
          </a:p>
        </p:txBody>
      </p:sp>
      <p:sp>
        <p:nvSpPr>
          <p:cNvPr id="9" name="Picture Placeholder 6">
            <a:extLst>
              <a:ext uri="{FF2B5EF4-FFF2-40B4-BE49-F238E27FC236}">
                <a16:creationId xmlns:a16="http://schemas.microsoft.com/office/drawing/2014/main" id="{61F105AA-BBD9-E542-9D23-1CD14AF96CE5}"/>
              </a:ext>
            </a:extLst>
          </p:cNvPr>
          <p:cNvSpPr>
            <a:spLocks noGrp="1"/>
          </p:cNvSpPr>
          <p:nvPr>
            <p:ph type="pic" sz="quarter" idx="16" hasCustomPrompt="1"/>
          </p:nvPr>
        </p:nvSpPr>
        <p:spPr>
          <a:xfrm>
            <a:off x="731489" y="999415"/>
            <a:ext cx="927100" cy="355599"/>
          </a:xfrm>
          <a:prstGeom prst="rect">
            <a:avLst/>
          </a:prstGeom>
        </p:spPr>
        <p:txBody>
          <a:bodyPr>
            <a:noAutofit/>
          </a:bodyPr>
          <a:lstStyle>
            <a:lvl1pPr marL="0" indent="0">
              <a:buNone/>
              <a:defRPr sz="2000"/>
            </a:lvl1pPr>
          </a:lstStyle>
          <a:p>
            <a:r>
              <a:rPr lang="en-US"/>
              <a:t>Reflect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7" name="Content Placeholder 3">
            <a:extLst>
              <a:ext uri="{FF2B5EF4-FFF2-40B4-BE49-F238E27FC236}">
                <a16:creationId xmlns:a16="http://schemas.microsoft.com/office/drawing/2014/main" id="{BB57EAF3-B3B8-D2C9-509B-0178F593D2D9}"/>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2513516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ocabulary_Concept 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9F0253-AFA4-2B46-9F46-6983D5F90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51" y="826515"/>
            <a:ext cx="7489009" cy="5705026"/>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13" name="Picture Placeholder 6">
            <a:extLst>
              <a:ext uri="{FF2B5EF4-FFF2-40B4-BE49-F238E27FC236}">
                <a16:creationId xmlns:a16="http://schemas.microsoft.com/office/drawing/2014/main" id="{A233EB2C-8C88-854F-93C1-CBDC2F6EDA67}"/>
              </a:ext>
            </a:extLst>
          </p:cNvPr>
          <p:cNvSpPr>
            <a:spLocks noGrp="1"/>
          </p:cNvSpPr>
          <p:nvPr>
            <p:ph type="pic" sz="quarter" idx="16" hasCustomPrompt="1"/>
          </p:nvPr>
        </p:nvSpPr>
        <p:spPr>
          <a:xfrm>
            <a:off x="1085113" y="1771298"/>
            <a:ext cx="744334" cy="28435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Examples</a:t>
            </a:r>
          </a:p>
          <a:p>
            <a:endParaRPr lang="en-US"/>
          </a:p>
        </p:txBody>
      </p:sp>
      <p:sp>
        <p:nvSpPr>
          <p:cNvPr id="21" name="Picture Placeholder 6">
            <a:extLst>
              <a:ext uri="{FF2B5EF4-FFF2-40B4-BE49-F238E27FC236}">
                <a16:creationId xmlns:a16="http://schemas.microsoft.com/office/drawing/2014/main" id="{3FFE508D-B91E-BA4F-971B-8FE454E06332}"/>
              </a:ext>
            </a:extLst>
          </p:cNvPr>
          <p:cNvSpPr>
            <a:spLocks noGrp="1"/>
          </p:cNvSpPr>
          <p:nvPr>
            <p:ph type="pic" sz="quarter" idx="22" hasCustomPrompt="1"/>
          </p:nvPr>
        </p:nvSpPr>
        <p:spPr>
          <a:xfrm>
            <a:off x="3508441" y="979150"/>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7C23D9D-86C0-2942-850E-9621EAC181DB}"/>
              </a:ext>
            </a:extLst>
          </p:cNvPr>
          <p:cNvSpPr>
            <a:spLocks noGrp="1"/>
          </p:cNvSpPr>
          <p:nvPr>
            <p:ph type="pic" sz="quarter" idx="25" hasCustomPrompt="1"/>
          </p:nvPr>
        </p:nvSpPr>
        <p:spPr>
          <a:xfrm>
            <a:off x="5983627" y="1771296"/>
            <a:ext cx="744334" cy="284352"/>
          </a:xfrm>
        </p:spPr>
        <p:txBody>
          <a:bodyPr>
            <a:noAutofit/>
          </a:bodyPr>
          <a:lstStyle>
            <a:lvl1pPr marL="0" indent="0">
              <a:buNone/>
              <a:defRPr sz="1100"/>
            </a:lvl1pPr>
          </a:lstStyle>
          <a:p>
            <a:r>
              <a:rPr lang="en-US"/>
              <a:t>Examples</a:t>
            </a:r>
          </a:p>
        </p:txBody>
      </p:sp>
      <p:sp>
        <p:nvSpPr>
          <p:cNvPr id="25" name="Picture Placeholder 6">
            <a:extLst>
              <a:ext uri="{FF2B5EF4-FFF2-40B4-BE49-F238E27FC236}">
                <a16:creationId xmlns:a16="http://schemas.microsoft.com/office/drawing/2014/main" id="{B5FA84FB-C1F3-0F41-8A12-A90EFC34194C}"/>
              </a:ext>
            </a:extLst>
          </p:cNvPr>
          <p:cNvSpPr>
            <a:spLocks noGrp="1"/>
          </p:cNvSpPr>
          <p:nvPr>
            <p:ph type="pic" sz="quarter" idx="26" hasCustomPrompt="1"/>
          </p:nvPr>
        </p:nvSpPr>
        <p:spPr>
          <a:xfrm>
            <a:off x="5983627" y="3899812"/>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119D3415-AFC0-044C-880D-272F45123A20}"/>
              </a:ext>
            </a:extLst>
          </p:cNvPr>
          <p:cNvSpPr>
            <a:spLocks noGrp="1"/>
          </p:cNvSpPr>
          <p:nvPr>
            <p:ph type="pic" sz="quarter" idx="24" hasCustomPrompt="1"/>
          </p:nvPr>
        </p:nvSpPr>
        <p:spPr>
          <a:xfrm>
            <a:off x="3508441" y="4700569"/>
            <a:ext cx="744334" cy="284352"/>
          </a:xfrm>
        </p:spPr>
        <p:txBody>
          <a:bodyPr>
            <a:noAutofit/>
          </a:bodyPr>
          <a:lstStyle>
            <a:lvl1pPr marL="0" indent="0">
              <a:buNone/>
              <a:defRPr sz="1100"/>
            </a:lvl1pPr>
          </a:lstStyle>
          <a:p>
            <a:r>
              <a:rPr lang="en-US"/>
              <a:t>Examples</a:t>
            </a:r>
          </a:p>
        </p:txBody>
      </p:sp>
      <p:sp>
        <p:nvSpPr>
          <p:cNvPr id="22" name="Picture Placeholder 6">
            <a:extLst>
              <a:ext uri="{FF2B5EF4-FFF2-40B4-BE49-F238E27FC236}">
                <a16:creationId xmlns:a16="http://schemas.microsoft.com/office/drawing/2014/main" id="{94048AAD-2F68-AD44-BDB4-5C16CEB936AF}"/>
              </a:ext>
            </a:extLst>
          </p:cNvPr>
          <p:cNvSpPr>
            <a:spLocks noGrp="1"/>
          </p:cNvSpPr>
          <p:nvPr>
            <p:ph type="pic" sz="quarter" idx="23" hasCustomPrompt="1"/>
          </p:nvPr>
        </p:nvSpPr>
        <p:spPr>
          <a:xfrm>
            <a:off x="1085113" y="388976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78072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017379" cy="284352"/>
          </a:xfrm>
        </p:spPr>
        <p:txBody>
          <a:bodyPr>
            <a:noAutofit/>
          </a:bodyPr>
          <a:lstStyle>
            <a:lvl1pPr marL="0" indent="0">
              <a:buNone/>
              <a:defRPr sz="1100"/>
            </a:lvl1pPr>
          </a:lstStyle>
          <a:p>
            <a:r>
              <a:rPr lang="en-US"/>
              <a:t>My Definition</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041286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cabulary_Frayer Model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524006" cy="284352"/>
          </a:xfrm>
        </p:spPr>
        <p:txBody>
          <a:bodyPr>
            <a:noAutofit/>
          </a:bodyPr>
          <a:lstStyle>
            <a:lvl1pPr marL="0" indent="0">
              <a:buNone/>
              <a:defRPr sz="1100"/>
            </a:lvl1pPr>
          </a:lstStyle>
          <a:p>
            <a:r>
              <a:rPr lang="en-US"/>
              <a:t>In My Own Words</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828819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2E311-4F1F-634C-82ED-F449AE5504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085" y="780827"/>
            <a:ext cx="7339829" cy="572337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10651" y="3475605"/>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29517" y="909897"/>
            <a:ext cx="1017379" cy="284352"/>
          </a:xfrm>
        </p:spPr>
        <p:txBody>
          <a:bodyPr>
            <a:noAutofit/>
          </a:bodyPr>
          <a:lstStyle>
            <a:lvl1pPr marL="0" indent="0">
              <a:buNone/>
              <a:defRPr sz="1100"/>
            </a:lvl1pPr>
          </a:lstStyle>
          <a:p>
            <a:r>
              <a:rPr lang="en-US"/>
              <a:t>What Is It?</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261787" y="909897"/>
            <a:ext cx="1847127" cy="284352"/>
          </a:xfrm>
        </p:spPr>
        <p:txBody>
          <a:bodyPr>
            <a:noAutofit/>
          </a:bodyPr>
          <a:lstStyle>
            <a:lvl1pPr marL="0" indent="0">
              <a:buNone/>
              <a:defRPr sz="1100"/>
            </a:lvl1pPr>
          </a:lstStyle>
          <a:p>
            <a:r>
              <a:rPr lang="en-US"/>
              <a:t>What I Know About It</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020635" y="4248633"/>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DA6E17AF-CE27-AB49-9778-1682A56679B7}"/>
              </a:ext>
            </a:extLst>
          </p:cNvPr>
          <p:cNvSpPr>
            <a:spLocks noGrp="1"/>
          </p:cNvSpPr>
          <p:nvPr>
            <p:ph type="pic" sz="quarter" idx="26" hasCustomPrompt="1"/>
          </p:nvPr>
        </p:nvSpPr>
        <p:spPr>
          <a:xfrm>
            <a:off x="3481668" y="4248633"/>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4981FBA-F74C-F64E-934B-5A2CC9EA5869}"/>
              </a:ext>
            </a:extLst>
          </p:cNvPr>
          <p:cNvSpPr>
            <a:spLocks noGrp="1"/>
          </p:cNvSpPr>
          <p:nvPr>
            <p:ph type="pic" sz="quarter" idx="27" hasCustomPrompt="1"/>
          </p:nvPr>
        </p:nvSpPr>
        <p:spPr>
          <a:xfrm>
            <a:off x="5923058" y="424863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497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858280" y="1891742"/>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2687699" y="1877441"/>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731343" y="1891742"/>
            <a:ext cx="757065" cy="327710"/>
          </a:xfrm>
        </p:spPr>
        <p:txBody>
          <a:bodyPr>
            <a:noAutofit/>
          </a:bodyPr>
          <a:lstStyle>
            <a:lvl1pPr marL="0" indent="0">
              <a:buNone/>
              <a:defRPr sz="1200"/>
            </a:lvl1pPr>
          </a:lstStyle>
          <a:p>
            <a:r>
              <a:rPr lang="en-US"/>
              <a:t>Example</a:t>
            </a:r>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370291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457739" y="115463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448341" y="1132089"/>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992667" y="1126035"/>
            <a:ext cx="852620" cy="327710"/>
          </a:xfrm>
        </p:spPr>
        <p:txBody>
          <a:bodyPr>
            <a:noAutofit/>
          </a:bodyPr>
          <a:lstStyle>
            <a:lvl1pPr marL="0" indent="0">
              <a:buNone/>
              <a:defRPr sz="1400"/>
            </a:lvl1pPr>
          </a:lstStyle>
          <a:p>
            <a:r>
              <a:rPr lang="en-US"/>
              <a:t>Example</a:t>
            </a:r>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886495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374553" y="1109369"/>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560797" y="1088108"/>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141317" y="108076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6380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972406" y="108020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4231978" y="1080207"/>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381680" y="1051605"/>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4916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890322" y="1051370"/>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741331" y="1073736"/>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253677" y="108020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8326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cabulary_Practice Problem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2</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366828"/>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cabulary_Practice Problem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3</a:t>
            </a:r>
          </a:p>
        </p:txBody>
      </p:sp>
      <p:sp>
        <p:nvSpPr>
          <p:cNvPr id="11" name="Text Placeholder 2">
            <a:extLst>
              <a:ext uri="{FF2B5EF4-FFF2-40B4-BE49-F238E27FC236}">
                <a16:creationId xmlns:a16="http://schemas.microsoft.com/office/drawing/2014/main" id="{592BFF39-EE89-DA44-A8EB-7506E89FA554}"/>
              </a:ext>
            </a:extLst>
          </p:cNvPr>
          <p:cNvSpPr>
            <a:spLocks noGrp="1"/>
          </p:cNvSpPr>
          <p:nvPr>
            <p:ph type="body" sz="quarter" idx="10" hasCustomPrompt="1"/>
          </p:nvPr>
        </p:nvSpPr>
        <p:spPr>
          <a:xfrm>
            <a:off x="745657" y="938462"/>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2" name="Content Placeholder 8">
            <a:extLst>
              <a:ext uri="{FF2B5EF4-FFF2-40B4-BE49-F238E27FC236}">
                <a16:creationId xmlns:a16="http://schemas.microsoft.com/office/drawing/2014/main" id="{E782B375-7A82-94B4-E18B-D313B1066331}"/>
              </a:ext>
            </a:extLst>
          </p:cNvPr>
          <p:cNvSpPr>
            <a:spLocks noGrp="1"/>
          </p:cNvSpPr>
          <p:nvPr>
            <p:ph sz="quarter" idx="16" hasCustomPrompt="1"/>
          </p:nvPr>
        </p:nvSpPr>
        <p:spPr>
          <a:xfrm>
            <a:off x="745657" y="218791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7383EBC8-AE3E-2203-784C-D78DA12003BC}"/>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ocabulary_Practice Problem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4</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320529"/>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5DC8756B-B2E7-873A-0475-720E50492A6A}"/>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9F20B84-37D1-EE91-00DE-A1A7D365A407}"/>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10010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73315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 id="2147483831" r:id="rId2"/>
    <p:sldLayoutId id="21474838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0" y="0"/>
            <a:ext cx="9144000" cy="844686"/>
          </a:xfrm>
          <a:prstGeom prst="rect">
            <a:avLst/>
          </a:prstGeom>
        </p:spPr>
      </p:pic>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795" r:id="rId1"/>
    <p:sldLayoutId id="2147483835" r:id="rId2"/>
    <p:sldLayoutId id="2147483805" r:id="rId3"/>
    <p:sldLayoutId id="2147483836" r:id="rId4"/>
    <p:sldLayoutId id="2147483804" r:id="rId5"/>
    <p:sldLayoutId id="2147483808" r:id="rId6"/>
    <p:sldLayoutId id="2147483809" r:id="rId7"/>
    <p:sldLayoutId id="2147483806" r:id="rId8"/>
    <p:sldLayoutId id="2147483837" r:id="rId9"/>
    <p:sldLayoutId id="2147483807" r:id="rId10"/>
    <p:sldLayoutId id="2147483810" r:id="rId11"/>
    <p:sldLayoutId id="2147483797" r:id="rId12"/>
    <p:sldLayoutId id="2147483812" r:id="rId13"/>
    <p:sldLayoutId id="2147483799" r:id="rId14"/>
    <p:sldLayoutId id="2147483801" r:id="rId15"/>
    <p:sldLayoutId id="21474838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8/23/2022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838" r:id="rId3"/>
    <p:sldLayoutId id="2147483781" r:id="rId4"/>
    <p:sldLayoutId id="2147483786" r:id="rId5"/>
    <p:sldLayoutId id="2147483783" r:id="rId6"/>
    <p:sldLayoutId id="2147483784" r:id="rId7"/>
    <p:sldLayoutId id="2147483785" r:id="rId8"/>
    <p:sldLayoutId id="2147483787" r:id="rId9"/>
    <p:sldLayoutId id="2147483788" r:id="rId10"/>
    <p:sldLayoutId id="2147483789" r:id="rId11"/>
    <p:sldLayoutId id="21474838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3165400064"/>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78330-6A64-7C15-7B17-1EEC122B4AB1}"/>
              </a:ext>
            </a:extLst>
          </p:cNvPr>
          <p:cNvSpPr>
            <a:spLocks noGrp="1"/>
          </p:cNvSpPr>
          <p:nvPr>
            <p:ph type="body" sz="quarter" idx="10"/>
          </p:nvPr>
        </p:nvSpPr>
        <p:spPr/>
        <p:txBody>
          <a:bodyPr/>
          <a:lstStyle/>
          <a:p>
            <a:r>
              <a:rPr lang="en-US"/>
              <a:t>SESSION 1</a:t>
            </a:r>
          </a:p>
        </p:txBody>
      </p:sp>
      <p:sp>
        <p:nvSpPr>
          <p:cNvPr id="3" name="Text Placeholder 2">
            <a:extLst>
              <a:ext uri="{FF2B5EF4-FFF2-40B4-BE49-F238E27FC236}">
                <a16:creationId xmlns:a16="http://schemas.microsoft.com/office/drawing/2014/main" id="{FB4B742B-60C8-B52E-A981-49901E50FF0E}"/>
              </a:ext>
            </a:extLst>
          </p:cNvPr>
          <p:cNvSpPr>
            <a:spLocks noGrp="1"/>
          </p:cNvSpPr>
          <p:nvPr>
            <p:ph type="body" sz="quarter" idx="17"/>
          </p:nvPr>
        </p:nvSpPr>
        <p:spPr/>
        <p:txBody>
          <a:bodyPr/>
          <a:lstStyle/>
          <a:p>
            <a:r>
              <a:rPr lang="en-US"/>
              <a:t>Explore</a:t>
            </a:r>
          </a:p>
        </p:txBody>
      </p:sp>
      <p:sp>
        <p:nvSpPr>
          <p:cNvPr id="4" name="Text Placeholder 3">
            <a:extLst>
              <a:ext uri="{FF2B5EF4-FFF2-40B4-BE49-F238E27FC236}">
                <a16:creationId xmlns:a16="http://schemas.microsoft.com/office/drawing/2014/main" id="{D484CD8E-20BF-8B88-0B56-03C7CCA0C86C}"/>
              </a:ext>
            </a:extLst>
          </p:cNvPr>
          <p:cNvSpPr>
            <a:spLocks noGrp="1"/>
          </p:cNvSpPr>
          <p:nvPr>
            <p:ph type="body" sz="quarter" idx="11"/>
          </p:nvPr>
        </p:nvSpPr>
        <p:spPr/>
        <p:txBody>
          <a:bodyPr/>
          <a:lstStyle/>
          <a:p>
            <a:r>
              <a:rPr lang="en-US"/>
              <a:t>Adding and Subtracting Fractions</a:t>
            </a:r>
          </a:p>
        </p:txBody>
      </p:sp>
      <p:sp>
        <p:nvSpPr>
          <p:cNvPr id="5" name="Text Placeholder 4">
            <a:extLst>
              <a:ext uri="{FF2B5EF4-FFF2-40B4-BE49-F238E27FC236}">
                <a16:creationId xmlns:a16="http://schemas.microsoft.com/office/drawing/2014/main" id="{B047A058-BD2F-3506-6069-D2555149A129}"/>
              </a:ext>
            </a:extLst>
          </p:cNvPr>
          <p:cNvSpPr>
            <a:spLocks noGrp="1"/>
          </p:cNvSpPr>
          <p:nvPr>
            <p:ph type="body" sz="quarter" idx="16"/>
          </p:nvPr>
        </p:nvSpPr>
        <p:spPr>
          <a:xfrm>
            <a:off x="912849" y="3342185"/>
            <a:ext cx="6420493" cy="1200329"/>
          </a:xfrm>
        </p:spPr>
        <p:txBody>
          <a:bodyPr/>
          <a:lstStyle/>
          <a:p>
            <a:r>
              <a:rPr lang="en-US" b="1"/>
              <a:t>Learning Targets</a:t>
            </a:r>
          </a:p>
          <a:p>
            <a:pPr marL="285750" indent="-285750">
              <a:buFont typeface="Arial" panose="020B0604020202020204" pitchFamily="34" charset="0"/>
              <a:buChar char="•"/>
            </a:pPr>
            <a:r>
              <a:rPr lang="en-US"/>
              <a:t>Add fractions with the same denominator.</a:t>
            </a:r>
          </a:p>
          <a:p>
            <a:pPr marL="285750" indent="-285750">
              <a:buFont typeface="Arial" panose="020B0604020202020204" pitchFamily="34" charset="0"/>
              <a:buChar char="•"/>
            </a:pPr>
            <a:r>
              <a:rPr lang="en-US"/>
              <a:t>Subtract fractions with the same denominator.</a:t>
            </a:r>
          </a:p>
          <a:p>
            <a:pPr marL="285750" indent="-285750">
              <a:buFont typeface="Arial" panose="020B0604020202020204" pitchFamily="34" charset="0"/>
              <a:buChar char="•"/>
            </a:pPr>
            <a:r>
              <a:rPr lang="en-US"/>
              <a:t>Write a fraction as a sum in more than one way.</a:t>
            </a:r>
            <a:endParaRPr lang="en-US" b="1"/>
          </a:p>
        </p:txBody>
      </p:sp>
      <p:sp>
        <p:nvSpPr>
          <p:cNvPr id="6" name="Text Placeholder 5">
            <a:extLst>
              <a:ext uri="{FF2B5EF4-FFF2-40B4-BE49-F238E27FC236}">
                <a16:creationId xmlns:a16="http://schemas.microsoft.com/office/drawing/2014/main" id="{857887A5-4FD3-CB82-3A1B-2A3713DEF5EC}"/>
              </a:ext>
            </a:extLst>
          </p:cNvPr>
          <p:cNvSpPr>
            <a:spLocks noGrp="1"/>
          </p:cNvSpPr>
          <p:nvPr>
            <p:ph type="body" sz="quarter" idx="15"/>
          </p:nvPr>
        </p:nvSpPr>
        <p:spPr/>
        <p:txBody>
          <a:bodyPr/>
          <a:lstStyle/>
          <a:p>
            <a:r>
              <a:rPr lang="en-US"/>
              <a:t>LESSON 20 • Add and Subtract Fractions</a:t>
            </a:r>
          </a:p>
        </p:txBody>
      </p:sp>
    </p:spTree>
    <p:extLst>
      <p:ext uri="{BB962C8B-B14F-4D97-AF65-F5344CB8AC3E}">
        <p14:creationId xmlns:p14="http://schemas.microsoft.com/office/powerpoint/2010/main" val="315052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4C4A09F3-7325-1540-B248-599CD985122F}"/>
              </a:ext>
            </a:extLst>
          </p:cNvPr>
          <p:cNvSpPr>
            <a:spLocks noGrp="1"/>
          </p:cNvSpPr>
          <p:nvPr>
            <p:ph type="body" sz="quarter" idx="12"/>
          </p:nvPr>
        </p:nvSpPr>
        <p:spPr/>
        <p:txBody>
          <a:bodyPr/>
          <a:lstStyle/>
          <a:p>
            <a:r>
              <a:rPr lang="en-US"/>
              <a:t>Close: Exit Ticket</a:t>
            </a:r>
          </a:p>
        </p:txBody>
      </p:sp>
      <p:pic>
        <p:nvPicPr>
          <p:cNvPr id="37" name="Picture Placeholder 36" descr="three">
            <a:extLst>
              <a:ext uri="{FF2B5EF4-FFF2-40B4-BE49-F238E27FC236}">
                <a16:creationId xmlns:a16="http://schemas.microsoft.com/office/drawing/2014/main" id="{1358FF7F-CA0D-FA49-BC39-8C5BF2EE3E3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39" name="Picture Placeholder 38" descr="Reflect">
            <a:extLst>
              <a:ext uri="{FF2B5EF4-FFF2-40B4-BE49-F238E27FC236}">
                <a16:creationId xmlns:a16="http://schemas.microsoft.com/office/drawing/2014/main" id="{E7F0E6BE-1C1B-F449-A1EA-0211D86D696B}"/>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31" name="Content Placeholder 30">
            <a:extLst>
              <a:ext uri="{FF2B5EF4-FFF2-40B4-BE49-F238E27FC236}">
                <a16:creationId xmlns:a16="http://schemas.microsoft.com/office/drawing/2014/main" id="{CE38C019-CB9E-CD48-BEA9-AFC8C2828674}"/>
              </a:ext>
            </a:extLst>
          </p:cNvPr>
          <p:cNvSpPr>
            <a:spLocks noGrp="1"/>
          </p:cNvSpPr>
          <p:nvPr>
            <p:ph sz="quarter" idx="10"/>
          </p:nvPr>
        </p:nvSpPr>
        <p:spPr/>
        <p:txBody>
          <a:bodyPr/>
          <a:lstStyle/>
          <a:p>
            <a:r>
              <a:rPr lang="en-US"/>
              <a:t>How does knowing about equal parts help you add and subtract fractions?</a:t>
            </a:r>
          </a:p>
        </p:txBody>
      </p:sp>
      <p:sp>
        <p:nvSpPr>
          <p:cNvPr id="35" name="Text Placeholder 34">
            <a:extLst>
              <a:ext uri="{FF2B5EF4-FFF2-40B4-BE49-F238E27FC236}">
                <a16:creationId xmlns:a16="http://schemas.microsoft.com/office/drawing/2014/main" id="{EB53D2DC-0AE8-3148-850E-780C71E82AB3}"/>
              </a:ext>
            </a:extLst>
          </p:cNvPr>
          <p:cNvSpPr>
            <a:spLocks noGrp="1"/>
          </p:cNvSpPr>
          <p:nvPr>
            <p:ph type="body" sz="quarter" idx="17"/>
          </p:nvPr>
        </p:nvSpPr>
        <p:spPr/>
        <p:txBody>
          <a:bodyPr/>
          <a:lstStyle/>
          <a:p>
            <a:r>
              <a:rPr lang="en-US"/>
              <a:t>414</a:t>
            </a:r>
          </a:p>
        </p:txBody>
      </p:sp>
    </p:spTree>
    <p:extLst>
      <p:ext uri="{BB962C8B-B14F-4D97-AF65-F5344CB8AC3E}">
        <p14:creationId xmlns:p14="http://schemas.microsoft.com/office/powerpoint/2010/main" val="63359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19EDF5A-8879-C745-BD13-2664716FE5F9}"/>
              </a:ext>
            </a:extLst>
          </p:cNvPr>
          <p:cNvSpPr>
            <a:spLocks noGrp="1"/>
          </p:cNvSpPr>
          <p:nvPr>
            <p:ph type="body" sz="quarter" idx="12"/>
          </p:nvPr>
        </p:nvSpPr>
        <p:spPr>
          <a:xfrm>
            <a:off x="192504" y="81107"/>
            <a:ext cx="5670238" cy="699720"/>
          </a:xfrm>
        </p:spPr>
        <p:txBody>
          <a:bodyPr/>
          <a:lstStyle/>
          <a:p>
            <a:r>
              <a:rPr lang="en-US"/>
              <a:t>Real-World Connection</a:t>
            </a:r>
          </a:p>
        </p:txBody>
      </p:sp>
      <p:sp>
        <p:nvSpPr>
          <p:cNvPr id="7" name="Content Placeholder 6">
            <a:extLst>
              <a:ext uri="{FF2B5EF4-FFF2-40B4-BE49-F238E27FC236}">
                <a16:creationId xmlns:a16="http://schemas.microsoft.com/office/drawing/2014/main" id="{B5A73AFC-CFA6-9F42-8E46-EBCEBD32C1D5}"/>
              </a:ext>
            </a:extLst>
          </p:cNvPr>
          <p:cNvSpPr>
            <a:spLocks noGrp="1"/>
          </p:cNvSpPr>
          <p:nvPr>
            <p:ph sz="quarter" idx="10"/>
          </p:nvPr>
        </p:nvSpPr>
        <p:spPr/>
        <p:txBody>
          <a:bodyPr/>
          <a:lstStyle/>
          <a:p>
            <a:r>
              <a:rPr lang="en-US"/>
              <a:t>Archaeologists study human activities and civilizations from the past. They dig or excavate sites of human civilizations and examine the items they find to learn more about how these people lived.</a:t>
            </a:r>
          </a:p>
          <a:p>
            <a:endParaRPr lang="en-US"/>
          </a:p>
          <a:p>
            <a:r>
              <a:rPr lang="en-US"/>
              <a:t>When might it be useful to add or subtract fractions?</a:t>
            </a:r>
          </a:p>
        </p:txBody>
      </p:sp>
      <p:pic>
        <p:nvPicPr>
          <p:cNvPr id="10" name="Picture 9">
            <a:extLst>
              <a:ext uri="{FF2B5EF4-FFF2-40B4-BE49-F238E27FC236}">
                <a16:creationId xmlns:a16="http://schemas.microsoft.com/office/drawing/2014/main" id="{195E47AC-904D-804A-A42A-9F920F0FEAC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4814" y="1189063"/>
            <a:ext cx="3340086" cy="5041865"/>
          </a:xfrm>
          <a:prstGeom prst="rect">
            <a:avLst/>
          </a:prstGeom>
        </p:spPr>
      </p:pic>
    </p:spTree>
    <p:extLst>
      <p:ext uri="{BB962C8B-B14F-4D97-AF65-F5344CB8AC3E}">
        <p14:creationId xmlns:p14="http://schemas.microsoft.com/office/powerpoint/2010/main" val="113173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435BD3-3085-134D-ABA0-F3A2EF5F484A}"/>
              </a:ext>
            </a:extLst>
          </p:cNvPr>
          <p:cNvSpPr>
            <a:spLocks noGrp="1"/>
          </p:cNvSpPr>
          <p:nvPr>
            <p:ph type="body" sz="quarter" idx="12"/>
          </p:nvPr>
        </p:nvSpPr>
        <p:spPr/>
        <p:txBody>
          <a:bodyPr/>
          <a:lstStyle/>
          <a:p>
            <a:r>
              <a:rPr lang="en-US"/>
              <a:t>Vocabulary</a:t>
            </a:r>
          </a:p>
        </p:txBody>
      </p:sp>
      <p:pic>
        <p:nvPicPr>
          <p:cNvPr id="14" name="Picture Placeholder 13" descr="one">
            <a:extLst>
              <a:ext uri="{FF2B5EF4-FFF2-40B4-BE49-F238E27FC236}">
                <a16:creationId xmlns:a16="http://schemas.microsoft.com/office/drawing/2014/main" id="{1B95475C-16C1-F34F-A84D-FF4CE44972F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2134" b="2134"/>
          <a:stretch>
            <a:fillRect/>
          </a:stretch>
        </p:blipFill>
        <p:spPr/>
      </p:pic>
      <p:sp>
        <p:nvSpPr>
          <p:cNvPr id="5" name="Text Placeholder 4">
            <a:extLst>
              <a:ext uri="{FF2B5EF4-FFF2-40B4-BE49-F238E27FC236}">
                <a16:creationId xmlns:a16="http://schemas.microsoft.com/office/drawing/2014/main" id="{E3BFFBEA-4731-D54C-8CDA-90CAC7F2FD6D}"/>
              </a:ext>
            </a:extLst>
          </p:cNvPr>
          <p:cNvSpPr>
            <a:spLocks noGrp="1"/>
          </p:cNvSpPr>
          <p:nvPr>
            <p:ph type="body" sz="quarter" idx="13"/>
          </p:nvPr>
        </p:nvSpPr>
        <p:spPr>
          <a:xfrm>
            <a:off x="3666047" y="3475605"/>
            <a:ext cx="1722695" cy="339505"/>
          </a:xfrm>
        </p:spPr>
        <p:txBody>
          <a:bodyPr/>
          <a:lstStyle/>
          <a:p>
            <a:pPr algn="ctr"/>
            <a:r>
              <a:rPr lang="en-US"/>
              <a:t>fraction</a:t>
            </a:r>
          </a:p>
        </p:txBody>
      </p:sp>
      <p:pic>
        <p:nvPicPr>
          <p:cNvPr id="18" name="Picture Placeholder 15" descr="What Is It">
            <a:extLst>
              <a:ext uri="{FF2B5EF4-FFF2-40B4-BE49-F238E27FC236}">
                <a16:creationId xmlns:a16="http://schemas.microsoft.com/office/drawing/2014/main" id="{41965991-1847-044C-B386-8A13DFF23AC5}"/>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p:pic>
      <p:pic>
        <p:nvPicPr>
          <p:cNvPr id="22" name="Picture Placeholder 19" descr="What I Know About It">
            <a:extLst>
              <a:ext uri="{FF2B5EF4-FFF2-40B4-BE49-F238E27FC236}">
                <a16:creationId xmlns:a16="http://schemas.microsoft.com/office/drawing/2014/main" id="{743468E7-C901-7D4D-ADDF-CBF1CE4ED932}"/>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pic>
        <p:nvPicPr>
          <p:cNvPr id="24" name="Picture Placeholder 23" descr="Examples">
            <a:extLst>
              <a:ext uri="{FF2B5EF4-FFF2-40B4-BE49-F238E27FC236}">
                <a16:creationId xmlns:a16="http://schemas.microsoft.com/office/drawing/2014/main" id="{C7F41FCD-FD81-8F46-9857-99AFE134D6F3}"/>
              </a:ext>
            </a:extLst>
          </p:cNvPr>
          <p:cNvPicPr>
            <a:picLocks noGrp="1" noChangeAspect="1"/>
          </p:cNvPicPr>
          <p:nvPr>
            <p:ph type="pic" sz="quarter" idx="22"/>
          </p:nvPr>
        </p:nvPicPr>
        <p:blipFill>
          <a:blip r:embed="rId6" cstate="screen">
            <a:extLst>
              <a:ext uri="{28A0092B-C50C-407E-A947-70E740481C1C}">
                <a14:useLocalDpi xmlns:a14="http://schemas.microsoft.com/office/drawing/2010/main"/>
              </a:ext>
            </a:extLst>
          </a:blip>
          <a:srcRect/>
          <a:stretch>
            <a:fillRect/>
          </a:stretch>
        </p:blipFill>
        <p:spPr/>
      </p:pic>
      <p:pic>
        <p:nvPicPr>
          <p:cNvPr id="26" name="Picture Placeholder 25" descr="Examples">
            <a:extLst>
              <a:ext uri="{FF2B5EF4-FFF2-40B4-BE49-F238E27FC236}">
                <a16:creationId xmlns:a16="http://schemas.microsoft.com/office/drawing/2014/main" id="{4D2E5371-0650-B74B-92ED-9723667BE33D}"/>
              </a:ext>
            </a:extLst>
          </p:cNvPr>
          <p:cNvPicPr>
            <a:picLocks noGrp="1" noChangeAspect="1"/>
          </p:cNvPicPr>
          <p:nvPr>
            <p:ph type="pic" sz="quarter" idx="26"/>
          </p:nvPr>
        </p:nvPicPr>
        <p:blipFill>
          <a:blip r:embed="rId6" cstate="screen">
            <a:extLst>
              <a:ext uri="{28A0092B-C50C-407E-A947-70E740481C1C}">
                <a14:useLocalDpi xmlns:a14="http://schemas.microsoft.com/office/drawing/2010/main"/>
              </a:ext>
            </a:extLst>
          </a:blip>
          <a:srcRect/>
          <a:stretch>
            <a:fillRect/>
          </a:stretch>
        </p:blipFill>
        <p:spPr/>
      </p:pic>
      <p:pic>
        <p:nvPicPr>
          <p:cNvPr id="28" name="Picture Placeholder 27" descr="Examples">
            <a:extLst>
              <a:ext uri="{FF2B5EF4-FFF2-40B4-BE49-F238E27FC236}">
                <a16:creationId xmlns:a16="http://schemas.microsoft.com/office/drawing/2014/main" id="{A0E2883D-E9AF-BB42-B574-0C27404E14F8}"/>
              </a:ext>
            </a:extLst>
          </p:cNvPr>
          <p:cNvPicPr>
            <a:picLocks noGrp="1" noChangeAspect="1"/>
          </p:cNvPicPr>
          <p:nvPr>
            <p:ph type="pic" sz="quarter" idx="27"/>
          </p:nvPr>
        </p:nvPicPr>
        <p:blipFill>
          <a:blip r:embed="rId6"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A0B9781F-1FDA-A846-B8D6-969727F7979B}"/>
              </a:ext>
            </a:extLst>
          </p:cNvPr>
          <p:cNvSpPr>
            <a:spLocks noGrp="1"/>
          </p:cNvSpPr>
          <p:nvPr>
            <p:ph type="body" sz="quarter" idx="16"/>
          </p:nvPr>
        </p:nvSpPr>
        <p:spPr/>
        <p:txBody>
          <a:bodyPr/>
          <a:lstStyle/>
          <a:p>
            <a:r>
              <a:rPr lang="en-US"/>
              <a:t>415</a:t>
            </a:r>
          </a:p>
        </p:txBody>
      </p:sp>
    </p:spTree>
    <p:extLst>
      <p:ext uri="{BB962C8B-B14F-4D97-AF65-F5344CB8AC3E}">
        <p14:creationId xmlns:p14="http://schemas.microsoft.com/office/powerpoint/2010/main" val="206794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DCC3C8-4DE3-974F-86E4-712BE2465A24}"/>
              </a:ext>
            </a:extLst>
          </p:cNvPr>
          <p:cNvSpPr>
            <a:spLocks noGrp="1"/>
          </p:cNvSpPr>
          <p:nvPr>
            <p:ph type="body" sz="quarter" idx="12"/>
          </p:nvPr>
        </p:nvSpPr>
        <p:spPr/>
        <p:txBody>
          <a:bodyPr/>
          <a:lstStyle/>
          <a:p>
            <a:r>
              <a:rPr lang="en-US"/>
              <a:t>Practice</a:t>
            </a:r>
          </a:p>
        </p:txBody>
      </p:sp>
      <p:pic>
        <p:nvPicPr>
          <p:cNvPr id="17" name="Picture Placeholder 16" descr="two">
            <a:extLst>
              <a:ext uri="{FF2B5EF4-FFF2-40B4-BE49-F238E27FC236}">
                <a16:creationId xmlns:a16="http://schemas.microsoft.com/office/drawing/2014/main" id="{660B0F1D-1AE6-8A45-B84B-C9E75808D7F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11" name="Content Placeholder 10">
            <a:extLst>
              <a:ext uri="{FF2B5EF4-FFF2-40B4-BE49-F238E27FC236}">
                <a16:creationId xmlns:a16="http://schemas.microsoft.com/office/drawing/2014/main" id="{0F96CAF0-CCF9-874D-8DD9-F2209F6EB29B}"/>
              </a:ext>
            </a:extLst>
          </p:cNvPr>
          <p:cNvSpPr>
            <a:spLocks noGrp="1"/>
          </p:cNvSpPr>
          <p:nvPr>
            <p:ph sz="quarter" idx="10"/>
          </p:nvPr>
        </p:nvSpPr>
        <p:spPr/>
        <p:txBody>
          <a:bodyPr/>
          <a:lstStyle/>
          <a:p>
            <a:r>
              <a:rPr lang="en-US"/>
              <a:t>Does the model below show eighths? </a:t>
            </a:r>
          </a:p>
          <a:p>
            <a:r>
              <a:rPr lang="en-US"/>
              <a:t>Why or why not?</a:t>
            </a:r>
          </a:p>
        </p:txBody>
      </p:sp>
      <p:pic>
        <p:nvPicPr>
          <p:cNvPr id="19" name="Content Placeholder 18" descr="A rectangle divided into 8 segments of unequal size, each labeled one eighth.">
            <a:extLst>
              <a:ext uri="{FF2B5EF4-FFF2-40B4-BE49-F238E27FC236}">
                <a16:creationId xmlns:a16="http://schemas.microsoft.com/office/drawing/2014/main" id="{83DF0710-F121-DA45-B299-7D16175CB4B0}"/>
              </a:ext>
            </a:extLst>
          </p:cNvPr>
          <p:cNvPicPr>
            <a:picLocks noGrp="1" noChangeAspect="1"/>
          </p:cNvPicPr>
          <p:nvPr>
            <p:ph sz="quarter" idx="16"/>
          </p:nvPr>
        </p:nvPicPr>
        <p:blipFill>
          <a:blip r:embed="rId3" cstate="screen">
            <a:extLst>
              <a:ext uri="{28A0092B-C50C-407E-A947-70E740481C1C}">
                <a14:useLocalDpi xmlns:a14="http://schemas.microsoft.com/office/drawing/2010/main"/>
              </a:ext>
            </a:extLst>
          </a:blip>
          <a:stretch>
            <a:fillRect/>
          </a:stretch>
        </p:blipFill>
        <p:spPr>
          <a:xfrm>
            <a:off x="733189" y="1810815"/>
            <a:ext cx="7132320" cy="704088"/>
          </a:xfrm>
        </p:spPr>
      </p:pic>
      <p:sp>
        <p:nvSpPr>
          <p:cNvPr id="15" name="Text Placeholder 14">
            <a:extLst>
              <a:ext uri="{FF2B5EF4-FFF2-40B4-BE49-F238E27FC236}">
                <a16:creationId xmlns:a16="http://schemas.microsoft.com/office/drawing/2014/main" id="{0884B1AE-C37A-C244-B4A7-FF5366567975}"/>
              </a:ext>
            </a:extLst>
          </p:cNvPr>
          <p:cNvSpPr>
            <a:spLocks noGrp="1"/>
          </p:cNvSpPr>
          <p:nvPr>
            <p:ph type="body" sz="quarter" idx="17"/>
          </p:nvPr>
        </p:nvSpPr>
        <p:spPr/>
        <p:txBody>
          <a:bodyPr/>
          <a:lstStyle/>
          <a:p>
            <a:r>
              <a:rPr lang="en-US"/>
              <a:t>415</a:t>
            </a:r>
          </a:p>
        </p:txBody>
      </p:sp>
    </p:spTree>
    <p:extLst>
      <p:ext uri="{BB962C8B-B14F-4D97-AF65-F5344CB8AC3E}">
        <p14:creationId xmlns:p14="http://schemas.microsoft.com/office/powerpoint/2010/main" val="63939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5718FA-9D0B-FF45-A172-D3B6E1285A8C}"/>
              </a:ext>
            </a:extLst>
          </p:cNvPr>
          <p:cNvSpPr>
            <a:spLocks noGrp="1"/>
          </p:cNvSpPr>
          <p:nvPr>
            <p:ph type="body" sz="quarter" idx="12"/>
          </p:nvPr>
        </p:nvSpPr>
        <p:spPr/>
        <p:txBody>
          <a:bodyPr/>
          <a:lstStyle/>
          <a:p>
            <a:r>
              <a:rPr lang="en-US"/>
              <a:t>Practice</a:t>
            </a:r>
          </a:p>
        </p:txBody>
      </p:sp>
      <p:pic>
        <p:nvPicPr>
          <p:cNvPr id="13" name="Picture Placeholder 12" descr="three">
            <a:extLst>
              <a:ext uri="{FF2B5EF4-FFF2-40B4-BE49-F238E27FC236}">
                <a16:creationId xmlns:a16="http://schemas.microsoft.com/office/drawing/2014/main" id="{F9E058B0-A9B8-AA4D-9D05-4EE8816C425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0D86344-60C4-E940-80B8-15EF1BF05555}"/>
              </a:ext>
            </a:extLst>
          </p:cNvPr>
          <p:cNvSpPr>
            <a:spLocks noGrp="1"/>
          </p:cNvSpPr>
          <p:nvPr>
            <p:ph type="body" sz="quarter" idx="10"/>
          </p:nvPr>
        </p:nvSpPr>
        <p:spPr/>
        <p:txBody>
          <a:bodyPr/>
          <a:lstStyle/>
          <a:p>
            <a:pPr>
              <a:spcAft>
                <a:spcPts val="600"/>
              </a:spcAft>
            </a:pPr>
            <a:r>
              <a:rPr lang="en-US" b="0">
                <a:solidFill>
                  <a:schemeClr val="tx1"/>
                </a:solidFill>
              </a:rPr>
              <a:t>Solve the problem. Show your work.</a:t>
            </a:r>
          </a:p>
          <a:p>
            <a:pPr>
              <a:spcAft>
                <a:spcPts val="1200"/>
              </a:spcAft>
            </a:pPr>
            <a:r>
              <a:rPr lang="en-US" err="1"/>
              <a:t>Senalda</a:t>
            </a:r>
            <a:r>
              <a:rPr lang="en-US"/>
              <a:t>, Agustin, and Davis share a set of 10 animal stickers. </a:t>
            </a:r>
            <a:r>
              <a:rPr lang="en-US" err="1"/>
              <a:t>Senalda</a:t>
            </a:r>
            <a:r>
              <a:rPr lang="en-US"/>
              <a:t> gets 2 stickers, Agustin gets 4 stickers, and Davis gets the rest of the stickers. What fraction of the stickers does Davis get?</a:t>
            </a:r>
          </a:p>
        </p:txBody>
      </p:sp>
      <p:pic>
        <p:nvPicPr>
          <p:cNvPr id="17" name="Content Placeholder 14" descr="An animal sticker of a turtle.">
            <a:extLst>
              <a:ext uri="{FF2B5EF4-FFF2-40B4-BE49-F238E27FC236}">
                <a16:creationId xmlns:a16="http://schemas.microsoft.com/office/drawing/2014/main" id="{D9BDE553-2B94-6A4A-B1F8-E82BEE801603}"/>
              </a:ext>
            </a:extLst>
          </p:cNvPr>
          <p:cNvPicPr>
            <a:picLocks noChangeAspect="1"/>
          </p:cNvPicPr>
          <p:nvPr/>
        </p:nvPicPr>
        <p:blipFill>
          <a:blip r:embed="rId4"/>
          <a:srcRect/>
          <a:stretch/>
        </p:blipFill>
        <p:spPr>
          <a:xfrm>
            <a:off x="870189" y="3152808"/>
            <a:ext cx="1465118" cy="1427711"/>
          </a:xfrm>
          <a:prstGeom prst="rect">
            <a:avLst/>
          </a:prstGeom>
        </p:spPr>
      </p:pic>
      <p:pic>
        <p:nvPicPr>
          <p:cNvPr id="12" name="Content Placeholder 14" descr="An animal sticker of a dolphin.">
            <a:extLst>
              <a:ext uri="{FF2B5EF4-FFF2-40B4-BE49-F238E27FC236}">
                <a16:creationId xmlns:a16="http://schemas.microsoft.com/office/drawing/2014/main" id="{8D9D5740-91F6-6E48-B99B-6C04CDB8B11A}"/>
              </a:ext>
            </a:extLst>
          </p:cNvPr>
          <p:cNvPicPr>
            <a:picLocks noChangeAspect="1"/>
          </p:cNvPicPr>
          <p:nvPr/>
        </p:nvPicPr>
        <p:blipFill>
          <a:blip r:embed="rId5"/>
          <a:srcRect/>
          <a:stretch/>
        </p:blipFill>
        <p:spPr>
          <a:xfrm>
            <a:off x="2352039" y="3169166"/>
            <a:ext cx="1496291" cy="1427711"/>
          </a:xfrm>
          <a:prstGeom prst="rect">
            <a:avLst/>
          </a:prstGeom>
        </p:spPr>
      </p:pic>
      <p:pic>
        <p:nvPicPr>
          <p:cNvPr id="14" name="Content Placeholder 14" descr="An animal sticker of a red fox.">
            <a:extLst>
              <a:ext uri="{FF2B5EF4-FFF2-40B4-BE49-F238E27FC236}">
                <a16:creationId xmlns:a16="http://schemas.microsoft.com/office/drawing/2014/main" id="{C3E1A42A-6C8F-F344-BFFA-C5F94233B8DA}"/>
              </a:ext>
            </a:extLst>
          </p:cNvPr>
          <p:cNvPicPr>
            <a:picLocks noChangeAspect="1"/>
          </p:cNvPicPr>
          <p:nvPr/>
        </p:nvPicPr>
        <p:blipFill>
          <a:blip r:embed="rId6"/>
          <a:srcRect/>
          <a:stretch/>
        </p:blipFill>
        <p:spPr>
          <a:xfrm>
            <a:off x="3865062" y="3161923"/>
            <a:ext cx="1465118" cy="1409480"/>
          </a:xfrm>
          <a:prstGeom prst="rect">
            <a:avLst/>
          </a:prstGeom>
        </p:spPr>
      </p:pic>
      <p:pic>
        <p:nvPicPr>
          <p:cNvPr id="15" name="Content Placeholder 14" descr="An animal sticker of a pelican.">
            <a:extLst>
              <a:ext uri="{FF2B5EF4-FFF2-40B4-BE49-F238E27FC236}">
                <a16:creationId xmlns:a16="http://schemas.microsoft.com/office/drawing/2014/main" id="{339876E3-5F5A-F94A-906F-D096A91C09AD}"/>
              </a:ext>
            </a:extLst>
          </p:cNvPr>
          <p:cNvPicPr>
            <a:picLocks noChangeAspect="1"/>
          </p:cNvPicPr>
          <p:nvPr/>
        </p:nvPicPr>
        <p:blipFill>
          <a:blip r:embed="rId7"/>
          <a:srcRect/>
          <a:stretch/>
        </p:blipFill>
        <p:spPr>
          <a:xfrm>
            <a:off x="5346912" y="3168248"/>
            <a:ext cx="1465118" cy="1396828"/>
          </a:xfrm>
          <a:prstGeom prst="rect">
            <a:avLst/>
          </a:prstGeom>
        </p:spPr>
      </p:pic>
      <p:pic>
        <p:nvPicPr>
          <p:cNvPr id="18" name="Content Placeholder 14" descr="An animal sticker of a key deer.">
            <a:extLst>
              <a:ext uri="{FF2B5EF4-FFF2-40B4-BE49-F238E27FC236}">
                <a16:creationId xmlns:a16="http://schemas.microsoft.com/office/drawing/2014/main" id="{3CFA53A9-EACA-0849-A903-646E57D62618}"/>
              </a:ext>
            </a:extLst>
          </p:cNvPr>
          <p:cNvPicPr>
            <a:picLocks noChangeAspect="1"/>
          </p:cNvPicPr>
          <p:nvPr/>
        </p:nvPicPr>
        <p:blipFill>
          <a:blip r:embed="rId8"/>
          <a:srcRect/>
          <a:stretch/>
        </p:blipFill>
        <p:spPr>
          <a:xfrm>
            <a:off x="6828764" y="3169900"/>
            <a:ext cx="1459158" cy="1427711"/>
          </a:xfrm>
          <a:prstGeom prst="rect">
            <a:avLst/>
          </a:prstGeom>
        </p:spPr>
      </p:pic>
      <p:pic>
        <p:nvPicPr>
          <p:cNvPr id="20" name="Content Placeholder 14" descr="An animal sticker of a Purple Gallinule bird.">
            <a:extLst>
              <a:ext uri="{FF2B5EF4-FFF2-40B4-BE49-F238E27FC236}">
                <a16:creationId xmlns:a16="http://schemas.microsoft.com/office/drawing/2014/main" id="{B4C8DA20-E4C7-4448-8236-056C7DAC8FE4}"/>
              </a:ext>
            </a:extLst>
          </p:cNvPr>
          <p:cNvPicPr>
            <a:picLocks noChangeAspect="1"/>
          </p:cNvPicPr>
          <p:nvPr/>
        </p:nvPicPr>
        <p:blipFill>
          <a:blip r:embed="rId9"/>
          <a:srcRect/>
          <a:stretch/>
        </p:blipFill>
        <p:spPr>
          <a:xfrm>
            <a:off x="873170" y="4650821"/>
            <a:ext cx="1459158" cy="1422372"/>
          </a:xfrm>
          <a:prstGeom prst="rect">
            <a:avLst/>
          </a:prstGeom>
        </p:spPr>
      </p:pic>
      <p:pic>
        <p:nvPicPr>
          <p:cNvPr id="21" name="Content Placeholder 14" descr="An animal sticker of a Florida panther.">
            <a:extLst>
              <a:ext uri="{FF2B5EF4-FFF2-40B4-BE49-F238E27FC236}">
                <a16:creationId xmlns:a16="http://schemas.microsoft.com/office/drawing/2014/main" id="{CFFF67F2-14EE-F74F-9BF8-8439EA325B53}"/>
              </a:ext>
            </a:extLst>
          </p:cNvPr>
          <p:cNvPicPr>
            <a:picLocks noChangeAspect="1"/>
          </p:cNvPicPr>
          <p:nvPr/>
        </p:nvPicPr>
        <p:blipFill>
          <a:blip r:embed="rId10"/>
          <a:srcRect/>
          <a:stretch/>
        </p:blipFill>
        <p:spPr>
          <a:xfrm>
            <a:off x="2369335" y="4657161"/>
            <a:ext cx="1459158" cy="1409695"/>
          </a:xfrm>
          <a:prstGeom prst="rect">
            <a:avLst/>
          </a:prstGeom>
        </p:spPr>
      </p:pic>
      <p:pic>
        <p:nvPicPr>
          <p:cNvPr id="22" name="Content Placeholder 14" descr="An animal sticker of two egrets.">
            <a:extLst>
              <a:ext uri="{FF2B5EF4-FFF2-40B4-BE49-F238E27FC236}">
                <a16:creationId xmlns:a16="http://schemas.microsoft.com/office/drawing/2014/main" id="{66DF19C5-8615-A649-AD98-6D62C460D47C}"/>
              </a:ext>
            </a:extLst>
          </p:cNvPr>
          <p:cNvPicPr>
            <a:picLocks noChangeAspect="1"/>
          </p:cNvPicPr>
          <p:nvPr/>
        </p:nvPicPr>
        <p:blipFill>
          <a:blip r:embed="rId11"/>
          <a:srcRect/>
          <a:stretch/>
        </p:blipFill>
        <p:spPr>
          <a:xfrm>
            <a:off x="3865500" y="4648153"/>
            <a:ext cx="1439913" cy="1427711"/>
          </a:xfrm>
          <a:prstGeom prst="rect">
            <a:avLst/>
          </a:prstGeom>
        </p:spPr>
      </p:pic>
      <p:pic>
        <p:nvPicPr>
          <p:cNvPr id="23" name="Content Placeholder 14" descr="An animal sticker of a manatee.">
            <a:extLst>
              <a:ext uri="{FF2B5EF4-FFF2-40B4-BE49-F238E27FC236}">
                <a16:creationId xmlns:a16="http://schemas.microsoft.com/office/drawing/2014/main" id="{4D2DE493-527F-8E47-93E3-2B24E044CB1E}"/>
              </a:ext>
            </a:extLst>
          </p:cNvPr>
          <p:cNvPicPr>
            <a:picLocks noChangeAspect="1"/>
          </p:cNvPicPr>
          <p:nvPr/>
        </p:nvPicPr>
        <p:blipFill>
          <a:blip r:embed="rId12"/>
          <a:srcRect/>
          <a:stretch/>
        </p:blipFill>
        <p:spPr>
          <a:xfrm>
            <a:off x="5342420" y="4648153"/>
            <a:ext cx="1452433" cy="1427711"/>
          </a:xfrm>
          <a:prstGeom prst="rect">
            <a:avLst/>
          </a:prstGeom>
        </p:spPr>
      </p:pic>
      <p:pic>
        <p:nvPicPr>
          <p:cNvPr id="24" name="Content Placeholder 14" descr="An animal sticker of a Roseate Spoonbill.">
            <a:extLst>
              <a:ext uri="{FF2B5EF4-FFF2-40B4-BE49-F238E27FC236}">
                <a16:creationId xmlns:a16="http://schemas.microsoft.com/office/drawing/2014/main" id="{F5A3C4C2-579F-464A-AC7A-B488977E0696}"/>
              </a:ext>
            </a:extLst>
          </p:cNvPr>
          <p:cNvPicPr>
            <a:picLocks noChangeAspect="1"/>
          </p:cNvPicPr>
          <p:nvPr/>
        </p:nvPicPr>
        <p:blipFill>
          <a:blip r:embed="rId13"/>
          <a:srcRect/>
          <a:stretch/>
        </p:blipFill>
        <p:spPr>
          <a:xfrm>
            <a:off x="6831859" y="4648153"/>
            <a:ext cx="1446415" cy="1427711"/>
          </a:xfrm>
          <a:prstGeom prst="rect">
            <a:avLst/>
          </a:prstGeom>
        </p:spPr>
      </p:pic>
      <p:sp>
        <p:nvSpPr>
          <p:cNvPr id="11" name="Text Placeholder 10">
            <a:extLst>
              <a:ext uri="{FF2B5EF4-FFF2-40B4-BE49-F238E27FC236}">
                <a16:creationId xmlns:a16="http://schemas.microsoft.com/office/drawing/2014/main" id="{43803CB8-73FF-104B-9D8C-133C63EDAB43}"/>
              </a:ext>
            </a:extLst>
          </p:cNvPr>
          <p:cNvSpPr>
            <a:spLocks noGrp="1"/>
          </p:cNvSpPr>
          <p:nvPr>
            <p:ph type="body" sz="quarter" idx="17"/>
          </p:nvPr>
        </p:nvSpPr>
        <p:spPr/>
        <p:txBody>
          <a:bodyPr/>
          <a:lstStyle/>
          <a:p>
            <a:r>
              <a:rPr lang="en-US"/>
              <a:t>416</a:t>
            </a:r>
          </a:p>
        </p:txBody>
      </p:sp>
    </p:spTree>
    <p:extLst>
      <p:ext uri="{BB962C8B-B14F-4D97-AF65-F5344CB8AC3E}">
        <p14:creationId xmlns:p14="http://schemas.microsoft.com/office/powerpoint/2010/main" val="320184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DA5ADA6-0344-B144-ABF9-E21F54CE7592}"/>
              </a:ext>
            </a:extLst>
          </p:cNvPr>
          <p:cNvSpPr>
            <a:spLocks noGrp="1"/>
          </p:cNvSpPr>
          <p:nvPr>
            <p:ph type="body" sz="quarter" idx="12"/>
          </p:nvPr>
        </p:nvSpPr>
        <p:spPr/>
        <p:txBody>
          <a:bodyPr/>
          <a:lstStyle/>
          <a:p>
            <a:r>
              <a:rPr lang="en-US"/>
              <a:t>Practice</a:t>
            </a:r>
          </a:p>
        </p:txBody>
      </p:sp>
      <p:pic>
        <p:nvPicPr>
          <p:cNvPr id="13" name="Picture Placeholder 12" descr="four">
            <a:extLst>
              <a:ext uri="{FF2B5EF4-FFF2-40B4-BE49-F238E27FC236}">
                <a16:creationId xmlns:a16="http://schemas.microsoft.com/office/drawing/2014/main" id="{7D075DAE-0401-894A-A477-745CA3C6E00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D1B29E07-5A2A-3C42-A4B0-CCFD7105D5AE}"/>
              </a:ext>
            </a:extLst>
          </p:cNvPr>
          <p:cNvSpPr>
            <a:spLocks noGrp="1"/>
          </p:cNvSpPr>
          <p:nvPr>
            <p:ph sz="quarter" idx="10"/>
          </p:nvPr>
        </p:nvSpPr>
        <p:spPr/>
        <p:txBody>
          <a:bodyPr/>
          <a:lstStyle/>
          <a:p>
            <a:r>
              <a:rPr lang="en-US"/>
              <a:t>Check your answer. Show your work.</a:t>
            </a:r>
          </a:p>
        </p:txBody>
      </p:sp>
      <p:sp>
        <p:nvSpPr>
          <p:cNvPr id="11" name="Text Placeholder 10">
            <a:extLst>
              <a:ext uri="{FF2B5EF4-FFF2-40B4-BE49-F238E27FC236}">
                <a16:creationId xmlns:a16="http://schemas.microsoft.com/office/drawing/2014/main" id="{1E578A2C-1B4E-924E-82B9-C3529BE35D39}"/>
              </a:ext>
            </a:extLst>
          </p:cNvPr>
          <p:cNvSpPr>
            <a:spLocks noGrp="1"/>
          </p:cNvSpPr>
          <p:nvPr>
            <p:ph type="body" sz="quarter" idx="17"/>
          </p:nvPr>
        </p:nvSpPr>
        <p:spPr/>
        <p:txBody>
          <a:bodyPr/>
          <a:lstStyle/>
          <a:p>
            <a:r>
              <a:rPr lang="en-US"/>
              <a:t>416</a:t>
            </a:r>
          </a:p>
        </p:txBody>
      </p:sp>
    </p:spTree>
    <p:extLst>
      <p:ext uri="{BB962C8B-B14F-4D97-AF65-F5344CB8AC3E}">
        <p14:creationId xmlns:p14="http://schemas.microsoft.com/office/powerpoint/2010/main" val="213064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xfrm>
            <a:off x="3008376" y="2423160"/>
            <a:ext cx="4942928" cy="1497012"/>
          </a:xfrm>
        </p:spPr>
        <p:txBody>
          <a:bodyPr/>
          <a:lstStyle/>
          <a:p>
            <a:r>
              <a:rPr lang="en-US"/>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664633" cy="1497012"/>
          </a:xfrm>
        </p:spPr>
        <p:txBody>
          <a:bodyPr/>
          <a:lstStyle/>
          <a:p>
            <a:r>
              <a:rPr lang="en-US"/>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146852"/>
            <a:ext cx="4883294" cy="1773320"/>
          </a:xfrm>
        </p:spPr>
        <p:txBody>
          <a:bodyPr/>
          <a:lstStyle/>
          <a:p>
            <a:r>
              <a:rPr lang="en-US" sz="2800">
                <a:solidFill>
                  <a:srgbClr val="0084CA"/>
                </a:solidFill>
              </a:rPr>
              <a:t>REPEAT</a:t>
            </a:r>
          </a:p>
          <a:p>
            <a:r>
              <a:rPr lang="en-US" sz="280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xfrm>
            <a:off x="3008376" y="2146852"/>
            <a:ext cx="4823659" cy="1773320"/>
          </a:xfrm>
        </p:spPr>
        <p:txBody>
          <a:bodyPr/>
          <a:lstStyle/>
          <a:p>
            <a:r>
              <a:rPr lang="en-US" sz="2800">
                <a:solidFill>
                  <a:srgbClr val="0084CA"/>
                </a:solidFill>
              </a:rPr>
              <a:t>REPHRASE</a:t>
            </a:r>
          </a:p>
          <a:p>
            <a:r>
              <a:rPr lang="en-US" sz="280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31E4FB-8DE4-6F4C-A004-74470843930E}"/>
              </a:ext>
            </a:extLst>
          </p:cNvPr>
          <p:cNvSpPr>
            <a:spLocks noGrp="1"/>
          </p:cNvSpPr>
          <p:nvPr>
            <p:ph type="body" sz="quarter" idx="16"/>
          </p:nvPr>
        </p:nvSpPr>
        <p:spPr/>
        <p:txBody>
          <a:bodyPr/>
          <a:lstStyle/>
          <a:p>
            <a:r>
              <a:rPr lang="en-US"/>
              <a:t>Start</a:t>
            </a:r>
          </a:p>
        </p:txBody>
      </p:sp>
      <p:sp>
        <p:nvSpPr>
          <p:cNvPr id="2" name="Text Placeholder 1">
            <a:extLst>
              <a:ext uri="{FF2B5EF4-FFF2-40B4-BE49-F238E27FC236}">
                <a16:creationId xmlns:a16="http://schemas.microsoft.com/office/drawing/2014/main" id="{A5813848-8C89-0F4F-8EAB-F76EBDC99410}"/>
              </a:ext>
            </a:extLst>
          </p:cNvPr>
          <p:cNvSpPr>
            <a:spLocks noGrp="1"/>
          </p:cNvSpPr>
          <p:nvPr>
            <p:ph type="body" sz="quarter" idx="11"/>
          </p:nvPr>
        </p:nvSpPr>
        <p:spPr/>
        <p:txBody>
          <a:bodyPr/>
          <a:lstStyle/>
          <a:p>
            <a:r>
              <a:rPr lang="en-US"/>
              <a:t>Same and Different</a:t>
            </a:r>
          </a:p>
        </p:txBody>
      </p:sp>
      <p:sp>
        <p:nvSpPr>
          <p:cNvPr id="8" name="Text Placeholder 7">
            <a:extLst>
              <a:ext uri="{FF2B5EF4-FFF2-40B4-BE49-F238E27FC236}">
                <a16:creationId xmlns:a16="http://schemas.microsoft.com/office/drawing/2014/main" id="{3BB789BF-4E92-C249-B2A4-3CEDB7A6B037}"/>
              </a:ext>
            </a:extLst>
          </p:cNvPr>
          <p:cNvSpPr>
            <a:spLocks noGrp="1"/>
          </p:cNvSpPr>
          <p:nvPr>
            <p:ph type="body" sz="quarter" idx="17"/>
          </p:nvPr>
        </p:nvSpPr>
        <p:spPr/>
        <p:txBody>
          <a:bodyPr/>
          <a:lstStyle/>
          <a:p>
            <a:r>
              <a:rPr lang="en-US"/>
              <a:t>A</a:t>
            </a:r>
          </a:p>
        </p:txBody>
      </p:sp>
      <p:pic>
        <p:nvPicPr>
          <p:cNvPr id="13" name="Content Placeholder 12" descr="Ask your teacher for assistance.">
            <a:extLst>
              <a:ext uri="{FF2B5EF4-FFF2-40B4-BE49-F238E27FC236}">
                <a16:creationId xmlns:a16="http://schemas.microsoft.com/office/drawing/2014/main" id="{F62D4AC6-CBC3-ECA0-0506-94F8ED2BA8F5}"/>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1470025" y="2383631"/>
            <a:ext cx="1348740" cy="800100"/>
          </a:xfrm>
        </p:spPr>
      </p:pic>
      <p:sp>
        <p:nvSpPr>
          <p:cNvPr id="9" name="Text Placeholder 8">
            <a:extLst>
              <a:ext uri="{FF2B5EF4-FFF2-40B4-BE49-F238E27FC236}">
                <a16:creationId xmlns:a16="http://schemas.microsoft.com/office/drawing/2014/main" id="{16E8BB85-443D-0F45-A426-2FC71C618728}"/>
              </a:ext>
            </a:extLst>
          </p:cNvPr>
          <p:cNvSpPr>
            <a:spLocks noGrp="1"/>
          </p:cNvSpPr>
          <p:nvPr>
            <p:ph type="body" sz="quarter" idx="18"/>
          </p:nvPr>
        </p:nvSpPr>
        <p:spPr/>
        <p:txBody>
          <a:bodyPr/>
          <a:lstStyle/>
          <a:p>
            <a:r>
              <a:rPr lang="en-US"/>
              <a:t>B</a:t>
            </a:r>
          </a:p>
        </p:txBody>
      </p:sp>
      <p:sp>
        <p:nvSpPr>
          <p:cNvPr id="4" name="Content Placeholder 3">
            <a:extLst>
              <a:ext uri="{FF2B5EF4-FFF2-40B4-BE49-F238E27FC236}">
                <a16:creationId xmlns:a16="http://schemas.microsoft.com/office/drawing/2014/main" id="{51711DC5-E814-5F44-B938-A123361C45BC}"/>
              </a:ext>
            </a:extLst>
          </p:cNvPr>
          <p:cNvSpPr>
            <a:spLocks noGrp="1"/>
          </p:cNvSpPr>
          <p:nvPr>
            <p:ph sz="quarter" idx="13"/>
          </p:nvPr>
        </p:nvSpPr>
        <p:spPr/>
        <p:txBody>
          <a:bodyPr/>
          <a:lstStyle/>
          <a:p>
            <a:r>
              <a:rPr lang="en-US"/>
              <a:t>1</a:t>
            </a:r>
          </a:p>
        </p:txBody>
      </p:sp>
      <p:sp>
        <p:nvSpPr>
          <p:cNvPr id="10" name="Text Placeholder 9">
            <a:extLst>
              <a:ext uri="{FF2B5EF4-FFF2-40B4-BE49-F238E27FC236}">
                <a16:creationId xmlns:a16="http://schemas.microsoft.com/office/drawing/2014/main" id="{FC8BB0BA-C693-D244-9595-D93587E15710}"/>
              </a:ext>
            </a:extLst>
          </p:cNvPr>
          <p:cNvSpPr>
            <a:spLocks noGrp="1"/>
          </p:cNvSpPr>
          <p:nvPr>
            <p:ph type="body" sz="quarter" idx="19"/>
          </p:nvPr>
        </p:nvSpPr>
        <p:spPr/>
        <p:txBody>
          <a:bodyPr/>
          <a:lstStyle/>
          <a:p>
            <a:r>
              <a:rPr lang="en-US"/>
              <a:t>C</a:t>
            </a:r>
          </a:p>
        </p:txBody>
      </p:sp>
      <p:pic>
        <p:nvPicPr>
          <p:cNvPr id="15" name="Content Placeholder 14" descr="Ask your teacher for assistance.">
            <a:extLst>
              <a:ext uri="{FF2B5EF4-FFF2-40B4-BE49-F238E27FC236}">
                <a16:creationId xmlns:a16="http://schemas.microsoft.com/office/drawing/2014/main" id="{E6DBBCA3-BA18-FE18-52C0-9D05E3C01F90}"/>
              </a:ext>
            </a:extLst>
          </p:cNvPr>
          <p:cNvPicPr>
            <a:picLocks noGrp="1" noChangeAspect="1"/>
          </p:cNvPicPr>
          <p:nvPr>
            <p:ph sz="quarter" idx="14"/>
          </p:nvPr>
        </p:nvPicPr>
        <p:blipFill>
          <a:blip r:embed="rId4" cstate="screen">
            <a:extLst>
              <a:ext uri="{28A0092B-C50C-407E-A947-70E740481C1C}">
                <a14:useLocalDpi xmlns:a14="http://schemas.microsoft.com/office/drawing/2010/main"/>
              </a:ext>
            </a:extLst>
          </a:blip>
          <a:stretch>
            <a:fillRect/>
          </a:stretch>
        </p:blipFill>
        <p:spPr>
          <a:xfrm>
            <a:off x="1978025" y="4431506"/>
            <a:ext cx="434340" cy="880110"/>
          </a:xfrm>
        </p:spPr>
      </p:pic>
      <p:sp>
        <p:nvSpPr>
          <p:cNvPr id="11" name="Text Placeholder 10">
            <a:extLst>
              <a:ext uri="{FF2B5EF4-FFF2-40B4-BE49-F238E27FC236}">
                <a16:creationId xmlns:a16="http://schemas.microsoft.com/office/drawing/2014/main" id="{848DAA1A-EB58-3945-AD20-BF4BB5CE2892}"/>
              </a:ext>
            </a:extLst>
          </p:cNvPr>
          <p:cNvSpPr>
            <a:spLocks noGrp="1"/>
          </p:cNvSpPr>
          <p:nvPr>
            <p:ph type="body" sz="quarter" idx="20"/>
          </p:nvPr>
        </p:nvSpPr>
        <p:spPr/>
        <p:txBody>
          <a:bodyPr/>
          <a:lstStyle/>
          <a:p>
            <a:r>
              <a:rPr lang="en-US"/>
              <a:t>D</a:t>
            </a:r>
          </a:p>
        </p:txBody>
      </p:sp>
      <p:pic>
        <p:nvPicPr>
          <p:cNvPr id="17" name="Content Placeholder 16" descr="Ask your teacher for assistance.">
            <a:extLst>
              <a:ext uri="{FF2B5EF4-FFF2-40B4-BE49-F238E27FC236}">
                <a16:creationId xmlns:a16="http://schemas.microsoft.com/office/drawing/2014/main" id="{63249891-66C0-0A20-0838-D42CDFAC90D8}"/>
              </a:ext>
            </a:extLst>
          </p:cNvPr>
          <p:cNvPicPr>
            <a:picLocks noGrp="1" noChangeAspect="1"/>
          </p:cNvPicPr>
          <p:nvPr>
            <p:ph sz="quarter" idx="15"/>
          </p:nvPr>
        </p:nvPicPr>
        <p:blipFill>
          <a:blip r:embed="rId5" cstate="screen">
            <a:extLst>
              <a:ext uri="{28A0092B-C50C-407E-A947-70E740481C1C}">
                <a14:useLocalDpi xmlns:a14="http://schemas.microsoft.com/office/drawing/2010/main"/>
              </a:ext>
            </a:extLst>
          </a:blip>
          <a:stretch>
            <a:fillRect/>
          </a:stretch>
        </p:blipFill>
        <p:spPr>
          <a:xfrm>
            <a:off x="5273675" y="4469606"/>
            <a:ext cx="1337310" cy="811530"/>
          </a:xfrm>
        </p:spPr>
      </p:pic>
    </p:spTree>
    <p:extLst>
      <p:ext uri="{BB962C8B-B14F-4D97-AF65-F5344CB8AC3E}">
        <p14:creationId xmlns:p14="http://schemas.microsoft.com/office/powerpoint/2010/main" val="31155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206487"/>
            <a:ext cx="5916963" cy="1713685"/>
          </a:xfrm>
        </p:spPr>
        <p:txBody>
          <a:bodyPr/>
          <a:lstStyle/>
          <a:p>
            <a:r>
              <a:rPr lang="en-US" sz="2800">
                <a:solidFill>
                  <a:srgbClr val="0084CA"/>
                </a:solidFill>
              </a:rPr>
              <a:t>REWORD</a:t>
            </a:r>
          </a:p>
          <a:p>
            <a:r>
              <a:rPr lang="en-US" sz="280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3008376" y="455211"/>
            <a:ext cx="4823659" cy="1497012"/>
          </a:xfrm>
        </p:spPr>
        <p:txBody>
          <a:bodyPr/>
          <a:lstStyle/>
          <a:p>
            <a:r>
              <a:rPr lang="en-US" sz="2800">
                <a:solidFill>
                  <a:srgbClr val="0084CA"/>
                </a:solidFill>
              </a:rPr>
              <a:t>RECORD</a:t>
            </a:r>
          </a:p>
          <a:p>
            <a:r>
              <a:rPr lang="en-US" sz="280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a:solidFill>
                  <a:srgbClr val="45B663"/>
                </a:solidFill>
              </a:rPr>
              <a:t>THREE READS</a:t>
            </a:r>
          </a:p>
          <a:p>
            <a:pPr marL="342900" indent="-342900">
              <a:buFont typeface="Arial" panose="020B0604020202020204" pitchFamily="34" charset="0"/>
              <a:buChar char="•"/>
            </a:pPr>
            <a:r>
              <a:rPr lang="en-US" sz="2400" b="1"/>
              <a:t>Read 1: </a:t>
            </a:r>
            <a:r>
              <a:rPr lang="en-US" sz="2400" b="0"/>
              <a:t>What is the problem about?</a:t>
            </a:r>
          </a:p>
          <a:p>
            <a:pPr marL="342900" indent="-342900">
              <a:buFont typeface="Arial" panose="020B0604020202020204" pitchFamily="34" charset="0"/>
              <a:buChar char="•"/>
            </a:pPr>
            <a:r>
              <a:rPr lang="en-US" sz="2400" b="1"/>
              <a:t>Read 2: </a:t>
            </a:r>
            <a:r>
              <a:rPr lang="en-US" sz="2400" b="0"/>
              <a:t>What are you trying to find out?</a:t>
            </a:r>
          </a:p>
          <a:p>
            <a:pPr marL="342900" indent="-342900">
              <a:buFont typeface="Arial" panose="020B0604020202020204" pitchFamily="34" charset="0"/>
              <a:buChar char="•"/>
            </a:pPr>
            <a:r>
              <a:rPr lang="en-US" sz="2400" b="1"/>
              <a:t>Read 3: </a:t>
            </a:r>
            <a:r>
              <a:rPr lang="en-US" sz="2400" b="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a:solidFill>
                  <a:srgbClr val="45B663"/>
                </a:solidFill>
              </a:rPr>
              <a:t>CO-CRAFT QUESTIONS</a:t>
            </a:r>
          </a:p>
          <a:p>
            <a:pPr marL="342900" indent="-342900">
              <a:buFont typeface="Arial" panose="020B0604020202020204" pitchFamily="34" charset="0"/>
              <a:buChar char="•"/>
            </a:pPr>
            <a:r>
              <a:rPr lang="en-US" sz="2400" b="0"/>
              <a:t>What is the problem about?</a:t>
            </a:r>
          </a:p>
          <a:p>
            <a:pPr marL="342900" indent="-342900">
              <a:buFont typeface="Arial" panose="020B0604020202020204" pitchFamily="34" charset="0"/>
              <a:buChar char="•"/>
            </a:pPr>
            <a:r>
              <a:rPr lang="en-US" sz="2400" b="0"/>
              <a:t>What questions can you ask that</a:t>
            </a:r>
            <a:br>
              <a:rPr lang="en-US" sz="2400" b="0"/>
            </a:br>
            <a:r>
              <a:rPr lang="en-US" sz="2400" b="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Try It">
            <a:extLst>
              <a:ext uri="{FF2B5EF4-FFF2-40B4-BE49-F238E27FC236}">
                <a16:creationId xmlns:a16="http://schemas.microsoft.com/office/drawing/2014/main" id="{C704B29E-4147-8447-8851-C2D0176D9AC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4" name="Text Placeholder 13">
            <a:extLst>
              <a:ext uri="{FF2B5EF4-FFF2-40B4-BE49-F238E27FC236}">
                <a16:creationId xmlns:a16="http://schemas.microsoft.com/office/drawing/2014/main" id="{D26527D1-23B4-1148-BB67-A586EBFBCE2B}"/>
              </a:ext>
            </a:extLst>
          </p:cNvPr>
          <p:cNvSpPr>
            <a:spLocks noGrp="1"/>
          </p:cNvSpPr>
          <p:nvPr>
            <p:ph type="body" sz="quarter" idx="12"/>
          </p:nvPr>
        </p:nvSpPr>
        <p:spPr/>
        <p:txBody>
          <a:bodyPr/>
          <a:lstStyle/>
          <a:p>
            <a:r>
              <a:rPr lang="en-US"/>
              <a:t>Make sense of the problem</a:t>
            </a:r>
          </a:p>
        </p:txBody>
      </p:sp>
      <p:sp>
        <p:nvSpPr>
          <p:cNvPr id="12" name="Text Placeholder 11">
            <a:extLst>
              <a:ext uri="{FF2B5EF4-FFF2-40B4-BE49-F238E27FC236}">
                <a16:creationId xmlns:a16="http://schemas.microsoft.com/office/drawing/2014/main" id="{3E5CBFFC-2285-9A45-A83D-79632935F03D}"/>
              </a:ext>
            </a:extLst>
          </p:cNvPr>
          <p:cNvSpPr>
            <a:spLocks noGrp="1"/>
          </p:cNvSpPr>
          <p:nvPr>
            <p:ph type="body" sz="quarter" idx="10"/>
          </p:nvPr>
        </p:nvSpPr>
        <p:spPr>
          <a:xfrm>
            <a:off x="413148" y="1146175"/>
            <a:ext cx="5029200" cy="969264"/>
          </a:xfrm>
        </p:spPr>
        <p:txBody>
          <a:bodyPr/>
          <a:lstStyle/>
          <a:p>
            <a:r>
              <a:rPr lang="en-US"/>
              <a:t>Aisha, Rosalind, and Cristobal share a pack of 12 cards. Aisha gets 4 cards, Rosalind gets 3 cards, and Cristobal gets the rest of the cards.</a:t>
            </a:r>
          </a:p>
        </p:txBody>
      </p:sp>
      <p:pic>
        <p:nvPicPr>
          <p:cNvPr id="21" name="Content Placeholder 20" descr="12 space cards.">
            <a:extLst>
              <a:ext uri="{FF2B5EF4-FFF2-40B4-BE49-F238E27FC236}">
                <a16:creationId xmlns:a16="http://schemas.microsoft.com/office/drawing/2014/main" id="{421FDEF7-B5DA-C441-A3F5-2793FC2A443F}"/>
              </a:ext>
              <a:ext uri="{C183D7F6-B498-43B3-948B-1728B52AA6E4}">
                <adec:decorative xmlns:adec="http://schemas.microsoft.com/office/drawing/2017/decorative" val="0"/>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5718701" y="1146175"/>
            <a:ext cx="3006199" cy="2822894"/>
          </a:xfrm>
        </p:spPr>
      </p:pic>
      <p:sp>
        <p:nvSpPr>
          <p:cNvPr id="13" name="Content Placeholder 12">
            <a:extLst>
              <a:ext uri="{FF2B5EF4-FFF2-40B4-BE49-F238E27FC236}">
                <a16:creationId xmlns:a16="http://schemas.microsoft.com/office/drawing/2014/main" id="{48399B51-C0C2-C940-A2EF-DAA0AE02FB90}"/>
              </a:ext>
            </a:extLst>
          </p:cNvPr>
          <p:cNvSpPr>
            <a:spLocks noGrp="1"/>
          </p:cNvSpPr>
          <p:nvPr>
            <p:ph sz="quarter" idx="11"/>
          </p:nvPr>
        </p:nvSpPr>
        <p:spPr/>
        <p:txBody>
          <a:bodyPr/>
          <a:lstStyle/>
          <a:p>
            <a:pPr lvl="0" fontAlgn="base"/>
            <a:r>
              <a:rPr lang="en-US"/>
              <a:t>What do you notice? </a:t>
            </a:r>
          </a:p>
          <a:p>
            <a:r>
              <a:rPr lang="en-US"/>
              <a:t>What do you wonder?</a:t>
            </a:r>
          </a:p>
        </p:txBody>
      </p:sp>
      <p:sp>
        <p:nvSpPr>
          <p:cNvPr id="17" name="Text Placeholder 16">
            <a:extLst>
              <a:ext uri="{FF2B5EF4-FFF2-40B4-BE49-F238E27FC236}">
                <a16:creationId xmlns:a16="http://schemas.microsoft.com/office/drawing/2014/main" id="{0B0BCD54-93B2-DF45-9A47-7500B67374FF}"/>
              </a:ext>
            </a:extLst>
          </p:cNvPr>
          <p:cNvSpPr>
            <a:spLocks noGrp="1"/>
          </p:cNvSpPr>
          <p:nvPr>
            <p:ph type="body" sz="quarter" idx="16"/>
          </p:nvPr>
        </p:nvSpPr>
        <p:spPr/>
        <p:txBody>
          <a:bodyPr/>
          <a:lstStyle/>
          <a:p>
            <a:r>
              <a:rPr lang="en-US"/>
              <a:t>413</a:t>
            </a:r>
          </a:p>
        </p:txBody>
      </p:sp>
    </p:spTree>
    <p:extLst>
      <p:ext uri="{BB962C8B-B14F-4D97-AF65-F5344CB8AC3E}">
        <p14:creationId xmlns:p14="http://schemas.microsoft.com/office/powerpoint/2010/main" val="254277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ry It">
            <a:extLst>
              <a:ext uri="{FF2B5EF4-FFF2-40B4-BE49-F238E27FC236}">
                <a16:creationId xmlns:a16="http://schemas.microsoft.com/office/drawing/2014/main" id="{90186405-ED32-6C46-A90C-75B6BBC6851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270496" y="217099"/>
            <a:ext cx="892908" cy="357070"/>
          </a:xfrm>
        </p:spPr>
      </p:pic>
      <p:sp>
        <p:nvSpPr>
          <p:cNvPr id="3" name="Text Placeholder 2">
            <a:extLst>
              <a:ext uri="{FF2B5EF4-FFF2-40B4-BE49-F238E27FC236}">
                <a16:creationId xmlns:a16="http://schemas.microsoft.com/office/drawing/2014/main" id="{02A4ED69-01FC-FB48-8717-BA2908850913}"/>
              </a:ext>
            </a:extLst>
          </p:cNvPr>
          <p:cNvSpPr>
            <a:spLocks noGrp="1"/>
          </p:cNvSpPr>
          <p:nvPr>
            <p:ph type="body" sz="quarter" idx="12"/>
          </p:nvPr>
        </p:nvSpPr>
        <p:spPr>
          <a:xfrm>
            <a:off x="1173030" y="60111"/>
            <a:ext cx="7600989" cy="699720"/>
          </a:xfrm>
        </p:spPr>
        <p:txBody>
          <a:bodyPr/>
          <a:lstStyle/>
          <a:p>
            <a:r>
              <a:rPr lang="en-US"/>
              <a:t>Make sense of the problem</a:t>
            </a:r>
          </a:p>
        </p:txBody>
      </p:sp>
      <p:sp>
        <p:nvSpPr>
          <p:cNvPr id="4" name="Text Placeholder 3">
            <a:extLst>
              <a:ext uri="{FF2B5EF4-FFF2-40B4-BE49-F238E27FC236}">
                <a16:creationId xmlns:a16="http://schemas.microsoft.com/office/drawing/2014/main" id="{965981EF-7C5E-8F4A-83D0-62BD501F9BEC}"/>
              </a:ext>
            </a:extLst>
          </p:cNvPr>
          <p:cNvSpPr>
            <a:spLocks noGrp="1"/>
          </p:cNvSpPr>
          <p:nvPr>
            <p:ph type="body" sz="quarter" idx="10"/>
          </p:nvPr>
        </p:nvSpPr>
        <p:spPr>
          <a:xfrm>
            <a:off x="412750" y="1146175"/>
            <a:ext cx="5029200" cy="969963"/>
          </a:xfrm>
        </p:spPr>
        <p:txBody>
          <a:bodyPr/>
          <a:lstStyle/>
          <a:p>
            <a:r>
              <a:rPr lang="en-US"/>
              <a:t>Aisha, Rosalind, and Cristobal share a pack of 12 cards. Aisha gets 4 cards, Rosalind gets 3 cards, and Cristobal gets the rest of the cards. What fraction of the pack does Cristobal get?</a:t>
            </a:r>
          </a:p>
        </p:txBody>
      </p:sp>
      <p:pic>
        <p:nvPicPr>
          <p:cNvPr id="17" name="Content Placeholder 20" descr="12 space cards.">
            <a:extLst>
              <a:ext uri="{FF2B5EF4-FFF2-40B4-BE49-F238E27FC236}">
                <a16:creationId xmlns:a16="http://schemas.microsoft.com/office/drawing/2014/main" id="{D787B6DE-E020-5545-B4B2-519DCDC3FD13}"/>
              </a:ext>
              <a:ext uri="{C183D7F6-B498-43B3-948B-1728B52AA6E4}">
                <adec:decorative xmlns:adec="http://schemas.microsoft.com/office/drawing/2017/decorative" val="0"/>
              </a:ext>
            </a:extLst>
          </p:cNvPr>
          <p:cNvPicPr>
            <a:picLocks noGrp="1" noChangeAspect="1"/>
          </p:cNvPicPr>
          <p:nvPr>
            <p:ph sz="quarter" idx="15"/>
          </p:nvPr>
        </p:nvPicPr>
        <p:blipFill>
          <a:blip r:embed="rId3" cstate="screen">
            <a:extLst>
              <a:ext uri="{28A0092B-C50C-407E-A947-70E740481C1C}">
                <a14:useLocalDpi xmlns:a14="http://schemas.microsoft.com/office/drawing/2010/main"/>
              </a:ext>
            </a:extLst>
          </a:blip>
          <a:stretch>
            <a:fillRect/>
          </a:stretch>
        </p:blipFill>
        <p:spPr>
          <a:xfrm>
            <a:off x="5718701" y="1146175"/>
            <a:ext cx="3006199" cy="2822894"/>
          </a:xfrm>
        </p:spPr>
      </p:pic>
      <p:sp>
        <p:nvSpPr>
          <p:cNvPr id="6" name="Content Placeholder 5">
            <a:extLst>
              <a:ext uri="{FF2B5EF4-FFF2-40B4-BE49-F238E27FC236}">
                <a16:creationId xmlns:a16="http://schemas.microsoft.com/office/drawing/2014/main" id="{18BF77B6-DC5A-E049-BE35-984A8E59CD19}"/>
              </a:ext>
            </a:extLst>
          </p:cNvPr>
          <p:cNvSpPr>
            <a:spLocks noGrp="1"/>
          </p:cNvSpPr>
          <p:nvPr>
            <p:ph sz="quarter" idx="11"/>
          </p:nvPr>
        </p:nvSpPr>
        <p:spPr>
          <a:xfrm>
            <a:off x="6146157" y="5041900"/>
            <a:ext cx="2738070" cy="1261872"/>
          </a:xfrm>
        </p:spPr>
        <p:txBody>
          <a:bodyPr/>
          <a:lstStyle/>
          <a:p>
            <a:r>
              <a:rPr lang="en-US"/>
              <a:t>What information is important based on what you need to find?</a:t>
            </a:r>
          </a:p>
        </p:txBody>
      </p:sp>
      <p:sp>
        <p:nvSpPr>
          <p:cNvPr id="7" name="Text Placeholder 6">
            <a:extLst>
              <a:ext uri="{FF2B5EF4-FFF2-40B4-BE49-F238E27FC236}">
                <a16:creationId xmlns:a16="http://schemas.microsoft.com/office/drawing/2014/main" id="{82C9C179-BB29-E94A-8DC1-94EBC0818FCC}"/>
              </a:ext>
            </a:extLst>
          </p:cNvPr>
          <p:cNvSpPr>
            <a:spLocks noGrp="1"/>
          </p:cNvSpPr>
          <p:nvPr>
            <p:ph type="body" sz="quarter" idx="16"/>
          </p:nvPr>
        </p:nvSpPr>
        <p:spPr>
          <a:xfrm>
            <a:off x="413149" y="6550025"/>
            <a:ext cx="640080" cy="307975"/>
          </a:xfrm>
        </p:spPr>
        <p:txBody>
          <a:bodyPr/>
          <a:lstStyle/>
          <a:p>
            <a:r>
              <a:rPr lang="en-US"/>
              <a:t>413</a:t>
            </a:r>
          </a:p>
        </p:txBody>
      </p:sp>
    </p:spTree>
    <p:extLst>
      <p:ext uri="{BB962C8B-B14F-4D97-AF65-F5344CB8AC3E}">
        <p14:creationId xmlns:p14="http://schemas.microsoft.com/office/powerpoint/2010/main" val="43096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0A63F9A3-A54A-1D4A-9617-15DD50591B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BA35C34-A81A-464B-A5FD-5F8363ACFBE1}"/>
              </a:ext>
            </a:extLst>
          </p:cNvPr>
          <p:cNvSpPr>
            <a:spLocks noGrp="1"/>
          </p:cNvSpPr>
          <p:nvPr>
            <p:ph type="body" sz="quarter" idx="12"/>
          </p:nvPr>
        </p:nvSpPr>
        <p:spPr/>
        <p:txBody>
          <a:bodyPr/>
          <a:lstStyle/>
          <a:p>
            <a:r>
              <a:rPr lang="en-US"/>
              <a:t>Solve and support your thinking</a:t>
            </a:r>
          </a:p>
        </p:txBody>
      </p:sp>
      <p:sp>
        <p:nvSpPr>
          <p:cNvPr id="8" name="Text Placeholder 7">
            <a:extLst>
              <a:ext uri="{FF2B5EF4-FFF2-40B4-BE49-F238E27FC236}">
                <a16:creationId xmlns:a16="http://schemas.microsoft.com/office/drawing/2014/main" id="{AA2DDF41-BB1B-954E-8BB8-8DF61BF24BD4}"/>
              </a:ext>
            </a:extLst>
          </p:cNvPr>
          <p:cNvSpPr>
            <a:spLocks noGrp="1"/>
          </p:cNvSpPr>
          <p:nvPr>
            <p:ph type="body" sz="quarter" idx="10"/>
          </p:nvPr>
        </p:nvSpPr>
        <p:spPr>
          <a:xfrm>
            <a:off x="413148" y="1146175"/>
            <a:ext cx="5029200" cy="969264"/>
          </a:xfrm>
        </p:spPr>
        <p:txBody>
          <a:bodyPr/>
          <a:lstStyle/>
          <a:p>
            <a:r>
              <a:rPr lang="en-US"/>
              <a:t>Aisha, Rosalind, and Cristobal share a pack of 12 cards. Aisha gets 4 cards, Rosalind gets 3 cards, and Cristobal gets the rest of the cards. What fraction of the pack does Cristobal get?</a:t>
            </a:r>
          </a:p>
        </p:txBody>
      </p:sp>
      <p:pic>
        <p:nvPicPr>
          <p:cNvPr id="16" name="Content Placeholder 20" descr="12 space cards.">
            <a:extLst>
              <a:ext uri="{FF2B5EF4-FFF2-40B4-BE49-F238E27FC236}">
                <a16:creationId xmlns:a16="http://schemas.microsoft.com/office/drawing/2014/main" id="{922A30DF-5C51-684E-95C4-AE46696DF8AE}"/>
              </a:ext>
              <a:ext uri="{C183D7F6-B498-43B3-948B-1728B52AA6E4}">
                <adec:decorative xmlns:adec="http://schemas.microsoft.com/office/drawing/2017/decorative" val="0"/>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5724653" y="1146175"/>
            <a:ext cx="3006199" cy="2822894"/>
          </a:xfrm>
        </p:spPr>
      </p:pic>
      <p:sp>
        <p:nvSpPr>
          <p:cNvPr id="11" name="Content Placeholder 10">
            <a:extLst>
              <a:ext uri="{FF2B5EF4-FFF2-40B4-BE49-F238E27FC236}">
                <a16:creationId xmlns:a16="http://schemas.microsoft.com/office/drawing/2014/main" id="{4AC797DA-9261-9D45-9D62-C7A48EE796D2}"/>
              </a:ext>
            </a:extLst>
          </p:cNvPr>
          <p:cNvSpPr>
            <a:spLocks noGrp="1"/>
          </p:cNvSpPr>
          <p:nvPr>
            <p:ph sz="quarter" idx="14"/>
          </p:nvPr>
        </p:nvSpPr>
        <p:spPr>
          <a:xfrm>
            <a:off x="753219" y="5160008"/>
            <a:ext cx="5658213" cy="1261872"/>
          </a:xfrm>
        </p:spPr>
        <p:txBody>
          <a:bodyPr/>
          <a:lstStyle/>
          <a:p>
            <a:r>
              <a:rPr lang="en-US" b="1">
                <a:solidFill>
                  <a:srgbClr val="18558E"/>
                </a:solidFill>
              </a:rPr>
              <a:t>Math Toolkit  </a:t>
            </a:r>
            <a:r>
              <a:rPr lang="en-US"/>
              <a:t>counters, fraction circles, fraction tiles, fraction bars, number lines, fraction models</a:t>
            </a:r>
          </a:p>
        </p:txBody>
      </p:sp>
      <p:sp>
        <p:nvSpPr>
          <p:cNvPr id="13" name="Text Placeholder 12">
            <a:extLst>
              <a:ext uri="{FF2B5EF4-FFF2-40B4-BE49-F238E27FC236}">
                <a16:creationId xmlns:a16="http://schemas.microsoft.com/office/drawing/2014/main" id="{5AAF6059-7BBB-1A4C-A4F3-E68007F54DCE}"/>
              </a:ext>
            </a:extLst>
          </p:cNvPr>
          <p:cNvSpPr>
            <a:spLocks noGrp="1"/>
          </p:cNvSpPr>
          <p:nvPr>
            <p:ph type="body" sz="quarter" idx="16"/>
          </p:nvPr>
        </p:nvSpPr>
        <p:spPr/>
        <p:txBody>
          <a:bodyPr/>
          <a:lstStyle/>
          <a:p>
            <a:r>
              <a:rPr lang="en-US"/>
              <a:t>413</a:t>
            </a:r>
          </a:p>
        </p:txBody>
      </p:sp>
    </p:spTree>
    <p:extLst>
      <p:ext uri="{BB962C8B-B14F-4D97-AF65-F5344CB8AC3E}">
        <p14:creationId xmlns:p14="http://schemas.microsoft.com/office/powerpoint/2010/main" val="186805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9F3059C6-1958-4D4D-9B11-5B8EC71A3F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FA432FCA-F776-014B-B35B-729003F66812}"/>
              </a:ext>
            </a:extLst>
          </p:cNvPr>
          <p:cNvSpPr>
            <a:spLocks noGrp="1"/>
          </p:cNvSpPr>
          <p:nvPr>
            <p:ph type="body" sz="quarter" idx="12"/>
          </p:nvPr>
        </p:nvSpPr>
        <p:spPr/>
        <p:txBody>
          <a:bodyPr/>
          <a:lstStyle/>
          <a:p>
            <a:r>
              <a:rPr lang="en-US"/>
              <a:t>Share your thinking with a partner</a:t>
            </a:r>
          </a:p>
        </p:txBody>
      </p:sp>
      <p:sp>
        <p:nvSpPr>
          <p:cNvPr id="8" name="Text Placeholder 7">
            <a:extLst>
              <a:ext uri="{FF2B5EF4-FFF2-40B4-BE49-F238E27FC236}">
                <a16:creationId xmlns:a16="http://schemas.microsoft.com/office/drawing/2014/main" id="{64D96A1A-9674-2843-9CC9-CA7219B4347A}"/>
              </a:ext>
            </a:extLst>
          </p:cNvPr>
          <p:cNvSpPr>
            <a:spLocks noGrp="1"/>
          </p:cNvSpPr>
          <p:nvPr>
            <p:ph type="body" sz="quarter" idx="10"/>
          </p:nvPr>
        </p:nvSpPr>
        <p:spPr>
          <a:xfrm>
            <a:off x="2030390" y="1982587"/>
            <a:ext cx="4965700" cy="3145258"/>
          </a:xfrm>
        </p:spPr>
        <p:txBody>
          <a:bodyPr tIns="429768" bIns="429768"/>
          <a:lstStyle/>
          <a:p>
            <a:r>
              <a:rPr lang="en-US"/>
              <a:t>Ask your partner:</a:t>
            </a:r>
            <a:br>
              <a:rPr lang="en-US"/>
            </a:br>
            <a:r>
              <a:rPr lang="en-US" b="0"/>
              <a:t>Why did you choose that strategy?</a:t>
            </a:r>
          </a:p>
          <a:p>
            <a:r>
              <a:rPr lang="en-US"/>
              <a:t>Tell your partner:</a:t>
            </a:r>
            <a:br>
              <a:rPr lang="en-US"/>
            </a:br>
            <a:r>
              <a:rPr lang="en-US" b="0"/>
              <a:t>At first, I thought . . .</a:t>
            </a:r>
          </a:p>
        </p:txBody>
      </p:sp>
      <p:pic>
        <p:nvPicPr>
          <p:cNvPr id="15" name="Picture 14">
            <a:extLst>
              <a:ext uri="{FF2B5EF4-FFF2-40B4-BE49-F238E27FC236}">
                <a16:creationId xmlns:a16="http://schemas.microsoft.com/office/drawing/2014/main" id="{1D6CED01-B0DF-AD40-AAB8-406B85DC76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18090" y="1226913"/>
            <a:ext cx="1778000" cy="977900"/>
          </a:xfrm>
          <a:prstGeom prst="rect">
            <a:avLst/>
          </a:prstGeom>
        </p:spPr>
      </p:pic>
      <p:sp>
        <p:nvSpPr>
          <p:cNvPr id="11" name="Text Placeholder 10">
            <a:extLst>
              <a:ext uri="{FF2B5EF4-FFF2-40B4-BE49-F238E27FC236}">
                <a16:creationId xmlns:a16="http://schemas.microsoft.com/office/drawing/2014/main" id="{94449C41-A906-7447-9ACB-A4DF76E0CC64}"/>
              </a:ext>
            </a:extLst>
          </p:cNvPr>
          <p:cNvSpPr>
            <a:spLocks noGrp="1"/>
          </p:cNvSpPr>
          <p:nvPr>
            <p:ph type="body" sz="quarter" idx="16"/>
          </p:nvPr>
        </p:nvSpPr>
        <p:spPr/>
        <p:txBody>
          <a:bodyPr/>
          <a:lstStyle/>
          <a:p>
            <a:r>
              <a:rPr lang="en-US"/>
              <a:t>413</a:t>
            </a:r>
          </a:p>
        </p:txBody>
      </p:sp>
    </p:spTree>
    <p:extLst>
      <p:ext uri="{BB962C8B-B14F-4D97-AF65-F5344CB8AC3E}">
        <p14:creationId xmlns:p14="http://schemas.microsoft.com/office/powerpoint/2010/main" val="85891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14DB7BB5-2493-BB44-B11B-C75E6CC1DBC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84FC7416-F4E0-AC4E-B56C-9EF6E20B0FBF}"/>
              </a:ext>
            </a:extLst>
          </p:cNvPr>
          <p:cNvSpPr>
            <a:spLocks noGrp="1"/>
          </p:cNvSpPr>
          <p:nvPr>
            <p:ph type="body" sz="quarter" idx="12"/>
          </p:nvPr>
        </p:nvSpPr>
        <p:spPr/>
        <p:txBody>
          <a:bodyPr/>
          <a:lstStyle/>
          <a:p>
            <a:r>
              <a:rPr lang="en-US"/>
              <a:t>Compare class strategies</a:t>
            </a:r>
          </a:p>
        </p:txBody>
      </p:sp>
      <p:sp>
        <p:nvSpPr>
          <p:cNvPr id="6" name="Text Placeholder 5">
            <a:extLst>
              <a:ext uri="{FF2B5EF4-FFF2-40B4-BE49-F238E27FC236}">
                <a16:creationId xmlns:a16="http://schemas.microsoft.com/office/drawing/2014/main" id="{0D02C24D-7608-AF4F-BA5D-361714A65E56}"/>
              </a:ext>
            </a:extLst>
          </p:cNvPr>
          <p:cNvSpPr>
            <a:spLocks noGrp="1"/>
          </p:cNvSpPr>
          <p:nvPr>
            <p:ph type="body" sz="quarter" idx="10"/>
          </p:nvPr>
        </p:nvSpPr>
        <p:spPr>
          <a:xfrm>
            <a:off x="413148" y="1146175"/>
            <a:ext cx="5029200" cy="969264"/>
          </a:xfrm>
        </p:spPr>
        <p:txBody>
          <a:bodyPr/>
          <a:lstStyle/>
          <a:p>
            <a:r>
              <a:rPr lang="en-US"/>
              <a:t>Aisha, Rosalind, and Cristobal share a pack of 12 cards. Aisha gets 4 cards, Rosalind gets 3 cards, and Cristobal gets the rest of the cards. What fraction of the pack does Cristobal get?</a:t>
            </a:r>
          </a:p>
        </p:txBody>
      </p:sp>
      <p:sp>
        <p:nvSpPr>
          <p:cNvPr id="10" name="Text Placeholder 9">
            <a:extLst>
              <a:ext uri="{FF2B5EF4-FFF2-40B4-BE49-F238E27FC236}">
                <a16:creationId xmlns:a16="http://schemas.microsoft.com/office/drawing/2014/main" id="{DCC702BF-9E74-D24B-AEF1-F9B56BFE7FBD}"/>
              </a:ext>
            </a:extLst>
          </p:cNvPr>
          <p:cNvSpPr>
            <a:spLocks noGrp="1"/>
          </p:cNvSpPr>
          <p:nvPr>
            <p:ph type="body" sz="quarter" idx="16"/>
          </p:nvPr>
        </p:nvSpPr>
        <p:spPr/>
        <p:txBody>
          <a:bodyPr/>
          <a:lstStyle/>
          <a:p>
            <a:r>
              <a:rPr lang="en-US"/>
              <a:t>413</a:t>
            </a:r>
          </a:p>
        </p:txBody>
      </p:sp>
    </p:spTree>
    <p:extLst>
      <p:ext uri="{BB962C8B-B14F-4D97-AF65-F5344CB8AC3E}">
        <p14:creationId xmlns:p14="http://schemas.microsoft.com/office/powerpoint/2010/main" val="184880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onnect It">
            <a:extLst>
              <a:ext uri="{FF2B5EF4-FFF2-40B4-BE49-F238E27FC236}">
                <a16:creationId xmlns:a16="http://schemas.microsoft.com/office/drawing/2014/main" id="{D888C447-FA42-BB4F-8A84-9BD60FE331B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26300934-A692-8E4F-9A3B-B96E7AD7C382}"/>
              </a:ext>
            </a:extLst>
          </p:cNvPr>
          <p:cNvSpPr>
            <a:spLocks noGrp="1"/>
          </p:cNvSpPr>
          <p:nvPr>
            <p:ph type="body" sz="quarter" idx="13"/>
          </p:nvPr>
        </p:nvSpPr>
        <p:spPr/>
        <p:txBody>
          <a:bodyPr/>
          <a:lstStyle/>
          <a:p>
            <a:r>
              <a:rPr lang="en-US"/>
              <a:t>Make connections and explain your thinking</a:t>
            </a:r>
          </a:p>
        </p:txBody>
      </p:sp>
      <p:pic>
        <p:nvPicPr>
          <p:cNvPr id="17" name="Picture Placeholder 16" descr="one">
            <a:extLst>
              <a:ext uri="{FF2B5EF4-FFF2-40B4-BE49-F238E27FC236}">
                <a16:creationId xmlns:a16="http://schemas.microsoft.com/office/drawing/2014/main" id="{D517BEEA-AD0D-024A-A90D-896C6930EADF}"/>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19" name="Picture Placeholder 18" descr="Look Back">
            <a:extLst>
              <a:ext uri="{FF2B5EF4-FFF2-40B4-BE49-F238E27FC236}">
                <a16:creationId xmlns:a16="http://schemas.microsoft.com/office/drawing/2014/main" id="{2111BDC2-3291-BC43-858D-4B2621FCB8A8}"/>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0A5FB27D-76AC-964C-B508-82EBBC3FF5C4}"/>
              </a:ext>
            </a:extLst>
          </p:cNvPr>
          <p:cNvSpPr>
            <a:spLocks noGrp="1"/>
          </p:cNvSpPr>
          <p:nvPr>
            <p:ph sz="quarter" idx="10"/>
          </p:nvPr>
        </p:nvSpPr>
        <p:spPr/>
        <p:txBody>
          <a:bodyPr/>
          <a:lstStyle/>
          <a:p>
            <a:r>
              <a:rPr lang="en-US"/>
              <a:t>Explain how you can find the fraction of the pack that Cristobal gets.</a:t>
            </a:r>
          </a:p>
        </p:txBody>
      </p:sp>
      <p:sp>
        <p:nvSpPr>
          <p:cNvPr id="13" name="Text Placeholder 12">
            <a:extLst>
              <a:ext uri="{FF2B5EF4-FFF2-40B4-BE49-F238E27FC236}">
                <a16:creationId xmlns:a16="http://schemas.microsoft.com/office/drawing/2014/main" id="{987850A2-F8E2-4846-93A3-7FE2C3E59D91}"/>
              </a:ext>
            </a:extLst>
          </p:cNvPr>
          <p:cNvSpPr>
            <a:spLocks noGrp="1"/>
          </p:cNvSpPr>
          <p:nvPr>
            <p:ph type="body" sz="quarter" idx="18"/>
          </p:nvPr>
        </p:nvSpPr>
        <p:spPr/>
        <p:txBody>
          <a:bodyPr/>
          <a:lstStyle/>
          <a:p>
            <a:r>
              <a:rPr lang="en-US"/>
              <a:t>414</a:t>
            </a:r>
          </a:p>
        </p:txBody>
      </p:sp>
    </p:spTree>
    <p:extLst>
      <p:ext uri="{BB962C8B-B14F-4D97-AF65-F5344CB8AC3E}">
        <p14:creationId xmlns:p14="http://schemas.microsoft.com/office/powerpoint/2010/main" val="65393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DFA2C68B-F4A3-5447-B1EF-856D14E8DDFC}"/>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74BD74DF-850C-3044-A1A9-33A7C186A478}"/>
              </a:ext>
            </a:extLst>
          </p:cNvPr>
          <p:cNvSpPr>
            <a:spLocks noGrp="1"/>
          </p:cNvSpPr>
          <p:nvPr>
            <p:ph type="body" sz="quarter" idx="13"/>
          </p:nvPr>
        </p:nvSpPr>
        <p:spPr/>
        <p:txBody>
          <a:bodyPr/>
          <a:lstStyle/>
          <a:p>
            <a:r>
              <a:rPr lang="en-US"/>
              <a:t>Make connections and explain your thinking</a:t>
            </a:r>
          </a:p>
        </p:txBody>
      </p:sp>
      <p:pic>
        <p:nvPicPr>
          <p:cNvPr id="23" name="Picture Placeholder 22" descr="two">
            <a:extLst>
              <a:ext uri="{FF2B5EF4-FFF2-40B4-BE49-F238E27FC236}">
                <a16:creationId xmlns:a16="http://schemas.microsoft.com/office/drawing/2014/main" id="{CFA1BE77-1A78-3647-8124-B5A5A3B65E03}"/>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187692" y="856818"/>
            <a:ext cx="413887" cy="395230"/>
          </a:xfrm>
        </p:spPr>
      </p:pic>
      <p:pic>
        <p:nvPicPr>
          <p:cNvPr id="25" name="Picture Placeholder 24" descr="Look Ahead">
            <a:extLst>
              <a:ext uri="{FF2B5EF4-FFF2-40B4-BE49-F238E27FC236}">
                <a16:creationId xmlns:a16="http://schemas.microsoft.com/office/drawing/2014/main" id="{1D3C58D2-4EB1-F841-AE0C-0FA8CD99DDB9}"/>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731489" y="917771"/>
            <a:ext cx="1451404" cy="332250"/>
          </a:xfrm>
        </p:spPr>
      </p:pic>
      <p:sp>
        <p:nvSpPr>
          <p:cNvPr id="9" name="Content Placeholder 8">
            <a:extLst>
              <a:ext uri="{FF2B5EF4-FFF2-40B4-BE49-F238E27FC236}">
                <a16:creationId xmlns:a16="http://schemas.microsoft.com/office/drawing/2014/main" id="{18BEA692-213E-5748-915C-C7243447C607}"/>
              </a:ext>
            </a:extLst>
          </p:cNvPr>
          <p:cNvSpPr>
            <a:spLocks noGrp="1"/>
          </p:cNvSpPr>
          <p:nvPr>
            <p:ph sz="quarter" idx="10"/>
          </p:nvPr>
        </p:nvSpPr>
        <p:spPr>
          <a:xfrm>
            <a:off x="665496" y="1308251"/>
            <a:ext cx="8059403" cy="1294881"/>
          </a:xfrm>
        </p:spPr>
        <p:txBody>
          <a:bodyPr/>
          <a:lstStyle/>
          <a:p>
            <a:pPr>
              <a:spcAft>
                <a:spcPts val="1200"/>
              </a:spcAft>
            </a:pPr>
            <a:r>
              <a:rPr lang="en-US"/>
              <a:t>In the problem on the previous page, the whole is the pack of cards.</a:t>
            </a:r>
          </a:p>
          <a:p>
            <a:pPr>
              <a:spcAft>
                <a:spcPts val="1200"/>
              </a:spcAft>
            </a:pPr>
            <a:r>
              <a:rPr lang="en-US"/>
              <a:t>Since there are 12 cards in the pack, each card represents      of the</a:t>
            </a:r>
          </a:p>
          <a:p>
            <a:pPr>
              <a:lnSpc>
                <a:spcPct val="150000"/>
              </a:lnSpc>
              <a:spcAft>
                <a:spcPts val="1200"/>
              </a:spcAft>
            </a:pPr>
            <a:r>
              <a:rPr lang="en-US"/>
              <a:t>whole. Look at the whole shown here. The whole is the fruit pizza. It is a single object.</a:t>
            </a:r>
          </a:p>
        </p:txBody>
      </p:sp>
      <p:pic>
        <p:nvPicPr>
          <p:cNvPr id="30" name="Content Placeholder 29" descr="A fruit pizza is divided into eight equal slices.">
            <a:extLst>
              <a:ext uri="{FF2B5EF4-FFF2-40B4-BE49-F238E27FC236}">
                <a16:creationId xmlns:a16="http://schemas.microsoft.com/office/drawing/2014/main" id="{AA090458-B49E-7A45-BE23-C294BAB09295}"/>
              </a:ext>
            </a:extLst>
          </p:cNvPr>
          <p:cNvPicPr>
            <a:picLocks noGrp="1" noChangeAspect="1"/>
          </p:cNvPicPr>
          <p:nvPr>
            <p:ph sz="quarter" idx="19"/>
          </p:nvPr>
        </p:nvPicPr>
        <p:blipFill>
          <a:blip r:embed="rId6" cstate="screen">
            <a:extLst>
              <a:ext uri="{28A0092B-C50C-407E-A947-70E740481C1C}">
                <a14:useLocalDpi xmlns:a14="http://schemas.microsoft.com/office/drawing/2010/main"/>
              </a:ext>
            </a:extLst>
          </a:blip>
          <a:stretch>
            <a:fillRect/>
          </a:stretch>
        </p:blipFill>
        <p:spPr>
          <a:xfrm>
            <a:off x="6139145" y="3704670"/>
            <a:ext cx="2736342" cy="2654046"/>
          </a:xfrm>
        </p:spPr>
      </p:pic>
      <p:sp>
        <p:nvSpPr>
          <p:cNvPr id="15" name="Content Placeholder 14">
            <a:extLst>
              <a:ext uri="{FF2B5EF4-FFF2-40B4-BE49-F238E27FC236}">
                <a16:creationId xmlns:a16="http://schemas.microsoft.com/office/drawing/2014/main" id="{3068FC07-DA09-0A46-ADFA-B907F84B715B}"/>
              </a:ext>
            </a:extLst>
          </p:cNvPr>
          <p:cNvSpPr>
            <a:spLocks noGrp="1"/>
          </p:cNvSpPr>
          <p:nvPr>
            <p:ph sz="quarter" idx="18"/>
          </p:nvPr>
        </p:nvSpPr>
        <p:spPr>
          <a:xfrm>
            <a:off x="665497" y="3214250"/>
            <a:ext cx="5486400" cy="1294881"/>
          </a:xfrm>
        </p:spPr>
        <p:txBody>
          <a:bodyPr/>
          <a:lstStyle/>
          <a:p>
            <a:pPr marL="296863" indent="-296863">
              <a:spcAft>
                <a:spcPts val="900"/>
              </a:spcAft>
            </a:pPr>
            <a:r>
              <a:rPr lang="en-US" b="1"/>
              <a:t>a. </a:t>
            </a:r>
            <a:r>
              <a:rPr lang="en-US"/>
              <a:t>How many equal parts is the pizza cut into?</a:t>
            </a:r>
            <a:endParaRPr lang="en-US" b="1"/>
          </a:p>
          <a:p>
            <a:pPr marL="296863" indent="-296863">
              <a:spcAft>
                <a:spcPts val="900"/>
              </a:spcAft>
            </a:pPr>
            <a:r>
              <a:rPr lang="en-US" b="1"/>
              <a:t>b. </a:t>
            </a:r>
            <a:r>
              <a:rPr lang="en-US"/>
              <a:t>What fraction can you use to</a:t>
            </a:r>
          </a:p>
          <a:p>
            <a:pPr marL="296863" indent="-296863">
              <a:spcAft>
                <a:spcPts val="900"/>
              </a:spcAft>
            </a:pPr>
            <a:r>
              <a:rPr lang="en-US"/>
              <a:t>	describe each piece of pizza?</a:t>
            </a:r>
          </a:p>
          <a:p>
            <a:pPr>
              <a:spcAft>
                <a:spcPts val="900"/>
              </a:spcAft>
            </a:pPr>
            <a:r>
              <a:rPr lang="en-US" b="1"/>
              <a:t>c. </a:t>
            </a:r>
            <a:r>
              <a:rPr lang="en-US"/>
              <a:t>What fraction can you use to</a:t>
            </a:r>
          </a:p>
          <a:p>
            <a:pPr marL="296863" indent="-296863">
              <a:spcAft>
                <a:spcPts val="900"/>
              </a:spcAft>
            </a:pPr>
            <a:r>
              <a:rPr lang="en-US"/>
              <a:t>	describe the whole?</a:t>
            </a:r>
          </a:p>
          <a:p>
            <a:pPr marL="296863" indent="-296863">
              <a:spcAft>
                <a:spcPts val="900"/>
              </a:spcAft>
            </a:pPr>
            <a:r>
              <a:rPr lang="en-US" b="1"/>
              <a:t>d. </a:t>
            </a:r>
            <a:r>
              <a:rPr lang="en-US"/>
              <a:t>Suppose three pieces are eaten. </a:t>
            </a:r>
          </a:p>
          <a:p>
            <a:pPr marL="296863" indent="-4763">
              <a:spcAft>
                <a:spcPts val="900"/>
              </a:spcAft>
            </a:pPr>
            <a:r>
              <a:rPr lang="en-US"/>
              <a:t>What fraction can you use to describe       </a:t>
            </a:r>
          </a:p>
          <a:p>
            <a:pPr marL="296863" indent="-4763">
              <a:spcAft>
                <a:spcPts val="900"/>
              </a:spcAft>
            </a:pPr>
            <a:r>
              <a:rPr lang="en-US"/>
              <a:t>the 3 pieces eaten? </a:t>
            </a:r>
          </a:p>
        </p:txBody>
      </p:sp>
      <p:pic>
        <p:nvPicPr>
          <p:cNvPr id="37" name="Picture 36">
            <a:extLst>
              <a:ext uri="{FF2B5EF4-FFF2-40B4-BE49-F238E27FC236}">
                <a16:creationId xmlns:a16="http://schemas.microsoft.com/office/drawing/2014/main" id="{AF8796CD-E636-954A-A426-5DB7CBF8A80E}"/>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77459" y="1962353"/>
            <a:ext cx="356616" cy="476544"/>
          </a:xfrm>
          <a:prstGeom prst="rect">
            <a:avLst/>
          </a:prstGeom>
        </p:spPr>
      </p:pic>
      <p:pic>
        <p:nvPicPr>
          <p:cNvPr id="32" name="Picture 31">
            <a:extLst>
              <a:ext uri="{FF2B5EF4-FFF2-40B4-BE49-F238E27FC236}">
                <a16:creationId xmlns:a16="http://schemas.microsoft.com/office/drawing/2014/main" id="{2E4D7DCE-0758-664F-B9C4-253CBE013A6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76222" y="3470522"/>
            <a:ext cx="800100" cy="101600"/>
          </a:xfrm>
          <a:prstGeom prst="rect">
            <a:avLst/>
          </a:prstGeom>
        </p:spPr>
      </p:pic>
      <p:pic>
        <p:nvPicPr>
          <p:cNvPr id="33" name="Picture 32">
            <a:extLst>
              <a:ext uri="{FF2B5EF4-FFF2-40B4-BE49-F238E27FC236}">
                <a16:creationId xmlns:a16="http://schemas.microsoft.com/office/drawing/2014/main" id="{D2B3CD1D-8AED-AE4E-BB5D-048DA9E5665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447729" y="4326680"/>
            <a:ext cx="800100" cy="101600"/>
          </a:xfrm>
          <a:prstGeom prst="rect">
            <a:avLst/>
          </a:prstGeom>
        </p:spPr>
      </p:pic>
      <p:pic>
        <p:nvPicPr>
          <p:cNvPr id="34" name="Picture 33">
            <a:extLst>
              <a:ext uri="{FF2B5EF4-FFF2-40B4-BE49-F238E27FC236}">
                <a16:creationId xmlns:a16="http://schemas.microsoft.com/office/drawing/2014/main" id="{FB0E46D8-AAF8-7D43-BF4E-1EE13D58BE5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362179" y="5163327"/>
            <a:ext cx="800100" cy="101600"/>
          </a:xfrm>
          <a:prstGeom prst="rect">
            <a:avLst/>
          </a:prstGeom>
        </p:spPr>
      </p:pic>
      <p:pic>
        <p:nvPicPr>
          <p:cNvPr id="35" name="Picture 34">
            <a:extLst>
              <a:ext uri="{FF2B5EF4-FFF2-40B4-BE49-F238E27FC236}">
                <a16:creationId xmlns:a16="http://schemas.microsoft.com/office/drawing/2014/main" id="{1208E432-B354-314D-AE24-AD9A402F95D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362179" y="6358716"/>
            <a:ext cx="800100" cy="101600"/>
          </a:xfrm>
          <a:prstGeom prst="rect">
            <a:avLst/>
          </a:prstGeom>
        </p:spPr>
      </p:pic>
      <p:sp>
        <p:nvSpPr>
          <p:cNvPr id="19" name="Text Placeholder 18">
            <a:extLst>
              <a:ext uri="{FF2B5EF4-FFF2-40B4-BE49-F238E27FC236}">
                <a16:creationId xmlns:a16="http://schemas.microsoft.com/office/drawing/2014/main" id="{7FF869FE-15E3-D346-A13B-0C2F099E3F79}"/>
              </a:ext>
            </a:extLst>
          </p:cNvPr>
          <p:cNvSpPr>
            <a:spLocks noGrp="1"/>
          </p:cNvSpPr>
          <p:nvPr>
            <p:ph type="body" sz="quarter" idx="22"/>
          </p:nvPr>
        </p:nvSpPr>
        <p:spPr/>
        <p:txBody>
          <a:bodyPr/>
          <a:lstStyle/>
          <a:p>
            <a:r>
              <a:rPr lang="en-US"/>
              <a:t>414</a:t>
            </a:r>
          </a:p>
        </p:txBody>
      </p:sp>
    </p:spTree>
    <p:extLst>
      <p:ext uri="{BB962C8B-B14F-4D97-AF65-F5344CB8AC3E}">
        <p14:creationId xmlns:p14="http://schemas.microsoft.com/office/powerpoint/2010/main" val="1814289813"/>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31CA6-C77B-4385-AB0E-ECE5C454CB55}">
  <ds:schemaRefs>
    <ds:schemaRef ds:uri="031d766f-b14e-4c0e-af7a-21ee3738300f"/>
    <ds:schemaRef ds:uri="cc621c4b-eaca-4bd6-8859-1c1ea05972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06F326-D9AA-4973-955A-5BEEC40441A9}">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15E77D-10C0-46D6-80BE-C24706CF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25</Slides>
  <Notes>23</Notes>
  <HiddenSlides>0</HiddenSlide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Title Slides</vt:lpstr>
      <vt:lpstr>Start Slides</vt:lpstr>
      <vt:lpstr>Explore Slides</vt:lpstr>
      <vt:lpstr>Connect to Culture</vt:lpstr>
      <vt:lpstr>Practice Slides</vt:lpstr>
      <vt:lpstr>Real World Connection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revision>1</cp:revision>
  <dcterms:created xsi:type="dcterms:W3CDTF">2020-04-30T18:18:26Z</dcterms:created>
  <dcterms:modified xsi:type="dcterms:W3CDTF">2022-08-24T05:01:35Z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