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42" r:id="rId7"/>
    <p:sldMasterId id="2147483764" r:id="rId8"/>
    <p:sldMasterId id="2147483845" r:id="rId9"/>
  </p:sldMasterIdLst>
  <p:notesMasterIdLst>
    <p:notesMasterId r:id="rId42"/>
  </p:notesMasterIdLst>
  <p:handoutMasterIdLst>
    <p:handoutMasterId r:id="rId43"/>
  </p:handoutMasterIdLst>
  <p:sldIdLst>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6" r:id="rId30"/>
    <p:sldId id="305" r:id="rId31"/>
    <p:sldId id="337" r:id="rId32"/>
    <p:sldId id="338" r:id="rId33"/>
    <p:sldId id="339" r:id="rId34"/>
    <p:sldId id="340" r:id="rId35"/>
    <p:sldId id="341" r:id="rId36"/>
    <p:sldId id="342" r:id="rId37"/>
    <p:sldId id="343" r:id="rId38"/>
    <p:sldId id="344" r:id="rId39"/>
    <p:sldId id="345" r:id="rId40"/>
    <p:sldId id="34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8ED9B5-89B2-484E-A952-ED472A6AE586}">
          <p14:sldIdLst>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6"/>
            <p14:sldId id="305"/>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3984" userDrawn="1">
          <p15:clr>
            <a:srgbClr val="A4A3A4"/>
          </p15:clr>
        </p15:guide>
        <p15:guide id="2" pos="264" userDrawn="1">
          <p15:clr>
            <a:srgbClr val="A4A3A4"/>
          </p15:clr>
        </p15:guide>
        <p15:guide id="3" pos="2880" userDrawn="1">
          <p15:clr>
            <a:srgbClr val="A4A3A4"/>
          </p15:clr>
        </p15:guide>
        <p15:guide id="4" pos="5496"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A4C0E4"/>
    <a:srgbClr val="0071BC"/>
    <a:srgbClr val="B6D494"/>
    <a:srgbClr val="FFFFED"/>
    <a:srgbClr val="2F5C8F"/>
    <a:srgbClr val="2A5688"/>
    <a:srgbClr val="5C9F37"/>
    <a:srgbClr val="007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65254" autoAdjust="0"/>
  </p:normalViewPr>
  <p:slideViewPr>
    <p:cSldViewPr snapToGrid="0" snapToObjects="1">
      <p:cViewPr varScale="1">
        <p:scale>
          <a:sx n="66" d="100"/>
          <a:sy n="66" d="100"/>
        </p:scale>
        <p:origin x="1960" y="184"/>
      </p:cViewPr>
      <p:guideLst>
        <p:guide orient="horz" pos="3984"/>
        <p:guide pos="264"/>
        <p:guide pos="2880"/>
        <p:guide pos="5496"/>
        <p:guide orient="horz" pos="2160"/>
      </p:guideLst>
    </p:cSldViewPr>
  </p:slideViewPr>
  <p:notesTextViewPr>
    <p:cViewPr>
      <p:scale>
        <a:sx n="125" d="100"/>
        <a:sy n="125"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chaud" userId="dd13a7d8-c595-4019-89d1-4debf2ae86ff" providerId="ADAL" clId="{F364F025-8D89-7E45-9BF1-41AF43B09C0E}"/>
    <pc:docChg chg="modSld">
      <pc:chgData name="Erin Michaud" userId="dd13a7d8-c595-4019-89d1-4debf2ae86ff" providerId="ADAL" clId="{F364F025-8D89-7E45-9BF1-41AF43B09C0E}" dt="2022-09-14T02:22:07.728" v="1" actId="20577"/>
      <pc:docMkLst>
        <pc:docMk/>
      </pc:docMkLst>
      <pc:sldChg chg="modNotesTx">
        <pc:chgData name="Erin Michaud" userId="dd13a7d8-c595-4019-89d1-4debf2ae86ff" providerId="ADAL" clId="{F364F025-8D89-7E45-9BF1-41AF43B09C0E}" dt="2022-09-14T02:22:07.728" v="1" actId="20577"/>
        <pc:sldMkLst>
          <pc:docMk/>
          <pc:sldMk cId="3366760759" sldId="282"/>
        </pc:sldMkLst>
      </pc:sldChg>
    </pc:docChg>
  </pc:docChgLst>
  <pc:docChgLst>
    <pc:chgData name="Chia Xiong" userId="c47461fb-4be0-4fd4-9a8c-1346a407027a" providerId="ADAL" clId="{DC7CD885-A17D-144E-BC2A-356C695D6AA3}"/>
    <pc:docChg chg="modMainMaster">
      <pc:chgData name="Chia Xiong" userId="c47461fb-4be0-4fd4-9a8c-1346a407027a" providerId="ADAL" clId="{DC7CD885-A17D-144E-BC2A-356C695D6AA3}" dt="2022-08-23T06:40:20.447" v="6" actId="14100"/>
      <pc:docMkLst>
        <pc:docMk/>
      </pc:docMkLst>
      <pc:sldMasterChg chg="modSldLayout">
        <pc:chgData name="Chia Xiong" userId="c47461fb-4be0-4fd4-9a8c-1346a407027a" providerId="ADAL" clId="{DC7CD885-A17D-144E-BC2A-356C695D6AA3}" dt="2022-08-23T06:40:20.447" v="6" actId="14100"/>
        <pc:sldMasterMkLst>
          <pc:docMk/>
          <pc:sldMasterMk cId="539651014" sldId="2147483703"/>
        </pc:sldMasterMkLst>
        <pc:sldLayoutChg chg="addSp modSp mod">
          <pc:chgData name="Chia Xiong" userId="c47461fb-4be0-4fd4-9a8c-1346a407027a" providerId="ADAL" clId="{DC7CD885-A17D-144E-BC2A-356C695D6AA3}" dt="2022-08-23T06:40:20.447" v="6" actId="14100"/>
          <pc:sldLayoutMkLst>
            <pc:docMk/>
            <pc:sldMasterMk cId="539651014" sldId="2147483703"/>
            <pc:sldLayoutMk cId="3348876503" sldId="2147483746"/>
          </pc:sldLayoutMkLst>
          <pc:spChg chg="add mod">
            <ac:chgData name="Chia Xiong" userId="c47461fb-4be0-4fd4-9a8c-1346a407027a" providerId="ADAL" clId="{DC7CD885-A17D-144E-BC2A-356C695D6AA3}" dt="2022-08-23T06:40:11.163" v="0"/>
            <ac:spMkLst>
              <pc:docMk/>
              <pc:sldMasterMk cId="539651014" sldId="2147483703"/>
              <pc:sldLayoutMk cId="3348876503" sldId="2147483746"/>
              <ac:spMk id="2" creationId="{04F94DD2-3EF3-495C-1F85-1159820CB863}"/>
            </ac:spMkLst>
          </pc:spChg>
          <pc:spChg chg="mod">
            <ac:chgData name="Chia Xiong" userId="c47461fb-4be0-4fd4-9a8c-1346a407027a" providerId="ADAL" clId="{DC7CD885-A17D-144E-BC2A-356C695D6AA3}" dt="2022-08-23T06:40:20.447" v="6"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9/13/22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RCM03_NA_CMS_U04_L23_S02_PRSL_Develop</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Develop </a:t>
            </a:r>
            <a:r>
              <a:rPr lang="en-US" sz="1200" kern="1200" dirty="0">
                <a:solidFill>
                  <a:schemeClr val="tx1"/>
                </a:solidFill>
                <a:effectLst/>
                <a:latin typeface="Calibri" panose="020F0502020204030204" pitchFamily="34" charset="0"/>
                <a:ea typeface="+mn-ea"/>
                <a:cs typeface="Calibri" panose="020F0502020204030204" pitchFamily="34" charset="0"/>
              </a:rPr>
              <a:t>strategies for using models to solve problems about equivalent fractions.</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Recognize</a:t>
            </a:r>
            <a:r>
              <a:rPr lang="en-US" sz="1200" kern="1200" dirty="0">
                <a:solidFill>
                  <a:schemeClr val="tx1"/>
                </a:solidFill>
                <a:effectLst/>
                <a:latin typeface="Calibri" panose="020F0502020204030204" pitchFamily="34" charset="0"/>
                <a:ea typeface="+mn-ea"/>
                <a:cs typeface="Calibri" panose="020F0502020204030204" pitchFamily="34" charset="0"/>
              </a:rPr>
              <a:t> fractions that are equivalent represent the same quantity.</a:t>
            </a: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think that any two fractions with the same numerators are equivalent.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count the tick marks on a number line instead of the spaces between them.</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think that </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/1, and/or 1/</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 always represent the same amount.</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
        <p:nvSpPr>
          <p:cNvPr id="5" name="Header Placeholder 4">
            <a:extLst>
              <a:ext uri="{FF2B5EF4-FFF2-40B4-BE49-F238E27FC236}">
                <a16:creationId xmlns:a16="http://schemas.microsoft.com/office/drawing/2014/main" id="{67CDA6E2-98AF-734F-8AAC-B7B17E158EE5}"/>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71805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Check for understanding that: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denominator tells how many parts the model is divided into.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numerator tells how many parts are shaded.</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
        <p:nvSpPr>
          <p:cNvPr id="5" name="Header Placeholder 4">
            <a:extLst>
              <a:ext uri="{FF2B5EF4-FFF2-40B4-BE49-F238E27FC236}">
                <a16:creationId xmlns:a16="http://schemas.microsoft.com/office/drawing/2014/main" id="{E7DD7523-971F-1C43-8A93-0B90332A31FF}"/>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1019210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Tell students that these problems will prepare them to provide the explanation required in problem 6.</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Be sure students understand that the problems are asking them to explain how the models on the previous page show that the fractions 2/8 and 1/4 are equivalent, using both words and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Why is it important for the two circles to be the same size? Why is it helpful to use one number line for both fractions instead of two separate number lines?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The wholes must be the same size to compare fractions. The circles should be the same size so that the amount shaded is the same for equivalent fractions. Using one number line ensures that the wholes are the same size, and it is easier to tell whether the fractions represent the same point.</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
        <p:nvSpPr>
          <p:cNvPr id="5" name="Header Placeholder 4">
            <a:extLst>
              <a:ext uri="{FF2B5EF4-FFF2-40B4-BE49-F238E27FC236}">
                <a16:creationId xmlns:a16="http://schemas.microsoft.com/office/drawing/2014/main" id="{2C8FB54A-EC99-5A49-9644-92DAF8C3D68F}"/>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310244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the understanding that equivalent fractions represent the same amount in same-sized models or the same point on a number line.</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
        <p:nvSpPr>
          <p:cNvPr id="5" name="Header Placeholder 4">
            <a:extLst>
              <a:ext uri="{FF2B5EF4-FFF2-40B4-BE49-F238E27FC236}">
                <a16:creationId xmlns:a16="http://schemas.microsoft.com/office/drawing/2014/main" id="{94DB1BE2-2F8D-E44E-B4A0-1AD746AD9DC2}"/>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16873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cs typeface="Calibri" panose="020F0502020204030204" pitchFamily="34" charset="0"/>
              </a:rPr>
              <a:t>Have all students focus on the strategies used to solve this problem. If time allows, have students share their preferences with a partner.</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
        <p:nvSpPr>
          <p:cNvPr id="5" name="Header Placeholder 4">
            <a:extLst>
              <a:ext uri="{FF2B5EF4-FFF2-40B4-BE49-F238E27FC236}">
                <a16:creationId xmlns:a16="http://schemas.microsoft.com/office/drawing/2014/main" id="{77731973-7364-3A4E-8F32-33B3638040D7}"/>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129648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494a) </a:t>
            </a: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 </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students what other food they could make with leftovers from their favorite meal. Tell them that bubble and squeak is a British meal that is made from vegetables or meat that are left over from a previous meal. It usually includes mashed potatoes and onion, along with vegetables and meat. Since the recipe uses whatever you happen to have, the meal may be different every time it is made. As the food cooks it bubbles and makes a squeak sound.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
        <p:nvSpPr>
          <p:cNvPr id="5" name="Header Placeholder 4">
            <a:extLst>
              <a:ext uri="{FF2B5EF4-FFF2-40B4-BE49-F238E27FC236}">
                <a16:creationId xmlns:a16="http://schemas.microsoft.com/office/drawing/2014/main" id="{614398C9-F4AC-614B-9DB9-344DFE55B8DD}"/>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88827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15</a:t>
            </a:fld>
            <a:endParaRPr lang="en-US"/>
          </a:p>
        </p:txBody>
      </p:sp>
    </p:spTree>
    <p:extLst>
      <p:ext uri="{BB962C8B-B14F-4D97-AF65-F5344CB8AC3E}">
        <p14:creationId xmlns:p14="http://schemas.microsoft.com/office/powerpoint/2010/main" val="131475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16</a:t>
            </a:fld>
            <a:endParaRPr lang="en-US"/>
          </a:p>
        </p:txBody>
      </p:sp>
    </p:spTree>
    <p:extLst>
      <p:ext uri="{BB962C8B-B14F-4D97-AF65-F5344CB8AC3E}">
        <p14:creationId xmlns:p14="http://schemas.microsoft.com/office/powerpoint/2010/main" val="268647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Students’ solutions should indicate understanding that: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equivalent fractions refer to the same point on a number line</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each third must be divided into equal parts in order to find a fraction equivalent to 1/3</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If </a:t>
            </a:r>
            <a:r>
              <a:rPr lang="en-US" sz="1200" kern="1200" dirty="0">
                <a:solidFill>
                  <a:schemeClr val="tx1"/>
                </a:solidFill>
                <a:effectLst/>
                <a:latin typeface="Calibri" panose="020F0502020204030204" pitchFamily="34" charset="0"/>
                <a:ea typeface="+mn-ea"/>
                <a:cs typeface="Calibri" panose="020F0502020204030204" pitchFamily="34" charset="0"/>
              </a:rPr>
              <a:t>students’ number lines show 1/3 equal to 1/4, 3/8, or another incorrect fraction, </a:t>
            </a:r>
            <a:r>
              <a:rPr lang="en-US" sz="1200" b="1" kern="1200" dirty="0">
                <a:solidFill>
                  <a:schemeClr val="tx1"/>
                </a:solidFill>
                <a:effectLst/>
                <a:latin typeface="Calibri" panose="020F0502020204030204" pitchFamily="34" charset="0"/>
                <a:ea typeface="+mn-ea"/>
                <a:cs typeface="Calibri" panose="020F0502020204030204" pitchFamily="34" charset="0"/>
              </a:rPr>
              <a:t>then</a:t>
            </a:r>
            <a:r>
              <a:rPr lang="en-US" sz="1200" kern="1200" dirty="0">
                <a:solidFill>
                  <a:schemeClr val="tx1"/>
                </a:solidFill>
                <a:effectLst/>
                <a:latin typeface="Calibri" panose="020F0502020204030204" pitchFamily="34" charset="0"/>
                <a:ea typeface="+mn-ea"/>
                <a:cs typeface="Calibri" panose="020F0502020204030204" pitchFamily="34" charset="0"/>
              </a:rPr>
              <a:t> have the student redraw the number line on centimeter grid paper with either 12 or 24 grid squares between 0 and 1. Tell them how many grid squares make up each third and each of the other unit fractions so that they can label the number line appropriately and see their error.</a:t>
            </a:r>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
        <p:nvSpPr>
          <p:cNvPr id="5" name="Header Placeholder 4">
            <a:extLst>
              <a:ext uri="{FF2B5EF4-FFF2-40B4-BE49-F238E27FC236}">
                <a16:creationId xmlns:a16="http://schemas.microsoft.com/office/drawing/2014/main" id="{F5A89369-47D2-F14A-9225-CB88DA218CBC}"/>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219293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18</a:t>
            </a:fld>
            <a:endParaRPr lang="en-US"/>
          </a:p>
        </p:txBody>
      </p:sp>
    </p:spTree>
    <p:extLst>
      <p:ext uri="{BB962C8B-B14F-4D97-AF65-F5344CB8AC3E}">
        <p14:creationId xmlns:p14="http://schemas.microsoft.com/office/powerpoint/2010/main" val="258979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19</a:t>
            </a:fld>
            <a:endParaRPr lang="en-US"/>
          </a:p>
        </p:txBody>
      </p:sp>
    </p:spTree>
    <p:extLst>
      <p:ext uri="{BB962C8B-B14F-4D97-AF65-F5344CB8AC3E}">
        <p14:creationId xmlns:p14="http://schemas.microsoft.com/office/powerpoint/2010/main" val="414146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499) </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facility with describing equal parts.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 </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_______ </a:t>
            </a:r>
            <a:r>
              <a:rPr lang="en-US" sz="1200" i="1" kern="1200" dirty="0">
                <a:solidFill>
                  <a:schemeClr val="tx1"/>
                </a:solidFill>
                <a:effectLst/>
                <a:latin typeface="Calibri" panose="020F0502020204030204" pitchFamily="34" charset="0"/>
                <a:ea typeface="+mn-ea"/>
                <a:cs typeface="Calibri" panose="020F0502020204030204" pitchFamily="34" charset="0"/>
              </a:rPr>
              <a:t>is/are different because </a:t>
            </a:r>
            <a:r>
              <a:rPr lang="en-US" sz="1200" kern="1200" dirty="0">
                <a:solidFill>
                  <a:schemeClr val="tx1"/>
                </a:solidFill>
                <a:effectLst/>
                <a:latin typeface="Calibri" panose="020F0502020204030204" pitchFamily="34" charset="0"/>
                <a:ea typeface="+mn-ea"/>
                <a:cs typeface="Calibri" panose="020F0502020204030204" pitchFamily="34" charset="0"/>
              </a:rPr>
              <a:t>_______. </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_______ </a:t>
            </a:r>
            <a:r>
              <a:rPr lang="en-US" sz="1200" i="1" kern="1200" dirty="0">
                <a:solidFill>
                  <a:schemeClr val="tx1"/>
                </a:solidFill>
                <a:effectLst/>
                <a:latin typeface="Calibri" panose="020F0502020204030204" pitchFamily="34" charset="0"/>
                <a:ea typeface="+mn-ea"/>
                <a:cs typeface="Calibri" panose="020F0502020204030204" pitchFamily="34" charset="0"/>
              </a:rPr>
              <a:t>is/are the same because </a:t>
            </a:r>
            <a:r>
              <a:rPr lang="en-US" sz="1200" kern="1200" dirty="0">
                <a:solidFill>
                  <a:schemeClr val="tx1"/>
                </a:solidFill>
                <a:effectLst/>
                <a:latin typeface="Calibri" panose="020F0502020204030204" pitchFamily="34" charset="0"/>
                <a:ea typeface="+mn-ea"/>
                <a:cs typeface="Calibri" panose="020F0502020204030204" pitchFamily="34" charset="0"/>
              </a:rPr>
              <a:t>_______. </a:t>
            </a:r>
          </a:p>
          <a:p>
            <a:br>
              <a:rPr lang="en-US" sz="1200" kern="1200" dirty="0">
                <a:solidFill>
                  <a:schemeClr val="tx1"/>
                </a:solidFill>
                <a:effectLst/>
                <a:latin typeface="Calibri" panose="020F0502020204030204" pitchFamily="34" charset="0"/>
                <a:ea typeface="+mn-ea"/>
                <a:cs typeface="Calibri" panose="020F0502020204030204" pitchFamily="34" charset="0"/>
              </a:rPr>
            </a:b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All show one whole divided into equal parts.</a:t>
            </a:r>
          </a:p>
          <a:p>
            <a:r>
              <a:rPr lang="en-US" sz="1200" kern="1200" dirty="0">
                <a:solidFill>
                  <a:schemeClr val="tx1"/>
                </a:solidFill>
                <a:effectLst/>
                <a:latin typeface="Calibri" panose="020F0502020204030204" pitchFamily="34" charset="0"/>
                <a:ea typeface="+mn-ea"/>
                <a:cs typeface="Calibri" panose="020F0502020204030204" pitchFamily="34" charset="0"/>
              </a:rPr>
              <a:t>A and C have 6 equal parts. B and D have 8 parts.</a:t>
            </a:r>
          </a:p>
          <a:p>
            <a:r>
              <a:rPr lang="en-US" sz="1200" kern="1200" dirty="0">
                <a:solidFill>
                  <a:schemeClr val="tx1"/>
                </a:solidFill>
                <a:effectLst/>
                <a:latin typeface="Calibri" panose="020F0502020204030204" pitchFamily="34" charset="0"/>
                <a:ea typeface="+mn-ea"/>
                <a:cs typeface="Calibri" panose="020F0502020204030204" pitchFamily="34" charset="0"/>
              </a:rPr>
              <a:t>A and D are both rectangles. Each have 2 gray parts. But A has 4 blue parts while D has 6 blue parts. </a:t>
            </a:r>
          </a:p>
          <a:p>
            <a:r>
              <a:rPr lang="en-US" sz="1200" kern="1200" dirty="0">
                <a:solidFill>
                  <a:schemeClr val="tx1"/>
                </a:solidFill>
                <a:effectLst/>
                <a:latin typeface="Calibri" panose="020F0502020204030204" pitchFamily="34" charset="0"/>
                <a:ea typeface="+mn-ea"/>
                <a:cs typeface="Calibri" panose="020F0502020204030204" pitchFamily="34" charset="0"/>
              </a:rPr>
              <a:t>B and C are both circles with half shaded gray and half shaded blue. B has 4 blue parts while C has 3.</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
        <p:nvSpPr>
          <p:cNvPr id="5" name="Header Placeholder 4">
            <a:extLst>
              <a:ext uri="{FF2B5EF4-FFF2-40B4-BE49-F238E27FC236}">
                <a16:creationId xmlns:a16="http://schemas.microsoft.com/office/drawing/2014/main" id="{2F85583F-6F3E-FD4E-BE75-D8B3CC2429A1}"/>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1960220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20</a:t>
            </a:fld>
            <a:endParaRPr lang="en-US"/>
          </a:p>
        </p:txBody>
      </p:sp>
    </p:spTree>
    <p:extLst>
      <p:ext uri="{BB962C8B-B14F-4D97-AF65-F5344CB8AC3E}">
        <p14:creationId xmlns:p14="http://schemas.microsoft.com/office/powerpoint/2010/main" val="112936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21</a:t>
            </a:fld>
            <a:endParaRPr lang="en-US"/>
          </a:p>
        </p:txBody>
      </p:sp>
    </p:spTree>
    <p:extLst>
      <p:ext uri="{BB962C8B-B14F-4D97-AF65-F5344CB8AC3E}">
        <p14:creationId xmlns:p14="http://schemas.microsoft.com/office/powerpoint/2010/main" val="142043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22</a:t>
            </a:fld>
            <a:endParaRPr lang="en-US"/>
          </a:p>
        </p:txBody>
      </p:sp>
    </p:spTree>
    <p:extLst>
      <p:ext uri="{BB962C8B-B14F-4D97-AF65-F5344CB8AC3E}">
        <p14:creationId xmlns:p14="http://schemas.microsoft.com/office/powerpoint/2010/main" val="36404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Say It Another Way</a:t>
            </a:r>
          </a:p>
          <a:p>
            <a:r>
              <a:rPr lang="en-US" sz="1200" kern="1200" dirty="0">
                <a:solidFill>
                  <a:schemeClr val="tx1"/>
                </a:solidFill>
                <a:effectLst/>
                <a:latin typeface="Calibri" panose="020F0502020204030204" pitchFamily="34" charset="0"/>
                <a:ea typeface="+mn-ea"/>
                <a:cs typeface="Calibri" panose="020F0502020204030204" pitchFamily="34" charset="0"/>
              </a:rPr>
              <a:t>Have students paraphrase the problem with a partner to confirm they understand what the question is asking for before they begin to work. </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
        <p:nvSpPr>
          <p:cNvPr id="5" name="Header Placeholder 4">
            <a:extLst>
              <a:ext uri="{FF2B5EF4-FFF2-40B4-BE49-F238E27FC236}">
                <a16:creationId xmlns:a16="http://schemas.microsoft.com/office/drawing/2014/main" id="{C8B53406-3EC4-B54C-8980-CC082FEF187C}"/>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3719625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280859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RCM03_NA_CMS_U04_L23_S02_PRSL_Develop</a:t>
            </a:r>
          </a:p>
        </p:txBody>
      </p:sp>
      <p:sp>
        <p:nvSpPr>
          <p:cNvPr id="5" name="Slide Number Placeholder 4"/>
          <p:cNvSpPr>
            <a:spLocks noGrp="1"/>
          </p:cNvSpPr>
          <p:nvPr>
            <p:ph type="sldNum" sz="quarter" idx="5"/>
          </p:nvPr>
        </p:nvSpPr>
        <p:spPr/>
        <p:txBody>
          <a:bodyPr/>
          <a:lstStyle/>
          <a:p>
            <a:fld id="{F8681064-F962-A14C-9936-35D1D2D1163F}" type="slidenum">
              <a:rPr lang="en-US" smtClean="0"/>
              <a:t>5</a:t>
            </a:fld>
            <a:endParaRPr lang="en-US"/>
          </a:p>
        </p:txBody>
      </p:sp>
    </p:spTree>
    <p:extLst>
      <p:ext uri="{BB962C8B-B14F-4D97-AF65-F5344CB8AC3E}">
        <p14:creationId xmlns:p14="http://schemas.microsoft.com/office/powerpoint/2010/main" val="361670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Encourage students to use the term </a:t>
            </a:r>
            <a:r>
              <a:rPr lang="en-US" sz="1200" i="1" kern="1200" dirty="0">
                <a:solidFill>
                  <a:schemeClr val="tx1"/>
                </a:solidFill>
                <a:effectLst/>
                <a:latin typeface="Calibri" panose="020F0502020204030204" pitchFamily="34" charset="0"/>
                <a:ea typeface="+mn-ea"/>
                <a:cs typeface="Calibri" panose="020F0502020204030204" pitchFamily="34" charset="0"/>
              </a:rPr>
              <a:t>equivalent</a:t>
            </a:r>
            <a:r>
              <a:rPr lang="en-US" sz="1200" kern="1200" dirty="0">
                <a:solidFill>
                  <a:schemeClr val="tx1"/>
                </a:solidFill>
                <a:effectLst/>
                <a:latin typeface="Calibri" panose="020F0502020204030204" pitchFamily="34" charset="0"/>
                <a:ea typeface="+mn-ea"/>
                <a:cs typeface="Calibri" panose="020F0502020204030204" pitchFamily="34" charset="0"/>
              </a:rPr>
              <a:t> as they discuss their solutions.</a:t>
            </a:r>
          </a:p>
          <a:p>
            <a:r>
              <a:rPr lang="en-US" sz="1200" kern="1200" dirty="0">
                <a:solidFill>
                  <a:schemeClr val="tx1"/>
                </a:solidFill>
                <a:effectLst/>
                <a:latin typeface="Calibri" panose="020F0502020204030204" pitchFamily="34" charset="0"/>
                <a:ea typeface="+mn-ea"/>
                <a:cs typeface="Calibri" panose="020F0502020204030204" pitchFamily="34" charset="0"/>
              </a:rPr>
              <a:t>Support as needed with questions such as: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model did you use?</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did you show fourths? How did you show eighths?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Look for students who use two different models that cannot be compared, such as an area model and a number line, rather than using two models that are the same kind and size.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dirty="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fraction tiles or fraction circles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area models divided into fourths and eighths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number lines showing fourths and eighths</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
        <p:nvSpPr>
          <p:cNvPr id="5" name="Header Placeholder 4">
            <a:extLst>
              <a:ext uri="{FF2B5EF4-FFF2-40B4-BE49-F238E27FC236}">
                <a16:creationId xmlns:a16="http://schemas.microsoft.com/office/drawing/2014/main" id="{5551B3DB-CF70-1F45-A4C7-17D0A7A468D2}"/>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370729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Ask students to come up with a way to test whether a strategy makes sense.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kern="1200" dirty="0">
                <a:solidFill>
                  <a:schemeClr val="tx1"/>
                </a:solidFill>
                <a:effectLst/>
                <a:latin typeface="Calibri" panose="020F0502020204030204" pitchFamily="34" charset="0"/>
                <a:ea typeface="+mn-ea"/>
                <a:cs typeface="Calibri" panose="020F0502020204030204" pitchFamily="34" charset="0"/>
              </a:rPr>
              <a:t>the representations.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does each model show the two different denominators? Where does each model show the amount of orange each boy eats? How does each model show that the fractions are equivalent?</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Area models and number lines should be broken up into four parts and eight parts to show fourths and eighths, respectively, or fourths and eighths fraction tiles should be used. The amount eaten can be shown by shading on an area model, comparing the correct number of each tile, and by drawing points on a number line. The amounts shaded or tiles compared should be the same size and the points on the number line should coincide.</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
        <p:nvSpPr>
          <p:cNvPr id="5" name="Header Placeholder 4">
            <a:extLst>
              <a:ext uri="{FF2B5EF4-FFF2-40B4-BE49-F238E27FC236}">
                <a16:creationId xmlns:a16="http://schemas.microsoft.com/office/drawing/2014/main" id="{DF7E3E92-8E10-3645-8469-9C9392049048}"/>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51540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an area model,</a:t>
            </a:r>
            <a:r>
              <a:rPr lang="en-US" sz="1200" kern="1200" dirty="0">
                <a:solidFill>
                  <a:schemeClr val="tx1"/>
                </a:solidFill>
                <a:effectLst/>
                <a:latin typeface="Calibri" panose="020F0502020204030204" pitchFamily="34" charset="0"/>
                <a:ea typeface="+mn-ea"/>
                <a:cs typeface="Calibri" panose="020F0502020204030204" pitchFamily="34" charset="0"/>
              </a:rPr>
              <a:t> prompt students to identify the numerator and denominator of each fraction and how they are represented in the models.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many equal parts is each orange divided into?</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many parts did each boy eat?</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
        <p:nvSpPr>
          <p:cNvPr id="5" name="Header Placeholder 4">
            <a:extLst>
              <a:ext uri="{FF2B5EF4-FFF2-40B4-BE49-F238E27FC236}">
                <a16:creationId xmlns:a16="http://schemas.microsoft.com/office/drawing/2014/main" id="{EA31A613-CF9A-9542-97DC-F48C07C39CF8}"/>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415582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a number line,</a:t>
            </a:r>
            <a:r>
              <a:rPr lang="en-US" sz="1200" kern="1200" dirty="0">
                <a:solidFill>
                  <a:schemeClr val="tx1"/>
                </a:solidFill>
                <a:effectLst/>
                <a:latin typeface="Calibri" panose="020F0502020204030204" pitchFamily="34" charset="0"/>
                <a:ea typeface="+mn-ea"/>
                <a:cs typeface="Calibri" panose="020F0502020204030204" pitchFamily="34" charset="0"/>
              </a:rPr>
              <a:t> prompt students to explain how to represent each fraction on a number line.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can you label both fourths and eighths on the same number line?</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can you show the amount each boy ate?</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
        <p:nvSpPr>
          <p:cNvPr id="5" name="Header Placeholder 4">
            <a:extLst>
              <a:ext uri="{FF2B5EF4-FFF2-40B4-BE49-F238E27FC236}">
                <a16:creationId xmlns:a16="http://schemas.microsoft.com/office/drawing/2014/main" id="{F4224A2B-1098-B040-B3B9-C72CE549998B}"/>
              </a:ext>
            </a:extLst>
          </p:cNvPr>
          <p:cNvSpPr>
            <a:spLocks noGrp="1"/>
          </p:cNvSpPr>
          <p:nvPr>
            <p:ph type="hdr" sz="quarter"/>
          </p:nvPr>
        </p:nvSpPr>
        <p:spPr/>
        <p:txBody>
          <a:bodyPr/>
          <a:lstStyle/>
          <a:p>
            <a:r>
              <a:rPr lang="en-US"/>
              <a:t>RCM03_NA_CMS_U04_L23_S02_PRSL_Develop</a:t>
            </a:r>
          </a:p>
        </p:txBody>
      </p:sp>
    </p:spTree>
    <p:extLst>
      <p:ext uri="{BB962C8B-B14F-4D97-AF65-F5344CB8AC3E}">
        <p14:creationId xmlns:p14="http://schemas.microsoft.com/office/powerpoint/2010/main" val="1548637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04F94DD2-3EF3-495C-1F85-1159820CB863}"/>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89402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7528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843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8F5E963D-C777-8924-A66F-93606B736CE8}"/>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91939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AF803B6E-E523-69EA-ECC4-9ABC22332A00}"/>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1535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6EBE0DC4-D9AA-9E86-3511-128AAB9DC5C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61528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5200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0003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90294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863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1C2C0540-9F99-3C1D-5408-4E4A695DC66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8134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DE0F8829-4493-6C9A-9194-34A9E57424F7}"/>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8698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uss It 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C49F3E26-A935-3EB7-4A2A-12DE8C0F658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E9256039-44D0-0CC3-2C71-9386406CD5F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9508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el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507980" y="193033"/>
            <a:ext cx="1155701" cy="382001"/>
          </a:xfrm>
          <a:prstGeom prst="rect">
            <a:avLst/>
          </a:prstGeom>
        </p:spPr>
        <p:txBody>
          <a:bodyPr>
            <a:noAutofit/>
          </a:bodyPr>
          <a:lstStyle>
            <a:lvl1pPr marL="0" indent="0">
              <a:buNone/>
              <a:defRPr sz="2400"/>
            </a:lvl1pPr>
          </a:lstStyle>
          <a:p>
            <a:r>
              <a:rPr lang="en-US"/>
              <a:t>Model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Picture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2418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plain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Explain </a:t>
            </a:r>
            <a:r>
              <a:rPr lang="en-US" dirty="0"/>
              <a:t>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49348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v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28606" y="193034"/>
            <a:ext cx="1235076" cy="357070"/>
          </a:xfrm>
          <a:prstGeom prst="rect">
            <a:avLst/>
          </a:prstGeom>
        </p:spPr>
        <p:txBody>
          <a:bodyPr>
            <a:noAutofit/>
          </a:bodyPr>
          <a:lstStyle>
            <a:lvl1pPr marL="0" indent="0">
              <a:buNone/>
              <a:defRPr sz="2400"/>
            </a:lvl1pPr>
          </a:lstStyle>
          <a:p>
            <a:r>
              <a:rPr lang="en-US"/>
              <a:t>Solve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9B49DA94-3BE3-0C06-81D2-45410881A2A8}"/>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433FF5DB-700E-6785-F912-F7E5E995D091}"/>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0545FDF1-3EDA-E15B-FE74-00109A6B1E76}"/>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B242719-F07C-D070-AFF1-E0DBD1C7899F}"/>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B089E9F3-CE76-D2AB-E27A-54AFA6509E99}"/>
              </a:ext>
            </a:extLst>
          </p:cNvPr>
          <p:cNvSpPr>
            <a:spLocks noGrp="1"/>
          </p:cNvSpPr>
          <p:nvPr>
            <p:ph sz="quarter" idx="18" hasCustomPrompt="1"/>
          </p:nvPr>
        </p:nvSpPr>
        <p:spPr>
          <a:xfrm>
            <a:off x="665497" y="5999389"/>
            <a:ext cx="5486400" cy="49400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4848B47-2B27-7504-2DA8-143CF91368AC}"/>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9717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raw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507980" y="193033"/>
            <a:ext cx="1155701" cy="382001"/>
          </a:xfrm>
          <a:prstGeom prst="rect">
            <a:avLst/>
          </a:prstGeom>
        </p:spPr>
        <p:txBody>
          <a:bodyPr>
            <a:noAutofit/>
          </a:bodyPr>
          <a:lstStyle>
            <a:lvl1pPr marL="0" indent="0">
              <a:buNone/>
              <a:defRPr sz="2400"/>
            </a:lvl1pPr>
          </a:lstStyle>
          <a:p>
            <a:r>
              <a:rPr lang="en-US" dirty="0"/>
              <a:t>Draw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98578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asur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1" y="193034"/>
            <a:ext cx="1316309"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dirty="0"/>
              <a:t>Measure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78619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374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It_Make Connection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Picture Placeholder 6">
            <a:extLst>
              <a:ext uri="{FF2B5EF4-FFF2-40B4-BE49-F238E27FC236}">
                <a16:creationId xmlns:a16="http://schemas.microsoft.com/office/drawing/2014/main" id="{88B08822-C292-513A-092C-F2CECD07BABC}"/>
              </a:ext>
            </a:extLst>
          </p:cNvPr>
          <p:cNvSpPr>
            <a:spLocks noGrp="1"/>
          </p:cNvSpPr>
          <p:nvPr>
            <p:ph type="pic" sz="quarter" idx="16" hasCustomPrompt="1"/>
          </p:nvPr>
        </p:nvSpPr>
        <p:spPr>
          <a:xfrm>
            <a:off x="187693" y="2172789"/>
            <a:ext cx="393700" cy="368300"/>
          </a:xfrm>
          <a:prstGeom prst="rect">
            <a:avLst/>
          </a:prstGeom>
        </p:spPr>
        <p:txBody>
          <a:bodyPr>
            <a:noAutofit/>
          </a:bodyPr>
          <a:lstStyle>
            <a:lvl1pPr marL="0" indent="0">
              <a:buNone/>
              <a:defRPr sz="2400"/>
            </a:lvl1pPr>
          </a:lstStyle>
          <a:p>
            <a:r>
              <a:rPr lang="en-US"/>
              <a:t>#</a:t>
            </a:r>
          </a:p>
        </p:txBody>
      </p:sp>
      <p:sp>
        <p:nvSpPr>
          <p:cNvPr id="10" name="Content Placeholder 3">
            <a:extLst>
              <a:ext uri="{FF2B5EF4-FFF2-40B4-BE49-F238E27FC236}">
                <a16:creationId xmlns:a16="http://schemas.microsoft.com/office/drawing/2014/main" id="{05D7445F-3E42-A5C8-5BE0-E4A5D43C1AD1}"/>
              </a:ext>
            </a:extLst>
          </p:cNvPr>
          <p:cNvSpPr>
            <a:spLocks noGrp="1"/>
          </p:cNvSpPr>
          <p:nvPr>
            <p:ph sz="quarter" idx="17" hasCustomPrompt="1"/>
          </p:nvPr>
        </p:nvSpPr>
        <p:spPr>
          <a:xfrm>
            <a:off x="665497" y="218177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Picture Placeholder 6">
            <a:extLst>
              <a:ext uri="{FF2B5EF4-FFF2-40B4-BE49-F238E27FC236}">
                <a16:creationId xmlns:a16="http://schemas.microsoft.com/office/drawing/2014/main" id="{3EA9D9C1-5FF8-58D0-A67D-3FB6DFF791AD}"/>
              </a:ext>
            </a:extLst>
          </p:cNvPr>
          <p:cNvSpPr>
            <a:spLocks noGrp="1"/>
          </p:cNvSpPr>
          <p:nvPr>
            <p:ph type="pic" sz="quarter" idx="18" hasCustomPrompt="1"/>
          </p:nvPr>
        </p:nvSpPr>
        <p:spPr>
          <a:xfrm>
            <a:off x="187693" y="3421213"/>
            <a:ext cx="393700" cy="368300"/>
          </a:xfrm>
          <a:prstGeom prst="rect">
            <a:avLst/>
          </a:prstGeo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EF348437-29D2-E8B9-0C16-4F215887D196}"/>
              </a:ext>
            </a:extLst>
          </p:cNvPr>
          <p:cNvSpPr>
            <a:spLocks noGrp="1"/>
          </p:cNvSpPr>
          <p:nvPr>
            <p:ph sz="quarter" idx="19" hasCustomPrompt="1"/>
          </p:nvPr>
        </p:nvSpPr>
        <p:spPr>
          <a:xfrm>
            <a:off x="665497" y="343019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Picture Placeholder 6">
            <a:extLst>
              <a:ext uri="{FF2B5EF4-FFF2-40B4-BE49-F238E27FC236}">
                <a16:creationId xmlns:a16="http://schemas.microsoft.com/office/drawing/2014/main" id="{396694F2-6C7A-D151-BF86-2F74C92A4DE6}"/>
              </a:ext>
            </a:extLst>
          </p:cNvPr>
          <p:cNvSpPr>
            <a:spLocks noGrp="1"/>
          </p:cNvSpPr>
          <p:nvPr>
            <p:ph type="pic" sz="quarter" idx="20" hasCustomPrompt="1"/>
          </p:nvPr>
        </p:nvSpPr>
        <p:spPr>
          <a:xfrm>
            <a:off x="187693" y="4660655"/>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EA060885-5381-2F01-2359-63081CD1B5AC}"/>
              </a:ext>
            </a:extLst>
          </p:cNvPr>
          <p:cNvSpPr>
            <a:spLocks noGrp="1"/>
          </p:cNvSpPr>
          <p:nvPr>
            <p:ph sz="quarter" idx="21" hasCustomPrompt="1"/>
          </p:nvPr>
        </p:nvSpPr>
        <p:spPr>
          <a:xfrm>
            <a:off x="665497" y="4669637"/>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Picture Placeholder 6">
            <a:extLst>
              <a:ext uri="{FF2B5EF4-FFF2-40B4-BE49-F238E27FC236}">
                <a16:creationId xmlns:a16="http://schemas.microsoft.com/office/drawing/2014/main" id="{5825A53F-1729-F9CA-CA24-8D700625988F}"/>
              </a:ext>
            </a:extLst>
          </p:cNvPr>
          <p:cNvSpPr>
            <a:spLocks noGrp="1"/>
          </p:cNvSpPr>
          <p:nvPr>
            <p:ph type="pic" sz="quarter" idx="22" hasCustomPrompt="1"/>
          </p:nvPr>
        </p:nvSpPr>
        <p:spPr>
          <a:xfrm>
            <a:off x="187693" y="5906879"/>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31E582BC-86CA-3B19-AE9E-091D44508528}"/>
              </a:ext>
            </a:extLst>
          </p:cNvPr>
          <p:cNvSpPr>
            <a:spLocks noGrp="1"/>
          </p:cNvSpPr>
          <p:nvPr>
            <p:ph sz="quarter" idx="23" hasCustomPrompt="1"/>
          </p:nvPr>
        </p:nvSpPr>
        <p:spPr>
          <a:xfrm>
            <a:off x="665497" y="591586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3">
            <a:extLst>
              <a:ext uri="{FF2B5EF4-FFF2-40B4-BE49-F238E27FC236}">
                <a16:creationId xmlns:a16="http://schemas.microsoft.com/office/drawing/2014/main" id="{A17F993B-EFD5-0C99-D702-52865E1D252E}"/>
              </a:ext>
            </a:extLst>
          </p:cNvPr>
          <p:cNvSpPr>
            <a:spLocks noGrp="1"/>
          </p:cNvSpPr>
          <p:nvPr>
            <p:ph type="body" sz="quarter" idx="24"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6606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nect It_Reflect on what you have learned">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&lt;Reflect on what you have learned&gt;</a:t>
            </a:r>
          </a:p>
        </p:txBody>
      </p:sp>
      <p:sp>
        <p:nvSpPr>
          <p:cNvPr id="10" name="Picture Placeholder 6">
            <a:extLst>
              <a:ext uri="{FF2B5EF4-FFF2-40B4-BE49-F238E27FC236}">
                <a16:creationId xmlns:a16="http://schemas.microsoft.com/office/drawing/2014/main" id="{C939C557-A09E-E093-D402-861FAC86949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Picture Placeholder 6">
            <a:extLst>
              <a:ext uri="{FF2B5EF4-FFF2-40B4-BE49-F238E27FC236}">
                <a16:creationId xmlns:a16="http://schemas.microsoft.com/office/drawing/2014/main" id="{DAD615E1-75BF-E96A-40D5-4AFF61E46824}"/>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2" name="Content Placeholder 3">
            <a:extLst>
              <a:ext uri="{FF2B5EF4-FFF2-40B4-BE49-F238E27FC236}">
                <a16:creationId xmlns:a16="http://schemas.microsoft.com/office/drawing/2014/main" id="{60E8E42E-B576-B472-F7D1-6483C6707F12}"/>
              </a:ext>
            </a:extLst>
          </p:cNvPr>
          <p:cNvSpPr>
            <a:spLocks noGrp="1"/>
          </p:cNvSpPr>
          <p:nvPr>
            <p:ph sz="quarter" idx="10" hasCustomPrompt="1"/>
          </p:nvPr>
        </p:nvSpPr>
        <p:spPr>
          <a:xfrm>
            <a:off x="665497" y="1389896"/>
            <a:ext cx="5486400" cy="165075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BC101897-7147-6831-9AC6-36076733D1D9}"/>
              </a:ext>
            </a:extLst>
          </p:cNvPr>
          <p:cNvSpPr>
            <a:spLocks noGrp="1"/>
          </p:cNvSpPr>
          <p:nvPr>
            <p:ph sz="quarter" idx="17" hasCustomPrompt="1"/>
          </p:nvPr>
        </p:nvSpPr>
        <p:spPr>
          <a:xfrm>
            <a:off x="665497" y="323808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B294F537-473C-9B2E-423D-830A0CD2EA35}"/>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2118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pply It_Apply your thinking to a new problem">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264405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38036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45642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ly It_Multiple Choice/Select A-E">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2522473C-5583-8E62-E2DF-305E16879B9A}"/>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7" name="Text Placeholder 3">
            <a:extLst>
              <a:ext uri="{FF2B5EF4-FFF2-40B4-BE49-F238E27FC236}">
                <a16:creationId xmlns:a16="http://schemas.microsoft.com/office/drawing/2014/main" id="{B3C753DF-7F89-D3DE-8B4C-53B835FBCF32}"/>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066638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ly It_Choice Matrix_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26" name="Text Placeholder 3">
            <a:extLst>
              <a:ext uri="{FF2B5EF4-FFF2-40B4-BE49-F238E27FC236}">
                <a16:creationId xmlns:a16="http://schemas.microsoft.com/office/drawing/2014/main" id="{7543E00D-87F7-A12D-21A0-5654B065DEC5}"/>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101858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ly It_Choice Matrix_tex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7" y="2870859"/>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293377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2933775"/>
            <a:ext cx="227455" cy="223512"/>
          </a:xfrm>
          <a:prstGeom prst="rect">
            <a:avLst/>
          </a:prstGeom>
        </p:spPr>
        <p:txBody>
          <a:bodyPr/>
          <a:lstStyle>
            <a:lvl1pPr marL="0" indent="0" algn="ctr">
              <a:buNone/>
              <a:defRPr sz="1200"/>
            </a:lvl1pPr>
          </a:lstStyle>
          <a:p>
            <a:r>
              <a:rPr lang="en-US"/>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7" y="3273732"/>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36323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363238"/>
            <a:ext cx="227455" cy="223512"/>
          </a:xfrm>
          <a:prstGeom prst="rect">
            <a:avLst/>
          </a:prstGeom>
        </p:spPr>
        <p:txBody>
          <a:bodyPr/>
          <a:lstStyle>
            <a:lvl1pPr marL="0" indent="0" algn="ctr">
              <a:buNone/>
              <a:defRPr sz="1200"/>
            </a:lvl1pPr>
          </a:lstStyle>
          <a:p>
            <a:r>
              <a:rPr lang="en-US"/>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7" y="3675523"/>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75188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751888"/>
            <a:ext cx="227455" cy="223512"/>
          </a:xfrm>
          <a:prstGeom prst="rect">
            <a:avLst/>
          </a:prstGeom>
        </p:spPr>
        <p:txBody>
          <a:bodyPr/>
          <a:lstStyle>
            <a:lvl1pPr marL="0" indent="0" algn="ctr">
              <a:buNone/>
              <a:defRPr sz="1200"/>
            </a:lvl1pPr>
          </a:lstStyle>
          <a:p>
            <a:r>
              <a:rPr lang="en-US"/>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7" y="4078396"/>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16858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16858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31" name="Text Placeholder 3">
            <a:extLst>
              <a:ext uri="{FF2B5EF4-FFF2-40B4-BE49-F238E27FC236}">
                <a16:creationId xmlns:a16="http://schemas.microsoft.com/office/drawing/2014/main" id="{1A96538A-7654-4315-8E4B-624637CBDAD4}"/>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1106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ply It_Multiple Choice/Select 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7" name="Text Placeholder 8">
            <a:extLst>
              <a:ext uri="{FF2B5EF4-FFF2-40B4-BE49-F238E27FC236}">
                <a16:creationId xmlns:a16="http://schemas.microsoft.com/office/drawing/2014/main" id="{8EF040FD-B3B1-E1CC-D20E-6F7BBE68CB80}"/>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6" name="Text Placeholder 3">
            <a:extLst>
              <a:ext uri="{FF2B5EF4-FFF2-40B4-BE49-F238E27FC236}">
                <a16:creationId xmlns:a16="http://schemas.microsoft.com/office/drawing/2014/main" id="{2DDE7D40-3F50-3693-5962-56A77D1531CE}"/>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4367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3" name="Picture Placeholder 6">
            <a:extLst>
              <a:ext uri="{FF2B5EF4-FFF2-40B4-BE49-F238E27FC236}">
                <a16:creationId xmlns:a16="http://schemas.microsoft.com/office/drawing/2014/main" id="{B23E345E-68BA-7434-9206-297671AE1961}"/>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7B8C0F98-117C-8D7F-2500-2CDB819E6985}"/>
              </a:ext>
            </a:extLst>
          </p:cNvPr>
          <p:cNvSpPr>
            <a:spLocks noGrp="1"/>
          </p:cNvSpPr>
          <p:nvPr>
            <p:ph sz="quarter" idx="10" hasCustomPrompt="1"/>
          </p:nvPr>
        </p:nvSpPr>
        <p:spPr>
          <a:xfrm>
            <a:off x="665497" y="94744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E2F946D3-338F-3A29-B03F-531F063B4047}"/>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4A380FF8-B48A-0861-6998-7493F8AF59A6}"/>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e: Exit Ticket 2">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7F8EE6CC-958E-BD82-8B43-70F5C54175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18049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e: Exit Ticket 3">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B9BEB10A-8D66-6FA8-BC4F-C1BBFF6DF6D3}"/>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4390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e: Exit Ticket 4">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61420D27-C301-10D5-23F5-3A85BDAEB331}"/>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dirty="0"/>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dirty="0"/>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48640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dirty="0"/>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dirty="0"/>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dirty="0"/>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dirty="0"/>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dirty="0"/>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dirty="0"/>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dirty="0"/>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dirty="0"/>
              <a:t>X</a:t>
            </a:r>
          </a:p>
        </p:txBody>
      </p:sp>
      <p:sp>
        <p:nvSpPr>
          <p:cNvPr id="26" name="Text Placeholder 3">
            <a:extLst>
              <a:ext uri="{FF2B5EF4-FFF2-40B4-BE49-F238E27FC236}">
                <a16:creationId xmlns:a16="http://schemas.microsoft.com/office/drawing/2014/main" id="{3FD468AD-C070-5083-FD97-F2476805BF52}"/>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970241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6003694C-79E6-D4EB-432B-48626976750E}"/>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99215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Text Placeholder 2">
            <a:extLst>
              <a:ext uri="{FF2B5EF4-FFF2-40B4-BE49-F238E27FC236}">
                <a16:creationId xmlns:a16="http://schemas.microsoft.com/office/drawing/2014/main" id="{9FED7838-A9E9-9B7A-34F7-495B1F31431D}"/>
              </a:ext>
            </a:extLst>
          </p:cNvPr>
          <p:cNvSpPr>
            <a:spLocks noGrp="1"/>
          </p:cNvSpPr>
          <p:nvPr>
            <p:ph type="body" sz="quarter" idx="13" hasCustomPrompt="1"/>
          </p:nvPr>
        </p:nvSpPr>
        <p:spPr>
          <a:xfrm>
            <a:off x="228600" y="1057526"/>
            <a:ext cx="5486400" cy="728424"/>
          </a:xfrm>
          <a:prstGeom prst="roundRect">
            <a:avLst>
              <a:gd name="adj" fmla="val 5501"/>
            </a:avLst>
          </a:prstGeom>
          <a:solidFill>
            <a:srgbClr val="FFFFED"/>
          </a:solidFill>
          <a:ln w="31750">
            <a:solidFill>
              <a:srgbClr val="B6D494"/>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11" name="Content Placeholder 8">
            <a:extLst>
              <a:ext uri="{FF2B5EF4-FFF2-40B4-BE49-F238E27FC236}">
                <a16:creationId xmlns:a16="http://schemas.microsoft.com/office/drawing/2014/main" id="{D09614E9-83B8-C1C7-6256-71A30710D254}"/>
              </a:ext>
            </a:extLst>
          </p:cNvPr>
          <p:cNvSpPr>
            <a:spLocks noGrp="1"/>
          </p:cNvSpPr>
          <p:nvPr>
            <p:ph sz="quarter" idx="26" hasCustomPrompt="1"/>
          </p:nvPr>
        </p:nvSpPr>
        <p:spPr>
          <a:xfrm>
            <a:off x="6386005" y="102881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5" name="Text Placeholder 3">
            <a:extLst>
              <a:ext uri="{FF2B5EF4-FFF2-40B4-BE49-F238E27FC236}">
                <a16:creationId xmlns:a16="http://schemas.microsoft.com/office/drawing/2014/main" id="{7F258B2E-DEDB-1922-7986-825D2CD516A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8">
            <a:extLst>
              <a:ext uri="{FF2B5EF4-FFF2-40B4-BE49-F238E27FC236}">
                <a16:creationId xmlns:a16="http://schemas.microsoft.com/office/drawing/2014/main" id="{2DEFA006-2CA5-8B89-1DF0-0216410E6E07}"/>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8">
            <a:extLst>
              <a:ext uri="{FF2B5EF4-FFF2-40B4-BE49-F238E27FC236}">
                <a16:creationId xmlns:a16="http://schemas.microsoft.com/office/drawing/2014/main" id="{42BDD5D4-9BF6-B065-F2D9-6B1299DF548D}"/>
              </a:ext>
            </a:extLst>
          </p:cNvPr>
          <p:cNvSpPr>
            <a:spLocks noGrp="1"/>
          </p:cNvSpPr>
          <p:nvPr>
            <p:ph sz="quarter" idx="27" hasCustomPrompt="1"/>
          </p:nvPr>
        </p:nvSpPr>
        <p:spPr>
          <a:xfrm>
            <a:off x="6426913" y="293284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A8D398E6-6FE0-F10F-97A6-D906A43F525D}"/>
              </a:ext>
            </a:extLst>
          </p:cNvPr>
          <p:cNvSpPr>
            <a:spLocks noGrp="1"/>
          </p:cNvSpPr>
          <p:nvPr>
            <p:ph sz="quarter" idx="28" hasCustomPrompt="1"/>
          </p:nvPr>
        </p:nvSpPr>
        <p:spPr>
          <a:xfrm>
            <a:off x="6426913" y="491478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0" name="Picture Placeholder 5">
            <a:extLst>
              <a:ext uri="{FF2B5EF4-FFF2-40B4-BE49-F238E27FC236}">
                <a16:creationId xmlns:a16="http://schemas.microsoft.com/office/drawing/2014/main" id="{1812442A-1975-4A91-67A1-49C4E1F6F8B3}"/>
              </a:ext>
            </a:extLst>
          </p:cNvPr>
          <p:cNvSpPr>
            <a:spLocks noGrp="1"/>
          </p:cNvSpPr>
          <p:nvPr>
            <p:ph type="pic" sz="quarter" idx="22" hasCustomPrompt="1"/>
          </p:nvPr>
        </p:nvSpPr>
        <p:spPr>
          <a:xfrm>
            <a:off x="5568696" y="3350335"/>
            <a:ext cx="227455" cy="223512"/>
          </a:xfrm>
          <a:prstGeom prst="rect">
            <a:avLst/>
          </a:prstGeom>
        </p:spPr>
        <p:txBody>
          <a:bodyPr/>
          <a:lstStyle>
            <a:lvl1pPr marL="0" indent="0" algn="ctr">
              <a:buNone/>
              <a:defRPr sz="1200"/>
            </a:lvl1pPr>
          </a:lstStyle>
          <a:p>
            <a:r>
              <a:rPr lang="en-US"/>
              <a:t>X</a:t>
            </a:r>
          </a:p>
        </p:txBody>
      </p:sp>
      <p:sp>
        <p:nvSpPr>
          <p:cNvPr id="21" name="Picture Placeholder 5">
            <a:extLst>
              <a:ext uri="{FF2B5EF4-FFF2-40B4-BE49-F238E27FC236}">
                <a16:creationId xmlns:a16="http://schemas.microsoft.com/office/drawing/2014/main" id="{78D1C273-FE40-7CE0-4E86-598F02ABFC5D}"/>
              </a:ext>
            </a:extLst>
          </p:cNvPr>
          <p:cNvSpPr>
            <a:spLocks noGrp="1"/>
          </p:cNvSpPr>
          <p:nvPr>
            <p:ph type="pic" sz="quarter" idx="23" hasCustomPrompt="1"/>
          </p:nvPr>
        </p:nvSpPr>
        <p:spPr>
          <a:xfrm>
            <a:off x="6462456" y="3350335"/>
            <a:ext cx="227455" cy="223512"/>
          </a:xfrm>
          <a:prstGeom prst="rect">
            <a:avLst/>
          </a:prstGeom>
        </p:spPr>
        <p:txBody>
          <a:bodyPr/>
          <a:lstStyle>
            <a:lvl1pPr marL="0" indent="0" algn="ctr">
              <a:buNone/>
              <a:defRPr sz="1200"/>
            </a:lvl1pPr>
          </a:lstStyle>
          <a:p>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2" name="Picture Placeholder 5">
            <a:extLst>
              <a:ext uri="{FF2B5EF4-FFF2-40B4-BE49-F238E27FC236}">
                <a16:creationId xmlns:a16="http://schemas.microsoft.com/office/drawing/2014/main" id="{2ABF87DF-5F62-E51C-B328-0E8711349D0D}"/>
              </a:ext>
            </a:extLst>
          </p:cNvPr>
          <p:cNvSpPr>
            <a:spLocks noGrp="1"/>
          </p:cNvSpPr>
          <p:nvPr>
            <p:ph type="pic" sz="quarter" idx="24" hasCustomPrompt="1"/>
          </p:nvPr>
        </p:nvSpPr>
        <p:spPr>
          <a:xfrm>
            <a:off x="5568696" y="3779798"/>
            <a:ext cx="227455" cy="223512"/>
          </a:xfrm>
          <a:prstGeom prst="rect">
            <a:avLst/>
          </a:prstGeom>
        </p:spPr>
        <p:txBody>
          <a:bodyPr/>
          <a:lstStyle>
            <a:lvl1pPr marL="0" indent="0" algn="ctr">
              <a:buNone/>
              <a:defRPr sz="1200"/>
            </a:lvl1pPr>
          </a:lstStyle>
          <a:p>
            <a:r>
              <a:rPr lang="en-US"/>
              <a:t>X</a:t>
            </a:r>
          </a:p>
        </p:txBody>
      </p:sp>
      <p:sp>
        <p:nvSpPr>
          <p:cNvPr id="23" name="Picture Placeholder 5">
            <a:extLst>
              <a:ext uri="{FF2B5EF4-FFF2-40B4-BE49-F238E27FC236}">
                <a16:creationId xmlns:a16="http://schemas.microsoft.com/office/drawing/2014/main" id="{44CCFB94-1E53-8CA0-24E0-4B211401921D}"/>
              </a:ext>
            </a:extLst>
          </p:cNvPr>
          <p:cNvSpPr>
            <a:spLocks noGrp="1"/>
          </p:cNvSpPr>
          <p:nvPr>
            <p:ph type="pic" sz="quarter" idx="25" hasCustomPrompt="1"/>
          </p:nvPr>
        </p:nvSpPr>
        <p:spPr>
          <a:xfrm>
            <a:off x="6462456" y="3779798"/>
            <a:ext cx="227455" cy="223512"/>
          </a:xfrm>
          <a:prstGeom prst="rect">
            <a:avLst/>
          </a:prstGeom>
        </p:spPr>
        <p:txBody>
          <a:bodyPr/>
          <a:lstStyle>
            <a:lvl1pPr marL="0" indent="0" algn="ctr">
              <a:buNone/>
              <a:defRPr sz="1200"/>
            </a:lvl1pPr>
          </a:lstStyle>
          <a:p>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4" name="Picture Placeholder 5">
            <a:extLst>
              <a:ext uri="{FF2B5EF4-FFF2-40B4-BE49-F238E27FC236}">
                <a16:creationId xmlns:a16="http://schemas.microsoft.com/office/drawing/2014/main" id="{0C73858D-4B24-2722-03AB-4E8A3C2E4946}"/>
              </a:ext>
            </a:extLst>
          </p:cNvPr>
          <p:cNvSpPr>
            <a:spLocks noGrp="1"/>
          </p:cNvSpPr>
          <p:nvPr>
            <p:ph type="pic" sz="quarter" idx="26" hasCustomPrompt="1"/>
          </p:nvPr>
        </p:nvSpPr>
        <p:spPr>
          <a:xfrm>
            <a:off x="5568696" y="4168448"/>
            <a:ext cx="227455" cy="223512"/>
          </a:xfrm>
          <a:prstGeom prst="rect">
            <a:avLst/>
          </a:prstGeom>
        </p:spPr>
        <p:txBody>
          <a:bodyPr/>
          <a:lstStyle>
            <a:lvl1pPr marL="0" indent="0" algn="ctr">
              <a:buNone/>
              <a:defRPr sz="1200"/>
            </a:lvl1pPr>
          </a:lstStyle>
          <a:p>
            <a:r>
              <a:rPr lang="en-US"/>
              <a:t>X</a:t>
            </a:r>
          </a:p>
        </p:txBody>
      </p:sp>
      <p:sp>
        <p:nvSpPr>
          <p:cNvPr id="25" name="Picture Placeholder 5">
            <a:extLst>
              <a:ext uri="{FF2B5EF4-FFF2-40B4-BE49-F238E27FC236}">
                <a16:creationId xmlns:a16="http://schemas.microsoft.com/office/drawing/2014/main" id="{EE56F484-C85E-41C4-A76C-6134DE78F79A}"/>
              </a:ext>
            </a:extLst>
          </p:cNvPr>
          <p:cNvSpPr>
            <a:spLocks noGrp="1"/>
          </p:cNvSpPr>
          <p:nvPr>
            <p:ph type="pic" sz="quarter" idx="27" hasCustomPrompt="1"/>
          </p:nvPr>
        </p:nvSpPr>
        <p:spPr>
          <a:xfrm>
            <a:off x="6462456" y="4168448"/>
            <a:ext cx="227455" cy="223512"/>
          </a:xfrm>
          <a:prstGeom prst="rect">
            <a:avLst/>
          </a:prstGeom>
        </p:spPr>
        <p:txBody>
          <a:bodyPr/>
          <a:lstStyle>
            <a:lvl1pPr marL="0" indent="0" algn="ctr">
              <a:buNone/>
              <a:defRPr sz="1200"/>
            </a:lvl1pPr>
          </a:lstStyle>
          <a:p>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6" name="Picture Placeholder 5">
            <a:extLst>
              <a:ext uri="{FF2B5EF4-FFF2-40B4-BE49-F238E27FC236}">
                <a16:creationId xmlns:a16="http://schemas.microsoft.com/office/drawing/2014/main" id="{C5810064-4ED9-FE08-C83B-D1E48AB4CB0B}"/>
              </a:ext>
            </a:extLst>
          </p:cNvPr>
          <p:cNvSpPr>
            <a:spLocks noGrp="1"/>
          </p:cNvSpPr>
          <p:nvPr>
            <p:ph type="pic" sz="quarter" idx="28" hasCustomPrompt="1"/>
          </p:nvPr>
        </p:nvSpPr>
        <p:spPr>
          <a:xfrm>
            <a:off x="5568696" y="4585142"/>
            <a:ext cx="227455" cy="223512"/>
          </a:xfrm>
          <a:prstGeom prst="rect">
            <a:avLst/>
          </a:prstGeom>
        </p:spPr>
        <p:txBody>
          <a:bodyPr/>
          <a:lstStyle>
            <a:lvl1pPr marL="0" indent="0" algn="ctr">
              <a:buNone/>
              <a:defRPr sz="1200"/>
            </a:lvl1pPr>
          </a:lstStyle>
          <a:p>
            <a:r>
              <a:rPr lang="en-US"/>
              <a:t>X</a:t>
            </a:r>
          </a:p>
        </p:txBody>
      </p:sp>
      <p:sp>
        <p:nvSpPr>
          <p:cNvPr id="27" name="Picture Placeholder 5">
            <a:extLst>
              <a:ext uri="{FF2B5EF4-FFF2-40B4-BE49-F238E27FC236}">
                <a16:creationId xmlns:a16="http://schemas.microsoft.com/office/drawing/2014/main" id="{F53E434A-71DB-0B90-4836-D103DD3BCF06}"/>
              </a:ext>
            </a:extLst>
          </p:cNvPr>
          <p:cNvSpPr>
            <a:spLocks noGrp="1"/>
          </p:cNvSpPr>
          <p:nvPr>
            <p:ph type="pic" sz="quarter" idx="29" hasCustomPrompt="1"/>
          </p:nvPr>
        </p:nvSpPr>
        <p:spPr>
          <a:xfrm>
            <a:off x="6462456" y="4585142"/>
            <a:ext cx="227455" cy="223512"/>
          </a:xfrm>
          <a:prstGeom prst="rect">
            <a:avLst/>
          </a:prstGeom>
        </p:spPr>
        <p:txBody>
          <a:bodyPr/>
          <a:lstStyle>
            <a:lvl1pPr marL="0" indent="0" algn="ctr">
              <a:buNone/>
              <a:defRPr sz="1200"/>
            </a:lvl1pPr>
          </a:lstStyle>
          <a:p>
            <a:r>
              <a:rPr lang="en-US"/>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40317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B2913077-57F5-12C7-8462-867255AF6F85}"/>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0" name="Picture Placeholder 5">
            <a:extLst>
              <a:ext uri="{FF2B5EF4-FFF2-40B4-BE49-F238E27FC236}">
                <a16:creationId xmlns:a16="http://schemas.microsoft.com/office/drawing/2014/main" id="{071805A2-CCC8-4057-2DF5-31636461A670}"/>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32" name="Picture Placeholder 5">
            <a:extLst>
              <a:ext uri="{FF2B5EF4-FFF2-40B4-BE49-F238E27FC236}">
                <a16:creationId xmlns:a16="http://schemas.microsoft.com/office/drawing/2014/main" id="{28E4B374-5E9B-4818-7162-1B900DAC1ACE}"/>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34" name="Picture Placeholder 5">
            <a:extLst>
              <a:ext uri="{FF2B5EF4-FFF2-40B4-BE49-F238E27FC236}">
                <a16:creationId xmlns:a16="http://schemas.microsoft.com/office/drawing/2014/main" id="{AEB98404-C278-D807-621A-9B38718CD7B3}"/>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6" name="Picture Placeholder 5">
            <a:extLst>
              <a:ext uri="{FF2B5EF4-FFF2-40B4-BE49-F238E27FC236}">
                <a16:creationId xmlns:a16="http://schemas.microsoft.com/office/drawing/2014/main" id="{D62C440F-2F8C-3A01-274A-A13AD9E3C844}"/>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8" name="Picture Placeholder 5">
            <a:extLst>
              <a:ext uri="{FF2B5EF4-FFF2-40B4-BE49-F238E27FC236}">
                <a16:creationId xmlns:a16="http://schemas.microsoft.com/office/drawing/2014/main" id="{B86BE645-7FDC-2DBA-D97A-D22BC9CEA532}"/>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1C0939BA-1D9D-0A8F-AB51-43F6E256F489}"/>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35838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Picture Placeholder 5">
            <a:extLst>
              <a:ext uri="{FF2B5EF4-FFF2-40B4-BE49-F238E27FC236}">
                <a16:creationId xmlns:a16="http://schemas.microsoft.com/office/drawing/2014/main" id="{612A7275-E57A-1DAD-E1F9-197580BF6A75}"/>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1" name="Picture Placeholder 5">
            <a:extLst>
              <a:ext uri="{FF2B5EF4-FFF2-40B4-BE49-F238E27FC236}">
                <a16:creationId xmlns:a16="http://schemas.microsoft.com/office/drawing/2014/main" id="{CFC7EFE7-2703-AF1E-46A4-CFA1217551D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3" name="Picture Placeholder 5">
            <a:extLst>
              <a:ext uri="{FF2B5EF4-FFF2-40B4-BE49-F238E27FC236}">
                <a16:creationId xmlns:a16="http://schemas.microsoft.com/office/drawing/2014/main" id="{C79B94CA-C21B-A059-9DC9-619CF7B9EE61}"/>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5" name="Picture Placeholder 5">
            <a:extLst>
              <a:ext uri="{FF2B5EF4-FFF2-40B4-BE49-F238E27FC236}">
                <a16:creationId xmlns:a16="http://schemas.microsoft.com/office/drawing/2014/main" id="{EC2F7611-011D-9E26-8117-E6016BD2D99E}"/>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803A276E-A7BC-2898-1FC2-DFFDEB9890C3}"/>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41" name="Text Placeholder 3">
            <a:extLst>
              <a:ext uri="{FF2B5EF4-FFF2-40B4-BE49-F238E27FC236}">
                <a16:creationId xmlns:a16="http://schemas.microsoft.com/office/drawing/2014/main" id="{6ACDCF0A-FD74-AFF7-698D-015AF3AE4C7A}"/>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53577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280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image" Target="../media/image2.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3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32"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29" r:id="rId3"/>
    <p:sldLayoutId id="2147483833" r:id="rId4"/>
    <p:sldLayoutId id="2147483834" r:id="rId5"/>
    <p:sldLayoutId id="2147483850" r:id="rId6"/>
    <p:sldLayoutId id="2147483851" r:id="rId7"/>
    <p:sldLayoutId id="2147483852" r:id="rId8"/>
    <p:sldLayoutId id="2147483853" r:id="rId9"/>
    <p:sldLayoutId id="2147483832" r:id="rId10"/>
    <p:sldLayoutId id="2147483835" r:id="rId11"/>
    <p:sldLayoutId id="2147483797" r:id="rId12"/>
    <p:sldLayoutId id="2147483836" r:id="rId13"/>
    <p:sldLayoutId id="2147483799" r:id="rId14"/>
    <p:sldLayoutId id="2147483816" r:id="rId15"/>
    <p:sldLayoutId id="2147483854" r:id="rId16"/>
    <p:sldLayoutId id="2147483817" r:id="rId17"/>
    <p:sldLayoutId id="2147483859" r:id="rId18"/>
    <p:sldLayoutId id="2147483858" r:id="rId19"/>
    <p:sldLayoutId id="2147483819" r:id="rId20"/>
    <p:sldLayoutId id="2147483818" r:id="rId21"/>
    <p:sldLayoutId id="2147483820" r:id="rId22"/>
    <p:sldLayoutId id="2147483822" r:id="rId23"/>
    <p:sldLayoutId id="2147483839" r:id="rId24"/>
    <p:sldLayoutId id="2147483840" r:id="rId25"/>
    <p:sldLayoutId id="2147483838" r:id="rId26"/>
    <p:sldLayoutId id="2147483803" r:id="rId27"/>
    <p:sldLayoutId id="2147483855" r:id="rId28"/>
    <p:sldLayoutId id="2147483856" r:id="rId29"/>
    <p:sldLayoutId id="2147483857"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93911551"/>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7C7DB59B-5841-6AD3-CE35-61F859B83B48}"/>
              </a:ext>
            </a:extLst>
          </p:cNvPr>
          <p:cNvGrpSpPr/>
          <p:nvPr userDrawn="1"/>
        </p:nvGrpSpPr>
        <p:grpSpPr>
          <a:xfrm>
            <a:off x="0" y="6550702"/>
            <a:ext cx="9144000" cy="307298"/>
            <a:chOff x="0" y="6550702"/>
            <a:chExt cx="12192000" cy="307298"/>
          </a:xfrm>
        </p:grpSpPr>
        <p:sp>
          <p:nvSpPr>
            <p:cNvPr id="10" name="Rectangle 9">
              <a:extLst>
                <a:ext uri="{FF2B5EF4-FFF2-40B4-BE49-F238E27FC236}">
                  <a16:creationId xmlns:a16="http://schemas.microsoft.com/office/drawing/2014/main" id="{B355ED0F-9AE9-AA86-C0D6-656E37A5001E}"/>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66346FCD-6F4E-C551-5BED-26A3828B7370}"/>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823" r:id="rId3"/>
    <p:sldLayoutId id="2147483827" r:id="rId4"/>
    <p:sldLayoutId id="214748384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617952666"/>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B539E-83EA-B790-7445-CDEC9ECA8631}"/>
              </a:ext>
            </a:extLst>
          </p:cNvPr>
          <p:cNvSpPr>
            <a:spLocks noGrp="1"/>
          </p:cNvSpPr>
          <p:nvPr>
            <p:ph type="body" sz="quarter" idx="10"/>
          </p:nvPr>
        </p:nvSpPr>
        <p:spPr/>
        <p:txBody>
          <a:bodyPr/>
          <a:lstStyle/>
          <a:p>
            <a:r>
              <a:rPr lang="en-US"/>
              <a:t>SESSION 2</a:t>
            </a:r>
            <a:endParaRPr lang="en-US" dirty="0"/>
          </a:p>
        </p:txBody>
      </p:sp>
      <p:sp>
        <p:nvSpPr>
          <p:cNvPr id="3" name="Text Placeholder 2">
            <a:extLst>
              <a:ext uri="{FF2B5EF4-FFF2-40B4-BE49-F238E27FC236}">
                <a16:creationId xmlns:a16="http://schemas.microsoft.com/office/drawing/2014/main" id="{DD75A235-6C1E-F934-E8EE-9995CC49EBE0}"/>
              </a:ext>
            </a:extLst>
          </p:cNvPr>
          <p:cNvSpPr>
            <a:spLocks noGrp="1"/>
          </p:cNvSpPr>
          <p:nvPr>
            <p:ph type="body" sz="quarter" idx="17"/>
          </p:nvPr>
        </p:nvSpPr>
        <p:spPr/>
        <p:txBody>
          <a:bodyPr/>
          <a:lstStyle/>
          <a:p>
            <a:r>
              <a:rPr lang="en-US"/>
              <a:t>Develop</a:t>
            </a:r>
            <a:endParaRPr lang="en-US" dirty="0"/>
          </a:p>
        </p:txBody>
      </p:sp>
      <p:sp>
        <p:nvSpPr>
          <p:cNvPr id="4" name="Text Placeholder 3">
            <a:extLst>
              <a:ext uri="{FF2B5EF4-FFF2-40B4-BE49-F238E27FC236}">
                <a16:creationId xmlns:a16="http://schemas.microsoft.com/office/drawing/2014/main" id="{59E0835D-6498-C1E5-5C74-1F21859A7F82}"/>
              </a:ext>
            </a:extLst>
          </p:cNvPr>
          <p:cNvSpPr>
            <a:spLocks noGrp="1"/>
          </p:cNvSpPr>
          <p:nvPr>
            <p:ph type="body" sz="quarter" idx="11"/>
          </p:nvPr>
        </p:nvSpPr>
        <p:spPr/>
        <p:txBody>
          <a:bodyPr/>
          <a:lstStyle/>
          <a:p>
            <a:r>
              <a:rPr lang="en-US"/>
              <a:t>Finding Equivalent Fractions</a:t>
            </a:r>
            <a:endParaRPr lang="en-US" dirty="0"/>
          </a:p>
        </p:txBody>
      </p:sp>
      <p:sp>
        <p:nvSpPr>
          <p:cNvPr id="5" name="Text Placeholder 4">
            <a:extLst>
              <a:ext uri="{FF2B5EF4-FFF2-40B4-BE49-F238E27FC236}">
                <a16:creationId xmlns:a16="http://schemas.microsoft.com/office/drawing/2014/main" id="{5B3F4CA6-8050-6471-9505-D4E59365C75B}"/>
              </a:ext>
            </a:extLst>
          </p:cNvPr>
          <p:cNvSpPr>
            <a:spLocks noGrp="1"/>
          </p:cNvSpPr>
          <p:nvPr>
            <p:ph type="body" sz="quarter" idx="16"/>
          </p:nvPr>
        </p:nvSpPr>
        <p:spPr>
          <a:xfrm>
            <a:off x="912849" y="3342185"/>
            <a:ext cx="6420493" cy="923330"/>
          </a:xfrm>
        </p:spPr>
        <p:txBody>
          <a:bodyPr/>
          <a:lstStyle/>
          <a:p>
            <a:r>
              <a:rPr lang="en-US" b="1"/>
              <a:t>Learning Targets</a:t>
            </a:r>
          </a:p>
          <a:p>
            <a:pPr marL="285750" indent="-285750">
              <a:buFont typeface="Arial" panose="020B0604020202020204" pitchFamily="34" charset="0"/>
              <a:buChar char="•"/>
            </a:pPr>
            <a:r>
              <a:rPr lang="en-US"/>
              <a:t>Find equivalent fractions.</a:t>
            </a:r>
          </a:p>
          <a:p>
            <a:pPr marL="285750" indent="-285750">
              <a:buFont typeface="Arial" panose="020B0604020202020204" pitchFamily="34" charset="0"/>
              <a:buChar char="•"/>
            </a:pPr>
            <a:r>
              <a:rPr lang="en-US"/>
              <a:t>Write a whole number as a fraction.</a:t>
            </a:r>
            <a:endParaRPr lang="en-US" dirty="0"/>
          </a:p>
        </p:txBody>
      </p:sp>
      <p:sp>
        <p:nvSpPr>
          <p:cNvPr id="6" name="Text Placeholder 5">
            <a:extLst>
              <a:ext uri="{FF2B5EF4-FFF2-40B4-BE49-F238E27FC236}">
                <a16:creationId xmlns:a16="http://schemas.microsoft.com/office/drawing/2014/main" id="{EBDC1FAE-1776-9FF7-EAB5-114F480E61A3}"/>
              </a:ext>
            </a:extLst>
          </p:cNvPr>
          <p:cNvSpPr>
            <a:spLocks noGrp="1"/>
          </p:cNvSpPr>
          <p:nvPr>
            <p:ph type="body" sz="quarter" idx="15"/>
          </p:nvPr>
        </p:nvSpPr>
        <p:spPr/>
        <p:txBody>
          <a:bodyPr/>
          <a:lstStyle/>
          <a:p>
            <a:r>
              <a:rPr lang="en-US"/>
              <a:t>LESSON 23 • Find Equivalent Fractions</a:t>
            </a:r>
            <a:endParaRPr lang="en-US" dirty="0"/>
          </a:p>
        </p:txBody>
      </p:sp>
    </p:spTree>
    <p:extLst>
      <p:ext uri="{BB962C8B-B14F-4D97-AF65-F5344CB8AC3E}">
        <p14:creationId xmlns:p14="http://schemas.microsoft.com/office/powerpoint/2010/main" val="336676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Connect It">
            <a:extLst>
              <a:ext uri="{FF2B5EF4-FFF2-40B4-BE49-F238E27FC236}">
                <a16:creationId xmlns:a16="http://schemas.microsoft.com/office/drawing/2014/main" id="{36634C33-9532-EE4B-B8BB-3C8C26FC4EF8}"/>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E4848B2A-BADE-C64E-8769-966118935276}"/>
              </a:ext>
            </a:extLst>
          </p:cNvPr>
          <p:cNvSpPr>
            <a:spLocks noGrp="1"/>
          </p:cNvSpPr>
          <p:nvPr>
            <p:ph type="body" sz="quarter" idx="13"/>
          </p:nvPr>
        </p:nvSpPr>
        <p:spPr/>
        <p:txBody>
          <a:bodyPr/>
          <a:lstStyle/>
          <a:p>
            <a:r>
              <a:rPr lang="en-US" dirty="0"/>
              <a:t>Make connections and explain your thinking</a:t>
            </a:r>
          </a:p>
        </p:txBody>
      </p:sp>
      <p:pic>
        <p:nvPicPr>
          <p:cNvPr id="26" name="Picture Placeholder 25" descr="One">
            <a:extLst>
              <a:ext uri="{FF2B5EF4-FFF2-40B4-BE49-F238E27FC236}">
                <a16:creationId xmlns:a16="http://schemas.microsoft.com/office/drawing/2014/main" id="{AF9EB183-F0F4-914C-99E4-EACAEC5BB16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59FF024B-50A9-B24E-BD65-A4F9B0B66B50}"/>
              </a:ext>
            </a:extLst>
          </p:cNvPr>
          <p:cNvSpPr>
            <a:spLocks noGrp="1"/>
          </p:cNvSpPr>
          <p:nvPr>
            <p:ph sz="quarter" idx="10"/>
          </p:nvPr>
        </p:nvSpPr>
        <p:spPr>
          <a:xfrm>
            <a:off x="665497" y="855810"/>
            <a:ext cx="5486400" cy="846631"/>
          </a:xfrm>
        </p:spPr>
        <p:txBody>
          <a:bodyPr/>
          <a:lstStyle/>
          <a:p>
            <a:pPr>
              <a:lnSpc>
                <a:spcPct val="150000"/>
              </a:lnSpc>
            </a:pPr>
            <a:r>
              <a:rPr lang="en-US" dirty="0"/>
              <a:t>Look at the models in </a:t>
            </a:r>
            <a:r>
              <a:rPr lang="en-US" b="1" dirty="0">
                <a:solidFill>
                  <a:srgbClr val="E67325"/>
                </a:solidFill>
              </a:rPr>
              <a:t>Picture It</a:t>
            </a:r>
            <a:r>
              <a:rPr lang="en-US" dirty="0"/>
              <a:t>. How do you </a:t>
            </a:r>
          </a:p>
          <a:p>
            <a:pPr>
              <a:lnSpc>
                <a:spcPct val="150000"/>
              </a:lnSpc>
            </a:pPr>
            <a:r>
              <a:rPr lang="en-US" dirty="0"/>
              <a:t>know that     of the first model is shaded?</a:t>
            </a:r>
          </a:p>
        </p:txBody>
      </p:sp>
      <p:pic>
        <p:nvPicPr>
          <p:cNvPr id="28" name="Picture Placeholder 27" descr="Two">
            <a:extLst>
              <a:ext uri="{FF2B5EF4-FFF2-40B4-BE49-F238E27FC236}">
                <a16:creationId xmlns:a16="http://schemas.microsoft.com/office/drawing/2014/main" id="{C7E609E1-FCBB-DF40-9370-7924637C3CF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3" y="3129245"/>
            <a:ext cx="393700" cy="368300"/>
          </a:xfrm>
        </p:spPr>
      </p:pic>
      <p:sp>
        <p:nvSpPr>
          <p:cNvPr id="15" name="Content Placeholder 14">
            <a:extLst>
              <a:ext uri="{FF2B5EF4-FFF2-40B4-BE49-F238E27FC236}">
                <a16:creationId xmlns:a16="http://schemas.microsoft.com/office/drawing/2014/main" id="{2C13569D-FC71-7240-8E38-5F65D32066F1}"/>
              </a:ext>
            </a:extLst>
          </p:cNvPr>
          <p:cNvSpPr>
            <a:spLocks noGrp="1"/>
          </p:cNvSpPr>
          <p:nvPr>
            <p:ph sz="quarter" idx="17"/>
          </p:nvPr>
        </p:nvSpPr>
        <p:spPr>
          <a:xfrm>
            <a:off x="665497" y="3036628"/>
            <a:ext cx="5486400" cy="846631"/>
          </a:xfrm>
        </p:spPr>
        <p:txBody>
          <a:bodyPr/>
          <a:lstStyle/>
          <a:p>
            <a:pPr>
              <a:lnSpc>
                <a:spcPct val="150000"/>
              </a:lnSpc>
            </a:pPr>
            <a:r>
              <a:rPr lang="en-US" dirty="0"/>
              <a:t>How do you know that     of the second model is shaded?</a:t>
            </a:r>
          </a:p>
        </p:txBody>
      </p:sp>
      <p:pic>
        <p:nvPicPr>
          <p:cNvPr id="30" name="Picture 29">
            <a:extLst>
              <a:ext uri="{FF2B5EF4-FFF2-40B4-BE49-F238E27FC236}">
                <a16:creationId xmlns:a16="http://schemas.microsoft.com/office/drawing/2014/main" id="{BAEEE7F7-E6EF-3B4C-AB1A-484E05A00B2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13837" y="1332737"/>
            <a:ext cx="210312" cy="502920"/>
          </a:xfrm>
          <a:prstGeom prst="rect">
            <a:avLst/>
          </a:prstGeom>
        </p:spPr>
      </p:pic>
      <p:pic>
        <p:nvPicPr>
          <p:cNvPr id="32" name="Picture 31">
            <a:extLst>
              <a:ext uri="{FF2B5EF4-FFF2-40B4-BE49-F238E27FC236}">
                <a16:creationId xmlns:a16="http://schemas.microsoft.com/office/drawing/2014/main" id="{909CC98C-C171-6445-B049-069DC54416D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35099" y="3071079"/>
            <a:ext cx="210312" cy="484632"/>
          </a:xfrm>
          <a:prstGeom prst="rect">
            <a:avLst/>
          </a:prstGeom>
        </p:spPr>
      </p:pic>
      <p:sp>
        <p:nvSpPr>
          <p:cNvPr id="22" name="Text Placeholder 21">
            <a:extLst>
              <a:ext uri="{FF2B5EF4-FFF2-40B4-BE49-F238E27FC236}">
                <a16:creationId xmlns:a16="http://schemas.microsoft.com/office/drawing/2014/main" id="{7490964E-C902-8246-83F7-E75B9CA003D4}"/>
              </a:ext>
            </a:extLst>
          </p:cNvPr>
          <p:cNvSpPr>
            <a:spLocks noGrp="1"/>
          </p:cNvSpPr>
          <p:nvPr>
            <p:ph type="body" sz="quarter" idx="24"/>
          </p:nvPr>
        </p:nvSpPr>
        <p:spPr/>
        <p:txBody>
          <a:bodyPr/>
          <a:lstStyle/>
          <a:p>
            <a:r>
              <a:rPr lang="en-US" dirty="0"/>
              <a:t>501</a:t>
            </a:r>
          </a:p>
        </p:txBody>
      </p:sp>
    </p:spTree>
    <p:extLst>
      <p:ext uri="{BB962C8B-B14F-4D97-AF65-F5344CB8AC3E}">
        <p14:creationId xmlns:p14="http://schemas.microsoft.com/office/powerpoint/2010/main" val="185751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4EF29242-9944-194C-B703-DFD02D88A59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1869E2-E374-A24A-8D73-3B043BEBD3D5}"/>
              </a:ext>
            </a:extLst>
          </p:cNvPr>
          <p:cNvSpPr>
            <a:spLocks noGrp="1"/>
          </p:cNvSpPr>
          <p:nvPr>
            <p:ph type="body" sz="quarter" idx="13"/>
          </p:nvPr>
        </p:nvSpPr>
        <p:spPr/>
        <p:txBody>
          <a:bodyPr/>
          <a:lstStyle/>
          <a:p>
            <a:r>
              <a:rPr lang="en-US" dirty="0"/>
              <a:t>Make connections and explain your thinking</a:t>
            </a:r>
          </a:p>
        </p:txBody>
      </p:sp>
      <p:pic>
        <p:nvPicPr>
          <p:cNvPr id="18" name="Picture Placeholder 17" descr="Three">
            <a:extLst>
              <a:ext uri="{FF2B5EF4-FFF2-40B4-BE49-F238E27FC236}">
                <a16:creationId xmlns:a16="http://schemas.microsoft.com/office/drawing/2014/main" id="{D308AE53-8890-184E-9D0F-5692874DBF55}"/>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87693" y="986630"/>
            <a:ext cx="393700" cy="368300"/>
          </a:xfrm>
        </p:spPr>
      </p:pic>
      <p:sp>
        <p:nvSpPr>
          <p:cNvPr id="5" name="Content Placeholder 4">
            <a:extLst>
              <a:ext uri="{FF2B5EF4-FFF2-40B4-BE49-F238E27FC236}">
                <a16:creationId xmlns:a16="http://schemas.microsoft.com/office/drawing/2014/main" id="{8F850A91-31F6-8047-ABC8-87D410DF203F}"/>
              </a:ext>
            </a:extLst>
          </p:cNvPr>
          <p:cNvSpPr>
            <a:spLocks noGrp="1"/>
          </p:cNvSpPr>
          <p:nvPr>
            <p:ph sz="quarter" idx="10"/>
          </p:nvPr>
        </p:nvSpPr>
        <p:spPr>
          <a:xfrm>
            <a:off x="665497" y="855083"/>
            <a:ext cx="5486400" cy="846631"/>
          </a:xfrm>
        </p:spPr>
        <p:txBody>
          <a:bodyPr/>
          <a:lstStyle/>
          <a:p>
            <a:pPr>
              <a:lnSpc>
                <a:spcPct val="150000"/>
              </a:lnSpc>
            </a:pPr>
            <a:r>
              <a:rPr lang="en-US" dirty="0"/>
              <a:t>Explain how the models show that the fractions </a:t>
            </a:r>
          </a:p>
          <a:p>
            <a:pPr>
              <a:lnSpc>
                <a:spcPct val="150000"/>
              </a:lnSpc>
            </a:pPr>
            <a:r>
              <a:rPr lang="en-US" dirty="0"/>
              <a:t>    and     are equivalent.</a:t>
            </a:r>
          </a:p>
        </p:txBody>
      </p:sp>
      <p:pic>
        <p:nvPicPr>
          <p:cNvPr id="20" name="Picture Placeholder 19" descr="Four">
            <a:extLst>
              <a:ext uri="{FF2B5EF4-FFF2-40B4-BE49-F238E27FC236}">
                <a16:creationId xmlns:a16="http://schemas.microsoft.com/office/drawing/2014/main" id="{5D3E897F-5DE0-7B46-8704-D7CB725DBB73}"/>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3" y="2613839"/>
            <a:ext cx="393700" cy="368300"/>
          </a:xfrm>
        </p:spPr>
      </p:pic>
      <p:sp>
        <p:nvSpPr>
          <p:cNvPr id="7" name="Content Placeholder 6">
            <a:extLst>
              <a:ext uri="{FF2B5EF4-FFF2-40B4-BE49-F238E27FC236}">
                <a16:creationId xmlns:a16="http://schemas.microsoft.com/office/drawing/2014/main" id="{A22DD031-D628-7B4C-90D9-5850B6B64720}"/>
              </a:ext>
            </a:extLst>
          </p:cNvPr>
          <p:cNvSpPr>
            <a:spLocks noGrp="1"/>
          </p:cNvSpPr>
          <p:nvPr>
            <p:ph sz="quarter" idx="17"/>
          </p:nvPr>
        </p:nvSpPr>
        <p:spPr>
          <a:xfrm>
            <a:off x="665497" y="2470496"/>
            <a:ext cx="5486400" cy="846631"/>
          </a:xfrm>
        </p:spPr>
        <p:txBody>
          <a:bodyPr/>
          <a:lstStyle/>
          <a:p>
            <a:pPr>
              <a:lnSpc>
                <a:spcPct val="150000"/>
              </a:lnSpc>
            </a:pPr>
            <a:r>
              <a:rPr lang="en-US" dirty="0"/>
              <a:t>How does the number line in </a:t>
            </a:r>
            <a:r>
              <a:rPr lang="en-US" b="1" dirty="0">
                <a:solidFill>
                  <a:srgbClr val="E67325"/>
                </a:solidFill>
              </a:rPr>
              <a:t>Model It </a:t>
            </a:r>
            <a:r>
              <a:rPr lang="en-US" dirty="0"/>
              <a:t>show</a:t>
            </a:r>
          </a:p>
          <a:p>
            <a:pPr>
              <a:lnSpc>
                <a:spcPct val="150000"/>
              </a:lnSpc>
            </a:pPr>
            <a:r>
              <a:rPr lang="en-US" dirty="0"/>
              <a:t>that the fractions    and     are equivalent?</a:t>
            </a:r>
          </a:p>
        </p:txBody>
      </p:sp>
      <p:pic>
        <p:nvPicPr>
          <p:cNvPr id="22" name="Picture Placeholder 21" descr="Five">
            <a:extLst>
              <a:ext uri="{FF2B5EF4-FFF2-40B4-BE49-F238E27FC236}">
                <a16:creationId xmlns:a16="http://schemas.microsoft.com/office/drawing/2014/main" id="{1A293D7C-4A78-4D48-B60C-EF5FBBAF3798}"/>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t="1808" b="1808"/>
          <a:stretch>
            <a:fillRect/>
          </a:stretch>
        </p:blipFill>
        <p:spPr>
          <a:xfrm>
            <a:off x="187693" y="4196999"/>
            <a:ext cx="393700" cy="368300"/>
          </a:xfrm>
        </p:spPr>
      </p:pic>
      <p:sp>
        <p:nvSpPr>
          <p:cNvPr id="9" name="Content Placeholder 8">
            <a:extLst>
              <a:ext uri="{FF2B5EF4-FFF2-40B4-BE49-F238E27FC236}">
                <a16:creationId xmlns:a16="http://schemas.microsoft.com/office/drawing/2014/main" id="{F23417E0-B5C7-824F-940D-B3A2E07B2A33}"/>
              </a:ext>
            </a:extLst>
          </p:cNvPr>
          <p:cNvSpPr>
            <a:spLocks noGrp="1"/>
          </p:cNvSpPr>
          <p:nvPr>
            <p:ph sz="quarter" idx="19"/>
          </p:nvPr>
        </p:nvSpPr>
        <p:spPr>
          <a:xfrm>
            <a:off x="665497" y="4134844"/>
            <a:ext cx="5486400" cy="846631"/>
          </a:xfrm>
        </p:spPr>
        <p:txBody>
          <a:bodyPr/>
          <a:lstStyle/>
          <a:p>
            <a:r>
              <a:rPr lang="en-US" dirty="0"/>
              <a:t>Complete the sentences to show that the fractions of the two oranges name the same amount.</a:t>
            </a:r>
          </a:p>
        </p:txBody>
      </p:sp>
      <p:sp>
        <p:nvSpPr>
          <p:cNvPr id="11" name="Content Placeholder 10">
            <a:extLst>
              <a:ext uri="{FF2B5EF4-FFF2-40B4-BE49-F238E27FC236}">
                <a16:creationId xmlns:a16="http://schemas.microsoft.com/office/drawing/2014/main" id="{9EFF7A9D-10B1-7442-BA82-B070205DD4E7}"/>
              </a:ext>
            </a:extLst>
          </p:cNvPr>
          <p:cNvSpPr>
            <a:spLocks noGrp="1"/>
          </p:cNvSpPr>
          <p:nvPr>
            <p:ph sz="quarter" idx="21"/>
          </p:nvPr>
        </p:nvSpPr>
        <p:spPr>
          <a:xfrm>
            <a:off x="665497" y="5222716"/>
            <a:ext cx="6591514" cy="489385"/>
          </a:xfrm>
        </p:spPr>
        <p:txBody>
          <a:bodyPr/>
          <a:lstStyle/>
          <a:p>
            <a:r>
              <a:rPr lang="en-US" dirty="0"/>
              <a:t>Use words: Two eighths is equal to                                 .</a:t>
            </a:r>
          </a:p>
        </p:txBody>
      </p:sp>
      <p:sp>
        <p:nvSpPr>
          <p:cNvPr id="13" name="Content Placeholder 12">
            <a:extLst>
              <a:ext uri="{FF2B5EF4-FFF2-40B4-BE49-F238E27FC236}">
                <a16:creationId xmlns:a16="http://schemas.microsoft.com/office/drawing/2014/main" id="{41112C8F-86FF-2545-9E57-19D3E37D83A7}"/>
              </a:ext>
            </a:extLst>
          </p:cNvPr>
          <p:cNvSpPr>
            <a:spLocks noGrp="1"/>
          </p:cNvSpPr>
          <p:nvPr>
            <p:ph sz="quarter" idx="23"/>
          </p:nvPr>
        </p:nvSpPr>
        <p:spPr>
          <a:xfrm>
            <a:off x="665497" y="5740103"/>
            <a:ext cx="5486400" cy="473215"/>
          </a:xfrm>
        </p:spPr>
        <p:txBody>
          <a:bodyPr/>
          <a:lstStyle/>
          <a:p>
            <a:r>
              <a:rPr lang="en-US" dirty="0"/>
              <a:t>Use fractions:     =                   .</a:t>
            </a:r>
          </a:p>
        </p:txBody>
      </p:sp>
      <p:pic>
        <p:nvPicPr>
          <p:cNvPr id="24" name="Picture 23">
            <a:extLst>
              <a:ext uri="{FF2B5EF4-FFF2-40B4-BE49-F238E27FC236}">
                <a16:creationId xmlns:a16="http://schemas.microsoft.com/office/drawing/2014/main" id="{6F362FAE-A6EE-0044-9660-92E38CD2CA6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528194" y="1361107"/>
            <a:ext cx="210312" cy="484632"/>
          </a:xfrm>
          <a:prstGeom prst="rect">
            <a:avLst/>
          </a:prstGeom>
        </p:spPr>
      </p:pic>
      <p:pic>
        <p:nvPicPr>
          <p:cNvPr id="26" name="Picture 25">
            <a:extLst>
              <a:ext uri="{FF2B5EF4-FFF2-40B4-BE49-F238E27FC236}">
                <a16:creationId xmlns:a16="http://schemas.microsoft.com/office/drawing/2014/main" id="{C62B518C-9BFB-3E48-8B97-712D1968176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3188" y="1343327"/>
            <a:ext cx="210312" cy="502920"/>
          </a:xfrm>
          <a:prstGeom prst="rect">
            <a:avLst/>
          </a:prstGeom>
        </p:spPr>
      </p:pic>
      <p:pic>
        <p:nvPicPr>
          <p:cNvPr id="27" name="Picture 26">
            <a:extLst>
              <a:ext uri="{FF2B5EF4-FFF2-40B4-BE49-F238E27FC236}">
                <a16:creationId xmlns:a16="http://schemas.microsoft.com/office/drawing/2014/main" id="{0D36F2F2-3204-6045-8948-6E0D73994A8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516844" y="2963739"/>
            <a:ext cx="210312" cy="484632"/>
          </a:xfrm>
          <a:prstGeom prst="rect">
            <a:avLst/>
          </a:prstGeom>
        </p:spPr>
      </p:pic>
      <p:pic>
        <p:nvPicPr>
          <p:cNvPr id="28" name="Picture 27">
            <a:extLst>
              <a:ext uri="{FF2B5EF4-FFF2-40B4-BE49-F238E27FC236}">
                <a16:creationId xmlns:a16="http://schemas.microsoft.com/office/drawing/2014/main" id="{BDC31FC4-D7AB-AC41-885B-D11E3B0561A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709482" y="2945959"/>
            <a:ext cx="210312" cy="502920"/>
          </a:xfrm>
          <a:prstGeom prst="rect">
            <a:avLst/>
          </a:prstGeom>
        </p:spPr>
      </p:pic>
      <p:pic>
        <p:nvPicPr>
          <p:cNvPr id="29" name="Picture 28">
            <a:extLst>
              <a:ext uri="{FF2B5EF4-FFF2-40B4-BE49-F238E27FC236}">
                <a16:creationId xmlns:a16="http://schemas.microsoft.com/office/drawing/2014/main" id="{456B91FB-A1C3-BD44-9BA8-3CD953F4621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354170" y="5701811"/>
            <a:ext cx="210312" cy="502920"/>
          </a:xfrm>
          <a:prstGeom prst="rect">
            <a:avLst/>
          </a:prstGeom>
        </p:spPr>
      </p:pic>
      <p:pic>
        <p:nvPicPr>
          <p:cNvPr id="31" name="Picture 30">
            <a:extLst>
              <a:ext uri="{FF2B5EF4-FFF2-40B4-BE49-F238E27FC236}">
                <a16:creationId xmlns:a16="http://schemas.microsoft.com/office/drawing/2014/main" id="{15BC6FF0-BCBF-4341-A0AA-A9D3ED7F8F6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21466" y="5487326"/>
            <a:ext cx="2247900" cy="101600"/>
          </a:xfrm>
          <a:prstGeom prst="rect">
            <a:avLst/>
          </a:prstGeom>
        </p:spPr>
      </p:pic>
      <p:pic>
        <p:nvPicPr>
          <p:cNvPr id="33" name="Picture 32">
            <a:extLst>
              <a:ext uri="{FF2B5EF4-FFF2-40B4-BE49-F238E27FC236}">
                <a16:creationId xmlns:a16="http://schemas.microsoft.com/office/drawing/2014/main" id="{2CC67E0C-90EF-364E-9C9A-F4CE15D4435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824012" y="5997907"/>
            <a:ext cx="1282700" cy="101600"/>
          </a:xfrm>
          <a:prstGeom prst="rect">
            <a:avLst/>
          </a:prstGeom>
        </p:spPr>
      </p:pic>
      <p:sp>
        <p:nvSpPr>
          <p:cNvPr id="14" name="Text Placeholder 13">
            <a:extLst>
              <a:ext uri="{FF2B5EF4-FFF2-40B4-BE49-F238E27FC236}">
                <a16:creationId xmlns:a16="http://schemas.microsoft.com/office/drawing/2014/main" id="{433EE2E3-B12C-7140-8D63-9BC3CC45A48C}"/>
              </a:ext>
            </a:extLst>
          </p:cNvPr>
          <p:cNvSpPr>
            <a:spLocks noGrp="1"/>
          </p:cNvSpPr>
          <p:nvPr>
            <p:ph type="body" sz="quarter" idx="24"/>
          </p:nvPr>
        </p:nvSpPr>
        <p:spPr/>
        <p:txBody>
          <a:bodyPr/>
          <a:lstStyle/>
          <a:p>
            <a:r>
              <a:rPr lang="en-US" dirty="0"/>
              <a:t>501</a:t>
            </a:r>
          </a:p>
        </p:txBody>
      </p:sp>
    </p:spTree>
    <p:extLst>
      <p:ext uri="{BB962C8B-B14F-4D97-AF65-F5344CB8AC3E}">
        <p14:creationId xmlns:p14="http://schemas.microsoft.com/office/powerpoint/2010/main" val="230985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B3461879-A554-994E-8E81-D3090A95EE2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9C0973A-C5AA-A34C-B7F7-E85027C5D0A9}"/>
              </a:ext>
            </a:extLst>
          </p:cNvPr>
          <p:cNvSpPr>
            <a:spLocks noGrp="1"/>
          </p:cNvSpPr>
          <p:nvPr>
            <p:ph type="body" sz="quarter" idx="13"/>
          </p:nvPr>
        </p:nvSpPr>
        <p:spPr/>
        <p:txBody>
          <a:bodyPr/>
          <a:lstStyle/>
          <a:p>
            <a:r>
              <a:rPr lang="en-US" dirty="0"/>
              <a:t>Make connections and explain your thinking</a:t>
            </a:r>
          </a:p>
        </p:txBody>
      </p:sp>
      <p:pic>
        <p:nvPicPr>
          <p:cNvPr id="18" name="Picture Placeholder 17" descr="Six">
            <a:extLst>
              <a:ext uri="{FF2B5EF4-FFF2-40B4-BE49-F238E27FC236}">
                <a16:creationId xmlns:a16="http://schemas.microsoft.com/office/drawing/2014/main" id="{0E905D26-440C-8944-8AD1-3C98658D34F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EAE96066-0149-0540-9913-81811E769440}"/>
              </a:ext>
            </a:extLst>
          </p:cNvPr>
          <p:cNvSpPr>
            <a:spLocks noGrp="1"/>
          </p:cNvSpPr>
          <p:nvPr>
            <p:ph sz="quarter" idx="10"/>
          </p:nvPr>
        </p:nvSpPr>
        <p:spPr/>
        <p:txBody>
          <a:bodyPr/>
          <a:lstStyle/>
          <a:p>
            <a:r>
              <a:rPr lang="en-US" dirty="0"/>
              <a:t>Describe two different ways to show two fractions are equivalent.</a:t>
            </a:r>
          </a:p>
        </p:txBody>
      </p:sp>
      <p:sp>
        <p:nvSpPr>
          <p:cNvPr id="14" name="Text Placeholder 13">
            <a:extLst>
              <a:ext uri="{FF2B5EF4-FFF2-40B4-BE49-F238E27FC236}">
                <a16:creationId xmlns:a16="http://schemas.microsoft.com/office/drawing/2014/main" id="{99D520CC-CDEE-E644-AF0B-7AB41973004F}"/>
              </a:ext>
            </a:extLst>
          </p:cNvPr>
          <p:cNvSpPr>
            <a:spLocks noGrp="1"/>
          </p:cNvSpPr>
          <p:nvPr>
            <p:ph type="body" sz="quarter" idx="24"/>
          </p:nvPr>
        </p:nvSpPr>
        <p:spPr/>
        <p:txBody>
          <a:bodyPr/>
          <a:lstStyle/>
          <a:p>
            <a:r>
              <a:rPr lang="en-US" dirty="0"/>
              <a:t>501</a:t>
            </a:r>
          </a:p>
        </p:txBody>
      </p:sp>
    </p:spTree>
    <p:extLst>
      <p:ext uri="{BB962C8B-B14F-4D97-AF65-F5344CB8AC3E}">
        <p14:creationId xmlns:p14="http://schemas.microsoft.com/office/powerpoint/2010/main" val="348025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Connect It">
            <a:extLst>
              <a:ext uri="{FF2B5EF4-FFF2-40B4-BE49-F238E27FC236}">
                <a16:creationId xmlns:a16="http://schemas.microsoft.com/office/drawing/2014/main" id="{FC95BB21-61CF-9A42-951C-0C8BEC7EF24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FFF0AC88-AE82-B643-8AC5-25C27D2BE956}"/>
              </a:ext>
            </a:extLst>
          </p:cNvPr>
          <p:cNvSpPr>
            <a:spLocks noGrp="1"/>
          </p:cNvSpPr>
          <p:nvPr>
            <p:ph type="body" sz="quarter" idx="13"/>
          </p:nvPr>
        </p:nvSpPr>
        <p:spPr/>
        <p:txBody>
          <a:bodyPr/>
          <a:lstStyle/>
          <a:p>
            <a:r>
              <a:rPr lang="en-US" dirty="0"/>
              <a:t>Reflect on what you have learned</a:t>
            </a:r>
          </a:p>
        </p:txBody>
      </p:sp>
      <p:pic>
        <p:nvPicPr>
          <p:cNvPr id="25" name="Picture Placeholder 24" descr="Seven">
            <a:extLst>
              <a:ext uri="{FF2B5EF4-FFF2-40B4-BE49-F238E27FC236}">
                <a16:creationId xmlns:a16="http://schemas.microsoft.com/office/drawing/2014/main" id="{BDCA87E3-3CDD-AA42-A8C9-089C8A4B2E45}"/>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7" name="Picture Placeholder 26" descr="Reflect">
            <a:extLst>
              <a:ext uri="{FF2B5EF4-FFF2-40B4-BE49-F238E27FC236}">
                <a16:creationId xmlns:a16="http://schemas.microsoft.com/office/drawing/2014/main" id="{9DF01CCE-512C-BB49-B416-EF351D27F147}"/>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15" name="Content Placeholder 14">
            <a:extLst>
              <a:ext uri="{FF2B5EF4-FFF2-40B4-BE49-F238E27FC236}">
                <a16:creationId xmlns:a16="http://schemas.microsoft.com/office/drawing/2014/main" id="{FF8B04D6-E8D4-104F-9733-F9057DC3F3CB}"/>
              </a:ext>
            </a:extLst>
          </p:cNvPr>
          <p:cNvSpPr>
            <a:spLocks noGrp="1"/>
          </p:cNvSpPr>
          <p:nvPr>
            <p:ph sz="quarter" idx="10"/>
          </p:nvPr>
        </p:nvSpPr>
        <p:spPr/>
        <p:txBody>
          <a:bodyPr/>
          <a:lstStyle/>
          <a:p>
            <a:r>
              <a:rPr lang="en-US" dirty="0"/>
              <a:t>Look back at your </a:t>
            </a:r>
            <a:r>
              <a:rPr lang="en-US" b="1" dirty="0">
                <a:solidFill>
                  <a:srgbClr val="E67325"/>
                </a:solidFill>
              </a:rPr>
              <a:t>Try It</a:t>
            </a:r>
            <a:r>
              <a:rPr lang="en-US" dirty="0"/>
              <a:t>, strategies by classmates, and </a:t>
            </a:r>
            <a:r>
              <a:rPr lang="en-US" b="1" dirty="0">
                <a:solidFill>
                  <a:srgbClr val="E67325"/>
                </a:solidFill>
              </a:rPr>
              <a:t>Picture It </a:t>
            </a:r>
            <a:r>
              <a:rPr lang="en-US" dirty="0"/>
              <a:t>and </a:t>
            </a:r>
            <a:r>
              <a:rPr lang="en-US" b="1" dirty="0">
                <a:solidFill>
                  <a:srgbClr val="E67325"/>
                </a:solidFill>
              </a:rPr>
              <a:t>Model It</a:t>
            </a:r>
            <a:r>
              <a:rPr lang="en-US" dirty="0"/>
              <a:t>. Which models or strategies do you like best for finding equivalent fractions? Explain.</a:t>
            </a:r>
          </a:p>
        </p:txBody>
      </p:sp>
      <p:sp>
        <p:nvSpPr>
          <p:cNvPr id="21" name="Text Placeholder 20">
            <a:extLst>
              <a:ext uri="{FF2B5EF4-FFF2-40B4-BE49-F238E27FC236}">
                <a16:creationId xmlns:a16="http://schemas.microsoft.com/office/drawing/2014/main" id="{26D12349-7C72-9443-B23E-67E40F35207D}"/>
              </a:ext>
            </a:extLst>
          </p:cNvPr>
          <p:cNvSpPr>
            <a:spLocks noGrp="1"/>
          </p:cNvSpPr>
          <p:nvPr>
            <p:ph type="body" sz="quarter" idx="18"/>
          </p:nvPr>
        </p:nvSpPr>
        <p:spPr/>
        <p:txBody>
          <a:bodyPr/>
          <a:lstStyle/>
          <a:p>
            <a:r>
              <a:rPr lang="en-US" dirty="0"/>
              <a:t>501</a:t>
            </a:r>
          </a:p>
        </p:txBody>
      </p:sp>
    </p:spTree>
    <p:extLst>
      <p:ext uri="{BB962C8B-B14F-4D97-AF65-F5344CB8AC3E}">
        <p14:creationId xmlns:p14="http://schemas.microsoft.com/office/powerpoint/2010/main" val="183779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4158896-012F-FB4D-9CC3-C6D9FEC81096}"/>
              </a:ext>
            </a:extLst>
          </p:cNvPr>
          <p:cNvSpPr>
            <a:spLocks noGrp="1"/>
          </p:cNvSpPr>
          <p:nvPr>
            <p:ph type="body" sz="quarter" idx="10"/>
          </p:nvPr>
        </p:nvSpPr>
        <p:spPr>
          <a:xfrm>
            <a:off x="371475" y="119063"/>
            <a:ext cx="4821414" cy="411162"/>
          </a:xfrm>
        </p:spPr>
        <p:txBody>
          <a:bodyPr/>
          <a:lstStyle/>
          <a:p>
            <a:r>
              <a:rPr lang="en-US" dirty="0">
                <a:latin typeface="Arial" panose="020B0604020202020204" pitchFamily="34" charset="0"/>
                <a:cs typeface="Arial" panose="020B0604020202020204" pitchFamily="34" charset="0"/>
              </a:rPr>
              <a:t>CONNECT TO CULTURE  </a:t>
            </a:r>
            <a:r>
              <a:rPr lang="en-US" sz="1800" dirty="0">
                <a:latin typeface="Arial" panose="020B0604020202020204" pitchFamily="34" charset="0"/>
                <a:cs typeface="Arial" panose="020B0604020202020204" pitchFamily="34" charset="0"/>
              </a:rPr>
              <a:t>Optional</a:t>
            </a:r>
          </a:p>
        </p:txBody>
      </p:sp>
      <p:sp>
        <p:nvSpPr>
          <p:cNvPr id="15" name="Content Placeholder 14">
            <a:extLst>
              <a:ext uri="{FF2B5EF4-FFF2-40B4-BE49-F238E27FC236}">
                <a16:creationId xmlns:a16="http://schemas.microsoft.com/office/drawing/2014/main" id="{8566C027-064E-6E4C-862A-29EF70472B81}"/>
              </a:ext>
            </a:extLst>
          </p:cNvPr>
          <p:cNvSpPr>
            <a:spLocks noGrp="1"/>
          </p:cNvSpPr>
          <p:nvPr>
            <p:ph sz="quarter" idx="11"/>
          </p:nvPr>
        </p:nvSpPr>
        <p:spPr/>
        <p:txBody>
          <a:bodyPr/>
          <a:lstStyle/>
          <a:p>
            <a:r>
              <a:rPr lang="en-US" dirty="0"/>
              <a:t>Bubble and squeak is a British meal that is made from vegetables or meat that are left over from a previous meal. As the food cooks it bubbles and makes a squeak sound. </a:t>
            </a:r>
          </a:p>
          <a:p>
            <a:endParaRPr lang="en-US" dirty="0"/>
          </a:p>
          <a:p>
            <a:endParaRPr lang="en-US" dirty="0"/>
          </a:p>
          <a:p>
            <a:pPr marL="457200" indent="-457200">
              <a:buFont typeface="Arial" panose="020B0604020202020204" pitchFamily="34" charset="0"/>
              <a:buChar char="•"/>
            </a:pPr>
            <a:r>
              <a:rPr lang="en-US" dirty="0"/>
              <a:t>What other food can you make with leftovers?</a:t>
            </a:r>
          </a:p>
          <a:p>
            <a:endParaRPr lang="en-US" dirty="0"/>
          </a:p>
          <a:p>
            <a:endParaRPr lang="en-US" dirty="0"/>
          </a:p>
        </p:txBody>
      </p:sp>
      <p:pic>
        <p:nvPicPr>
          <p:cNvPr id="16" name="Content Placeholder 18">
            <a:extLst>
              <a:ext uri="{FF2B5EF4-FFF2-40B4-BE49-F238E27FC236}">
                <a16:creationId xmlns:a16="http://schemas.microsoft.com/office/drawing/2014/main" id="{ABFE8EA9-C88C-3644-9212-50BA635F9BD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0460" y="947446"/>
            <a:ext cx="2504440" cy="2377440"/>
          </a:xfrm>
          <a:prstGeom prst="rect">
            <a:avLst/>
          </a:prstGeom>
        </p:spPr>
      </p:pic>
    </p:spTree>
    <p:extLst>
      <p:ext uri="{BB962C8B-B14F-4D97-AF65-F5344CB8AC3E}">
        <p14:creationId xmlns:p14="http://schemas.microsoft.com/office/powerpoint/2010/main" val="25119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pply It">
            <a:extLst>
              <a:ext uri="{FF2B5EF4-FFF2-40B4-BE49-F238E27FC236}">
                <a16:creationId xmlns:a16="http://schemas.microsoft.com/office/drawing/2014/main" id="{E62D68A3-D523-FA45-BB8E-96A605CD007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BB10FAD0-2D6F-1946-94BD-8608A3193116}"/>
              </a:ext>
            </a:extLst>
          </p:cNvPr>
          <p:cNvSpPr>
            <a:spLocks noGrp="1"/>
          </p:cNvSpPr>
          <p:nvPr>
            <p:ph type="body" sz="quarter" idx="13"/>
          </p:nvPr>
        </p:nvSpPr>
        <p:spPr/>
        <p:txBody>
          <a:bodyPr/>
          <a:lstStyle/>
          <a:p>
            <a:r>
              <a:rPr lang="en-US" dirty="0"/>
              <a:t>Apply your thinking to a new problem</a:t>
            </a:r>
          </a:p>
        </p:txBody>
      </p:sp>
      <p:pic>
        <p:nvPicPr>
          <p:cNvPr id="13" name="Picture Placeholder 12" descr="Eight">
            <a:extLst>
              <a:ext uri="{FF2B5EF4-FFF2-40B4-BE49-F238E27FC236}">
                <a16:creationId xmlns:a16="http://schemas.microsoft.com/office/drawing/2014/main" id="{85352BAC-3A49-5C44-B320-2AF2947FC9B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8CE9E682-A779-9042-A28A-567130A3B764}"/>
              </a:ext>
            </a:extLst>
          </p:cNvPr>
          <p:cNvSpPr>
            <a:spLocks noGrp="1"/>
          </p:cNvSpPr>
          <p:nvPr>
            <p:ph sz="quarter" idx="10"/>
          </p:nvPr>
        </p:nvSpPr>
        <p:spPr/>
        <p:txBody>
          <a:bodyPr/>
          <a:lstStyle/>
          <a:p>
            <a:pPr>
              <a:lnSpc>
                <a:spcPct val="150000"/>
              </a:lnSpc>
            </a:pPr>
            <a:r>
              <a:rPr lang="en-US" dirty="0"/>
              <a:t>A circle pan of bubble and squeak with kale is divided into 8 equal parts. A pan of bubble and squeak with peas is the same size and divided</a:t>
            </a:r>
          </a:p>
          <a:p>
            <a:pPr>
              <a:lnSpc>
                <a:spcPct val="150000"/>
              </a:lnSpc>
            </a:pPr>
            <a:r>
              <a:rPr lang="en-US" dirty="0"/>
              <a:t>into 4 equal parts. Brita takes     of the pan</a:t>
            </a:r>
          </a:p>
          <a:p>
            <a:pPr>
              <a:lnSpc>
                <a:spcPct val="150000"/>
              </a:lnSpc>
            </a:pPr>
            <a:r>
              <a:rPr lang="en-US" dirty="0"/>
              <a:t>with peas. Noel takes the same amount from the pan with kale. How many parts does Noel take? Show your work.</a:t>
            </a:r>
          </a:p>
        </p:txBody>
      </p:sp>
      <p:pic>
        <p:nvPicPr>
          <p:cNvPr id="19" name="Content Placeholder 18">
            <a:extLst>
              <a:ext uri="{FF2B5EF4-FFF2-40B4-BE49-F238E27FC236}">
                <a16:creationId xmlns:a16="http://schemas.microsoft.com/office/drawing/2014/main" id="{013A5D10-BB6D-4E40-9321-77F6807C0023}"/>
              </a:ext>
              <a:ext uri="{C183D7F6-B498-43B3-948B-1728B52AA6E4}">
                <adec:decorative xmlns:adec="http://schemas.microsoft.com/office/drawing/2017/decorative" val="1"/>
              </a:ext>
            </a:extLst>
          </p:cNvPr>
          <p:cNvPicPr>
            <a:picLocks noGrp="1" noChangeAspect="1"/>
          </p:cNvPicPr>
          <p:nvPr>
            <p:ph sz="quarter" idx="16"/>
          </p:nvPr>
        </p:nvPicPr>
        <p:blipFill>
          <a:blip r:embed="rId5" cstate="screen">
            <a:extLst>
              <a:ext uri="{28A0092B-C50C-407E-A947-70E740481C1C}">
                <a14:useLocalDpi xmlns:a14="http://schemas.microsoft.com/office/drawing/2010/main"/>
              </a:ext>
            </a:extLst>
          </a:blip>
          <a:stretch>
            <a:fillRect/>
          </a:stretch>
        </p:blipFill>
        <p:spPr>
          <a:xfrm>
            <a:off x="6218777" y="947446"/>
            <a:ext cx="2504440" cy="2377440"/>
          </a:xfrm>
        </p:spPr>
      </p:pic>
      <p:sp>
        <p:nvSpPr>
          <p:cNvPr id="28" name="Content Placeholder 24">
            <a:extLst>
              <a:ext uri="{FF2B5EF4-FFF2-40B4-BE49-F238E27FC236}">
                <a16:creationId xmlns:a16="http://schemas.microsoft.com/office/drawing/2014/main" id="{04250B7D-8C18-D44F-9D71-4A565679BAE2}"/>
              </a:ext>
            </a:extLst>
          </p:cNvPr>
          <p:cNvSpPr txBox="1">
            <a:spLocks/>
          </p:cNvSpPr>
          <p:nvPr/>
        </p:nvSpPr>
        <p:spPr>
          <a:xfrm>
            <a:off x="665497" y="6041279"/>
            <a:ext cx="5629064" cy="41077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18558E"/>
                </a:solidFill>
              </a:rPr>
              <a:t>Solution</a:t>
            </a:r>
          </a:p>
        </p:txBody>
      </p:sp>
      <p:pic>
        <p:nvPicPr>
          <p:cNvPr id="21" name="Picture 20">
            <a:extLst>
              <a:ext uri="{FF2B5EF4-FFF2-40B4-BE49-F238E27FC236}">
                <a16:creationId xmlns:a16="http://schemas.microsoft.com/office/drawing/2014/main" id="{B8E7517A-FCDE-9B40-952F-6B582EEA4A8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32597" y="2393595"/>
            <a:ext cx="219456" cy="493776"/>
          </a:xfrm>
          <a:prstGeom prst="rect">
            <a:avLst/>
          </a:prstGeom>
        </p:spPr>
      </p:pic>
      <p:pic>
        <p:nvPicPr>
          <p:cNvPr id="30" name="Picture 29">
            <a:extLst>
              <a:ext uri="{FF2B5EF4-FFF2-40B4-BE49-F238E27FC236}">
                <a16:creationId xmlns:a16="http://schemas.microsoft.com/office/drawing/2014/main" id="{A36E155E-8953-7645-91FC-E823CEE0CB9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808497" y="6306702"/>
            <a:ext cx="4343400" cy="101600"/>
          </a:xfrm>
          <a:prstGeom prst="rect">
            <a:avLst/>
          </a:prstGeom>
        </p:spPr>
      </p:pic>
      <p:sp>
        <p:nvSpPr>
          <p:cNvPr id="9" name="Text Placeholder 8">
            <a:extLst>
              <a:ext uri="{FF2B5EF4-FFF2-40B4-BE49-F238E27FC236}">
                <a16:creationId xmlns:a16="http://schemas.microsoft.com/office/drawing/2014/main" id="{A7C0EBDD-250D-4648-A02E-3B3BAE13BE8D}"/>
              </a:ext>
            </a:extLst>
          </p:cNvPr>
          <p:cNvSpPr>
            <a:spLocks noGrp="1"/>
          </p:cNvSpPr>
          <p:nvPr>
            <p:ph type="body" sz="quarter" idx="17"/>
          </p:nvPr>
        </p:nvSpPr>
        <p:spPr/>
        <p:txBody>
          <a:bodyPr/>
          <a:lstStyle/>
          <a:p>
            <a:r>
              <a:rPr lang="en-US" dirty="0"/>
              <a:t>502</a:t>
            </a:r>
          </a:p>
        </p:txBody>
      </p:sp>
    </p:spTree>
    <p:extLst>
      <p:ext uri="{BB962C8B-B14F-4D97-AF65-F5344CB8AC3E}">
        <p14:creationId xmlns:p14="http://schemas.microsoft.com/office/powerpoint/2010/main" val="122105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pply It">
            <a:extLst>
              <a:ext uri="{FF2B5EF4-FFF2-40B4-BE49-F238E27FC236}">
                <a16:creationId xmlns:a16="http://schemas.microsoft.com/office/drawing/2014/main" id="{30FC37C9-4142-7948-8409-3A27A236C67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923A6C5-A816-9F48-90DB-A3B2322E5D91}"/>
              </a:ext>
            </a:extLst>
          </p:cNvPr>
          <p:cNvSpPr>
            <a:spLocks noGrp="1"/>
          </p:cNvSpPr>
          <p:nvPr>
            <p:ph type="body" sz="quarter" idx="13"/>
          </p:nvPr>
        </p:nvSpPr>
        <p:spPr/>
        <p:txBody>
          <a:bodyPr/>
          <a:lstStyle/>
          <a:p>
            <a:r>
              <a:rPr lang="en-US" dirty="0"/>
              <a:t>Apply your thinking to a new problem</a:t>
            </a:r>
          </a:p>
        </p:txBody>
      </p:sp>
      <p:pic>
        <p:nvPicPr>
          <p:cNvPr id="11" name="Picture Placeholder 10" descr="Nine">
            <a:extLst>
              <a:ext uri="{FF2B5EF4-FFF2-40B4-BE49-F238E27FC236}">
                <a16:creationId xmlns:a16="http://schemas.microsoft.com/office/drawing/2014/main" id="{41E06E3F-C29F-9943-8A1C-A7BB20473F9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0DE9260C-ED03-134C-92EA-11D203D0C3F2}"/>
              </a:ext>
            </a:extLst>
          </p:cNvPr>
          <p:cNvSpPr>
            <a:spLocks noGrp="1"/>
          </p:cNvSpPr>
          <p:nvPr>
            <p:ph sz="quarter" idx="10"/>
          </p:nvPr>
        </p:nvSpPr>
        <p:spPr>
          <a:xfrm>
            <a:off x="665497" y="857798"/>
            <a:ext cx="5486400" cy="1225738"/>
          </a:xfrm>
        </p:spPr>
        <p:txBody>
          <a:bodyPr/>
          <a:lstStyle/>
          <a:p>
            <a:pPr>
              <a:lnSpc>
                <a:spcPct val="150000"/>
              </a:lnSpc>
            </a:pPr>
            <a:r>
              <a:rPr lang="en-US" dirty="0"/>
              <a:t>Draw an area model or number line to show</a:t>
            </a:r>
          </a:p>
          <a:p>
            <a:pPr>
              <a:lnSpc>
                <a:spcPct val="150000"/>
              </a:lnSpc>
            </a:pPr>
            <a:r>
              <a:rPr lang="en-US" dirty="0"/>
              <a:t>    =     .</a:t>
            </a:r>
          </a:p>
        </p:txBody>
      </p:sp>
      <p:pic>
        <p:nvPicPr>
          <p:cNvPr id="13" name="Picture 12">
            <a:extLst>
              <a:ext uri="{FF2B5EF4-FFF2-40B4-BE49-F238E27FC236}">
                <a16:creationId xmlns:a16="http://schemas.microsoft.com/office/drawing/2014/main" id="{A0B59A0F-AA27-5D4E-91F4-D5698C5BDA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90569" y="1341748"/>
            <a:ext cx="246888" cy="530352"/>
          </a:xfrm>
          <a:prstGeom prst="rect">
            <a:avLst/>
          </a:prstGeom>
        </p:spPr>
      </p:pic>
      <p:pic>
        <p:nvPicPr>
          <p:cNvPr id="15" name="Picture 14">
            <a:extLst>
              <a:ext uri="{FF2B5EF4-FFF2-40B4-BE49-F238E27FC236}">
                <a16:creationId xmlns:a16="http://schemas.microsoft.com/office/drawing/2014/main" id="{1A19CAED-5904-3841-8688-3CD9CC4707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0675" y="1369180"/>
            <a:ext cx="182880" cy="502920"/>
          </a:xfrm>
          <a:prstGeom prst="rect">
            <a:avLst/>
          </a:prstGeom>
        </p:spPr>
      </p:pic>
      <p:sp>
        <p:nvSpPr>
          <p:cNvPr id="7" name="Text Placeholder 6">
            <a:extLst>
              <a:ext uri="{FF2B5EF4-FFF2-40B4-BE49-F238E27FC236}">
                <a16:creationId xmlns:a16="http://schemas.microsoft.com/office/drawing/2014/main" id="{688008F0-59B0-2046-931B-F09B027DF28F}"/>
              </a:ext>
            </a:extLst>
          </p:cNvPr>
          <p:cNvSpPr>
            <a:spLocks noGrp="1"/>
          </p:cNvSpPr>
          <p:nvPr>
            <p:ph type="body" sz="quarter" idx="17"/>
          </p:nvPr>
        </p:nvSpPr>
        <p:spPr/>
        <p:txBody>
          <a:bodyPr/>
          <a:lstStyle/>
          <a:p>
            <a:r>
              <a:rPr lang="en-US" dirty="0"/>
              <a:t>502</a:t>
            </a:r>
          </a:p>
        </p:txBody>
      </p:sp>
    </p:spTree>
    <p:extLst>
      <p:ext uri="{BB962C8B-B14F-4D97-AF65-F5344CB8AC3E}">
        <p14:creationId xmlns:p14="http://schemas.microsoft.com/office/powerpoint/2010/main" val="246079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B98A6AE-005C-CF47-9EC7-C038F4933A2D}"/>
              </a:ext>
            </a:extLst>
          </p:cNvPr>
          <p:cNvSpPr>
            <a:spLocks noGrp="1"/>
          </p:cNvSpPr>
          <p:nvPr>
            <p:ph type="body" sz="quarter" idx="12"/>
          </p:nvPr>
        </p:nvSpPr>
        <p:spPr/>
        <p:txBody>
          <a:bodyPr/>
          <a:lstStyle/>
          <a:p>
            <a:r>
              <a:rPr lang="en-US" dirty="0"/>
              <a:t>Close: Exit Ticket</a:t>
            </a:r>
          </a:p>
        </p:txBody>
      </p:sp>
      <p:pic>
        <p:nvPicPr>
          <p:cNvPr id="14" name="Picture Placeholder 13" descr="Ten">
            <a:extLst>
              <a:ext uri="{FF2B5EF4-FFF2-40B4-BE49-F238E27FC236}">
                <a16:creationId xmlns:a16="http://schemas.microsoft.com/office/drawing/2014/main" id="{89C2522E-6F01-4443-99EC-820DBED6760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1850" b="1850"/>
          <a:stretch>
            <a:fillRect/>
          </a:stretch>
        </p:blipFill>
        <p:spPr/>
      </p:pic>
      <p:sp>
        <p:nvSpPr>
          <p:cNvPr id="8" name="Content Placeholder 7">
            <a:extLst>
              <a:ext uri="{FF2B5EF4-FFF2-40B4-BE49-F238E27FC236}">
                <a16:creationId xmlns:a16="http://schemas.microsoft.com/office/drawing/2014/main" id="{2139696E-DD7D-6B47-999D-8920A41169A8}"/>
              </a:ext>
            </a:extLst>
          </p:cNvPr>
          <p:cNvSpPr>
            <a:spLocks noGrp="1"/>
          </p:cNvSpPr>
          <p:nvPr>
            <p:ph sz="quarter" idx="10"/>
          </p:nvPr>
        </p:nvSpPr>
        <p:spPr>
          <a:xfrm>
            <a:off x="665497" y="857294"/>
            <a:ext cx="5486400" cy="1004922"/>
          </a:xfrm>
        </p:spPr>
        <p:txBody>
          <a:bodyPr/>
          <a:lstStyle/>
          <a:p>
            <a:pPr>
              <a:lnSpc>
                <a:spcPct val="150000"/>
              </a:lnSpc>
            </a:pPr>
            <a:r>
              <a:rPr lang="en-US" dirty="0"/>
              <a:t>Use the number line to find a fraction </a:t>
            </a:r>
          </a:p>
          <a:p>
            <a:pPr>
              <a:lnSpc>
                <a:spcPct val="150000"/>
              </a:lnSpc>
            </a:pPr>
            <a:r>
              <a:rPr lang="en-US" dirty="0"/>
              <a:t>equivalent to    . Show your work.</a:t>
            </a:r>
          </a:p>
        </p:txBody>
      </p:sp>
      <p:pic>
        <p:nvPicPr>
          <p:cNvPr id="16" name="Content Placeholder 15" descr="A number line ranging from 0 to 1, with tick marks at 0, one third, two thirds, and 1.">
            <a:extLst>
              <a:ext uri="{FF2B5EF4-FFF2-40B4-BE49-F238E27FC236}">
                <a16:creationId xmlns:a16="http://schemas.microsoft.com/office/drawing/2014/main" id="{374007DB-8CCB-EE4E-B6A9-DB151955B004}"/>
              </a:ext>
            </a:extLst>
          </p:cNvPr>
          <p:cNvPicPr>
            <a:picLocks noGrp="1" noChangeAspect="1"/>
          </p:cNvPicPr>
          <p:nvPr>
            <p:ph sz="quarter" idx="26"/>
          </p:nvPr>
        </p:nvPicPr>
        <p:blipFill>
          <a:blip r:embed="rId4"/>
          <a:stretch>
            <a:fillRect/>
          </a:stretch>
        </p:blipFill>
        <p:spPr>
          <a:xfrm>
            <a:off x="786863" y="2127639"/>
            <a:ext cx="4553712" cy="832104"/>
          </a:xfrm>
        </p:spPr>
      </p:pic>
      <p:sp>
        <p:nvSpPr>
          <p:cNvPr id="17" name="Content Placeholder 24">
            <a:extLst>
              <a:ext uri="{FF2B5EF4-FFF2-40B4-BE49-F238E27FC236}">
                <a16:creationId xmlns:a16="http://schemas.microsoft.com/office/drawing/2014/main" id="{307B55A1-2067-F34D-9DFA-E7AD09F95E6D}"/>
              </a:ext>
            </a:extLst>
          </p:cNvPr>
          <p:cNvSpPr txBox="1">
            <a:spLocks/>
          </p:cNvSpPr>
          <p:nvPr/>
        </p:nvSpPr>
        <p:spPr>
          <a:xfrm>
            <a:off x="665497" y="6033054"/>
            <a:ext cx="5629064" cy="41077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18558E"/>
                </a:solidFill>
              </a:rPr>
              <a:t>Solution</a:t>
            </a:r>
          </a:p>
        </p:txBody>
      </p:sp>
      <p:pic>
        <p:nvPicPr>
          <p:cNvPr id="18" name="Picture 17">
            <a:extLst>
              <a:ext uri="{FF2B5EF4-FFF2-40B4-BE49-F238E27FC236}">
                <a16:creationId xmlns:a16="http://schemas.microsoft.com/office/drawing/2014/main" id="{F95C559F-6557-604D-8441-D2F50062BB3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08497" y="6298477"/>
            <a:ext cx="4343400" cy="101600"/>
          </a:xfrm>
          <a:prstGeom prst="rect">
            <a:avLst/>
          </a:prstGeom>
        </p:spPr>
      </p:pic>
      <p:pic>
        <p:nvPicPr>
          <p:cNvPr id="20" name="Picture 19">
            <a:extLst>
              <a:ext uri="{FF2B5EF4-FFF2-40B4-BE49-F238E27FC236}">
                <a16:creationId xmlns:a16="http://schemas.microsoft.com/office/drawing/2014/main" id="{67476FC0-5378-B54D-A91E-F0EC08E19BE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99766" y="1361177"/>
            <a:ext cx="192024" cy="475488"/>
          </a:xfrm>
          <a:prstGeom prst="rect">
            <a:avLst/>
          </a:prstGeom>
        </p:spPr>
      </p:pic>
      <p:sp>
        <p:nvSpPr>
          <p:cNvPr id="11" name="Text Placeholder 10">
            <a:extLst>
              <a:ext uri="{FF2B5EF4-FFF2-40B4-BE49-F238E27FC236}">
                <a16:creationId xmlns:a16="http://schemas.microsoft.com/office/drawing/2014/main" id="{50CE2DAD-3E0D-604E-8C28-4F828D6FF3C2}"/>
              </a:ext>
            </a:extLst>
          </p:cNvPr>
          <p:cNvSpPr>
            <a:spLocks noGrp="1"/>
          </p:cNvSpPr>
          <p:nvPr>
            <p:ph type="body" sz="quarter" idx="16"/>
          </p:nvPr>
        </p:nvSpPr>
        <p:spPr/>
        <p:txBody>
          <a:bodyPr/>
          <a:lstStyle/>
          <a:p>
            <a:r>
              <a:rPr lang="en-US" dirty="0"/>
              <a:t>502</a:t>
            </a:r>
          </a:p>
        </p:txBody>
      </p:sp>
    </p:spTree>
    <p:extLst>
      <p:ext uri="{BB962C8B-B14F-4D97-AF65-F5344CB8AC3E}">
        <p14:creationId xmlns:p14="http://schemas.microsoft.com/office/powerpoint/2010/main" val="213262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562026-623B-C545-A0A8-0602F84DCBBA}"/>
              </a:ext>
            </a:extLst>
          </p:cNvPr>
          <p:cNvSpPr>
            <a:spLocks noGrp="1"/>
          </p:cNvSpPr>
          <p:nvPr>
            <p:ph type="body" sz="quarter" idx="12"/>
          </p:nvPr>
        </p:nvSpPr>
        <p:spPr/>
        <p:txBody>
          <a:bodyPr/>
          <a:lstStyle/>
          <a:p>
            <a:r>
              <a:rPr lang="en-US" dirty="0"/>
              <a:t>Practice</a:t>
            </a:r>
          </a:p>
        </p:txBody>
      </p:sp>
      <p:sp>
        <p:nvSpPr>
          <p:cNvPr id="8" name="Text Placeholder 7">
            <a:extLst>
              <a:ext uri="{FF2B5EF4-FFF2-40B4-BE49-F238E27FC236}">
                <a16:creationId xmlns:a16="http://schemas.microsoft.com/office/drawing/2014/main" id="{FDF36FDD-9118-DB4F-956D-18C4CAD96DB1}"/>
              </a:ext>
            </a:extLst>
          </p:cNvPr>
          <p:cNvSpPr>
            <a:spLocks noGrp="1"/>
          </p:cNvSpPr>
          <p:nvPr>
            <p:ph type="body" sz="quarter" idx="13"/>
          </p:nvPr>
        </p:nvSpPr>
        <p:spPr>
          <a:xfrm>
            <a:off x="228600" y="1057524"/>
            <a:ext cx="8655547" cy="5267076"/>
          </a:xfrm>
        </p:spPr>
        <p:txBody>
          <a:bodyPr/>
          <a:lstStyle/>
          <a:p>
            <a:pPr>
              <a:spcAft>
                <a:spcPts val="1200"/>
              </a:spcAft>
            </a:pPr>
            <a:r>
              <a:rPr lang="en-US" dirty="0"/>
              <a:t>EXAMPLE</a:t>
            </a:r>
          </a:p>
          <a:p>
            <a:pPr>
              <a:spcAft>
                <a:spcPts val="1200"/>
              </a:spcAft>
            </a:pPr>
            <a:r>
              <a:rPr lang="en-US" b="0" dirty="0">
                <a:solidFill>
                  <a:schemeClr val="tx1"/>
                </a:solidFill>
              </a:rPr>
              <a:t>Marta and Erin each plant gardens that are the same</a:t>
            </a:r>
          </a:p>
          <a:p>
            <a:pPr>
              <a:spcAft>
                <a:spcPts val="1200"/>
              </a:spcAft>
            </a:pPr>
            <a:r>
              <a:rPr lang="en-US" b="0" dirty="0">
                <a:solidFill>
                  <a:schemeClr val="tx1"/>
                </a:solidFill>
              </a:rPr>
              <a:t>size to attract bees. Marta plants mint in     of her</a:t>
            </a:r>
          </a:p>
          <a:p>
            <a:pPr>
              <a:spcAft>
                <a:spcPts val="1200"/>
              </a:spcAft>
            </a:pPr>
            <a:r>
              <a:rPr lang="en-US" b="0" dirty="0">
                <a:solidFill>
                  <a:schemeClr val="tx1"/>
                </a:solidFill>
              </a:rPr>
              <a:t>garden. Erin plants mint in     of her garden. Do Marta</a:t>
            </a:r>
          </a:p>
          <a:p>
            <a:pPr>
              <a:spcAft>
                <a:spcPts val="1200"/>
              </a:spcAft>
            </a:pPr>
            <a:r>
              <a:rPr lang="en-US" b="0" dirty="0">
                <a:solidFill>
                  <a:schemeClr val="tx1"/>
                </a:solidFill>
              </a:rPr>
              <a:t>and Erin plant the same amount of mint?</a:t>
            </a:r>
          </a:p>
        </p:txBody>
      </p:sp>
      <p:pic>
        <p:nvPicPr>
          <p:cNvPr id="18" name="Content Placeholder 16" descr="A number line ranging from 0 to 1, with tick marks at every sixth. For more information, refer to page 503 in the Student Worktext. ">
            <a:extLst>
              <a:ext uri="{FF2B5EF4-FFF2-40B4-BE49-F238E27FC236}">
                <a16:creationId xmlns:a16="http://schemas.microsoft.com/office/drawing/2014/main" id="{B3F418E1-E434-D44C-9397-F313BF8D6585}"/>
              </a:ext>
            </a:extLst>
          </p:cNvPr>
          <p:cNvPicPr>
            <a:picLocks noChangeAspect="1"/>
          </p:cNvPicPr>
          <p:nvPr/>
        </p:nvPicPr>
        <p:blipFill>
          <a:blip r:embed="rId3"/>
          <a:srcRect/>
          <a:stretch/>
        </p:blipFill>
        <p:spPr>
          <a:xfrm>
            <a:off x="1236243" y="3421355"/>
            <a:ext cx="4326666" cy="1306830"/>
          </a:xfrm>
          <a:prstGeom prst="rect">
            <a:avLst/>
          </a:prstGeom>
        </p:spPr>
      </p:pic>
      <p:sp>
        <p:nvSpPr>
          <p:cNvPr id="20" name="Content Placeholder 19">
            <a:extLst>
              <a:ext uri="{FF2B5EF4-FFF2-40B4-BE49-F238E27FC236}">
                <a16:creationId xmlns:a16="http://schemas.microsoft.com/office/drawing/2014/main" id="{6D0C9D9A-7889-6F4F-AB6B-E9E42097A667}"/>
              </a:ext>
            </a:extLst>
          </p:cNvPr>
          <p:cNvSpPr>
            <a:spLocks noGrp="1"/>
          </p:cNvSpPr>
          <p:nvPr>
            <p:ph sz="quarter" idx="26"/>
          </p:nvPr>
        </p:nvSpPr>
        <p:spPr>
          <a:xfrm>
            <a:off x="1527909" y="4771453"/>
            <a:ext cx="3743332" cy="861774"/>
          </a:xfrm>
        </p:spPr>
        <p:txBody>
          <a:bodyPr wrap="none">
            <a:spAutoFit/>
          </a:bodyPr>
          <a:lstStyle/>
          <a:p>
            <a:pPr algn="ctr">
              <a:spcAft>
                <a:spcPts val="1200"/>
              </a:spcAft>
            </a:pPr>
            <a:r>
              <a:rPr lang="en-US" dirty="0"/>
              <a:t>One third is equal to two sixths.</a:t>
            </a:r>
          </a:p>
          <a:p>
            <a:pPr algn="ctr">
              <a:spcAft>
                <a:spcPts val="1200"/>
              </a:spcAft>
            </a:pPr>
            <a:r>
              <a:rPr lang="en-US" dirty="0"/>
              <a:t>=</a:t>
            </a:r>
          </a:p>
        </p:txBody>
      </p:sp>
      <p:pic>
        <p:nvPicPr>
          <p:cNvPr id="13" name="Content Placeholder 11" descr="Two divided rectangles of the same size, 1 each for Marta and Erin. For more information, refer to page 503 in the Student Worktext. ">
            <a:extLst>
              <a:ext uri="{FF2B5EF4-FFF2-40B4-BE49-F238E27FC236}">
                <a16:creationId xmlns:a16="http://schemas.microsoft.com/office/drawing/2014/main" id="{891FAFA1-3995-7F4E-9EAC-8666FFBC11BF}"/>
              </a:ext>
            </a:extLst>
          </p:cNvPr>
          <p:cNvPicPr>
            <a:picLocks noChangeAspect="1"/>
          </p:cNvPicPr>
          <p:nvPr/>
        </p:nvPicPr>
        <p:blipFill>
          <a:blip r:embed="rId4"/>
          <a:srcRect/>
          <a:stretch/>
        </p:blipFill>
        <p:spPr>
          <a:xfrm>
            <a:off x="6790789" y="1504844"/>
            <a:ext cx="1818640" cy="3987018"/>
          </a:xfrm>
          <a:prstGeom prst="rect">
            <a:avLst/>
          </a:prstGeom>
        </p:spPr>
      </p:pic>
      <p:sp>
        <p:nvSpPr>
          <p:cNvPr id="12" name="Content Placeholder 19">
            <a:extLst>
              <a:ext uri="{FF2B5EF4-FFF2-40B4-BE49-F238E27FC236}">
                <a16:creationId xmlns:a16="http://schemas.microsoft.com/office/drawing/2014/main" id="{C45A49D5-8264-6248-924C-753A1FF243E3}"/>
              </a:ext>
            </a:extLst>
          </p:cNvPr>
          <p:cNvSpPr txBox="1">
            <a:spLocks/>
          </p:cNvSpPr>
          <p:nvPr/>
        </p:nvSpPr>
        <p:spPr>
          <a:xfrm>
            <a:off x="259853" y="5645583"/>
            <a:ext cx="5448928" cy="496931"/>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Marta and Erin plant the same amount of mint.</a:t>
            </a:r>
          </a:p>
        </p:txBody>
      </p:sp>
      <p:pic>
        <p:nvPicPr>
          <p:cNvPr id="26" name="Picture 25">
            <a:extLst>
              <a:ext uri="{FF2B5EF4-FFF2-40B4-BE49-F238E27FC236}">
                <a16:creationId xmlns:a16="http://schemas.microsoft.com/office/drawing/2014/main" id="{EC8B8FF5-B1D0-3F44-B806-1030C8752E8D}"/>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4980435" y="2009214"/>
            <a:ext cx="192024" cy="475488"/>
          </a:xfrm>
          <a:prstGeom prst="rect">
            <a:avLst/>
          </a:prstGeom>
        </p:spPr>
      </p:pic>
      <p:pic>
        <p:nvPicPr>
          <p:cNvPr id="24" name="Picture 23">
            <a:extLst>
              <a:ext uri="{FF2B5EF4-FFF2-40B4-BE49-F238E27FC236}">
                <a16:creationId xmlns:a16="http://schemas.microsoft.com/office/drawing/2014/main" id="{0F8168E3-EE92-634F-B4FF-3C8C53ADF4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438903" y="2425439"/>
            <a:ext cx="228600" cy="521208"/>
          </a:xfrm>
          <a:prstGeom prst="rect">
            <a:avLst/>
          </a:prstGeom>
        </p:spPr>
      </p:pic>
      <p:pic>
        <p:nvPicPr>
          <p:cNvPr id="28" name="Picture 27">
            <a:extLst>
              <a:ext uri="{FF2B5EF4-FFF2-40B4-BE49-F238E27FC236}">
                <a16:creationId xmlns:a16="http://schemas.microsoft.com/office/drawing/2014/main" id="{BD521251-BED8-294F-B074-E2415C064EB6}"/>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8">
                    <a14:imgEffect>
                      <a14:colorTemperature colorTemp="8800"/>
                    </a14:imgEffect>
                  </a14:imgLayer>
                </a14:imgProps>
              </a:ext>
            </a:extLst>
          </a:blip>
          <a:stretch>
            <a:fillRect/>
          </a:stretch>
        </p:blipFill>
        <p:spPr>
          <a:xfrm>
            <a:off x="3063719" y="5201859"/>
            <a:ext cx="186690" cy="462280"/>
          </a:xfrm>
          <a:prstGeom prst="rect">
            <a:avLst/>
          </a:prstGeom>
        </p:spPr>
      </p:pic>
      <p:pic>
        <p:nvPicPr>
          <p:cNvPr id="27" name="Picture 26">
            <a:extLst>
              <a:ext uri="{FF2B5EF4-FFF2-40B4-BE49-F238E27FC236}">
                <a16:creationId xmlns:a16="http://schemas.microsoft.com/office/drawing/2014/main" id="{063F701F-6415-B148-8EAD-C9DFBF0316C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548881" y="5173456"/>
            <a:ext cx="222250" cy="506730"/>
          </a:xfrm>
          <a:prstGeom prst="rect">
            <a:avLst/>
          </a:prstGeom>
        </p:spPr>
      </p:pic>
      <p:sp>
        <p:nvSpPr>
          <p:cNvPr id="9" name="Text Placeholder 8">
            <a:extLst>
              <a:ext uri="{FF2B5EF4-FFF2-40B4-BE49-F238E27FC236}">
                <a16:creationId xmlns:a16="http://schemas.microsoft.com/office/drawing/2014/main" id="{1BF13949-77A9-B84A-988A-FA89DDC4C4DF}"/>
              </a:ext>
            </a:extLst>
          </p:cNvPr>
          <p:cNvSpPr>
            <a:spLocks noGrp="1"/>
          </p:cNvSpPr>
          <p:nvPr>
            <p:ph type="body" sz="quarter" idx="16"/>
          </p:nvPr>
        </p:nvSpPr>
        <p:spPr/>
        <p:txBody>
          <a:bodyPr/>
          <a:lstStyle/>
          <a:p>
            <a:r>
              <a:rPr lang="en-US" dirty="0"/>
              <a:t>503</a:t>
            </a:r>
          </a:p>
        </p:txBody>
      </p:sp>
    </p:spTree>
    <p:extLst>
      <p:ext uri="{BB962C8B-B14F-4D97-AF65-F5344CB8AC3E}">
        <p14:creationId xmlns:p14="http://schemas.microsoft.com/office/powerpoint/2010/main" val="13338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142857-C618-CF48-BCAB-894A99EDC296}"/>
              </a:ext>
            </a:extLst>
          </p:cNvPr>
          <p:cNvSpPr>
            <a:spLocks noGrp="1"/>
          </p:cNvSpPr>
          <p:nvPr>
            <p:ph type="body" sz="quarter" idx="12"/>
          </p:nvPr>
        </p:nvSpPr>
        <p:spPr/>
        <p:txBody>
          <a:bodyPr/>
          <a:lstStyle/>
          <a:p>
            <a:r>
              <a:rPr lang="en-US"/>
              <a:t>Practice</a:t>
            </a:r>
            <a:endParaRPr lang="en-US" dirty="0"/>
          </a:p>
        </p:txBody>
      </p:sp>
      <p:sp>
        <p:nvSpPr>
          <p:cNvPr id="23" name="Content Placeholder 12">
            <a:extLst>
              <a:ext uri="{FF2B5EF4-FFF2-40B4-BE49-F238E27FC236}">
                <a16:creationId xmlns:a16="http://schemas.microsoft.com/office/drawing/2014/main" id="{1238947B-E8BB-A74D-9B3B-A4D40BE9C907}"/>
              </a:ext>
            </a:extLst>
          </p:cNvPr>
          <p:cNvSpPr>
            <a:spLocks noGrp="1"/>
          </p:cNvSpPr>
          <p:nvPr>
            <p:ph sz="quarter" idx="10"/>
          </p:nvPr>
        </p:nvSpPr>
        <p:spPr>
          <a:xfrm>
            <a:off x="228600" y="948110"/>
            <a:ext cx="5923297" cy="457200"/>
          </a:xfrm>
        </p:spPr>
        <p:txBody>
          <a:bodyPr/>
          <a:lstStyle/>
          <a:p>
            <a:r>
              <a:rPr lang="en-US" b="1" dirty="0"/>
              <a:t>Use the number line to complete the equivalent fractions in problems 1–3.</a:t>
            </a:r>
          </a:p>
        </p:txBody>
      </p:sp>
      <p:pic>
        <p:nvPicPr>
          <p:cNvPr id="22" name="Content Placeholder 21" descr="A number line ranging from 0 to 1, with tick marks at every eighth. For more information, refer to page 503 in the Student Worktext. ">
            <a:extLst>
              <a:ext uri="{FF2B5EF4-FFF2-40B4-BE49-F238E27FC236}">
                <a16:creationId xmlns:a16="http://schemas.microsoft.com/office/drawing/2014/main" id="{016EDB39-0F26-254D-AE70-CAE3723AC8AB}"/>
              </a:ext>
            </a:extLst>
          </p:cNvPr>
          <p:cNvPicPr>
            <a:picLocks noGrp="1" noChangeAspect="1"/>
          </p:cNvPicPr>
          <p:nvPr>
            <p:ph sz="quarter" idx="26"/>
          </p:nvPr>
        </p:nvPicPr>
        <p:blipFill>
          <a:blip r:embed="rId3"/>
          <a:srcRect/>
          <a:stretch/>
        </p:blipFill>
        <p:spPr>
          <a:xfrm>
            <a:off x="642487" y="1772098"/>
            <a:ext cx="4344525" cy="1315720"/>
          </a:xfrm>
        </p:spPr>
      </p:pic>
      <p:pic>
        <p:nvPicPr>
          <p:cNvPr id="14" name="Picture Placeholder 13" descr="One">
            <a:extLst>
              <a:ext uri="{FF2B5EF4-FFF2-40B4-BE49-F238E27FC236}">
                <a16:creationId xmlns:a16="http://schemas.microsoft.com/office/drawing/2014/main" id="{7F1BDE66-AE21-454E-B78F-51AD8A6F7BA0}"/>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98720" y="3586577"/>
            <a:ext cx="413887" cy="431921"/>
          </a:xfrm>
        </p:spPr>
      </p:pic>
      <p:pic>
        <p:nvPicPr>
          <p:cNvPr id="21" name="Content Placeholder 20">
            <a:extLst>
              <a:ext uri="{FF2B5EF4-FFF2-40B4-BE49-F238E27FC236}">
                <a16:creationId xmlns:a16="http://schemas.microsoft.com/office/drawing/2014/main" id="{258D76B3-0198-2A46-85D2-108F68EF3274}"/>
              </a:ext>
              <a:ext uri="{C183D7F6-B498-43B3-948B-1728B52AA6E4}">
                <adec:decorative xmlns:adec="http://schemas.microsoft.com/office/drawing/2017/decorative" val="1"/>
              </a:ext>
            </a:extLst>
          </p:cNvPr>
          <p:cNvPicPr>
            <a:picLocks noGrp="1" noChangeAspect="1"/>
          </p:cNvPicPr>
          <p:nvPr>
            <p:ph sz="quarter" idx="27"/>
          </p:nvPr>
        </p:nvPicPr>
        <p:blipFill>
          <a:blip r:embed="rId5"/>
          <a:stretch>
            <a:fillRect/>
          </a:stretch>
        </p:blipFill>
        <p:spPr>
          <a:xfrm>
            <a:off x="725695" y="3521822"/>
            <a:ext cx="228600" cy="530352"/>
          </a:xfrm>
        </p:spPr>
      </p:pic>
      <p:sp>
        <p:nvSpPr>
          <p:cNvPr id="25" name="Content Placeholder 6">
            <a:extLst>
              <a:ext uri="{FF2B5EF4-FFF2-40B4-BE49-F238E27FC236}">
                <a16:creationId xmlns:a16="http://schemas.microsoft.com/office/drawing/2014/main" id="{B578DDF1-1545-4249-9399-26754E8F58A9}"/>
              </a:ext>
            </a:extLst>
          </p:cNvPr>
          <p:cNvSpPr txBox="1">
            <a:spLocks/>
          </p:cNvSpPr>
          <p:nvPr/>
        </p:nvSpPr>
        <p:spPr>
          <a:xfrm>
            <a:off x="665497" y="3586943"/>
            <a:ext cx="615874"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pic>
        <p:nvPicPr>
          <p:cNvPr id="29" name="Picture 28">
            <a:extLst>
              <a:ext uri="{FF2B5EF4-FFF2-40B4-BE49-F238E27FC236}">
                <a16:creationId xmlns:a16="http://schemas.microsoft.com/office/drawing/2014/main" id="{8A88FA42-F78D-E748-8FC7-FF28F9E2D7E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51704" y="3273125"/>
            <a:ext cx="466344" cy="795528"/>
          </a:xfrm>
          <a:prstGeom prst="rect">
            <a:avLst/>
          </a:prstGeom>
        </p:spPr>
      </p:pic>
      <p:pic>
        <p:nvPicPr>
          <p:cNvPr id="16" name="Picture Placeholder 15" descr="Two">
            <a:extLst>
              <a:ext uri="{FF2B5EF4-FFF2-40B4-BE49-F238E27FC236}">
                <a16:creationId xmlns:a16="http://schemas.microsoft.com/office/drawing/2014/main" id="{496AF820-3AC1-5E48-BCF6-3DDFAA2C5CB0}"/>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a:xfrm>
            <a:off x="198721" y="4564088"/>
            <a:ext cx="413887" cy="431921"/>
          </a:xfrm>
        </p:spPr>
      </p:pic>
      <p:pic>
        <p:nvPicPr>
          <p:cNvPr id="34" name="Picture 33">
            <a:extLst>
              <a:ext uri="{FF2B5EF4-FFF2-40B4-BE49-F238E27FC236}">
                <a16:creationId xmlns:a16="http://schemas.microsoft.com/office/drawing/2014/main" id="{9D626CD9-170F-FF4F-A1DF-AA62C6FFA3A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0267" y="4469294"/>
            <a:ext cx="219456" cy="512064"/>
          </a:xfrm>
          <a:prstGeom prst="rect">
            <a:avLst/>
          </a:prstGeom>
        </p:spPr>
      </p:pic>
      <p:sp>
        <p:nvSpPr>
          <p:cNvPr id="31" name="Content Placeholder 6">
            <a:extLst>
              <a:ext uri="{FF2B5EF4-FFF2-40B4-BE49-F238E27FC236}">
                <a16:creationId xmlns:a16="http://schemas.microsoft.com/office/drawing/2014/main" id="{CCCA735D-CA40-294D-8E34-D1E4E8F6629D}"/>
              </a:ext>
            </a:extLst>
          </p:cNvPr>
          <p:cNvSpPr txBox="1">
            <a:spLocks/>
          </p:cNvSpPr>
          <p:nvPr/>
        </p:nvSpPr>
        <p:spPr>
          <a:xfrm>
            <a:off x="665497" y="4561309"/>
            <a:ext cx="615874"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pic>
        <p:nvPicPr>
          <p:cNvPr id="36" name="Picture 35">
            <a:extLst>
              <a:ext uri="{FF2B5EF4-FFF2-40B4-BE49-F238E27FC236}">
                <a16:creationId xmlns:a16="http://schemas.microsoft.com/office/drawing/2014/main" id="{3383F94C-C7A4-DF4C-96BD-ADEDBACABDE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51704" y="4249192"/>
            <a:ext cx="466344" cy="795528"/>
          </a:xfrm>
          <a:prstGeom prst="rect">
            <a:avLst/>
          </a:prstGeom>
        </p:spPr>
      </p:pic>
      <p:pic>
        <p:nvPicPr>
          <p:cNvPr id="18" name="Picture Placeholder 17" descr="Three">
            <a:extLst>
              <a:ext uri="{FF2B5EF4-FFF2-40B4-BE49-F238E27FC236}">
                <a16:creationId xmlns:a16="http://schemas.microsoft.com/office/drawing/2014/main" id="{FFF570AF-297D-3E44-8B30-A454C2624B02}"/>
              </a:ext>
            </a:extLst>
          </p:cNvPr>
          <p:cNvPicPr>
            <a:picLocks noGrp="1" noChangeAspect="1"/>
          </p:cNvPicPr>
          <p:nvPr>
            <p:ph type="pic" sz="quarter" idx="18"/>
          </p:nvPr>
        </p:nvPicPr>
        <p:blipFill>
          <a:blip r:embed="rId10" cstate="screen">
            <a:extLst>
              <a:ext uri="{28A0092B-C50C-407E-A947-70E740481C1C}">
                <a14:useLocalDpi xmlns:a14="http://schemas.microsoft.com/office/drawing/2010/main"/>
              </a:ext>
            </a:extLst>
          </a:blip>
          <a:srcRect/>
          <a:stretch>
            <a:fillRect/>
          </a:stretch>
        </p:blipFill>
        <p:spPr>
          <a:xfrm>
            <a:off x="198722" y="5510640"/>
            <a:ext cx="413887" cy="431921"/>
          </a:xfrm>
        </p:spPr>
      </p:pic>
      <p:pic>
        <p:nvPicPr>
          <p:cNvPr id="38" name="Picture 37">
            <a:extLst>
              <a:ext uri="{FF2B5EF4-FFF2-40B4-BE49-F238E27FC236}">
                <a16:creationId xmlns:a16="http://schemas.microsoft.com/office/drawing/2014/main" id="{2888EE64-4136-154E-9380-40A35F9B105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48615" y="5450218"/>
            <a:ext cx="228600" cy="502920"/>
          </a:xfrm>
          <a:prstGeom prst="rect">
            <a:avLst/>
          </a:prstGeom>
        </p:spPr>
      </p:pic>
      <p:sp>
        <p:nvSpPr>
          <p:cNvPr id="32" name="Content Placeholder 6">
            <a:extLst>
              <a:ext uri="{FF2B5EF4-FFF2-40B4-BE49-F238E27FC236}">
                <a16:creationId xmlns:a16="http://schemas.microsoft.com/office/drawing/2014/main" id="{47E0BE48-F97D-D042-A5DD-2176CC670BE9}"/>
              </a:ext>
            </a:extLst>
          </p:cNvPr>
          <p:cNvSpPr txBox="1">
            <a:spLocks/>
          </p:cNvSpPr>
          <p:nvPr/>
        </p:nvSpPr>
        <p:spPr>
          <a:xfrm>
            <a:off x="665497" y="5508249"/>
            <a:ext cx="615874"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pic>
        <p:nvPicPr>
          <p:cNvPr id="40" name="Picture 39">
            <a:extLst>
              <a:ext uri="{FF2B5EF4-FFF2-40B4-BE49-F238E27FC236}">
                <a16:creationId xmlns:a16="http://schemas.microsoft.com/office/drawing/2014/main" id="{CAE0AF15-35B6-6043-BBA9-2C9A0162C07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251704" y="5219100"/>
            <a:ext cx="484632" cy="978408"/>
          </a:xfrm>
          <a:prstGeom prst="rect">
            <a:avLst/>
          </a:prstGeom>
        </p:spPr>
      </p:pic>
      <p:sp>
        <p:nvSpPr>
          <p:cNvPr id="12" name="Text Placeholder 11">
            <a:extLst>
              <a:ext uri="{FF2B5EF4-FFF2-40B4-BE49-F238E27FC236}">
                <a16:creationId xmlns:a16="http://schemas.microsoft.com/office/drawing/2014/main" id="{1047840F-7549-AA41-9A2E-DDD823D5A2FE}"/>
              </a:ext>
            </a:extLst>
          </p:cNvPr>
          <p:cNvSpPr>
            <a:spLocks noGrp="1"/>
          </p:cNvSpPr>
          <p:nvPr>
            <p:ph type="body" sz="quarter" idx="29"/>
          </p:nvPr>
        </p:nvSpPr>
        <p:spPr/>
        <p:txBody>
          <a:bodyPr/>
          <a:lstStyle/>
          <a:p>
            <a:r>
              <a:rPr lang="en-US"/>
              <a:t>503</a:t>
            </a:r>
            <a:endParaRPr lang="en-US" dirty="0"/>
          </a:p>
        </p:txBody>
      </p:sp>
    </p:spTree>
    <p:extLst>
      <p:ext uri="{BB962C8B-B14F-4D97-AF65-F5344CB8AC3E}">
        <p14:creationId xmlns:p14="http://schemas.microsoft.com/office/powerpoint/2010/main" val="52684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20DC6CA-4EDA-424A-B29D-59B4D95CCF6B}"/>
              </a:ext>
            </a:extLst>
          </p:cNvPr>
          <p:cNvSpPr>
            <a:spLocks noGrp="1"/>
          </p:cNvSpPr>
          <p:nvPr>
            <p:ph type="body" sz="quarter" idx="16"/>
          </p:nvPr>
        </p:nvSpPr>
        <p:spPr/>
        <p:txBody>
          <a:bodyPr/>
          <a:lstStyle/>
          <a:p>
            <a:r>
              <a:rPr lang="en-US" dirty="0"/>
              <a:t>Start</a:t>
            </a:r>
          </a:p>
        </p:txBody>
      </p:sp>
      <p:sp>
        <p:nvSpPr>
          <p:cNvPr id="7" name="Text Placeholder 6">
            <a:extLst>
              <a:ext uri="{FF2B5EF4-FFF2-40B4-BE49-F238E27FC236}">
                <a16:creationId xmlns:a16="http://schemas.microsoft.com/office/drawing/2014/main" id="{2A01FA89-B3C4-E54F-BBB4-01E8BF8738EC}"/>
              </a:ext>
            </a:extLst>
          </p:cNvPr>
          <p:cNvSpPr>
            <a:spLocks noGrp="1"/>
          </p:cNvSpPr>
          <p:nvPr>
            <p:ph type="body" sz="quarter" idx="11"/>
          </p:nvPr>
        </p:nvSpPr>
        <p:spPr/>
        <p:txBody>
          <a:bodyPr/>
          <a:lstStyle/>
          <a:p>
            <a:r>
              <a:rPr lang="en-US" dirty="0"/>
              <a:t>Same and Different</a:t>
            </a:r>
          </a:p>
        </p:txBody>
      </p:sp>
      <p:sp>
        <p:nvSpPr>
          <p:cNvPr id="13" name="Text Placeholder 12">
            <a:extLst>
              <a:ext uri="{FF2B5EF4-FFF2-40B4-BE49-F238E27FC236}">
                <a16:creationId xmlns:a16="http://schemas.microsoft.com/office/drawing/2014/main" id="{1CC367AB-3F5A-4046-8528-69FB7B25C908}"/>
              </a:ext>
            </a:extLst>
          </p:cNvPr>
          <p:cNvSpPr>
            <a:spLocks noGrp="1"/>
          </p:cNvSpPr>
          <p:nvPr>
            <p:ph type="body" sz="quarter" idx="17"/>
          </p:nvPr>
        </p:nvSpPr>
        <p:spPr/>
        <p:txBody>
          <a:bodyPr/>
          <a:lstStyle/>
          <a:p>
            <a:r>
              <a:rPr lang="en-US" dirty="0"/>
              <a:t>A</a:t>
            </a:r>
          </a:p>
        </p:txBody>
      </p:sp>
      <p:pic>
        <p:nvPicPr>
          <p:cNvPr id="18" name="Content Placeholder 17" descr="Ask your teacher for assistance.">
            <a:extLst>
              <a:ext uri="{FF2B5EF4-FFF2-40B4-BE49-F238E27FC236}">
                <a16:creationId xmlns:a16="http://schemas.microsoft.com/office/drawing/2014/main" id="{9D5C0289-8929-C04B-AD9D-779D4547CBAB}"/>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304925" y="2002631"/>
            <a:ext cx="1828800" cy="1651000"/>
          </a:xfrm>
        </p:spPr>
      </p:pic>
      <p:sp>
        <p:nvSpPr>
          <p:cNvPr id="14" name="Text Placeholder 13">
            <a:extLst>
              <a:ext uri="{FF2B5EF4-FFF2-40B4-BE49-F238E27FC236}">
                <a16:creationId xmlns:a16="http://schemas.microsoft.com/office/drawing/2014/main" id="{FE3D44FE-FFD1-5040-BD73-E18D862C5C05}"/>
              </a:ext>
            </a:extLst>
          </p:cNvPr>
          <p:cNvSpPr>
            <a:spLocks noGrp="1"/>
          </p:cNvSpPr>
          <p:nvPr>
            <p:ph type="body" sz="quarter" idx="18"/>
          </p:nvPr>
        </p:nvSpPr>
        <p:spPr/>
        <p:txBody>
          <a:bodyPr/>
          <a:lstStyle/>
          <a:p>
            <a:r>
              <a:rPr lang="en-US" dirty="0"/>
              <a:t>B</a:t>
            </a:r>
          </a:p>
        </p:txBody>
      </p:sp>
      <p:pic>
        <p:nvPicPr>
          <p:cNvPr id="20" name="Content Placeholder 19" descr="Ask your teacher for assistance.">
            <a:extLst>
              <a:ext uri="{FF2B5EF4-FFF2-40B4-BE49-F238E27FC236}">
                <a16:creationId xmlns:a16="http://schemas.microsoft.com/office/drawing/2014/main" id="{4665903C-4EC1-8040-A949-0D303EADAF14}"/>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5486400" y="2294731"/>
            <a:ext cx="1066800" cy="1066800"/>
          </a:xfrm>
        </p:spPr>
      </p:pic>
      <p:sp>
        <p:nvSpPr>
          <p:cNvPr id="15" name="Text Placeholder 14">
            <a:extLst>
              <a:ext uri="{FF2B5EF4-FFF2-40B4-BE49-F238E27FC236}">
                <a16:creationId xmlns:a16="http://schemas.microsoft.com/office/drawing/2014/main" id="{30C6E62E-6B6D-E249-B0F4-27FB12BF42F3}"/>
              </a:ext>
            </a:extLst>
          </p:cNvPr>
          <p:cNvSpPr>
            <a:spLocks noGrp="1"/>
          </p:cNvSpPr>
          <p:nvPr>
            <p:ph type="body" sz="quarter" idx="19"/>
          </p:nvPr>
        </p:nvSpPr>
        <p:spPr/>
        <p:txBody>
          <a:bodyPr/>
          <a:lstStyle/>
          <a:p>
            <a:r>
              <a:rPr lang="en-US" dirty="0"/>
              <a:t>C</a:t>
            </a:r>
          </a:p>
        </p:txBody>
      </p:sp>
      <p:pic>
        <p:nvPicPr>
          <p:cNvPr id="22" name="Content Placeholder 21" descr="Ask your teacher for assistance.">
            <a:extLst>
              <a:ext uri="{FF2B5EF4-FFF2-40B4-BE49-F238E27FC236}">
                <a16:creationId xmlns:a16="http://schemas.microsoft.com/office/drawing/2014/main" id="{E9DD1D8A-F687-D94E-8A19-3688F9C525C0}"/>
              </a:ext>
            </a:extLst>
          </p:cNvPr>
          <p:cNvPicPr>
            <a:picLocks noGrp="1" noChangeAspect="1"/>
          </p:cNvPicPr>
          <p:nvPr>
            <p:ph sz="quarter" idx="14"/>
          </p:nvPr>
        </p:nvPicPr>
        <p:blipFill>
          <a:blip r:embed="rId5" cstate="screen">
            <a:extLst>
              <a:ext uri="{28A0092B-C50C-407E-A947-70E740481C1C}">
                <a14:useLocalDpi xmlns:a14="http://schemas.microsoft.com/office/drawing/2010/main"/>
              </a:ext>
            </a:extLst>
          </a:blip>
          <a:stretch>
            <a:fillRect/>
          </a:stretch>
        </p:blipFill>
        <p:spPr>
          <a:xfrm>
            <a:off x="1685925" y="4387056"/>
            <a:ext cx="1066800" cy="1066800"/>
          </a:xfrm>
        </p:spPr>
      </p:pic>
      <p:sp>
        <p:nvSpPr>
          <p:cNvPr id="16" name="Text Placeholder 15">
            <a:extLst>
              <a:ext uri="{FF2B5EF4-FFF2-40B4-BE49-F238E27FC236}">
                <a16:creationId xmlns:a16="http://schemas.microsoft.com/office/drawing/2014/main" id="{8C544471-D736-2D43-A990-48544CC74D7D}"/>
              </a:ext>
            </a:extLst>
          </p:cNvPr>
          <p:cNvSpPr>
            <a:spLocks noGrp="1"/>
          </p:cNvSpPr>
          <p:nvPr>
            <p:ph type="body" sz="quarter" idx="20"/>
          </p:nvPr>
        </p:nvSpPr>
        <p:spPr/>
        <p:txBody>
          <a:bodyPr/>
          <a:lstStyle/>
          <a:p>
            <a:r>
              <a:rPr lang="en-US" dirty="0"/>
              <a:t>D</a:t>
            </a:r>
          </a:p>
        </p:txBody>
      </p:sp>
      <p:pic>
        <p:nvPicPr>
          <p:cNvPr id="24" name="Content Placeholder 23" descr="Ask your teacher for assistance.">
            <a:extLst>
              <a:ext uri="{FF2B5EF4-FFF2-40B4-BE49-F238E27FC236}">
                <a16:creationId xmlns:a16="http://schemas.microsoft.com/office/drawing/2014/main" id="{FCD044C4-5F0A-DA47-B574-EBAE85000168}"/>
              </a:ext>
            </a:extLst>
          </p:cNvPr>
          <p:cNvPicPr>
            <a:picLocks noGrp="1" noChangeAspect="1"/>
          </p:cNvPicPr>
          <p:nvPr>
            <p:ph sz="quarter" idx="15"/>
          </p:nvPr>
        </p:nvPicPr>
        <p:blipFill>
          <a:blip r:embed="rId6" cstate="screen">
            <a:extLst>
              <a:ext uri="{28A0092B-C50C-407E-A947-70E740481C1C}">
                <a14:useLocalDpi xmlns:a14="http://schemas.microsoft.com/office/drawing/2010/main"/>
              </a:ext>
            </a:extLst>
          </a:blip>
          <a:stretch>
            <a:fillRect/>
          </a:stretch>
        </p:blipFill>
        <p:spPr>
          <a:xfrm>
            <a:off x="5483225" y="4158456"/>
            <a:ext cx="1066800" cy="1524000"/>
          </a:xfrm>
        </p:spPr>
      </p:pic>
    </p:spTree>
    <p:extLst>
      <p:ext uri="{BB962C8B-B14F-4D97-AF65-F5344CB8AC3E}">
        <p14:creationId xmlns:p14="http://schemas.microsoft.com/office/powerpoint/2010/main" val="80555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1A811-AD0B-8C40-A4EE-F07B84419F7A}"/>
              </a:ext>
            </a:extLst>
          </p:cNvPr>
          <p:cNvSpPr>
            <a:spLocks noGrp="1"/>
          </p:cNvSpPr>
          <p:nvPr>
            <p:ph type="body" sz="quarter" idx="12"/>
          </p:nvPr>
        </p:nvSpPr>
        <p:spPr>
          <a:xfrm>
            <a:off x="228600" y="81107"/>
            <a:ext cx="5670238" cy="699720"/>
          </a:xfrm>
        </p:spPr>
        <p:txBody>
          <a:bodyPr/>
          <a:lstStyle/>
          <a:p>
            <a:r>
              <a:rPr lang="en-US" dirty="0"/>
              <a:t>Practice</a:t>
            </a:r>
          </a:p>
        </p:txBody>
      </p:sp>
      <p:sp>
        <p:nvSpPr>
          <p:cNvPr id="20" name="Content Placeholder 19">
            <a:extLst>
              <a:ext uri="{FF2B5EF4-FFF2-40B4-BE49-F238E27FC236}">
                <a16:creationId xmlns:a16="http://schemas.microsoft.com/office/drawing/2014/main" id="{0BC2B74A-BEAE-B841-9192-90357B712A36}"/>
              </a:ext>
            </a:extLst>
          </p:cNvPr>
          <p:cNvSpPr>
            <a:spLocks noGrp="1"/>
          </p:cNvSpPr>
          <p:nvPr>
            <p:ph sz="quarter" idx="10"/>
          </p:nvPr>
        </p:nvSpPr>
        <p:spPr>
          <a:xfrm>
            <a:off x="228600" y="948110"/>
            <a:ext cx="5923297" cy="914400"/>
          </a:xfrm>
        </p:spPr>
        <p:txBody>
          <a:bodyPr/>
          <a:lstStyle/>
          <a:p>
            <a:r>
              <a:rPr lang="en-US" b="1" dirty="0"/>
              <a:t>Shade the models to show equivalent fractions in problems 4 and 5. Then fill in the blanks to write equivalent fractions.</a:t>
            </a:r>
          </a:p>
        </p:txBody>
      </p:sp>
      <p:pic>
        <p:nvPicPr>
          <p:cNvPr id="14" name="Picture Placeholder 13" descr="Four">
            <a:extLst>
              <a:ext uri="{FF2B5EF4-FFF2-40B4-BE49-F238E27FC236}">
                <a16:creationId xmlns:a16="http://schemas.microsoft.com/office/drawing/2014/main" id="{2915BCAC-923C-F043-AFB3-108E847956D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187325" y="2109351"/>
            <a:ext cx="414338" cy="431800"/>
          </a:xfrm>
        </p:spPr>
      </p:pic>
      <p:pic>
        <p:nvPicPr>
          <p:cNvPr id="22" name="Content Placeholder 21" descr="Two divided rectangles of the same size. For more information, refer to page 504 in the Student Worktext. ">
            <a:extLst>
              <a:ext uri="{FF2B5EF4-FFF2-40B4-BE49-F238E27FC236}">
                <a16:creationId xmlns:a16="http://schemas.microsoft.com/office/drawing/2014/main" id="{8AD6F420-F968-8947-B691-928D0E3AA607}"/>
              </a:ext>
            </a:extLst>
          </p:cNvPr>
          <p:cNvPicPr>
            <a:picLocks noGrp="1" noChangeAspect="1"/>
          </p:cNvPicPr>
          <p:nvPr>
            <p:ph sz="quarter" idx="17"/>
          </p:nvPr>
        </p:nvPicPr>
        <p:blipFill>
          <a:blip r:embed="rId4"/>
          <a:srcRect/>
          <a:stretch/>
        </p:blipFill>
        <p:spPr>
          <a:xfrm>
            <a:off x="647700" y="2232143"/>
            <a:ext cx="7073900" cy="1930400"/>
          </a:xfrm>
        </p:spPr>
      </p:pic>
      <p:pic>
        <p:nvPicPr>
          <p:cNvPr id="17" name="Picture Placeholder 16" descr="Five">
            <a:extLst>
              <a:ext uri="{FF2B5EF4-FFF2-40B4-BE49-F238E27FC236}">
                <a16:creationId xmlns:a16="http://schemas.microsoft.com/office/drawing/2014/main" id="{A5055CE7-E502-5F4E-A03A-94CEDDC9EF6A}"/>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2" y="4390743"/>
            <a:ext cx="413887" cy="431921"/>
          </a:xfrm>
        </p:spPr>
      </p:pic>
      <p:pic>
        <p:nvPicPr>
          <p:cNvPr id="24" name="Content Placeholder 23" descr="Two divided rectangles of the same size. For more information, refer to page 503 in the Student Worktext. ">
            <a:extLst>
              <a:ext uri="{FF2B5EF4-FFF2-40B4-BE49-F238E27FC236}">
                <a16:creationId xmlns:a16="http://schemas.microsoft.com/office/drawing/2014/main" id="{E3C2CBC9-825C-C644-8D36-24C4E112F640}"/>
              </a:ext>
            </a:extLst>
          </p:cNvPr>
          <p:cNvPicPr>
            <a:picLocks noGrp="1" noChangeAspect="1"/>
          </p:cNvPicPr>
          <p:nvPr>
            <p:ph sz="quarter" idx="19"/>
          </p:nvPr>
        </p:nvPicPr>
        <p:blipFill>
          <a:blip r:embed="rId6"/>
          <a:srcRect/>
          <a:stretch/>
        </p:blipFill>
        <p:spPr>
          <a:xfrm>
            <a:off x="638735" y="4516443"/>
            <a:ext cx="7086600" cy="1905000"/>
          </a:xfrm>
        </p:spPr>
      </p:pic>
      <p:sp>
        <p:nvSpPr>
          <p:cNvPr id="12" name="Text Placeholder 11">
            <a:extLst>
              <a:ext uri="{FF2B5EF4-FFF2-40B4-BE49-F238E27FC236}">
                <a16:creationId xmlns:a16="http://schemas.microsoft.com/office/drawing/2014/main" id="{836478CE-57E4-964F-B577-787CD83143B3}"/>
              </a:ext>
            </a:extLst>
          </p:cNvPr>
          <p:cNvSpPr>
            <a:spLocks noGrp="1"/>
          </p:cNvSpPr>
          <p:nvPr>
            <p:ph type="body" sz="quarter" idx="29"/>
          </p:nvPr>
        </p:nvSpPr>
        <p:spPr>
          <a:xfrm>
            <a:off x="413149" y="6550025"/>
            <a:ext cx="640080" cy="307975"/>
          </a:xfrm>
        </p:spPr>
        <p:txBody>
          <a:bodyPr/>
          <a:lstStyle/>
          <a:p>
            <a:r>
              <a:rPr lang="en-US" dirty="0"/>
              <a:t>504</a:t>
            </a:r>
          </a:p>
        </p:txBody>
      </p:sp>
    </p:spTree>
    <p:extLst>
      <p:ext uri="{BB962C8B-B14F-4D97-AF65-F5344CB8AC3E}">
        <p14:creationId xmlns:p14="http://schemas.microsoft.com/office/powerpoint/2010/main" val="418186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1A811-AD0B-8C40-A4EE-F07B84419F7A}"/>
              </a:ext>
            </a:extLst>
          </p:cNvPr>
          <p:cNvSpPr>
            <a:spLocks noGrp="1"/>
          </p:cNvSpPr>
          <p:nvPr>
            <p:ph type="body" sz="quarter" idx="12"/>
          </p:nvPr>
        </p:nvSpPr>
        <p:spPr>
          <a:xfrm>
            <a:off x="228600" y="81107"/>
            <a:ext cx="5670238" cy="699720"/>
          </a:xfrm>
        </p:spPr>
        <p:txBody>
          <a:bodyPr/>
          <a:lstStyle/>
          <a:p>
            <a:r>
              <a:rPr lang="en-US" dirty="0"/>
              <a:t>Practice</a:t>
            </a:r>
          </a:p>
        </p:txBody>
      </p:sp>
      <p:sp>
        <p:nvSpPr>
          <p:cNvPr id="20" name="Content Placeholder 19">
            <a:extLst>
              <a:ext uri="{FF2B5EF4-FFF2-40B4-BE49-F238E27FC236}">
                <a16:creationId xmlns:a16="http://schemas.microsoft.com/office/drawing/2014/main" id="{0BC2B74A-BEAE-B841-9192-90357B712A36}"/>
              </a:ext>
            </a:extLst>
          </p:cNvPr>
          <p:cNvSpPr>
            <a:spLocks noGrp="1"/>
          </p:cNvSpPr>
          <p:nvPr>
            <p:ph sz="quarter" idx="10"/>
          </p:nvPr>
        </p:nvSpPr>
        <p:spPr>
          <a:xfrm>
            <a:off x="228600" y="948110"/>
            <a:ext cx="5923297" cy="914400"/>
          </a:xfrm>
        </p:spPr>
        <p:txBody>
          <a:bodyPr/>
          <a:lstStyle/>
          <a:p>
            <a:r>
              <a:rPr lang="en-US" b="1" dirty="0"/>
              <a:t>Draw lines and shade to show equivalent fractions in problems 6 and 7. Then fill in the blanks to write equivalent fractions.</a:t>
            </a:r>
          </a:p>
        </p:txBody>
      </p:sp>
      <p:pic>
        <p:nvPicPr>
          <p:cNvPr id="14" name="Picture Placeholder 13" descr="Six">
            <a:extLst>
              <a:ext uri="{FF2B5EF4-FFF2-40B4-BE49-F238E27FC236}">
                <a16:creationId xmlns:a16="http://schemas.microsoft.com/office/drawing/2014/main" id="{2915BCAC-923C-F043-AFB3-108E847956D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325" y="2109351"/>
            <a:ext cx="414338" cy="431800"/>
          </a:xfrm>
        </p:spPr>
      </p:pic>
      <p:pic>
        <p:nvPicPr>
          <p:cNvPr id="22" name="Content Placeholder 21" descr="Two undivided rectangles of the same size; one half = blank fourths.">
            <a:extLst>
              <a:ext uri="{FF2B5EF4-FFF2-40B4-BE49-F238E27FC236}">
                <a16:creationId xmlns:a16="http://schemas.microsoft.com/office/drawing/2014/main" id="{8AD6F420-F968-8947-B691-928D0E3AA607}"/>
              </a:ext>
            </a:extLst>
          </p:cNvPr>
          <p:cNvPicPr>
            <a:picLocks noGrp="1" noChangeAspect="1"/>
          </p:cNvPicPr>
          <p:nvPr>
            <p:ph sz="quarter" idx="17"/>
          </p:nvPr>
        </p:nvPicPr>
        <p:blipFill>
          <a:blip r:embed="rId4"/>
          <a:srcRect/>
          <a:stretch/>
        </p:blipFill>
        <p:spPr>
          <a:xfrm>
            <a:off x="664067" y="2228904"/>
            <a:ext cx="7073900" cy="1905000"/>
          </a:xfrm>
        </p:spPr>
      </p:pic>
      <p:pic>
        <p:nvPicPr>
          <p:cNvPr id="17" name="Picture Placeholder 16" descr="Seven">
            <a:extLst>
              <a:ext uri="{FF2B5EF4-FFF2-40B4-BE49-F238E27FC236}">
                <a16:creationId xmlns:a16="http://schemas.microsoft.com/office/drawing/2014/main" id="{A5055CE7-E502-5F4E-A03A-94CEDDC9EF6A}"/>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187692" y="4390743"/>
            <a:ext cx="413887" cy="431921"/>
          </a:xfrm>
        </p:spPr>
      </p:pic>
      <p:pic>
        <p:nvPicPr>
          <p:cNvPr id="24" name="Content Placeholder 23" descr="Two undivided rectangles of the same size; 4 sixths = blank thirds.">
            <a:extLst>
              <a:ext uri="{FF2B5EF4-FFF2-40B4-BE49-F238E27FC236}">
                <a16:creationId xmlns:a16="http://schemas.microsoft.com/office/drawing/2014/main" id="{E3C2CBC9-825C-C644-8D36-24C4E112F640}"/>
              </a:ext>
            </a:extLst>
          </p:cNvPr>
          <p:cNvPicPr>
            <a:picLocks noGrp="1" noChangeAspect="1"/>
          </p:cNvPicPr>
          <p:nvPr>
            <p:ph sz="quarter" idx="19"/>
          </p:nvPr>
        </p:nvPicPr>
        <p:blipFill>
          <a:blip r:embed="rId6"/>
          <a:srcRect/>
          <a:stretch/>
        </p:blipFill>
        <p:spPr>
          <a:xfrm>
            <a:off x="647009" y="4506986"/>
            <a:ext cx="7073900" cy="1930400"/>
          </a:xfrm>
        </p:spPr>
      </p:pic>
      <p:sp>
        <p:nvSpPr>
          <p:cNvPr id="12" name="Text Placeholder 11">
            <a:extLst>
              <a:ext uri="{FF2B5EF4-FFF2-40B4-BE49-F238E27FC236}">
                <a16:creationId xmlns:a16="http://schemas.microsoft.com/office/drawing/2014/main" id="{836478CE-57E4-964F-B577-787CD83143B3}"/>
              </a:ext>
            </a:extLst>
          </p:cNvPr>
          <p:cNvSpPr>
            <a:spLocks noGrp="1"/>
          </p:cNvSpPr>
          <p:nvPr>
            <p:ph type="body" sz="quarter" idx="29"/>
          </p:nvPr>
        </p:nvSpPr>
        <p:spPr>
          <a:xfrm>
            <a:off x="413149" y="6550025"/>
            <a:ext cx="640080" cy="307975"/>
          </a:xfrm>
        </p:spPr>
        <p:txBody>
          <a:bodyPr/>
          <a:lstStyle/>
          <a:p>
            <a:r>
              <a:rPr lang="en-US" dirty="0"/>
              <a:t>504</a:t>
            </a:r>
          </a:p>
        </p:txBody>
      </p:sp>
    </p:spTree>
    <p:extLst>
      <p:ext uri="{BB962C8B-B14F-4D97-AF65-F5344CB8AC3E}">
        <p14:creationId xmlns:p14="http://schemas.microsoft.com/office/powerpoint/2010/main" val="223466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C165E-B02A-634D-9B02-8A204C1F4022}"/>
              </a:ext>
            </a:extLst>
          </p:cNvPr>
          <p:cNvSpPr>
            <a:spLocks noGrp="1"/>
          </p:cNvSpPr>
          <p:nvPr>
            <p:ph type="body" sz="quarter" idx="12"/>
          </p:nvPr>
        </p:nvSpPr>
        <p:spPr/>
        <p:txBody>
          <a:bodyPr/>
          <a:lstStyle/>
          <a:p>
            <a:r>
              <a:rPr lang="en-US" dirty="0"/>
              <a:t>Practice</a:t>
            </a:r>
          </a:p>
        </p:txBody>
      </p:sp>
      <p:pic>
        <p:nvPicPr>
          <p:cNvPr id="14" name="Picture Placeholder 13" descr="Eight">
            <a:extLst>
              <a:ext uri="{FF2B5EF4-FFF2-40B4-BE49-F238E27FC236}">
                <a16:creationId xmlns:a16="http://schemas.microsoft.com/office/drawing/2014/main" id="{F5247D2E-88A5-5C46-873E-237110CA312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706CA45E-221E-E84D-9C74-76950BDEAA08}"/>
              </a:ext>
            </a:extLst>
          </p:cNvPr>
          <p:cNvSpPr>
            <a:spLocks noGrp="1"/>
          </p:cNvSpPr>
          <p:nvPr>
            <p:ph sz="quarter" idx="10"/>
          </p:nvPr>
        </p:nvSpPr>
        <p:spPr>
          <a:xfrm>
            <a:off x="665497" y="858461"/>
            <a:ext cx="5486400" cy="1604172"/>
          </a:xfrm>
        </p:spPr>
        <p:txBody>
          <a:bodyPr/>
          <a:lstStyle/>
          <a:p>
            <a:pPr>
              <a:lnSpc>
                <a:spcPct val="150000"/>
              </a:lnSpc>
            </a:pPr>
            <a:r>
              <a:rPr lang="en-US" dirty="0"/>
              <a:t>What is a fraction equivalent to    </a:t>
            </a:r>
            <a:r>
              <a:rPr lang="en-US"/>
              <a:t>? </a:t>
            </a:r>
          </a:p>
          <a:p>
            <a:pPr>
              <a:lnSpc>
                <a:spcPct val="150000"/>
              </a:lnSpc>
            </a:pPr>
            <a:r>
              <a:rPr lang="en-US"/>
              <a:t>Explain </a:t>
            </a:r>
            <a:r>
              <a:rPr lang="en-US" dirty="0"/>
              <a:t>how you know.</a:t>
            </a:r>
          </a:p>
        </p:txBody>
      </p:sp>
      <p:pic>
        <p:nvPicPr>
          <p:cNvPr id="16" name="Picture 15">
            <a:extLst>
              <a:ext uri="{FF2B5EF4-FFF2-40B4-BE49-F238E27FC236}">
                <a16:creationId xmlns:a16="http://schemas.microsoft.com/office/drawing/2014/main" id="{9CB219EA-457F-1C41-8111-23F8BB5C32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43526" y="886451"/>
            <a:ext cx="219456" cy="539496"/>
          </a:xfrm>
          <a:prstGeom prst="rect">
            <a:avLst/>
          </a:prstGeom>
        </p:spPr>
      </p:pic>
      <p:sp>
        <p:nvSpPr>
          <p:cNvPr id="12" name="Text Placeholder 11">
            <a:extLst>
              <a:ext uri="{FF2B5EF4-FFF2-40B4-BE49-F238E27FC236}">
                <a16:creationId xmlns:a16="http://schemas.microsoft.com/office/drawing/2014/main" id="{2044F24E-EBAC-E248-BEED-5B813487A4A1}"/>
              </a:ext>
            </a:extLst>
          </p:cNvPr>
          <p:cNvSpPr>
            <a:spLocks noGrp="1"/>
          </p:cNvSpPr>
          <p:nvPr>
            <p:ph type="body" sz="quarter" idx="29"/>
          </p:nvPr>
        </p:nvSpPr>
        <p:spPr/>
        <p:txBody>
          <a:bodyPr/>
          <a:lstStyle/>
          <a:p>
            <a:r>
              <a:rPr lang="en-US" dirty="0"/>
              <a:t>504</a:t>
            </a:r>
          </a:p>
        </p:txBody>
      </p:sp>
    </p:spTree>
    <p:extLst>
      <p:ext uri="{BB962C8B-B14F-4D97-AF65-F5344CB8AC3E}">
        <p14:creationId xmlns:p14="http://schemas.microsoft.com/office/powerpoint/2010/main" val="230909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ry It">
            <a:extLst>
              <a:ext uri="{FF2B5EF4-FFF2-40B4-BE49-F238E27FC236}">
                <a16:creationId xmlns:a16="http://schemas.microsoft.com/office/drawing/2014/main" id="{8B79C4A3-BF9E-A446-89E5-E949DE3C498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DDB35417-0F55-0642-A8F3-8DE7A7BB9095}"/>
              </a:ext>
            </a:extLst>
          </p:cNvPr>
          <p:cNvSpPr>
            <a:spLocks noGrp="1"/>
          </p:cNvSpPr>
          <p:nvPr>
            <p:ph type="body" sz="quarter" idx="12"/>
          </p:nvPr>
        </p:nvSpPr>
        <p:spPr/>
        <p:txBody>
          <a:bodyPr/>
          <a:lstStyle/>
          <a:p>
            <a:r>
              <a:rPr lang="en-US"/>
              <a:t>Make sense of the problem</a:t>
            </a:r>
            <a:endParaRPr lang="en-US" dirty="0"/>
          </a:p>
        </p:txBody>
      </p:sp>
      <p:sp>
        <p:nvSpPr>
          <p:cNvPr id="12" name="Text Placeholder 11">
            <a:extLst>
              <a:ext uri="{FF2B5EF4-FFF2-40B4-BE49-F238E27FC236}">
                <a16:creationId xmlns:a16="http://schemas.microsoft.com/office/drawing/2014/main" id="{A6651D7A-DF18-454C-A950-E7CEF58C79B4}"/>
              </a:ext>
            </a:extLst>
          </p:cNvPr>
          <p:cNvSpPr>
            <a:spLocks noGrp="1"/>
          </p:cNvSpPr>
          <p:nvPr>
            <p:ph type="body" sz="quarter" idx="10"/>
          </p:nvPr>
        </p:nvSpPr>
        <p:spPr>
          <a:xfrm>
            <a:off x="413147" y="1053303"/>
            <a:ext cx="5599725" cy="969264"/>
          </a:xfrm>
        </p:spPr>
        <p:txBody>
          <a:bodyPr/>
          <a:lstStyle/>
          <a:p>
            <a:pPr>
              <a:lnSpc>
                <a:spcPct val="150000"/>
              </a:lnSpc>
            </a:pPr>
            <a:r>
              <a:rPr lang="en-US" dirty="0"/>
              <a:t>Carl eats    of an orange. Trey’s orange is </a:t>
            </a:r>
          </a:p>
          <a:p>
            <a:pPr>
              <a:lnSpc>
                <a:spcPct val="150000"/>
              </a:lnSpc>
            </a:pPr>
            <a:r>
              <a:rPr lang="en-US" dirty="0"/>
              <a:t>the same size. He eats    of it.</a:t>
            </a:r>
          </a:p>
        </p:txBody>
      </p:sp>
      <p:pic>
        <p:nvPicPr>
          <p:cNvPr id="21" name="Content Placeholder 20">
            <a:extLst>
              <a:ext uri="{FF2B5EF4-FFF2-40B4-BE49-F238E27FC236}">
                <a16:creationId xmlns:a16="http://schemas.microsoft.com/office/drawing/2014/main" id="{42CE8C74-9E2A-E442-AC99-516C58E12CB8}"/>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245352" y="1019620"/>
            <a:ext cx="2895600" cy="2559050"/>
          </a:xfrm>
        </p:spPr>
      </p:pic>
      <p:sp>
        <p:nvSpPr>
          <p:cNvPr id="13" name="Content Placeholder 12">
            <a:extLst>
              <a:ext uri="{FF2B5EF4-FFF2-40B4-BE49-F238E27FC236}">
                <a16:creationId xmlns:a16="http://schemas.microsoft.com/office/drawing/2014/main" id="{7D8DDCB2-EF6C-6F40-B114-7F4790495F7F}"/>
              </a:ext>
            </a:extLst>
          </p:cNvPr>
          <p:cNvSpPr>
            <a:spLocks noGrp="1"/>
          </p:cNvSpPr>
          <p:nvPr>
            <p:ph sz="quarter" idx="11"/>
          </p:nvPr>
        </p:nvSpPr>
        <p:spPr/>
        <p:txBody>
          <a:bodyPr/>
          <a:lstStyle/>
          <a:p>
            <a:r>
              <a:rPr lang="en-US"/>
              <a:t>How would you say this problem in your own words?</a:t>
            </a:r>
            <a:endParaRPr lang="en-US" dirty="0"/>
          </a:p>
        </p:txBody>
      </p:sp>
      <p:pic>
        <p:nvPicPr>
          <p:cNvPr id="23" name="Picture 22">
            <a:extLst>
              <a:ext uri="{FF2B5EF4-FFF2-40B4-BE49-F238E27FC236}">
                <a16:creationId xmlns:a16="http://schemas.microsoft.com/office/drawing/2014/main" id="{2A53FC60-9152-1F43-BC19-59D4104A75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56861" y="1543581"/>
            <a:ext cx="228600" cy="548640"/>
          </a:xfrm>
          <a:prstGeom prst="rect">
            <a:avLst/>
          </a:prstGeom>
        </p:spPr>
      </p:pic>
      <p:pic>
        <p:nvPicPr>
          <p:cNvPr id="25" name="Picture 24">
            <a:extLst>
              <a:ext uri="{FF2B5EF4-FFF2-40B4-BE49-F238E27FC236}">
                <a16:creationId xmlns:a16="http://schemas.microsoft.com/office/drawing/2014/main" id="{ECFFF84F-80F2-F94A-BDFB-8CB5BB84369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25034" y="1103381"/>
            <a:ext cx="228600" cy="502920"/>
          </a:xfrm>
          <a:prstGeom prst="rect">
            <a:avLst/>
          </a:prstGeom>
        </p:spPr>
      </p:pic>
      <p:sp>
        <p:nvSpPr>
          <p:cNvPr id="17" name="Text Placeholder 16">
            <a:extLst>
              <a:ext uri="{FF2B5EF4-FFF2-40B4-BE49-F238E27FC236}">
                <a16:creationId xmlns:a16="http://schemas.microsoft.com/office/drawing/2014/main" id="{A0D4F0F9-F713-3F46-B54A-CD312D3EAA6E}"/>
              </a:ext>
            </a:extLst>
          </p:cNvPr>
          <p:cNvSpPr>
            <a:spLocks noGrp="1"/>
          </p:cNvSpPr>
          <p:nvPr>
            <p:ph type="body" sz="quarter" idx="16"/>
          </p:nvPr>
        </p:nvSpPr>
        <p:spPr/>
        <p:txBody>
          <a:bodyPr/>
          <a:lstStyle/>
          <a:p>
            <a:r>
              <a:rPr lang="en-US"/>
              <a:t>499</a:t>
            </a:r>
            <a:endParaRPr lang="en-US" dirty="0"/>
          </a:p>
        </p:txBody>
      </p:sp>
    </p:spTree>
    <p:extLst>
      <p:ext uri="{BB962C8B-B14F-4D97-AF65-F5344CB8AC3E}">
        <p14:creationId xmlns:p14="http://schemas.microsoft.com/office/powerpoint/2010/main" val="324900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C80B28BB-9A05-944D-9638-43202445D7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D77D708B-9344-2343-B14A-8291485E630A}"/>
              </a:ext>
            </a:extLst>
          </p:cNvPr>
          <p:cNvSpPr>
            <a:spLocks noGrp="1"/>
          </p:cNvSpPr>
          <p:nvPr>
            <p:ph type="body" sz="quarter" idx="12"/>
          </p:nvPr>
        </p:nvSpPr>
        <p:spPr/>
        <p:txBody>
          <a:bodyPr/>
          <a:lstStyle/>
          <a:p>
            <a:r>
              <a:rPr lang="en-US" dirty="0"/>
              <a:t>Make sense of the problem</a:t>
            </a:r>
          </a:p>
        </p:txBody>
      </p:sp>
      <p:sp>
        <p:nvSpPr>
          <p:cNvPr id="26" name="Text Placeholder 11">
            <a:extLst>
              <a:ext uri="{FF2B5EF4-FFF2-40B4-BE49-F238E27FC236}">
                <a16:creationId xmlns:a16="http://schemas.microsoft.com/office/drawing/2014/main" id="{C813C48F-8F4B-0E44-B565-CC2EFBEF973F}"/>
              </a:ext>
            </a:extLst>
          </p:cNvPr>
          <p:cNvSpPr>
            <a:spLocks noGrp="1"/>
          </p:cNvSpPr>
          <p:nvPr>
            <p:ph type="body" sz="quarter" idx="10"/>
          </p:nvPr>
        </p:nvSpPr>
        <p:spPr>
          <a:xfrm>
            <a:off x="413147" y="1053303"/>
            <a:ext cx="5599725" cy="969264"/>
          </a:xfrm>
        </p:spPr>
        <p:txBody>
          <a:bodyPr/>
          <a:lstStyle/>
          <a:p>
            <a:pPr>
              <a:lnSpc>
                <a:spcPct val="150000"/>
              </a:lnSpc>
            </a:pPr>
            <a:r>
              <a:rPr lang="en-US" dirty="0"/>
              <a:t>Carl eats    of an orange. Trey’s orange is </a:t>
            </a:r>
          </a:p>
          <a:p>
            <a:pPr>
              <a:lnSpc>
                <a:spcPct val="150000"/>
              </a:lnSpc>
            </a:pPr>
            <a:r>
              <a:rPr lang="en-US" dirty="0"/>
              <a:t>the same size. He eats    of it. Show that the two boys eat the same amount of an orange.</a:t>
            </a:r>
          </a:p>
        </p:txBody>
      </p:sp>
      <p:pic>
        <p:nvPicPr>
          <p:cNvPr id="20" name="Content Placeholder 19">
            <a:extLst>
              <a:ext uri="{FF2B5EF4-FFF2-40B4-BE49-F238E27FC236}">
                <a16:creationId xmlns:a16="http://schemas.microsoft.com/office/drawing/2014/main" id="{4958E4B0-36AE-354C-B3A7-10170D9033B0}"/>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245352" y="1024128"/>
            <a:ext cx="2895600" cy="2559050"/>
          </a:xfrm>
        </p:spPr>
      </p:pic>
      <p:sp>
        <p:nvSpPr>
          <p:cNvPr id="9" name="Content Placeholder 8">
            <a:extLst>
              <a:ext uri="{FF2B5EF4-FFF2-40B4-BE49-F238E27FC236}">
                <a16:creationId xmlns:a16="http://schemas.microsoft.com/office/drawing/2014/main" id="{C0F9FCA4-AF04-C841-8B0C-3690ED2D223A}"/>
              </a:ext>
            </a:extLst>
          </p:cNvPr>
          <p:cNvSpPr>
            <a:spLocks noGrp="1"/>
          </p:cNvSpPr>
          <p:nvPr>
            <p:ph sz="quarter" idx="11"/>
          </p:nvPr>
        </p:nvSpPr>
        <p:spPr/>
        <p:txBody>
          <a:bodyPr/>
          <a:lstStyle/>
          <a:p>
            <a:r>
              <a:rPr lang="en-US" dirty="0"/>
              <a:t>What information is important based on what you need to find?</a:t>
            </a:r>
          </a:p>
        </p:txBody>
      </p:sp>
      <p:pic>
        <p:nvPicPr>
          <p:cNvPr id="27" name="Picture 26">
            <a:extLst>
              <a:ext uri="{FF2B5EF4-FFF2-40B4-BE49-F238E27FC236}">
                <a16:creationId xmlns:a16="http://schemas.microsoft.com/office/drawing/2014/main" id="{4D6FCEAE-79E9-6144-B5C9-B72DB5B636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56861" y="1543581"/>
            <a:ext cx="228600" cy="548640"/>
          </a:xfrm>
          <a:prstGeom prst="rect">
            <a:avLst/>
          </a:prstGeom>
        </p:spPr>
      </p:pic>
      <p:pic>
        <p:nvPicPr>
          <p:cNvPr id="28" name="Picture 27">
            <a:extLst>
              <a:ext uri="{FF2B5EF4-FFF2-40B4-BE49-F238E27FC236}">
                <a16:creationId xmlns:a16="http://schemas.microsoft.com/office/drawing/2014/main" id="{9A34E905-504F-3140-9FDE-D76B3B3876E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25034" y="1103381"/>
            <a:ext cx="228600" cy="502920"/>
          </a:xfrm>
          <a:prstGeom prst="rect">
            <a:avLst/>
          </a:prstGeom>
        </p:spPr>
      </p:pic>
      <p:sp>
        <p:nvSpPr>
          <p:cNvPr id="13" name="Text Placeholder 12">
            <a:extLst>
              <a:ext uri="{FF2B5EF4-FFF2-40B4-BE49-F238E27FC236}">
                <a16:creationId xmlns:a16="http://schemas.microsoft.com/office/drawing/2014/main" id="{75245FED-704B-1A40-80BE-A135FB30AD49}"/>
              </a:ext>
            </a:extLst>
          </p:cNvPr>
          <p:cNvSpPr>
            <a:spLocks noGrp="1"/>
          </p:cNvSpPr>
          <p:nvPr>
            <p:ph type="body" sz="quarter" idx="16"/>
          </p:nvPr>
        </p:nvSpPr>
        <p:spPr/>
        <p:txBody>
          <a:bodyPr/>
          <a:lstStyle/>
          <a:p>
            <a:r>
              <a:rPr lang="en-US" dirty="0"/>
              <a:t>499</a:t>
            </a:r>
          </a:p>
        </p:txBody>
      </p:sp>
    </p:spTree>
    <p:extLst>
      <p:ext uri="{BB962C8B-B14F-4D97-AF65-F5344CB8AC3E}">
        <p14:creationId xmlns:p14="http://schemas.microsoft.com/office/powerpoint/2010/main" val="303633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622D8CDB-B87E-6044-A676-9977AAAFF26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85D19E37-8913-CB49-9377-656FB0184E0B}"/>
              </a:ext>
            </a:extLst>
          </p:cNvPr>
          <p:cNvSpPr>
            <a:spLocks noGrp="1"/>
          </p:cNvSpPr>
          <p:nvPr>
            <p:ph type="body" sz="quarter" idx="12"/>
          </p:nvPr>
        </p:nvSpPr>
        <p:spPr/>
        <p:txBody>
          <a:bodyPr/>
          <a:lstStyle/>
          <a:p>
            <a:r>
              <a:rPr lang="en-US" dirty="0"/>
              <a:t>Solve and support your thinking</a:t>
            </a:r>
          </a:p>
        </p:txBody>
      </p:sp>
      <p:sp>
        <p:nvSpPr>
          <p:cNvPr id="20" name="Text Placeholder 11">
            <a:extLst>
              <a:ext uri="{FF2B5EF4-FFF2-40B4-BE49-F238E27FC236}">
                <a16:creationId xmlns:a16="http://schemas.microsoft.com/office/drawing/2014/main" id="{A1EFA3EE-C900-FD4B-8237-03A1F45624A5}"/>
              </a:ext>
            </a:extLst>
          </p:cNvPr>
          <p:cNvSpPr>
            <a:spLocks noGrp="1"/>
          </p:cNvSpPr>
          <p:nvPr>
            <p:ph type="body" sz="quarter" idx="10"/>
          </p:nvPr>
        </p:nvSpPr>
        <p:spPr>
          <a:xfrm>
            <a:off x="413147" y="1053303"/>
            <a:ext cx="5599725" cy="969264"/>
          </a:xfrm>
        </p:spPr>
        <p:txBody>
          <a:bodyPr/>
          <a:lstStyle/>
          <a:p>
            <a:pPr>
              <a:lnSpc>
                <a:spcPct val="150000"/>
              </a:lnSpc>
            </a:pPr>
            <a:r>
              <a:rPr lang="en-US" dirty="0"/>
              <a:t>Carl eats    of an orange. Trey’s orange is </a:t>
            </a:r>
          </a:p>
          <a:p>
            <a:pPr>
              <a:lnSpc>
                <a:spcPct val="150000"/>
              </a:lnSpc>
            </a:pPr>
            <a:r>
              <a:rPr lang="en-US" dirty="0"/>
              <a:t>the same size. He eats    of it. Show that the two boys eat the same amount of an orange.</a:t>
            </a:r>
          </a:p>
        </p:txBody>
      </p:sp>
      <p:pic>
        <p:nvPicPr>
          <p:cNvPr id="17" name="Content Placeholder 16">
            <a:extLst>
              <a:ext uri="{FF2B5EF4-FFF2-40B4-BE49-F238E27FC236}">
                <a16:creationId xmlns:a16="http://schemas.microsoft.com/office/drawing/2014/main" id="{55936DEE-7076-B048-9A0A-0D4FF35203F2}"/>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245352" y="1024128"/>
            <a:ext cx="2895600" cy="2559050"/>
          </a:xfrm>
        </p:spPr>
      </p:pic>
      <p:sp>
        <p:nvSpPr>
          <p:cNvPr id="11" name="Content Placeholder 10">
            <a:extLst>
              <a:ext uri="{FF2B5EF4-FFF2-40B4-BE49-F238E27FC236}">
                <a16:creationId xmlns:a16="http://schemas.microsoft.com/office/drawing/2014/main" id="{EF47833D-BE2C-664A-9B0F-3D8524761116}"/>
              </a:ext>
            </a:extLst>
          </p:cNvPr>
          <p:cNvSpPr>
            <a:spLocks noGrp="1"/>
          </p:cNvSpPr>
          <p:nvPr>
            <p:ph sz="quarter" idx="14"/>
          </p:nvPr>
        </p:nvSpPr>
        <p:spPr/>
        <p:txBody>
          <a:bodyPr/>
          <a:lstStyle/>
          <a:p>
            <a:r>
              <a:rPr lang="en-US" b="1" dirty="0">
                <a:solidFill>
                  <a:srgbClr val="18558E"/>
                </a:solidFill>
              </a:rPr>
              <a:t>Math Toolkit  </a:t>
            </a:r>
            <a:r>
              <a:rPr lang="en-US" dirty="0"/>
              <a:t>fraction tiles, fraction circles,</a:t>
            </a:r>
            <a:br>
              <a:rPr lang="en-US" dirty="0"/>
            </a:br>
            <a:r>
              <a:rPr lang="en-US" dirty="0"/>
              <a:t>fraction models, number lines, grid paper</a:t>
            </a:r>
          </a:p>
        </p:txBody>
      </p:sp>
      <p:pic>
        <p:nvPicPr>
          <p:cNvPr id="21" name="Picture 20">
            <a:extLst>
              <a:ext uri="{FF2B5EF4-FFF2-40B4-BE49-F238E27FC236}">
                <a16:creationId xmlns:a16="http://schemas.microsoft.com/office/drawing/2014/main" id="{01FADA3F-418C-B649-A00D-BDF31631091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56861" y="1543581"/>
            <a:ext cx="228600" cy="548640"/>
          </a:xfrm>
          <a:prstGeom prst="rect">
            <a:avLst/>
          </a:prstGeom>
        </p:spPr>
      </p:pic>
      <p:pic>
        <p:nvPicPr>
          <p:cNvPr id="22" name="Picture 21">
            <a:extLst>
              <a:ext uri="{FF2B5EF4-FFF2-40B4-BE49-F238E27FC236}">
                <a16:creationId xmlns:a16="http://schemas.microsoft.com/office/drawing/2014/main" id="{FC36DBD9-FE4B-994A-8C89-2AAB5F46A50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25034" y="1103381"/>
            <a:ext cx="228600" cy="502920"/>
          </a:xfrm>
          <a:prstGeom prst="rect">
            <a:avLst/>
          </a:prstGeom>
        </p:spPr>
      </p:pic>
      <p:sp>
        <p:nvSpPr>
          <p:cNvPr id="13" name="Text Placeholder 12">
            <a:extLst>
              <a:ext uri="{FF2B5EF4-FFF2-40B4-BE49-F238E27FC236}">
                <a16:creationId xmlns:a16="http://schemas.microsoft.com/office/drawing/2014/main" id="{837F7FB0-F78C-8648-AF6F-6A0E1868D2B4}"/>
              </a:ext>
            </a:extLst>
          </p:cNvPr>
          <p:cNvSpPr>
            <a:spLocks noGrp="1"/>
          </p:cNvSpPr>
          <p:nvPr>
            <p:ph type="body" sz="quarter" idx="16"/>
          </p:nvPr>
        </p:nvSpPr>
        <p:spPr/>
        <p:txBody>
          <a:bodyPr/>
          <a:lstStyle/>
          <a:p>
            <a:r>
              <a:rPr lang="en-US" dirty="0"/>
              <a:t>499</a:t>
            </a:r>
          </a:p>
        </p:txBody>
      </p:sp>
    </p:spTree>
    <p:extLst>
      <p:ext uri="{BB962C8B-B14F-4D97-AF65-F5344CB8AC3E}">
        <p14:creationId xmlns:p14="http://schemas.microsoft.com/office/powerpoint/2010/main" val="96624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34FF0752-7183-654F-965D-0A0F57F8DC8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BB82D68-F5AF-E242-80EB-1FA4396B09AA}"/>
              </a:ext>
            </a:extLst>
          </p:cNvPr>
          <p:cNvSpPr>
            <a:spLocks noGrp="1"/>
          </p:cNvSpPr>
          <p:nvPr>
            <p:ph type="body" sz="quarter" idx="12"/>
          </p:nvPr>
        </p:nvSpPr>
        <p:spPr/>
        <p:txBody>
          <a:bodyPr>
            <a:normAutofit/>
          </a:bodyPr>
          <a:lstStyle/>
          <a:p>
            <a:r>
              <a:rPr lang="en-US" dirty="0"/>
              <a:t>Share your thinking with a partner</a:t>
            </a:r>
          </a:p>
        </p:txBody>
      </p:sp>
      <p:sp>
        <p:nvSpPr>
          <p:cNvPr id="8" name="Text Placeholder 7">
            <a:extLst>
              <a:ext uri="{FF2B5EF4-FFF2-40B4-BE49-F238E27FC236}">
                <a16:creationId xmlns:a16="http://schemas.microsoft.com/office/drawing/2014/main" id="{DE06F6EF-DE64-5D40-BAFF-AA532361F3B6}"/>
              </a:ext>
            </a:extLst>
          </p:cNvPr>
          <p:cNvSpPr>
            <a:spLocks noGrp="1"/>
          </p:cNvSpPr>
          <p:nvPr>
            <p:ph type="body" sz="quarter" idx="10"/>
          </p:nvPr>
        </p:nvSpPr>
        <p:spPr>
          <a:xfrm>
            <a:off x="2030390" y="1982587"/>
            <a:ext cx="4965700" cy="3145258"/>
          </a:xfrm>
        </p:spPr>
        <p:txBody>
          <a:bodyPr tIns="429768" bIns="429768"/>
          <a:lstStyle/>
          <a:p>
            <a:r>
              <a:rPr lang="en-US" dirty="0"/>
              <a:t>Ask your partner: </a:t>
            </a:r>
            <a:r>
              <a:rPr lang="en-US" b="0" dirty="0"/>
              <a:t>How did you choose that strategy?</a:t>
            </a:r>
          </a:p>
          <a:p>
            <a:r>
              <a:rPr lang="en-US" dirty="0"/>
              <a:t>Tell your partner: </a:t>
            </a:r>
            <a:r>
              <a:rPr lang="en-US" b="0" dirty="0"/>
              <a:t>A model</a:t>
            </a:r>
            <a:br>
              <a:rPr lang="en-US" b="0" dirty="0"/>
            </a:br>
            <a:r>
              <a:rPr lang="en-US" b="0" dirty="0"/>
              <a:t>I used was . . . It helped </a:t>
            </a:r>
            <a:br>
              <a:rPr lang="en-US" b="0" dirty="0"/>
            </a:br>
            <a:r>
              <a:rPr lang="en-US" b="0" dirty="0"/>
              <a:t>me . . .</a:t>
            </a:r>
          </a:p>
        </p:txBody>
      </p:sp>
      <p:pic>
        <p:nvPicPr>
          <p:cNvPr id="15" name="Picture 14">
            <a:extLst>
              <a:ext uri="{FF2B5EF4-FFF2-40B4-BE49-F238E27FC236}">
                <a16:creationId xmlns:a16="http://schemas.microsoft.com/office/drawing/2014/main" id="{5670D620-BCCF-5A4F-8F11-6D68D0232F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8090" y="1237094"/>
            <a:ext cx="1778000" cy="977900"/>
          </a:xfrm>
          <a:prstGeom prst="rect">
            <a:avLst/>
          </a:prstGeom>
        </p:spPr>
      </p:pic>
      <p:sp>
        <p:nvSpPr>
          <p:cNvPr id="11" name="Text Placeholder 10">
            <a:extLst>
              <a:ext uri="{FF2B5EF4-FFF2-40B4-BE49-F238E27FC236}">
                <a16:creationId xmlns:a16="http://schemas.microsoft.com/office/drawing/2014/main" id="{38FCF9E9-02B1-E64C-A254-7BA40074B9F1}"/>
              </a:ext>
            </a:extLst>
          </p:cNvPr>
          <p:cNvSpPr>
            <a:spLocks noGrp="1"/>
          </p:cNvSpPr>
          <p:nvPr>
            <p:ph type="body" sz="quarter" idx="16"/>
          </p:nvPr>
        </p:nvSpPr>
        <p:spPr/>
        <p:txBody>
          <a:bodyPr/>
          <a:lstStyle/>
          <a:p>
            <a:r>
              <a:rPr lang="en-US" dirty="0"/>
              <a:t>499</a:t>
            </a:r>
          </a:p>
        </p:txBody>
      </p:sp>
    </p:spTree>
    <p:extLst>
      <p:ext uri="{BB962C8B-B14F-4D97-AF65-F5344CB8AC3E}">
        <p14:creationId xmlns:p14="http://schemas.microsoft.com/office/powerpoint/2010/main" val="21344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1D2F8C05-93DA-094D-9C21-0461A1CB4D9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A4998F8A-A530-0D4F-AB38-6CE3C0FC8F88}"/>
              </a:ext>
            </a:extLst>
          </p:cNvPr>
          <p:cNvSpPr>
            <a:spLocks noGrp="1"/>
          </p:cNvSpPr>
          <p:nvPr>
            <p:ph type="body" sz="quarter" idx="12"/>
          </p:nvPr>
        </p:nvSpPr>
        <p:spPr/>
        <p:txBody>
          <a:bodyPr/>
          <a:lstStyle/>
          <a:p>
            <a:r>
              <a:rPr lang="en-US" dirty="0"/>
              <a:t>Compare class strategies</a:t>
            </a:r>
          </a:p>
        </p:txBody>
      </p:sp>
      <p:sp>
        <p:nvSpPr>
          <p:cNvPr id="15" name="Text Placeholder 11">
            <a:extLst>
              <a:ext uri="{FF2B5EF4-FFF2-40B4-BE49-F238E27FC236}">
                <a16:creationId xmlns:a16="http://schemas.microsoft.com/office/drawing/2014/main" id="{F6620AA3-F6B0-BE44-AFDC-69EA76F0341D}"/>
              </a:ext>
            </a:extLst>
          </p:cNvPr>
          <p:cNvSpPr>
            <a:spLocks noGrp="1"/>
          </p:cNvSpPr>
          <p:nvPr>
            <p:ph type="body" sz="quarter" idx="10"/>
          </p:nvPr>
        </p:nvSpPr>
        <p:spPr>
          <a:xfrm>
            <a:off x="413147" y="1053303"/>
            <a:ext cx="5599725" cy="969264"/>
          </a:xfrm>
        </p:spPr>
        <p:txBody>
          <a:bodyPr/>
          <a:lstStyle/>
          <a:p>
            <a:pPr>
              <a:lnSpc>
                <a:spcPct val="150000"/>
              </a:lnSpc>
            </a:pPr>
            <a:r>
              <a:rPr lang="en-US" dirty="0"/>
              <a:t>Carl eats    of an orange. Trey’s orange is </a:t>
            </a:r>
          </a:p>
          <a:p>
            <a:pPr>
              <a:lnSpc>
                <a:spcPct val="150000"/>
              </a:lnSpc>
            </a:pPr>
            <a:r>
              <a:rPr lang="en-US" dirty="0"/>
              <a:t>the same size. He eats    of it. Show that the two boys eat the same amount of an orange.</a:t>
            </a:r>
          </a:p>
        </p:txBody>
      </p:sp>
      <p:pic>
        <p:nvPicPr>
          <p:cNvPr id="18" name="Picture 17">
            <a:extLst>
              <a:ext uri="{FF2B5EF4-FFF2-40B4-BE49-F238E27FC236}">
                <a16:creationId xmlns:a16="http://schemas.microsoft.com/office/drawing/2014/main" id="{C040292A-555C-D44E-9862-BA71C9EA31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56861" y="1543581"/>
            <a:ext cx="228600" cy="548640"/>
          </a:xfrm>
          <a:prstGeom prst="rect">
            <a:avLst/>
          </a:prstGeom>
        </p:spPr>
      </p:pic>
      <p:pic>
        <p:nvPicPr>
          <p:cNvPr id="19" name="Picture 18">
            <a:extLst>
              <a:ext uri="{FF2B5EF4-FFF2-40B4-BE49-F238E27FC236}">
                <a16:creationId xmlns:a16="http://schemas.microsoft.com/office/drawing/2014/main" id="{C0F124B5-96EA-544D-8F45-9BDEDBC813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25034" y="1103381"/>
            <a:ext cx="228600" cy="502920"/>
          </a:xfrm>
          <a:prstGeom prst="rect">
            <a:avLst/>
          </a:prstGeom>
        </p:spPr>
      </p:pic>
      <p:sp>
        <p:nvSpPr>
          <p:cNvPr id="10" name="Text Placeholder 9">
            <a:extLst>
              <a:ext uri="{FF2B5EF4-FFF2-40B4-BE49-F238E27FC236}">
                <a16:creationId xmlns:a16="http://schemas.microsoft.com/office/drawing/2014/main" id="{658DCCF1-F86B-3D47-A62A-909340050397}"/>
              </a:ext>
            </a:extLst>
          </p:cNvPr>
          <p:cNvSpPr>
            <a:spLocks noGrp="1"/>
          </p:cNvSpPr>
          <p:nvPr>
            <p:ph type="body" sz="quarter" idx="16"/>
          </p:nvPr>
        </p:nvSpPr>
        <p:spPr/>
        <p:txBody>
          <a:bodyPr/>
          <a:lstStyle/>
          <a:p>
            <a:r>
              <a:rPr lang="en-US" dirty="0"/>
              <a:t>499</a:t>
            </a:r>
          </a:p>
        </p:txBody>
      </p:sp>
    </p:spTree>
    <p:extLst>
      <p:ext uri="{BB962C8B-B14F-4D97-AF65-F5344CB8AC3E}">
        <p14:creationId xmlns:p14="http://schemas.microsoft.com/office/powerpoint/2010/main" val="157235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Picture It">
            <a:extLst>
              <a:ext uri="{FF2B5EF4-FFF2-40B4-BE49-F238E27FC236}">
                <a16:creationId xmlns:a16="http://schemas.microsoft.com/office/drawing/2014/main" id="{940B9733-71BA-9D4D-B07A-D65829D284D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4B9A6914-03D4-9448-B0E9-963331EBFBAC}"/>
              </a:ext>
            </a:extLst>
          </p:cNvPr>
          <p:cNvSpPr>
            <a:spLocks noGrp="1"/>
          </p:cNvSpPr>
          <p:nvPr>
            <p:ph type="body" sz="quarter" idx="13"/>
          </p:nvPr>
        </p:nvSpPr>
        <p:spPr/>
        <p:txBody>
          <a:bodyPr/>
          <a:lstStyle/>
          <a:p>
            <a:r>
              <a:rPr lang="en-US" dirty="0"/>
              <a:t>Compare strategies</a:t>
            </a:r>
          </a:p>
        </p:txBody>
      </p:sp>
      <p:sp>
        <p:nvSpPr>
          <p:cNvPr id="7" name="Content Placeholder 6">
            <a:extLst>
              <a:ext uri="{FF2B5EF4-FFF2-40B4-BE49-F238E27FC236}">
                <a16:creationId xmlns:a16="http://schemas.microsoft.com/office/drawing/2014/main" id="{EA84970E-C730-BE48-B32D-B13EF3189B02}"/>
              </a:ext>
            </a:extLst>
          </p:cNvPr>
          <p:cNvSpPr>
            <a:spLocks noGrp="1"/>
          </p:cNvSpPr>
          <p:nvPr>
            <p:ph sz="quarter" idx="10"/>
          </p:nvPr>
        </p:nvSpPr>
        <p:spPr>
          <a:xfrm>
            <a:off x="665497" y="942857"/>
            <a:ext cx="5486400" cy="699720"/>
          </a:xfrm>
        </p:spPr>
        <p:txBody>
          <a:bodyPr/>
          <a:lstStyle/>
          <a:p>
            <a:r>
              <a:rPr lang="en-US" b="1" dirty="0"/>
              <a:t>You can use models to help find equivalent fractions.</a:t>
            </a:r>
          </a:p>
        </p:txBody>
      </p:sp>
      <p:sp>
        <p:nvSpPr>
          <p:cNvPr id="10" name="Content Placeholder 9">
            <a:extLst>
              <a:ext uri="{FF2B5EF4-FFF2-40B4-BE49-F238E27FC236}">
                <a16:creationId xmlns:a16="http://schemas.microsoft.com/office/drawing/2014/main" id="{95E8A0FF-7EC1-6D45-AD70-3FB70214F152}"/>
              </a:ext>
            </a:extLst>
          </p:cNvPr>
          <p:cNvSpPr>
            <a:spLocks noGrp="1"/>
          </p:cNvSpPr>
          <p:nvPr>
            <p:ph sz="quarter" idx="15"/>
          </p:nvPr>
        </p:nvSpPr>
        <p:spPr>
          <a:xfrm>
            <a:off x="665497" y="1850172"/>
            <a:ext cx="2692400" cy="385028"/>
          </a:xfrm>
        </p:spPr>
        <p:txBody>
          <a:bodyPr/>
          <a:lstStyle/>
          <a:p>
            <a:r>
              <a:rPr lang="en-US" dirty="0"/>
              <a:t>This model shows    .</a:t>
            </a:r>
          </a:p>
          <a:p>
            <a:endParaRPr lang="en-US" dirty="0"/>
          </a:p>
        </p:txBody>
      </p:sp>
      <p:pic>
        <p:nvPicPr>
          <p:cNvPr id="18" name="Content Placeholder 17" descr="A circle divided in 4 equal wedges, with each wedge divided by a dashed line into 2 equal wedges. One of the larger wedges is shaded.">
            <a:extLst>
              <a:ext uri="{FF2B5EF4-FFF2-40B4-BE49-F238E27FC236}">
                <a16:creationId xmlns:a16="http://schemas.microsoft.com/office/drawing/2014/main" id="{6768BC75-E845-C34D-8174-C373FC2858D6}"/>
              </a:ext>
            </a:extLst>
          </p:cNvPr>
          <p:cNvPicPr>
            <a:picLocks noGrp="1" noChangeAspect="1"/>
          </p:cNvPicPr>
          <p:nvPr>
            <p:ph sz="quarter" idx="16"/>
          </p:nvPr>
        </p:nvPicPr>
        <p:blipFill>
          <a:blip r:embed="rId4"/>
          <a:stretch>
            <a:fillRect/>
          </a:stretch>
        </p:blipFill>
        <p:spPr>
          <a:xfrm>
            <a:off x="1146818" y="2442794"/>
            <a:ext cx="1591056" cy="1618488"/>
          </a:xfrm>
        </p:spPr>
      </p:pic>
      <p:sp>
        <p:nvSpPr>
          <p:cNvPr id="12" name="Content Placeholder 11">
            <a:extLst>
              <a:ext uri="{FF2B5EF4-FFF2-40B4-BE49-F238E27FC236}">
                <a16:creationId xmlns:a16="http://schemas.microsoft.com/office/drawing/2014/main" id="{9C8114E7-C129-0A49-9BAB-47ED45780D57}"/>
              </a:ext>
            </a:extLst>
          </p:cNvPr>
          <p:cNvSpPr>
            <a:spLocks noGrp="1"/>
          </p:cNvSpPr>
          <p:nvPr>
            <p:ph sz="quarter" idx="17"/>
          </p:nvPr>
        </p:nvSpPr>
        <p:spPr>
          <a:xfrm>
            <a:off x="3657599" y="1853738"/>
            <a:ext cx="2761673" cy="381462"/>
          </a:xfrm>
        </p:spPr>
        <p:txBody>
          <a:bodyPr/>
          <a:lstStyle/>
          <a:p>
            <a:r>
              <a:rPr lang="en-US" dirty="0"/>
              <a:t>This model shows    .</a:t>
            </a:r>
          </a:p>
        </p:txBody>
      </p:sp>
      <p:pic>
        <p:nvPicPr>
          <p:cNvPr id="20" name="Content Placeholder 19" descr="A circle divided into 4 equal wedges, with 1 wedge shaded.">
            <a:extLst>
              <a:ext uri="{FF2B5EF4-FFF2-40B4-BE49-F238E27FC236}">
                <a16:creationId xmlns:a16="http://schemas.microsoft.com/office/drawing/2014/main" id="{4D2ABAE6-1FCE-7F42-8D37-9E52680D164A}"/>
              </a:ext>
            </a:extLst>
          </p:cNvPr>
          <p:cNvPicPr>
            <a:picLocks noGrp="1" noChangeAspect="1"/>
          </p:cNvPicPr>
          <p:nvPr>
            <p:ph sz="quarter" idx="18"/>
          </p:nvPr>
        </p:nvPicPr>
        <p:blipFill>
          <a:blip r:embed="rId5"/>
          <a:stretch>
            <a:fillRect/>
          </a:stretch>
        </p:blipFill>
        <p:spPr>
          <a:xfrm>
            <a:off x="4112251" y="2441234"/>
            <a:ext cx="1645920" cy="1609344"/>
          </a:xfrm>
        </p:spPr>
      </p:pic>
      <p:sp>
        <p:nvSpPr>
          <p:cNvPr id="25" name="Content Placeholder 6">
            <a:extLst>
              <a:ext uri="{FF2B5EF4-FFF2-40B4-BE49-F238E27FC236}">
                <a16:creationId xmlns:a16="http://schemas.microsoft.com/office/drawing/2014/main" id="{C1178F09-DAE9-424A-A49B-C7456D4A2E98}"/>
              </a:ext>
            </a:extLst>
          </p:cNvPr>
          <p:cNvSpPr txBox="1">
            <a:spLocks/>
          </p:cNvSpPr>
          <p:nvPr/>
        </p:nvSpPr>
        <p:spPr>
          <a:xfrm>
            <a:off x="665497" y="4518879"/>
            <a:ext cx="5486400" cy="699720"/>
          </a:xfrm>
          <a:prstGeom prst="rect">
            <a:avLst/>
          </a:prstGeo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t>Look at the model of    . The solid lines divide</a:t>
            </a:r>
          </a:p>
          <a:p>
            <a:pPr>
              <a:spcAft>
                <a:spcPts val="1200"/>
              </a:spcAft>
            </a:pPr>
            <a:r>
              <a:rPr lang="en-US" dirty="0"/>
              <a:t>the circle into fourths. The dashed lines divide each fourth in half to make eighths.</a:t>
            </a:r>
          </a:p>
        </p:txBody>
      </p:sp>
      <p:pic>
        <p:nvPicPr>
          <p:cNvPr id="22" name="Picture 21">
            <a:extLst>
              <a:ext uri="{FF2B5EF4-FFF2-40B4-BE49-F238E27FC236}">
                <a16:creationId xmlns:a16="http://schemas.microsoft.com/office/drawing/2014/main" id="{C11EA90A-33A5-FB46-B223-C3DDA47E58A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04401" y="1777940"/>
            <a:ext cx="210312" cy="502920"/>
          </a:xfrm>
          <a:prstGeom prst="rect">
            <a:avLst/>
          </a:prstGeom>
        </p:spPr>
      </p:pic>
      <p:pic>
        <p:nvPicPr>
          <p:cNvPr id="24" name="Picture 23">
            <a:extLst>
              <a:ext uri="{FF2B5EF4-FFF2-40B4-BE49-F238E27FC236}">
                <a16:creationId xmlns:a16="http://schemas.microsoft.com/office/drawing/2014/main" id="{E20DB599-C7D6-D840-8F90-F90F892780F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09304" y="1797712"/>
            <a:ext cx="210312" cy="484632"/>
          </a:xfrm>
          <a:prstGeom prst="rect">
            <a:avLst/>
          </a:prstGeom>
        </p:spPr>
      </p:pic>
      <p:pic>
        <p:nvPicPr>
          <p:cNvPr id="26" name="Picture 25">
            <a:extLst>
              <a:ext uri="{FF2B5EF4-FFF2-40B4-BE49-F238E27FC236}">
                <a16:creationId xmlns:a16="http://schemas.microsoft.com/office/drawing/2014/main" id="{0BA567E8-DAEF-CC4B-9B6F-993CFED6CED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72078" y="4437425"/>
            <a:ext cx="210312" cy="502920"/>
          </a:xfrm>
          <a:prstGeom prst="rect">
            <a:avLst/>
          </a:prstGeom>
        </p:spPr>
      </p:pic>
      <p:sp>
        <p:nvSpPr>
          <p:cNvPr id="14" name="Text Placeholder 13">
            <a:extLst>
              <a:ext uri="{FF2B5EF4-FFF2-40B4-BE49-F238E27FC236}">
                <a16:creationId xmlns:a16="http://schemas.microsoft.com/office/drawing/2014/main" id="{0C7EA86F-5726-CD45-9260-2C4D6A02DA9B}"/>
              </a:ext>
            </a:extLst>
          </p:cNvPr>
          <p:cNvSpPr>
            <a:spLocks noGrp="1"/>
          </p:cNvSpPr>
          <p:nvPr>
            <p:ph type="body" sz="quarter" idx="19"/>
          </p:nvPr>
        </p:nvSpPr>
        <p:spPr/>
        <p:txBody>
          <a:bodyPr/>
          <a:lstStyle/>
          <a:p>
            <a:r>
              <a:rPr lang="en-US" dirty="0"/>
              <a:t>500</a:t>
            </a:r>
          </a:p>
        </p:txBody>
      </p:sp>
    </p:spTree>
    <p:extLst>
      <p:ext uri="{BB962C8B-B14F-4D97-AF65-F5344CB8AC3E}">
        <p14:creationId xmlns:p14="http://schemas.microsoft.com/office/powerpoint/2010/main" val="242196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Model It">
            <a:extLst>
              <a:ext uri="{FF2B5EF4-FFF2-40B4-BE49-F238E27FC236}">
                <a16:creationId xmlns:a16="http://schemas.microsoft.com/office/drawing/2014/main" id="{6C7A5A22-136F-0847-83E1-95D4D071B8B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E197C5FA-E1DB-4F42-B3DD-F3957D55477B}"/>
              </a:ext>
            </a:extLst>
          </p:cNvPr>
          <p:cNvSpPr>
            <a:spLocks noGrp="1"/>
          </p:cNvSpPr>
          <p:nvPr>
            <p:ph type="body" sz="quarter" idx="13"/>
          </p:nvPr>
        </p:nvSpPr>
        <p:spPr/>
        <p:txBody>
          <a:bodyPr/>
          <a:lstStyle/>
          <a:p>
            <a:r>
              <a:rPr lang="en-US" dirty="0"/>
              <a:t>Compare strategies</a:t>
            </a:r>
          </a:p>
        </p:txBody>
      </p:sp>
      <p:sp>
        <p:nvSpPr>
          <p:cNvPr id="10" name="Content Placeholder 9">
            <a:extLst>
              <a:ext uri="{FF2B5EF4-FFF2-40B4-BE49-F238E27FC236}">
                <a16:creationId xmlns:a16="http://schemas.microsoft.com/office/drawing/2014/main" id="{835C2758-06C9-1444-A81F-D76AE32621B4}"/>
              </a:ext>
            </a:extLst>
          </p:cNvPr>
          <p:cNvSpPr>
            <a:spLocks noGrp="1"/>
          </p:cNvSpPr>
          <p:nvPr>
            <p:ph sz="quarter" idx="10"/>
          </p:nvPr>
        </p:nvSpPr>
        <p:spPr>
          <a:xfrm>
            <a:off x="665497" y="942857"/>
            <a:ext cx="5486400" cy="699720"/>
          </a:xfrm>
        </p:spPr>
        <p:txBody>
          <a:bodyPr/>
          <a:lstStyle/>
          <a:p>
            <a:pPr>
              <a:spcAft>
                <a:spcPts val="1200"/>
              </a:spcAft>
            </a:pPr>
            <a:r>
              <a:rPr lang="en-US" b="1" dirty="0"/>
              <a:t>You can also use a number line to help find equivalent fractions.</a:t>
            </a:r>
          </a:p>
          <a:p>
            <a:pPr>
              <a:spcAft>
                <a:spcPts val="1200"/>
              </a:spcAft>
            </a:pPr>
            <a:r>
              <a:rPr lang="en-US" dirty="0"/>
              <a:t>This number line shows both fourths and eighths.</a:t>
            </a:r>
          </a:p>
        </p:txBody>
      </p:sp>
      <p:pic>
        <p:nvPicPr>
          <p:cNvPr id="5" name="Content Placeholder 4" descr="A number line ranging from 0 to 1, with tick marks at every eighth. For more information, refer to page 500 in the Student Worktext. ">
            <a:extLst>
              <a:ext uri="{FF2B5EF4-FFF2-40B4-BE49-F238E27FC236}">
                <a16:creationId xmlns:a16="http://schemas.microsoft.com/office/drawing/2014/main" id="{B241AC32-099E-4C43-B96E-1FA564B56ED6}"/>
              </a:ext>
            </a:extLst>
          </p:cNvPr>
          <p:cNvPicPr>
            <a:picLocks noGrp="1" noChangeAspect="1"/>
          </p:cNvPicPr>
          <p:nvPr>
            <p:ph sz="quarter" idx="15"/>
          </p:nvPr>
        </p:nvPicPr>
        <p:blipFill>
          <a:blip r:embed="rId4"/>
          <a:stretch>
            <a:fillRect/>
          </a:stretch>
        </p:blipFill>
        <p:spPr>
          <a:xfrm>
            <a:off x="1053229" y="2526526"/>
            <a:ext cx="4818888" cy="1435608"/>
          </a:xfrm>
        </p:spPr>
      </p:pic>
      <p:sp>
        <p:nvSpPr>
          <p:cNvPr id="17" name="Text Placeholder 16">
            <a:extLst>
              <a:ext uri="{FF2B5EF4-FFF2-40B4-BE49-F238E27FC236}">
                <a16:creationId xmlns:a16="http://schemas.microsoft.com/office/drawing/2014/main" id="{9B9BB03E-A935-3B4D-BC89-6248C9F3D405}"/>
              </a:ext>
            </a:extLst>
          </p:cNvPr>
          <p:cNvSpPr>
            <a:spLocks noGrp="1"/>
          </p:cNvSpPr>
          <p:nvPr>
            <p:ph type="body" sz="quarter" idx="19"/>
          </p:nvPr>
        </p:nvSpPr>
        <p:spPr/>
        <p:txBody>
          <a:bodyPr/>
          <a:lstStyle/>
          <a:p>
            <a:r>
              <a:rPr lang="en-US" dirty="0"/>
              <a:t>500</a:t>
            </a:r>
          </a:p>
        </p:txBody>
      </p:sp>
    </p:spTree>
    <p:extLst>
      <p:ext uri="{BB962C8B-B14F-4D97-AF65-F5344CB8AC3E}">
        <p14:creationId xmlns:p14="http://schemas.microsoft.com/office/powerpoint/2010/main" val="249025844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velop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3016BF-8E25-4504-BCD6-B46AD12760DD}">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3.xml><?xml version="1.0" encoding="utf-8"?>
<ds:datastoreItem xmlns:ds="http://schemas.openxmlformats.org/officeDocument/2006/customXml" ds:itemID="{2E831CA6-C77B-4385-AB0E-ECE5C454CB55}">
  <ds:schemaRefs>
    <ds:schemaRef ds:uri="http://www.w3.org/XML/1998/namespace"/>
    <ds:schemaRef ds:uri="http://purl.org/dc/terms/"/>
    <ds:schemaRef ds:uri="http://schemas.microsoft.com/office/2006/metadata/properties"/>
    <ds:schemaRef ds:uri="031d766f-b14e-4c0e-af7a-21ee3738300f"/>
    <ds:schemaRef ds:uri="http://schemas.openxmlformats.org/package/2006/metadata/core-properties"/>
    <ds:schemaRef ds:uri="http://schemas.microsoft.com/sharepoint/v3"/>
    <ds:schemaRef ds:uri="http://schemas.microsoft.com/office/2006/documentManagement/types"/>
    <ds:schemaRef ds:uri="cc621c4b-eaca-4bd6-8859-1c1ea05972c6"/>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418</TotalTime>
  <Words>2555</Words>
  <Application>Microsoft Macintosh PowerPoint</Application>
  <PresentationFormat>On-screen Show (4:3)</PresentationFormat>
  <Paragraphs>300</Paragraphs>
  <Slides>32</Slides>
  <Notes>32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32</vt:i4>
      </vt:variant>
    </vt:vector>
  </HeadingPairs>
  <TitlesOfParts>
    <vt:vector size="42" baseType="lpstr">
      <vt:lpstr>Arial</vt:lpstr>
      <vt:lpstr>Calibri</vt:lpstr>
      <vt:lpstr>Calibri Light</vt:lpstr>
      <vt:lpstr>Helvetica</vt:lpstr>
      <vt:lpstr>Title Slide</vt:lpstr>
      <vt:lpstr>Start Slides</vt:lpstr>
      <vt:lpstr>Develop Slides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Erin Michaud</cp:lastModifiedBy>
  <cp:revision>113</cp:revision>
  <cp:lastPrinted>2022-06-14T02:40:22Z</cp:lastPrinted>
  <dcterms:created xsi:type="dcterms:W3CDTF">2020-04-30T18:18:26Z</dcterms:created>
  <dcterms:modified xsi:type="dcterms:W3CDTF">2022-09-14T02:22:09Z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