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4"/>
    <p:sldMasterId id="2147483747" r:id="rId5"/>
    <p:sldMasterId id="2147483790" r:id="rId6"/>
    <p:sldMasterId id="2147483829" r:id="rId7"/>
    <p:sldMasterId id="2147483764" r:id="rId8"/>
    <p:sldMasterId id="2147483814" r:id="rId9"/>
    <p:sldMasterId id="2147483832" r:id="rId10"/>
  </p:sldMasterIdLst>
  <p:notesMasterIdLst>
    <p:notesMasterId r:id="rId38"/>
  </p:notesMasterIdLst>
  <p:handoutMasterIdLst>
    <p:handoutMasterId r:id="rId39"/>
  </p:handoutMasterIdLst>
  <p:sldIdLst>
    <p:sldId id="256" r:id="rId11"/>
    <p:sldId id="257" r:id="rId12"/>
    <p:sldId id="258" r:id="rId13"/>
    <p:sldId id="259" r:id="rId14"/>
    <p:sldId id="260" r:id="rId15"/>
    <p:sldId id="261" r:id="rId16"/>
    <p:sldId id="262" r:id="rId17"/>
    <p:sldId id="263" r:id="rId18"/>
    <p:sldId id="264" r:id="rId19"/>
    <p:sldId id="265" r:id="rId20"/>
    <p:sldId id="273" r:id="rId21"/>
    <p:sldId id="267" r:id="rId22"/>
    <p:sldId id="268" r:id="rId23"/>
    <p:sldId id="269" r:id="rId24"/>
    <p:sldId id="270" r:id="rId25"/>
    <p:sldId id="271" r:id="rId26"/>
    <p:sldId id="272" r:id="rId27"/>
    <p:sldId id="337" r:id="rId28"/>
    <p:sldId id="338" r:id="rId29"/>
    <p:sldId id="339" r:id="rId30"/>
    <p:sldId id="340" r:id="rId31"/>
    <p:sldId id="341" r:id="rId32"/>
    <p:sldId id="342" r:id="rId33"/>
    <p:sldId id="343" r:id="rId34"/>
    <p:sldId id="344" r:id="rId35"/>
    <p:sldId id="345" r:id="rId36"/>
    <p:sldId id="34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1DD35F-3C13-3842-97AD-9D50CA909B51}">
          <p14:sldIdLst>
            <p14:sldId id="256"/>
            <p14:sldId id="257"/>
            <p14:sldId id="258"/>
            <p14:sldId id="259"/>
            <p14:sldId id="260"/>
            <p14:sldId id="261"/>
            <p14:sldId id="262"/>
            <p14:sldId id="263"/>
            <p14:sldId id="264"/>
            <p14:sldId id="265"/>
            <p14:sldId id="273"/>
            <p14:sldId id="267"/>
            <p14:sldId id="268"/>
            <p14:sldId id="269"/>
            <p14:sldId id="270"/>
            <p14:sldId id="271"/>
            <p14:sldId id="272"/>
          </p14:sldIdLst>
        </p14:section>
        <p14:section name="Appendix" id="{30F3AB3C-2534-3E48-9EC6-CD0316CE131F}">
          <p14:sldIdLst>
            <p14:sldId id="337"/>
            <p14:sldId id="338"/>
            <p14:sldId id="339"/>
            <p14:sldId id="340"/>
            <p14:sldId id="341"/>
            <p14:sldId id="342"/>
            <p14:sldId id="343"/>
            <p14:sldId id="344"/>
            <p14:sldId id="345"/>
            <p14:sldId id="346"/>
          </p14:sldIdLst>
        </p14:section>
      </p14:sectionLst>
    </p:ext>
    <p:ext uri="{EFAFB233-063F-42B5-8137-9DF3F51BA10A}">
      <p15:sldGuideLst xmlns:p15="http://schemas.microsoft.com/office/powerpoint/2012/main">
        <p15:guide id="1" orient="horz" pos="3984" userDrawn="1">
          <p15:clr>
            <a:srgbClr val="A4A3A4"/>
          </p15:clr>
        </p15:guide>
        <p15:guide id="2" pos="264" userDrawn="1">
          <p15:clr>
            <a:srgbClr val="A4A3A4"/>
          </p15:clr>
        </p15:guide>
        <p15:guide id="3" pos="5496" userDrawn="1">
          <p15:clr>
            <a:srgbClr val="A4A3A4"/>
          </p15:clr>
        </p15:guide>
        <p15:guide id="4" orient="horz" pos="2160" userDrawn="1">
          <p15:clr>
            <a:srgbClr val="A4A3A4"/>
          </p15:clr>
        </p15:guide>
        <p15:guide id="5"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E85C19-EE78-8A30-0BC8-868F6D10C8EE}" name="Nancy Roth" initials="NR" userId="S::nroth@cainc.com::391db13c-3ac9-48df-864c-657acdeb27c0" providerId="AD"/>
  <p188:author id="{A26E5CE3-8352-BC24-C38B-FF6A3E45B930}" name="Jennifer Sampson" initials="JS" userId="S::jsampson@cainc.com::2579ba35-8a5c-4c02-8976-9d573043ee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nda Yu" initials="LY" lastIdx="1" clrIdx="0">
    <p:extLst>
      <p:ext uri="{19B8F6BF-5375-455C-9EA6-DF929625EA0E}">
        <p15:presenceInfo xmlns:p15="http://schemas.microsoft.com/office/powerpoint/2012/main" userId="S::lyu@cainc.com::01e79e55-0cab-4297-9b04-02ad0f348e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558E"/>
    <a:srgbClr val="E67325"/>
    <a:srgbClr val="388ACA"/>
    <a:srgbClr val="17558E"/>
    <a:srgbClr val="0071BC"/>
    <a:srgbClr val="2A5688"/>
    <a:srgbClr val="5C9F37"/>
    <a:srgbClr val="0071BD"/>
    <a:srgbClr val="E67324"/>
    <a:srgbClr val="3F83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9199"/>
  </p:normalViewPr>
  <p:slideViewPr>
    <p:cSldViewPr snapToGrid="0">
      <p:cViewPr varScale="1">
        <p:scale>
          <a:sx n="83" d="100"/>
          <a:sy n="83" d="100"/>
        </p:scale>
        <p:origin x="2384" y="192"/>
      </p:cViewPr>
      <p:guideLst>
        <p:guide orient="horz" pos="3984"/>
        <p:guide pos="264"/>
        <p:guide pos="5496"/>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handoutMaster" Target="handoutMasters/handout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0.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Yu" userId="01e79e55-0cab-4297-9b04-02ad0f348efa" providerId="ADAL" clId="{844400EF-6915-474A-96D5-84E345B8CD73}"/>
    <pc:docChg chg="modSld">
      <pc:chgData name="Linda Yu" userId="01e79e55-0cab-4297-9b04-02ad0f348efa" providerId="ADAL" clId="{844400EF-6915-474A-96D5-84E345B8CD73}" dt="2022-08-05T19:20:33.070" v="9" actId="962"/>
      <pc:docMkLst>
        <pc:docMk/>
      </pc:docMkLst>
      <pc:sldChg chg="modSp mod">
        <pc:chgData name="Linda Yu" userId="01e79e55-0cab-4297-9b04-02ad0f348efa" providerId="ADAL" clId="{844400EF-6915-474A-96D5-84E345B8CD73}" dt="2022-08-05T19:20:33.070" v="9" actId="962"/>
        <pc:sldMkLst>
          <pc:docMk/>
          <pc:sldMk cId="322410939" sldId="265"/>
        </pc:sldMkLst>
        <pc:picChg chg="mod">
          <ac:chgData name="Linda Yu" userId="01e79e55-0cab-4297-9b04-02ad0f348efa" providerId="ADAL" clId="{844400EF-6915-474A-96D5-84E345B8CD73}" dt="2022-08-05T19:20:33.070" v="9" actId="962"/>
          <ac:picMkLst>
            <pc:docMk/>
            <pc:sldMk cId="322410939" sldId="265"/>
            <ac:picMk id="27" creationId="{D5E7671A-A82D-DD4D-B08B-96BEB9740BCD}"/>
          </ac:picMkLst>
        </pc:picChg>
      </pc:sldChg>
    </pc:docChg>
  </pc:docChgLst>
  <pc:docChgLst>
    <pc:chgData name="Erin Michaud" userId="dd13a7d8-c595-4019-89d1-4debf2ae86ff" providerId="ADAL" clId="{8F722106-E226-2847-A403-BE50439DEAB6}"/>
    <pc:docChg chg="modSld">
      <pc:chgData name="Erin Michaud" userId="dd13a7d8-c595-4019-89d1-4debf2ae86ff" providerId="ADAL" clId="{8F722106-E226-2847-A403-BE50439DEAB6}" dt="2022-09-14T02:21:54.080" v="1" actId="20577"/>
      <pc:docMkLst>
        <pc:docMk/>
      </pc:docMkLst>
      <pc:sldChg chg="modNotesTx">
        <pc:chgData name="Erin Michaud" userId="dd13a7d8-c595-4019-89d1-4debf2ae86ff" providerId="ADAL" clId="{8F722106-E226-2847-A403-BE50439DEAB6}" dt="2022-09-14T02:21:54.080" v="1" actId="20577"/>
        <pc:sldMkLst>
          <pc:docMk/>
          <pc:sldMk cId="3150529017" sldId="256"/>
        </pc:sldMkLst>
      </pc:sldChg>
    </pc:docChg>
  </pc:docChgLst>
  <pc:docChgLst>
    <pc:chgData name="Chia Xiong" userId="c47461fb-4be0-4fd4-9a8c-1346a407027a" providerId="ADAL" clId="{983035C5-46C7-7846-AA01-F5410A0F1A30}"/>
    <pc:docChg chg="undo custSel modMainMaster">
      <pc:chgData name="Chia Xiong" userId="c47461fb-4be0-4fd4-9a8c-1346a407027a" providerId="ADAL" clId="{983035C5-46C7-7846-AA01-F5410A0F1A30}" dt="2022-08-23T06:39:57.498" v="8" actId="14100"/>
      <pc:docMkLst>
        <pc:docMk/>
      </pc:docMkLst>
      <pc:sldMasterChg chg="modSldLayout">
        <pc:chgData name="Chia Xiong" userId="c47461fb-4be0-4fd4-9a8c-1346a407027a" providerId="ADAL" clId="{983035C5-46C7-7846-AA01-F5410A0F1A30}" dt="2022-08-23T06:39:57.498" v="8" actId="14100"/>
        <pc:sldMasterMkLst>
          <pc:docMk/>
          <pc:sldMasterMk cId="539651014" sldId="2147483703"/>
        </pc:sldMasterMkLst>
        <pc:sldLayoutChg chg="addSp delSp modSp mod">
          <pc:chgData name="Chia Xiong" userId="c47461fb-4be0-4fd4-9a8c-1346a407027a" providerId="ADAL" clId="{983035C5-46C7-7846-AA01-F5410A0F1A30}" dt="2022-08-23T06:39:57.498" v="8" actId="14100"/>
          <pc:sldLayoutMkLst>
            <pc:docMk/>
            <pc:sldMasterMk cId="539651014" sldId="2147483703"/>
            <pc:sldLayoutMk cId="3348876503" sldId="2147483746"/>
          </pc:sldLayoutMkLst>
          <pc:spChg chg="add del">
            <ac:chgData name="Chia Xiong" userId="c47461fb-4be0-4fd4-9a8c-1346a407027a" providerId="ADAL" clId="{983035C5-46C7-7846-AA01-F5410A0F1A30}" dt="2022-08-23T06:39:40.729" v="1" actId="22"/>
            <ac:spMkLst>
              <pc:docMk/>
              <pc:sldMasterMk cId="539651014" sldId="2147483703"/>
              <pc:sldLayoutMk cId="3348876503" sldId="2147483746"/>
              <ac:spMk id="4" creationId="{8E78DB52-9A1D-0E57-0A14-31F4D2D02287}"/>
            </ac:spMkLst>
          </pc:spChg>
          <pc:spChg chg="add mod">
            <ac:chgData name="Chia Xiong" userId="c47461fb-4be0-4fd4-9a8c-1346a407027a" providerId="ADAL" clId="{983035C5-46C7-7846-AA01-F5410A0F1A30}" dt="2022-08-23T06:39:48.555" v="2"/>
            <ac:spMkLst>
              <pc:docMk/>
              <pc:sldMasterMk cId="539651014" sldId="2147483703"/>
              <pc:sldLayoutMk cId="3348876503" sldId="2147483746"/>
              <ac:spMk id="5" creationId="{D09DB314-FE8D-4639-F801-38CE24FD4DC6}"/>
            </ac:spMkLst>
          </pc:spChg>
          <pc:spChg chg="mod">
            <ac:chgData name="Chia Xiong" userId="c47461fb-4be0-4fd4-9a8c-1346a407027a" providerId="ADAL" clId="{983035C5-46C7-7846-AA01-F5410A0F1A30}" dt="2022-08-23T06:39:57.498" v="8" actId="14100"/>
            <ac:spMkLst>
              <pc:docMk/>
              <pc:sldMasterMk cId="539651014" sldId="2147483703"/>
              <pc:sldLayoutMk cId="3348876503" sldId="2147483746"/>
              <ac:spMk id="10" creationId="{325AA599-54DE-1848-B994-400C6C0B19DA}"/>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F51EE92-3D16-1D4A-A0E6-0287CA59B9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79C338-4ED8-9B46-BCDC-D0C42C93FA41}" type="datetimeFigureOut">
              <a:rPr lang="en-US" smtClean="0"/>
              <a:t>9/13/22</a:t>
            </a:fld>
            <a:endParaRPr lang="en-US"/>
          </a:p>
        </p:txBody>
      </p:sp>
      <p:sp>
        <p:nvSpPr>
          <p:cNvPr id="4" name="Footer Placeholder 3">
            <a:extLst>
              <a:ext uri="{FF2B5EF4-FFF2-40B4-BE49-F238E27FC236}">
                <a16:creationId xmlns:a16="http://schemas.microsoft.com/office/drawing/2014/main" id="{E741CFF7-E91C-374B-8D37-C953C710BE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E84300-D1B9-FC48-A1C9-2FF86D3EE6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DE8747-8E87-DB4C-A513-230A2B5D8DD8}" type="slidenum">
              <a:rPr lang="en-US" smtClean="0"/>
              <a:t>‹#›</a:t>
            </a:fld>
            <a:endParaRPr lang="en-US"/>
          </a:p>
        </p:txBody>
      </p:sp>
    </p:spTree>
    <p:extLst>
      <p:ext uri="{BB962C8B-B14F-4D97-AF65-F5344CB8AC3E}">
        <p14:creationId xmlns:p14="http://schemas.microsoft.com/office/powerpoint/2010/main" val="356106850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RCM03_NA_CMS_U04_L23_S01_PRSL_Explore</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B417B3-4609-2646-B91D-4CD5FB8D67CC}" type="datetimeFigureOut">
              <a:rPr lang="en-US" smtClean="0"/>
              <a:t>9/13/22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681064-F962-A14C-9936-35D1D2D1163F}" type="slidenum">
              <a:rPr lang="en-US" smtClean="0"/>
              <a:t>‹#›</a:t>
            </a:fld>
            <a:endParaRPr lang="en-US"/>
          </a:p>
        </p:txBody>
      </p:sp>
    </p:spTree>
    <p:extLst>
      <p:ext uri="{BB962C8B-B14F-4D97-AF65-F5344CB8AC3E}">
        <p14:creationId xmlns:p14="http://schemas.microsoft.com/office/powerpoint/2010/main" val="204401864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Calibri" panose="020F0502020204030204" pitchFamily="34" charset="0"/>
                <a:ea typeface="+mn-ea"/>
                <a:cs typeface="Calibri" panose="020F0502020204030204" pitchFamily="34" charset="0"/>
              </a:rPr>
              <a:t>Purpose</a:t>
            </a:r>
          </a:p>
          <a:p>
            <a:pPr marL="171450" indent="-171450">
              <a:buFont typeface="Arial" panose="020B0604020202020204" pitchFamily="34" charset="0"/>
              <a:buChar char="•"/>
            </a:pPr>
            <a:r>
              <a:rPr lang="en-US" sz="1200" b="1" kern="1200" dirty="0">
                <a:solidFill>
                  <a:schemeClr val="tx1"/>
                </a:solidFill>
                <a:effectLst/>
                <a:latin typeface="Calibri" panose="020F0502020204030204" pitchFamily="34" charset="0"/>
                <a:ea typeface="+mn-ea"/>
                <a:cs typeface="Calibri" panose="020F0502020204030204" pitchFamily="34" charset="0"/>
              </a:rPr>
              <a:t>Explore </a:t>
            </a:r>
            <a:r>
              <a:rPr lang="en-US" sz="1200" kern="1200" dirty="0">
                <a:solidFill>
                  <a:schemeClr val="tx1"/>
                </a:solidFill>
                <a:effectLst/>
                <a:latin typeface="Calibri" panose="020F0502020204030204" pitchFamily="34" charset="0"/>
                <a:ea typeface="+mn-ea"/>
                <a:cs typeface="Calibri" panose="020F0502020204030204" pitchFamily="34" charset="0"/>
              </a:rPr>
              <a:t>the idea that equivalent fractions have the same area in area models and are the same distance from 0 on a number line.</a:t>
            </a:r>
          </a:p>
          <a:p>
            <a:pPr marL="171450" indent="-171450">
              <a:buFont typeface="Arial" panose="020B0604020202020204" pitchFamily="34" charset="0"/>
              <a:buChar char="•"/>
            </a:pPr>
            <a:r>
              <a:rPr lang="en-US" sz="1200" b="1" kern="1200" dirty="0">
                <a:solidFill>
                  <a:schemeClr val="tx1"/>
                </a:solidFill>
                <a:effectLst/>
                <a:latin typeface="Calibri" panose="020F0502020204030204" pitchFamily="34" charset="0"/>
                <a:ea typeface="+mn-ea"/>
                <a:cs typeface="Calibri" panose="020F0502020204030204" pitchFamily="34" charset="0"/>
              </a:rPr>
              <a:t>Understand</a:t>
            </a:r>
            <a:r>
              <a:rPr lang="en-US" sz="1200" kern="1200" dirty="0">
                <a:solidFill>
                  <a:schemeClr val="tx1"/>
                </a:solidFill>
                <a:effectLst/>
                <a:latin typeface="Calibri" panose="020F0502020204030204" pitchFamily="34" charset="0"/>
                <a:ea typeface="+mn-ea"/>
                <a:cs typeface="Calibri" panose="020F0502020204030204" pitchFamily="34" charset="0"/>
              </a:rPr>
              <a:t> that fractions that represent the same value are equivalent.</a:t>
            </a:r>
          </a:p>
          <a:p>
            <a:endParaRPr lang="en-US" dirty="0">
              <a:solidFill>
                <a:schemeClr val="tx1"/>
              </a:solidFill>
              <a:latin typeface="Calibri" panose="020F0502020204030204" pitchFamily="34" charset="0"/>
              <a:cs typeface="Calibri" panose="020F0502020204030204" pitchFamily="34" charset="0"/>
            </a:endParaRPr>
          </a:p>
          <a:p>
            <a:r>
              <a:rPr lang="en-US" sz="1200" b="1" kern="1200" dirty="0">
                <a:solidFill>
                  <a:schemeClr val="tx1"/>
                </a:solidFill>
                <a:effectLst/>
                <a:latin typeface="Calibri" panose="020F0502020204030204" pitchFamily="34" charset="0"/>
                <a:ea typeface="+mn-ea"/>
                <a:cs typeface="Calibri" panose="020F0502020204030204" pitchFamily="34" charset="0"/>
              </a:rPr>
              <a:t>Error Alert </a:t>
            </a:r>
            <a:r>
              <a:rPr lang="en-US" sz="1200" kern="1200" dirty="0">
                <a:solidFill>
                  <a:schemeClr val="tx1"/>
                </a:solidFill>
                <a:effectLst/>
                <a:latin typeface="Calibri" panose="020F0502020204030204" pitchFamily="34" charset="0"/>
                <a:ea typeface="+mn-ea"/>
                <a:cs typeface="Calibri" panose="020F0502020204030204" pitchFamily="34" charset="0"/>
              </a:rPr>
              <a:t>In this lesson, watch for students who:</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think that any two fractions with the same numerators are equivalent.</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count the tick marks on a number line instead of the spaces between them.</a:t>
            </a:r>
          </a:p>
          <a:p>
            <a:pPr marL="171450" indent="-171450">
              <a:buFont typeface="Arial" panose="020B0604020202020204" pitchFamily="34" charset="0"/>
              <a:buChar char="•"/>
            </a:pPr>
            <a:r>
              <a:rPr lang="en-US" sz="1200" kern="1200" dirty="0">
                <a:solidFill>
                  <a:schemeClr val="tx1"/>
                </a:solidFill>
                <a:effectLst/>
                <a:latin typeface="Calibri" panose="020F0502020204030204" pitchFamily="34" charset="0"/>
                <a:ea typeface="+mn-ea"/>
                <a:cs typeface="Calibri" panose="020F0502020204030204" pitchFamily="34" charset="0"/>
              </a:rPr>
              <a:t>think that </a:t>
            </a:r>
            <a:r>
              <a:rPr lang="en-US" sz="1200" i="1" kern="1200" dirty="0">
                <a:solidFill>
                  <a:schemeClr val="tx1"/>
                </a:solidFill>
                <a:effectLst/>
                <a:latin typeface="Calibri" panose="020F0502020204030204" pitchFamily="34" charset="0"/>
                <a:ea typeface="+mn-ea"/>
                <a:cs typeface="Calibri" panose="020F0502020204030204" pitchFamily="34" charset="0"/>
              </a:rPr>
              <a:t>n</a:t>
            </a:r>
            <a:r>
              <a:rPr lang="en-US" sz="1200" kern="1200" dirty="0">
                <a:solidFill>
                  <a:schemeClr val="tx1"/>
                </a:solidFill>
                <a:effectLst/>
                <a:latin typeface="Calibri" panose="020F0502020204030204" pitchFamily="34" charset="0"/>
                <a:ea typeface="+mn-ea"/>
                <a:cs typeface="Calibri" panose="020F0502020204030204" pitchFamily="34" charset="0"/>
              </a:rPr>
              <a:t>/</a:t>
            </a:r>
            <a:r>
              <a:rPr lang="en-US" sz="1200" i="1" kern="1200" dirty="0">
                <a:solidFill>
                  <a:schemeClr val="tx1"/>
                </a:solidFill>
                <a:effectLst/>
                <a:latin typeface="Calibri" panose="020F0502020204030204" pitchFamily="34" charset="0"/>
                <a:ea typeface="+mn-ea"/>
                <a:cs typeface="Calibri" panose="020F0502020204030204" pitchFamily="34" charset="0"/>
              </a:rPr>
              <a:t>n</a:t>
            </a:r>
            <a:r>
              <a:rPr lang="en-US" sz="1200" kern="1200" dirty="0">
                <a:solidFill>
                  <a:schemeClr val="tx1"/>
                </a:solidFill>
                <a:effectLst/>
                <a:latin typeface="Calibri" panose="020F0502020204030204" pitchFamily="34" charset="0"/>
                <a:ea typeface="+mn-ea"/>
                <a:cs typeface="Calibri" panose="020F0502020204030204" pitchFamily="34" charset="0"/>
              </a:rPr>
              <a:t>, </a:t>
            </a:r>
            <a:r>
              <a:rPr lang="en-US" sz="1200" i="1" kern="1200" dirty="0">
                <a:solidFill>
                  <a:schemeClr val="tx1"/>
                </a:solidFill>
                <a:effectLst/>
                <a:latin typeface="Calibri" panose="020F0502020204030204" pitchFamily="34" charset="0"/>
                <a:ea typeface="+mn-ea"/>
                <a:cs typeface="Calibri" panose="020F0502020204030204" pitchFamily="34" charset="0"/>
              </a:rPr>
              <a:t>n</a:t>
            </a:r>
            <a:r>
              <a:rPr lang="en-US" sz="1200" kern="1200" dirty="0">
                <a:solidFill>
                  <a:schemeClr val="tx1"/>
                </a:solidFill>
                <a:effectLst/>
                <a:latin typeface="Calibri" panose="020F0502020204030204" pitchFamily="34" charset="0"/>
                <a:ea typeface="+mn-ea"/>
                <a:cs typeface="Calibri" panose="020F0502020204030204" pitchFamily="34" charset="0"/>
              </a:rPr>
              <a:t>/1, and/or 1/</a:t>
            </a:r>
            <a:r>
              <a:rPr lang="en-US" sz="1200" i="1" kern="1200" dirty="0">
                <a:solidFill>
                  <a:schemeClr val="tx1"/>
                </a:solidFill>
                <a:effectLst/>
                <a:latin typeface="Calibri" panose="020F0502020204030204" pitchFamily="34" charset="0"/>
                <a:ea typeface="+mn-ea"/>
                <a:cs typeface="Calibri" panose="020F0502020204030204" pitchFamily="34" charset="0"/>
              </a:rPr>
              <a:t>n</a:t>
            </a:r>
            <a:r>
              <a:rPr lang="en-US" sz="1200" kern="1200" dirty="0">
                <a:solidFill>
                  <a:schemeClr val="tx1"/>
                </a:solidFill>
                <a:effectLst/>
                <a:latin typeface="Calibri" panose="020F0502020204030204" pitchFamily="34" charset="0"/>
                <a:ea typeface="+mn-ea"/>
                <a:cs typeface="Calibri" panose="020F0502020204030204" pitchFamily="34" charset="0"/>
              </a:rPr>
              <a:t> always represent the same amount.</a:t>
            </a:r>
          </a:p>
        </p:txBody>
      </p:sp>
      <p:sp>
        <p:nvSpPr>
          <p:cNvPr id="4" name="Slide Number Placeholder 3"/>
          <p:cNvSpPr>
            <a:spLocks noGrp="1"/>
          </p:cNvSpPr>
          <p:nvPr>
            <p:ph type="sldNum" sz="quarter" idx="5"/>
          </p:nvPr>
        </p:nvSpPr>
        <p:spPr/>
        <p:txBody>
          <a:bodyPr/>
          <a:lstStyle/>
          <a:p>
            <a:fld id="{F8681064-F962-A14C-9936-35D1D2D1163F}" type="slidenum">
              <a:rPr lang="en-US" smtClean="0"/>
              <a:t>1</a:t>
            </a:fld>
            <a:endParaRPr lang="en-US"/>
          </a:p>
        </p:txBody>
      </p:sp>
      <p:sp>
        <p:nvSpPr>
          <p:cNvPr id="5" name="Header Placeholder 4">
            <a:extLst>
              <a:ext uri="{FF2B5EF4-FFF2-40B4-BE49-F238E27FC236}">
                <a16:creationId xmlns:a16="http://schemas.microsoft.com/office/drawing/2014/main" id="{B49D7437-7F9B-B24F-AD10-AB5EABA5E546}"/>
              </a:ext>
            </a:extLst>
          </p:cNvPr>
          <p:cNvSpPr>
            <a:spLocks noGrp="1"/>
          </p:cNvSpPr>
          <p:nvPr>
            <p:ph type="hdr" sz="quarter"/>
          </p:nvPr>
        </p:nvSpPr>
        <p:spPr/>
        <p:txBody>
          <a:bodyPr/>
          <a:lstStyle/>
          <a:p>
            <a:r>
              <a:rPr lang="en-US"/>
              <a:t>RCM03_NA_CMS_U04_L23_S01_PRSL_Explore</a:t>
            </a:r>
          </a:p>
        </p:txBody>
      </p:sp>
    </p:spTree>
    <p:extLst>
      <p:ext uri="{BB962C8B-B14F-4D97-AF65-F5344CB8AC3E}">
        <p14:creationId xmlns:p14="http://schemas.microsoft.com/office/powerpoint/2010/main" val="4274577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panose="020F0502020204030204" pitchFamily="34" charset="0"/>
                <a:ea typeface="+mn-ea"/>
                <a:cs typeface="Calibri" panose="020F0502020204030204" pitchFamily="34" charset="0"/>
              </a:rPr>
              <a:t>Point out that no matter how the pan of moussaka is cut into fourths, there are 2 pieces with parsley. No matter how the pan of moussaka is cut into eighths, there are 4 pieces with parsley.</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Note that the pan diagrams and the number line are different types of fraction models. In the Additional Practice, students will spend more time learning about the different types of fraction models.</a:t>
            </a:r>
          </a:p>
          <a:p>
            <a:endParaRPr lang="en-US">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10</a:t>
            </a:fld>
            <a:endParaRPr lang="en-US"/>
          </a:p>
        </p:txBody>
      </p:sp>
      <p:sp>
        <p:nvSpPr>
          <p:cNvPr id="5" name="Header Placeholder 4">
            <a:extLst>
              <a:ext uri="{FF2B5EF4-FFF2-40B4-BE49-F238E27FC236}">
                <a16:creationId xmlns:a16="http://schemas.microsoft.com/office/drawing/2014/main" id="{642D0A0E-4BBD-7D4B-90E9-FA2513562CED}"/>
              </a:ext>
            </a:extLst>
          </p:cNvPr>
          <p:cNvSpPr>
            <a:spLocks noGrp="1"/>
          </p:cNvSpPr>
          <p:nvPr>
            <p:ph type="hdr" sz="quarter"/>
          </p:nvPr>
        </p:nvSpPr>
        <p:spPr/>
        <p:txBody>
          <a:bodyPr/>
          <a:lstStyle/>
          <a:p>
            <a:r>
              <a:rPr lang="en-US"/>
              <a:t>RCM03_NA_CMS_U04_L23_S01_PRSL_Explore</a:t>
            </a:r>
          </a:p>
        </p:txBody>
      </p:sp>
    </p:spTree>
    <p:extLst>
      <p:ext uri="{BB962C8B-B14F-4D97-AF65-F5344CB8AC3E}">
        <p14:creationId xmlns:p14="http://schemas.microsoft.com/office/powerpoint/2010/main" val="3539157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panose="020F0502020204030204" pitchFamily="34" charset="0"/>
                <a:ea typeface="+mn-ea"/>
                <a:cs typeface="Calibri" panose="020F0502020204030204" pitchFamily="34" charset="0"/>
              </a:rPr>
              <a:t>Point out that no matter how the pan of moussaka is cut into fourths, there are 2 pieces with parsley. No matter how the pan of moussaka is cut into eighths, there are 4 pieces with parsley.</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Note that the pan diagrams and the number line are different types of fraction models. In the Additional Practice, students will spend more time learning about the different types of fraction models.</a:t>
            </a:r>
          </a:p>
          <a:p>
            <a:endParaRPr lang="en-US">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11</a:t>
            </a:fld>
            <a:endParaRPr lang="en-US"/>
          </a:p>
        </p:txBody>
      </p:sp>
      <p:sp>
        <p:nvSpPr>
          <p:cNvPr id="5" name="Header Placeholder 4">
            <a:extLst>
              <a:ext uri="{FF2B5EF4-FFF2-40B4-BE49-F238E27FC236}">
                <a16:creationId xmlns:a16="http://schemas.microsoft.com/office/drawing/2014/main" id="{642D0A0E-4BBD-7D4B-90E9-FA2513562CED}"/>
              </a:ext>
            </a:extLst>
          </p:cNvPr>
          <p:cNvSpPr>
            <a:spLocks noGrp="1"/>
          </p:cNvSpPr>
          <p:nvPr>
            <p:ph type="hdr" sz="quarter"/>
          </p:nvPr>
        </p:nvSpPr>
        <p:spPr/>
        <p:txBody>
          <a:bodyPr/>
          <a:lstStyle/>
          <a:p>
            <a:r>
              <a:rPr lang="en-US"/>
              <a:t>RCM03_NA_CMS_U04_L23_S01_PRSL_Explore</a:t>
            </a:r>
          </a:p>
        </p:txBody>
      </p:sp>
    </p:spTree>
    <p:extLst>
      <p:ext uri="{BB962C8B-B14F-4D97-AF65-F5344CB8AC3E}">
        <p14:creationId xmlns:p14="http://schemas.microsoft.com/office/powerpoint/2010/main" val="2026671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panose="020F0502020204030204" pitchFamily="34" charset="0"/>
                <a:ea typeface="+mn-ea"/>
                <a:cs typeface="Calibri" panose="020F0502020204030204" pitchFamily="34" charset="0"/>
              </a:rPr>
              <a:t>Look for understanding that 1/2 and 2/4 represent the same quantity divided into different numbers of parts.</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Common Misconception If </a:t>
            </a:r>
            <a:r>
              <a:rPr lang="en-US" sz="1200" kern="1200">
                <a:solidFill>
                  <a:schemeClr val="tx1"/>
                </a:solidFill>
                <a:effectLst/>
                <a:latin typeface="Calibri" panose="020F0502020204030204" pitchFamily="34" charset="0"/>
                <a:ea typeface="+mn-ea"/>
                <a:cs typeface="Calibri" panose="020F0502020204030204" pitchFamily="34" charset="0"/>
              </a:rPr>
              <a:t>students are confused by the single number line, </a:t>
            </a:r>
            <a:r>
              <a:rPr lang="en-US" sz="1200" b="1" kern="1200">
                <a:solidFill>
                  <a:schemeClr val="tx1"/>
                </a:solidFill>
                <a:effectLst/>
                <a:latin typeface="Calibri" panose="020F0502020204030204" pitchFamily="34" charset="0"/>
                <a:ea typeface="+mn-ea"/>
                <a:cs typeface="Calibri" panose="020F0502020204030204" pitchFamily="34" charset="0"/>
              </a:rPr>
              <a:t>then</a:t>
            </a:r>
            <a:r>
              <a:rPr lang="en-US" sz="1200" kern="1200">
                <a:solidFill>
                  <a:schemeClr val="tx1"/>
                </a:solidFill>
                <a:effectLst/>
                <a:latin typeface="Calibri" panose="020F0502020204030204" pitchFamily="34" charset="0"/>
                <a:ea typeface="+mn-ea"/>
                <a:cs typeface="Calibri" panose="020F0502020204030204" pitchFamily="34" charset="0"/>
              </a:rPr>
              <a:t> draw two number lines, one labeled with 0, 1/2, and 1, and the other directly beneath it labeled with 0, 1/4, 2/4, 3/4, and 1. Explain that combining the two number lines, as in problem 2c, makes identifying equivalent fractions easier.</a:t>
            </a:r>
          </a:p>
        </p:txBody>
      </p:sp>
      <p:sp>
        <p:nvSpPr>
          <p:cNvPr id="4" name="Slide Number Placeholder 3"/>
          <p:cNvSpPr>
            <a:spLocks noGrp="1"/>
          </p:cNvSpPr>
          <p:nvPr>
            <p:ph type="sldNum" sz="quarter" idx="5"/>
          </p:nvPr>
        </p:nvSpPr>
        <p:spPr/>
        <p:txBody>
          <a:bodyPr/>
          <a:lstStyle/>
          <a:p>
            <a:fld id="{F8681064-F962-A14C-9936-35D1D2D1163F}" type="slidenum">
              <a:rPr lang="en-US" smtClean="0"/>
              <a:t>12</a:t>
            </a:fld>
            <a:endParaRPr lang="en-US"/>
          </a:p>
        </p:txBody>
      </p:sp>
      <p:sp>
        <p:nvSpPr>
          <p:cNvPr id="5" name="Header Placeholder 4">
            <a:extLst>
              <a:ext uri="{FF2B5EF4-FFF2-40B4-BE49-F238E27FC236}">
                <a16:creationId xmlns:a16="http://schemas.microsoft.com/office/drawing/2014/main" id="{A520242A-73D3-0A43-B969-F7E67C4C5752}"/>
              </a:ext>
            </a:extLst>
          </p:cNvPr>
          <p:cNvSpPr>
            <a:spLocks noGrp="1"/>
          </p:cNvSpPr>
          <p:nvPr>
            <p:ph type="hdr" sz="quarter"/>
          </p:nvPr>
        </p:nvSpPr>
        <p:spPr/>
        <p:txBody>
          <a:bodyPr/>
          <a:lstStyle/>
          <a:p>
            <a:r>
              <a:rPr lang="en-US"/>
              <a:t>RCM03_NA_CMS_U04_L23_S01_PRSL_Explore</a:t>
            </a:r>
          </a:p>
        </p:txBody>
      </p:sp>
    </p:spTree>
    <p:extLst>
      <p:ext uri="{BB962C8B-B14F-4D97-AF65-F5344CB8AC3E}">
        <p14:creationId xmlns:p14="http://schemas.microsoft.com/office/powerpoint/2010/main" val="2244086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Calibri" panose="020F0502020204030204" pitchFamily="34" charset="0"/>
                <a:ea typeface="+mn-ea"/>
                <a:cs typeface="Calibri" panose="020F0502020204030204" pitchFamily="34" charset="0"/>
              </a:rPr>
              <a:t>Real-World Connection </a:t>
            </a:r>
            <a:r>
              <a:rPr lang="en-US" sz="1200" kern="1200">
                <a:solidFill>
                  <a:schemeClr val="tx1"/>
                </a:solidFill>
                <a:effectLst/>
                <a:latin typeface="Calibri" panose="020F0502020204030204" pitchFamily="34" charset="0"/>
                <a:ea typeface="+mn-ea"/>
                <a:cs typeface="Calibri" panose="020F0502020204030204" pitchFamily="34" charset="0"/>
              </a:rPr>
              <a:t>(Teacher’s Guide page 497)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Calibri" panose="020F0502020204030204" pitchFamily="34" charset="0"/>
                <a:ea typeface="+mn-ea"/>
                <a:cs typeface="Calibri" panose="020F0502020204030204" pitchFamily="34" charset="0"/>
              </a:rPr>
              <a:t>Read the real-world example below. Then ask students to think of other real-world examples when </a:t>
            </a:r>
            <a:r>
              <a:rPr lang="en-US" sz="1200" kern="1200">
                <a:solidFill>
                  <a:schemeClr val="tx1"/>
                </a:solidFill>
                <a:effectLst/>
                <a:latin typeface="+mn-lt"/>
                <a:ea typeface="+mn-ea"/>
                <a:cs typeface="+mn-cs"/>
              </a:rPr>
              <a:t>identifying equivalent fractions</a:t>
            </a:r>
            <a:r>
              <a:rPr lang="en-US" sz="1200" kern="1200">
                <a:solidFill>
                  <a:schemeClr val="tx1"/>
                </a:solidFill>
                <a:effectLst/>
                <a:latin typeface="Calibri" panose="020F0502020204030204" pitchFamily="34" charset="0"/>
                <a:ea typeface="+mn-ea"/>
                <a:cs typeface="Calibri" panose="020F0502020204030204" pitchFamily="34" charset="0"/>
              </a:rPr>
              <a:t> might be useful. </a:t>
            </a:r>
          </a:p>
          <a:p>
            <a:endParaRPr lang="en-US">
              <a:solidFill>
                <a:schemeClr val="tx1"/>
              </a:solidFill>
              <a:latin typeface="Calibri" panose="020F0502020204030204" pitchFamily="34" charset="0"/>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A dietitian or nutritionist may work in schools, hospitals, and nursing homes to make sure each serving of food meets the nutritional needs for each person. Dietitians may use the information on nutrition labels that are found on food packaging. This information is based on a serving size, which is a part of the whole. Sometimes the serving size is the whole package, but the serving size could also be a half, third, fourth, or other fractional amount of the whole. The dietitian may need to use knowledge of equivalent fractions when the serving size on a package is different from the amount needed for a person’s meal. Ask students to think of other real-world examples when identifying equivalent fractions might be useful.</a:t>
            </a:r>
          </a:p>
        </p:txBody>
      </p:sp>
      <p:sp>
        <p:nvSpPr>
          <p:cNvPr id="4" name="Slide Number Placeholder 3"/>
          <p:cNvSpPr>
            <a:spLocks noGrp="1"/>
          </p:cNvSpPr>
          <p:nvPr>
            <p:ph type="sldNum" sz="quarter" idx="5"/>
          </p:nvPr>
        </p:nvSpPr>
        <p:spPr/>
        <p:txBody>
          <a:bodyPr/>
          <a:lstStyle/>
          <a:p>
            <a:fld id="{F8681064-F962-A14C-9936-35D1D2D1163F}" type="slidenum">
              <a:rPr lang="en-US" smtClean="0"/>
              <a:t>13</a:t>
            </a:fld>
            <a:endParaRPr lang="en-US"/>
          </a:p>
        </p:txBody>
      </p:sp>
      <p:sp>
        <p:nvSpPr>
          <p:cNvPr id="5" name="Header Placeholder 4">
            <a:extLst>
              <a:ext uri="{FF2B5EF4-FFF2-40B4-BE49-F238E27FC236}">
                <a16:creationId xmlns:a16="http://schemas.microsoft.com/office/drawing/2014/main" id="{321A222D-A046-4D44-88FE-03965CAE7DEE}"/>
              </a:ext>
            </a:extLst>
          </p:cNvPr>
          <p:cNvSpPr>
            <a:spLocks noGrp="1"/>
          </p:cNvSpPr>
          <p:nvPr>
            <p:ph type="hdr" sz="quarter"/>
          </p:nvPr>
        </p:nvSpPr>
        <p:spPr/>
        <p:txBody>
          <a:bodyPr/>
          <a:lstStyle/>
          <a:p>
            <a:r>
              <a:rPr lang="en-US"/>
              <a:t>RCM03_NA_CMS_U04_L23_S01_PRSL_Explore</a:t>
            </a:r>
          </a:p>
        </p:txBody>
      </p:sp>
    </p:spTree>
    <p:extLst>
      <p:ext uri="{BB962C8B-B14F-4D97-AF65-F5344CB8AC3E}">
        <p14:creationId xmlns:p14="http://schemas.microsoft.com/office/powerpoint/2010/main" val="1506165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panose="020F0502020204030204" pitchFamily="34" charset="0"/>
                <a:ea typeface="+mn-ea"/>
                <a:cs typeface="Calibri" panose="020F0502020204030204" pitchFamily="34" charset="0"/>
              </a:rPr>
              <a:t>Have students point at and say the phrase </a:t>
            </a:r>
            <a:r>
              <a:rPr lang="en-US" sz="1200" i="1" kern="1200">
                <a:solidFill>
                  <a:schemeClr val="tx1"/>
                </a:solidFill>
                <a:effectLst/>
                <a:latin typeface="Calibri" panose="020F0502020204030204" pitchFamily="34" charset="0"/>
                <a:ea typeface="+mn-ea"/>
                <a:cs typeface="Calibri" panose="020F0502020204030204" pitchFamily="34" charset="0"/>
              </a:rPr>
              <a:t>fraction models</a:t>
            </a:r>
            <a:r>
              <a:rPr lang="en-US" sz="1200" kern="1200">
                <a:solidFill>
                  <a:schemeClr val="tx1"/>
                </a:solidFill>
                <a:effectLst/>
                <a:latin typeface="Calibri" panose="020F0502020204030204" pitchFamily="34" charset="0"/>
                <a:ea typeface="+mn-ea"/>
                <a:cs typeface="Calibri" panose="020F0502020204030204" pitchFamily="34" charset="0"/>
              </a:rPr>
              <a:t>. Point out that a model of a fraction can be a picture. Ask: </a:t>
            </a:r>
            <a:r>
              <a:rPr lang="en-US" sz="1200" i="1" kern="1200">
                <a:solidFill>
                  <a:schemeClr val="tx1"/>
                </a:solidFill>
                <a:effectLst/>
                <a:latin typeface="Calibri" panose="020F0502020204030204" pitchFamily="34" charset="0"/>
                <a:ea typeface="+mn-ea"/>
                <a:cs typeface="Calibri" panose="020F0502020204030204" pitchFamily="34" charset="0"/>
              </a:rPr>
              <a:t>What models have you used in previous lessons to represent fractions? </a:t>
            </a:r>
            <a:r>
              <a:rPr lang="en-US" sz="1200" kern="1200">
                <a:solidFill>
                  <a:schemeClr val="tx1"/>
                </a:solidFill>
                <a:effectLst/>
                <a:latin typeface="Calibri" panose="020F0502020204030204" pitchFamily="34" charset="0"/>
                <a:ea typeface="+mn-ea"/>
                <a:cs typeface="Calibri" panose="020F0502020204030204" pitchFamily="34" charset="0"/>
              </a:rPr>
              <a:t>[number lines, area models, fraction bars] </a:t>
            </a:r>
            <a:r>
              <a:rPr lang="en-US" sz="1200" i="1" kern="1200">
                <a:solidFill>
                  <a:schemeClr val="tx1"/>
                </a:solidFill>
                <a:effectLst/>
                <a:latin typeface="Calibri" panose="020F0502020204030204" pitchFamily="34" charset="0"/>
                <a:ea typeface="+mn-ea"/>
                <a:cs typeface="Calibri" panose="020F0502020204030204" pitchFamily="34" charset="0"/>
              </a:rPr>
              <a:t>What shapes have you used to represent fractions? </a:t>
            </a:r>
            <a:r>
              <a:rPr lang="en-US" sz="1200" kern="1200">
                <a:solidFill>
                  <a:schemeClr val="tx1"/>
                </a:solidFill>
                <a:effectLst/>
                <a:latin typeface="Calibri" panose="020F0502020204030204" pitchFamily="34" charset="0"/>
                <a:ea typeface="+mn-ea"/>
                <a:cs typeface="Calibri" panose="020F0502020204030204" pitchFamily="34" charset="0"/>
              </a:rPr>
              <a:t>[rectangles, squares, circles] </a:t>
            </a:r>
            <a:r>
              <a:rPr lang="en-US" sz="1200" i="1" kern="1200">
                <a:solidFill>
                  <a:schemeClr val="tx1"/>
                </a:solidFill>
                <a:effectLst/>
                <a:latin typeface="Calibri" panose="020F0502020204030204" pitchFamily="34" charset="0"/>
                <a:ea typeface="+mn-ea"/>
                <a:cs typeface="Calibri" panose="020F0502020204030204" pitchFamily="34" charset="0"/>
              </a:rPr>
              <a:t>What fractions can you represent? </a:t>
            </a:r>
            <a:r>
              <a:rPr lang="en-US" sz="1200" kern="1200">
                <a:solidFill>
                  <a:schemeClr val="tx1"/>
                </a:solidFill>
                <a:effectLst/>
                <a:latin typeface="Calibri" panose="020F0502020204030204" pitchFamily="34" charset="0"/>
                <a:ea typeface="+mn-ea"/>
                <a:cs typeface="Calibri" panose="020F0502020204030204" pitchFamily="34" charset="0"/>
              </a:rPr>
              <a:t>[possible responses include: unit fractions, 2/3, and 3/4] List students’ responses to the questions as a scaffold.</a:t>
            </a:r>
          </a:p>
        </p:txBody>
      </p:sp>
      <p:sp>
        <p:nvSpPr>
          <p:cNvPr id="4" name="Slide Number Placeholder 3"/>
          <p:cNvSpPr>
            <a:spLocks noGrp="1"/>
          </p:cNvSpPr>
          <p:nvPr>
            <p:ph type="sldNum" sz="quarter" idx="5"/>
          </p:nvPr>
        </p:nvSpPr>
        <p:spPr/>
        <p:txBody>
          <a:bodyPr/>
          <a:lstStyle/>
          <a:p>
            <a:fld id="{F8681064-F962-A14C-9936-35D1D2D1163F}" type="slidenum">
              <a:rPr lang="en-US" smtClean="0"/>
              <a:t>14</a:t>
            </a:fld>
            <a:endParaRPr lang="en-US"/>
          </a:p>
        </p:txBody>
      </p:sp>
      <p:sp>
        <p:nvSpPr>
          <p:cNvPr id="5" name="Header Placeholder 4">
            <a:extLst>
              <a:ext uri="{FF2B5EF4-FFF2-40B4-BE49-F238E27FC236}">
                <a16:creationId xmlns:a16="http://schemas.microsoft.com/office/drawing/2014/main" id="{9E0278D2-E275-534A-85B6-84DAF34FE493}"/>
              </a:ext>
            </a:extLst>
          </p:cNvPr>
          <p:cNvSpPr>
            <a:spLocks noGrp="1"/>
          </p:cNvSpPr>
          <p:nvPr>
            <p:ph type="hdr" sz="quarter"/>
          </p:nvPr>
        </p:nvSpPr>
        <p:spPr/>
        <p:txBody>
          <a:bodyPr/>
          <a:lstStyle/>
          <a:p>
            <a:r>
              <a:rPr lang="en-US"/>
              <a:t>RCM03_NA_CMS_U04_L23_S01_PRSL_Explore</a:t>
            </a:r>
          </a:p>
        </p:txBody>
      </p:sp>
    </p:spTree>
    <p:extLst>
      <p:ext uri="{BB962C8B-B14F-4D97-AF65-F5344CB8AC3E}">
        <p14:creationId xmlns:p14="http://schemas.microsoft.com/office/powerpoint/2010/main" val="1094048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681064-F962-A14C-9936-35D1D2D1163F}" type="slidenum">
              <a:rPr lang="en-US" smtClean="0"/>
              <a:t>15</a:t>
            </a:fld>
            <a:endParaRPr lang="en-US"/>
          </a:p>
        </p:txBody>
      </p:sp>
      <p:sp>
        <p:nvSpPr>
          <p:cNvPr id="5" name="Header Placeholder 4">
            <a:extLst>
              <a:ext uri="{FF2B5EF4-FFF2-40B4-BE49-F238E27FC236}">
                <a16:creationId xmlns:a16="http://schemas.microsoft.com/office/drawing/2014/main" id="{9329BB38-F85D-B34E-A082-A0759C93E0DA}"/>
              </a:ext>
            </a:extLst>
          </p:cNvPr>
          <p:cNvSpPr>
            <a:spLocks noGrp="1"/>
          </p:cNvSpPr>
          <p:nvPr>
            <p:ph type="hdr" sz="quarter"/>
          </p:nvPr>
        </p:nvSpPr>
        <p:spPr/>
        <p:txBody>
          <a:bodyPr/>
          <a:lstStyle/>
          <a:p>
            <a:r>
              <a:rPr lang="en-US"/>
              <a:t>RCM03_NA_CMS_U04_L23_S01_PRSL_Explore</a:t>
            </a:r>
          </a:p>
        </p:txBody>
      </p:sp>
    </p:spTree>
    <p:extLst>
      <p:ext uri="{BB962C8B-B14F-4D97-AF65-F5344CB8AC3E}">
        <p14:creationId xmlns:p14="http://schemas.microsoft.com/office/powerpoint/2010/main" val="1975370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panose="020F0502020204030204" pitchFamily="34" charset="0"/>
                <a:ea typeface="+mn-ea"/>
                <a:cs typeface="Calibri" panose="020F0502020204030204" pitchFamily="34" charset="0"/>
              </a:rPr>
              <a:t>Suggest that students use </a:t>
            </a:r>
            <a:r>
              <a:rPr lang="en-US" sz="1200" b="1" kern="1200">
                <a:solidFill>
                  <a:schemeClr val="tx1"/>
                </a:solidFill>
                <a:effectLst/>
                <a:latin typeface="Calibri" panose="020F0502020204030204" pitchFamily="34" charset="0"/>
                <a:ea typeface="+mn-ea"/>
                <a:cs typeface="Calibri" panose="020F0502020204030204" pitchFamily="34" charset="0"/>
              </a:rPr>
              <a:t>Three Reads </a:t>
            </a:r>
            <a:r>
              <a:rPr lang="en-US" sz="1200" kern="1200">
                <a:solidFill>
                  <a:schemeClr val="tx1"/>
                </a:solidFill>
                <a:effectLst/>
                <a:latin typeface="Calibri" panose="020F0502020204030204" pitchFamily="34" charset="0"/>
                <a:ea typeface="+mn-ea"/>
                <a:cs typeface="Calibri" panose="020F0502020204030204" pitchFamily="34" charset="0"/>
              </a:rPr>
              <a:t>asking themselves one of the following questions each time:</a:t>
            </a:r>
          </a:p>
          <a:p>
            <a:pPr marL="171450" indent="-171450">
              <a:buFont typeface="Arial" panose="020B0604020202020204" pitchFamily="34" charset="0"/>
              <a:buChar char="•"/>
            </a:pPr>
            <a:r>
              <a:rPr lang="en-US" sz="1200" i="1" kern="1200">
                <a:solidFill>
                  <a:schemeClr val="tx1"/>
                </a:solidFill>
                <a:effectLst/>
                <a:latin typeface="Calibri" panose="020F0502020204030204" pitchFamily="34" charset="0"/>
                <a:ea typeface="+mn-ea"/>
                <a:cs typeface="Calibri" panose="020F0502020204030204" pitchFamily="34" charset="0"/>
              </a:rPr>
              <a:t>What is this problem about?</a:t>
            </a:r>
          </a:p>
          <a:p>
            <a:pPr marL="171450" indent="-171450">
              <a:buFont typeface="Arial" panose="020B0604020202020204" pitchFamily="34" charset="0"/>
              <a:buChar char="•"/>
            </a:pPr>
            <a:r>
              <a:rPr lang="en-US" sz="1200" i="1" kern="1200">
                <a:solidFill>
                  <a:schemeClr val="tx1"/>
                </a:solidFill>
                <a:effectLst/>
                <a:latin typeface="Calibri" panose="020F0502020204030204" pitchFamily="34" charset="0"/>
                <a:ea typeface="+mn-ea"/>
                <a:cs typeface="Calibri" panose="020F0502020204030204" pitchFamily="34" charset="0"/>
              </a:rPr>
              <a:t>What is the question I am trying to answer?</a:t>
            </a:r>
          </a:p>
          <a:p>
            <a:pPr marL="171450" indent="-171450">
              <a:buFont typeface="Arial" panose="020B0604020202020204" pitchFamily="34" charset="0"/>
              <a:buChar char="•"/>
            </a:pPr>
            <a:r>
              <a:rPr lang="en-US" sz="1200" i="1" kern="1200">
                <a:solidFill>
                  <a:schemeClr val="tx1"/>
                </a:solidFill>
                <a:effectLst/>
                <a:latin typeface="Calibri" panose="020F0502020204030204" pitchFamily="34" charset="0"/>
                <a:ea typeface="+mn-ea"/>
                <a:cs typeface="Calibri" panose="020F0502020204030204" pitchFamily="34" charset="0"/>
              </a:rPr>
              <a:t>What information is important?</a:t>
            </a:r>
          </a:p>
          <a:p>
            <a:endParaRPr lang="en-US">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8681064-F962-A14C-9936-35D1D2D1163F}" type="slidenum">
              <a:rPr lang="en-US" smtClean="0"/>
              <a:t>16</a:t>
            </a:fld>
            <a:endParaRPr lang="en-US"/>
          </a:p>
        </p:txBody>
      </p:sp>
      <p:sp>
        <p:nvSpPr>
          <p:cNvPr id="5" name="Header Placeholder 4">
            <a:extLst>
              <a:ext uri="{FF2B5EF4-FFF2-40B4-BE49-F238E27FC236}">
                <a16:creationId xmlns:a16="http://schemas.microsoft.com/office/drawing/2014/main" id="{9D2A66BD-4017-C24F-99AC-DD0C2D5749DB}"/>
              </a:ext>
            </a:extLst>
          </p:cNvPr>
          <p:cNvSpPr>
            <a:spLocks noGrp="1"/>
          </p:cNvSpPr>
          <p:nvPr>
            <p:ph type="hdr" sz="quarter"/>
          </p:nvPr>
        </p:nvSpPr>
        <p:spPr/>
        <p:txBody>
          <a:bodyPr/>
          <a:lstStyle/>
          <a:p>
            <a:r>
              <a:rPr lang="en-US"/>
              <a:t>RCM03_NA_CMS_U04_L23_S01_PRSL_Explore</a:t>
            </a:r>
          </a:p>
        </p:txBody>
      </p:sp>
    </p:spTree>
    <p:extLst>
      <p:ext uri="{BB962C8B-B14F-4D97-AF65-F5344CB8AC3E}">
        <p14:creationId xmlns:p14="http://schemas.microsoft.com/office/powerpoint/2010/main" val="2941783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681064-F962-A14C-9936-35D1D2D1163F}" type="slidenum">
              <a:rPr lang="en-US" smtClean="0"/>
              <a:t>17</a:t>
            </a:fld>
            <a:endParaRPr lang="en-US"/>
          </a:p>
        </p:txBody>
      </p:sp>
      <p:sp>
        <p:nvSpPr>
          <p:cNvPr id="5" name="Header Placeholder 4">
            <a:extLst>
              <a:ext uri="{FF2B5EF4-FFF2-40B4-BE49-F238E27FC236}">
                <a16:creationId xmlns:a16="http://schemas.microsoft.com/office/drawing/2014/main" id="{64A40891-99F0-8948-92E3-0F4BFA958861}"/>
              </a:ext>
            </a:extLst>
          </p:cNvPr>
          <p:cNvSpPr>
            <a:spLocks noGrp="1"/>
          </p:cNvSpPr>
          <p:nvPr>
            <p:ph type="hdr" sz="quarter"/>
          </p:nvPr>
        </p:nvSpPr>
        <p:spPr/>
        <p:txBody>
          <a:bodyPr/>
          <a:lstStyle/>
          <a:p>
            <a:r>
              <a:rPr lang="en-US"/>
              <a:t>RCM03_NA_CMS_U04_L23_S01_PRSL_Explore</a:t>
            </a:r>
          </a:p>
        </p:txBody>
      </p:sp>
    </p:spTree>
    <p:extLst>
      <p:ext uri="{BB962C8B-B14F-4D97-AF65-F5344CB8AC3E}">
        <p14:creationId xmlns:p14="http://schemas.microsoft.com/office/powerpoint/2010/main" val="2707476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Individual Think Time </a:t>
            </a:r>
            <a:r>
              <a:rPr lang="en-US" b="0">
                <a:latin typeface="Arial" panose="020B0604020202020204" pitchFamily="34" charset="0"/>
                <a:cs typeface="Arial" panose="020B0604020202020204" pitchFamily="34" charset="0"/>
              </a:rPr>
              <a:t>(10 seconds to 2 minutes)</a:t>
            </a:r>
          </a:p>
          <a:p>
            <a:endParaRPr lang="en-US" b="0" i="0">
              <a:latin typeface="Arial" panose="020B0604020202020204" pitchFamily="34" charset="0"/>
              <a:cs typeface="Arial" panose="020B0604020202020204" pitchFamily="34" charset="0"/>
            </a:endParaRPr>
          </a:p>
          <a:p>
            <a:r>
              <a:rPr lang="en-US" b="0" i="0">
                <a:latin typeface="Arial" panose="020B0604020202020204" pitchFamily="34" charset="0"/>
                <a:cs typeface="Arial" panose="020B0604020202020204" pitchFamily="34" charset="0"/>
              </a:rPr>
              <a:t>Provide students a short time to think about a question or problem before discussing with a partner, a small group, or the whole class.</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Three Reads</a:t>
            </a:r>
            <a:endParaRPr lang="en-US" b="0" i="0">
              <a:latin typeface="Arial" panose="020B0604020202020204" pitchFamily="34" charset="0"/>
              <a:cs typeface="Arial" panose="020B0604020202020204" pitchFamily="34" charset="0"/>
            </a:endParaRPr>
          </a:p>
          <a:p>
            <a:r>
              <a:rPr lang="en-US">
                <a:effectLst/>
                <a:latin typeface="Helvetica" pitchFamily="2" charset="0"/>
              </a:rPr>
              <a:t>After each read, provide students with think time to read the question and consider their answer.</a:t>
            </a:r>
          </a:p>
          <a:p>
            <a:endParaRPr lang="en-US" b="1"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Connect It</a:t>
            </a:r>
          </a:p>
          <a:p>
            <a:r>
              <a:rPr lang="en-US">
                <a:effectLst/>
                <a:latin typeface="Helvetica" pitchFamily="2" charset="0"/>
              </a:rPr>
              <a:t>Give students think time before discussing as a class.</a:t>
            </a:r>
            <a:endParaRPr lang="en-US" b="1" i="0">
              <a:latin typeface="Arial" panose="020B0604020202020204" pitchFamily="34" charset="0"/>
              <a:cs typeface="Arial" panose="020B0604020202020204" pitchFamily="34" charset="0"/>
            </a:endParaRPr>
          </a:p>
          <a:p>
            <a:endParaRPr lang="en-US" b="1"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Facilitate Whole Class Discussion</a:t>
            </a:r>
          </a:p>
          <a:p>
            <a:r>
              <a:rPr lang="en-US" sz="1200" kern="1200">
                <a:solidFill>
                  <a:schemeClr val="tx1"/>
                </a:solidFill>
                <a:effectLst/>
                <a:latin typeface="Arial" panose="020B0604020202020204" pitchFamily="34" charset="0"/>
                <a:ea typeface="+mn-ea"/>
                <a:cs typeface="Arial" panose="020B0604020202020204" pitchFamily="34" charset="0"/>
              </a:rPr>
              <a:t>After each strategy, allow individual think time for students to process the ideas.</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a:p>
            <a:r>
              <a:rPr lang="en-US" b="1" i="0">
                <a:latin typeface="Arial" panose="020B0604020202020204" pitchFamily="34" charset="0"/>
                <a:cs typeface="Arial" panose="020B0604020202020204" pitchFamily="34" charset="0"/>
              </a:rPr>
              <a:t>Understand lessons</a:t>
            </a:r>
          </a:p>
          <a:p>
            <a:r>
              <a:rPr lang="en-US" b="1" i="0">
                <a:latin typeface="Arial" panose="020B0604020202020204" pitchFamily="34" charset="0"/>
                <a:cs typeface="Arial" panose="020B0604020202020204" pitchFamily="34" charset="0"/>
              </a:rPr>
              <a:t>Model It</a:t>
            </a:r>
          </a:p>
          <a:p>
            <a:r>
              <a:rPr lang="en-US">
                <a:effectLst/>
                <a:latin typeface="Helvetica" pitchFamily="2" charset="0"/>
              </a:rPr>
              <a:t>Read the problem and allow students plenty of think time to determine their answer.</a:t>
            </a:r>
          </a:p>
          <a:p>
            <a:endParaRPr lang="en-US" b="0" i="0">
              <a:latin typeface="Arial" panose="020B0604020202020204" pitchFamily="34" charset="0"/>
              <a:cs typeface="Arial" panose="020B0604020202020204" pitchFamily="34" charset="0"/>
            </a:endParaRPr>
          </a:p>
          <a:p>
            <a:endParaRPr lang="en-US" b="0" i="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494C54-1BFF-BA41-8834-98552D0526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784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Turn and Talk </a:t>
            </a:r>
            <a:r>
              <a:rPr lang="en-US" b="0">
                <a:latin typeface="Arial" panose="020B0604020202020204" pitchFamily="34" charset="0"/>
                <a:cs typeface="Arial" panose="020B0604020202020204" pitchFamily="34" charset="0"/>
              </a:rPr>
              <a:t>(30 seconds to 1 minute)</a:t>
            </a:r>
            <a:endParaRPr lang="en-US" b="0" i="0">
              <a:latin typeface="Arial" panose="020B0604020202020204" pitchFamily="34" charset="0"/>
              <a:cs typeface="Arial" panose="020B0604020202020204" pitchFamily="34" charset="0"/>
            </a:endParaRPr>
          </a:p>
          <a:p>
            <a:endParaRPr lang="en-US" b="0">
              <a:latin typeface="Arial" panose="020B0604020202020204" pitchFamily="34" charset="0"/>
              <a:cs typeface="Arial" panose="020B0604020202020204" pitchFamily="34" charset="0"/>
            </a:endParaRPr>
          </a:p>
          <a:p>
            <a:r>
              <a:rPr lang="en-US" b="0">
                <a:latin typeface="Arial" panose="020B0604020202020204" pitchFamily="34" charset="0"/>
                <a:cs typeface="Arial" panose="020B0604020202020204" pitchFamily="34" charset="0"/>
              </a:rPr>
              <a:t>Give students a purpose, prompt, or product so that they know what to talk about and why.</a:t>
            </a:r>
          </a:p>
          <a:p>
            <a:endParaRPr lang="en-US" b="0" i="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494C54-1BFF-BA41-8834-98552D0526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89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Calibri" panose="020F0502020204030204" pitchFamily="34" charset="0"/>
                <a:ea typeface="+mn-ea"/>
                <a:cs typeface="Calibri" panose="020F0502020204030204" pitchFamily="34" charset="0"/>
              </a:rPr>
              <a:t>START </a:t>
            </a:r>
            <a:r>
              <a:rPr lang="en-US" sz="1200" kern="1200">
                <a:solidFill>
                  <a:schemeClr val="tx1"/>
                </a:solidFill>
                <a:effectLst/>
                <a:latin typeface="Calibri" panose="020F0502020204030204" pitchFamily="34" charset="0"/>
                <a:ea typeface="+mn-ea"/>
                <a:cs typeface="Calibri" panose="020F0502020204030204" pitchFamily="34" charset="0"/>
              </a:rPr>
              <a:t>(Teacher’s Guide page 495) </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WHY? </a:t>
            </a:r>
            <a:r>
              <a:rPr lang="en-US" sz="1200" kern="1200">
                <a:solidFill>
                  <a:schemeClr val="tx1"/>
                </a:solidFill>
                <a:effectLst/>
                <a:latin typeface="Calibri" panose="020F0502020204030204" pitchFamily="34" charset="0"/>
                <a:ea typeface="+mn-ea"/>
                <a:cs typeface="Calibri" panose="020F0502020204030204" pitchFamily="34" charset="0"/>
              </a:rPr>
              <a:t>Support students’ understanding of modeling fractions with an area model.</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Consider providing a sentence starter to help students express their thinking: </a:t>
            </a:r>
          </a:p>
          <a:p>
            <a:pPr marL="171450" indent="-171450">
              <a:buFont typeface="Arial" panose="020B0604020202020204" pitchFamily="34" charset="0"/>
              <a:buChar char="•"/>
            </a:pPr>
            <a:r>
              <a:rPr lang="en-US" sz="1200" i="1" kern="1200">
                <a:solidFill>
                  <a:schemeClr val="tx1"/>
                </a:solidFill>
                <a:effectLst/>
                <a:latin typeface="Calibri" panose="020F0502020204030204" pitchFamily="34" charset="0"/>
                <a:ea typeface="+mn-ea"/>
                <a:cs typeface="Calibri" panose="020F0502020204030204" pitchFamily="34" charset="0"/>
              </a:rPr>
              <a:t>_______ does not belong because _______. </a:t>
            </a:r>
            <a:endParaRPr lang="en-US" sz="1200" kern="1200">
              <a:solidFill>
                <a:schemeClr val="tx1"/>
              </a:solidFill>
              <a:effectLst/>
              <a:latin typeface="Calibri" panose="020F0502020204030204" pitchFamily="34" charset="0"/>
              <a:ea typeface="+mn-ea"/>
              <a:cs typeface="Calibri" panose="020F0502020204030204" pitchFamily="34" charset="0"/>
            </a:endParaRPr>
          </a:p>
          <a:p>
            <a:br>
              <a:rPr lang="en-US" sz="1200" kern="1200">
                <a:solidFill>
                  <a:schemeClr val="tx1"/>
                </a:solidFill>
                <a:effectLst/>
                <a:latin typeface="Calibri" panose="020F0502020204030204" pitchFamily="34" charset="0"/>
                <a:ea typeface="+mn-ea"/>
                <a:cs typeface="Calibri" panose="020F0502020204030204" pitchFamily="34" charset="0"/>
              </a:rPr>
            </a:br>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Possible Solutions </a:t>
            </a:r>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A because it has two sections shaded.</a:t>
            </a:r>
          </a:p>
          <a:p>
            <a:r>
              <a:rPr lang="en-US" sz="1200" kern="1200">
                <a:solidFill>
                  <a:schemeClr val="tx1"/>
                </a:solidFill>
                <a:effectLst/>
                <a:latin typeface="Calibri" panose="020F0502020204030204" pitchFamily="34" charset="0"/>
                <a:ea typeface="+mn-ea"/>
                <a:cs typeface="Calibri" panose="020F0502020204030204" pitchFamily="34" charset="0"/>
              </a:rPr>
              <a:t>B because the parts are not equal parts.</a:t>
            </a:r>
          </a:p>
          <a:p>
            <a:r>
              <a:rPr lang="en-US" sz="1200" kern="1200">
                <a:solidFill>
                  <a:schemeClr val="tx1"/>
                </a:solidFill>
                <a:effectLst/>
                <a:latin typeface="Calibri" panose="020F0502020204030204" pitchFamily="34" charset="0"/>
                <a:ea typeface="+mn-ea"/>
                <a:cs typeface="Calibri" panose="020F0502020204030204" pitchFamily="34" charset="0"/>
              </a:rPr>
              <a:t>C because the whole is smaller.</a:t>
            </a:r>
          </a:p>
          <a:p>
            <a:r>
              <a:rPr lang="en-US" sz="1200" kern="1200">
                <a:solidFill>
                  <a:schemeClr val="tx1"/>
                </a:solidFill>
                <a:effectLst/>
                <a:latin typeface="Calibri" panose="020F0502020204030204" pitchFamily="34" charset="0"/>
                <a:ea typeface="+mn-ea"/>
                <a:cs typeface="Calibri" panose="020F0502020204030204" pitchFamily="34" charset="0"/>
              </a:rPr>
              <a:t>D because it does not use vertical or horizontal lines to make the equal groups.</a:t>
            </a:r>
          </a:p>
        </p:txBody>
      </p:sp>
      <p:sp>
        <p:nvSpPr>
          <p:cNvPr id="4" name="Slide Number Placeholder 3"/>
          <p:cNvSpPr>
            <a:spLocks noGrp="1"/>
          </p:cNvSpPr>
          <p:nvPr>
            <p:ph type="sldNum" sz="quarter" idx="5"/>
          </p:nvPr>
        </p:nvSpPr>
        <p:spPr/>
        <p:txBody>
          <a:bodyPr/>
          <a:lstStyle/>
          <a:p>
            <a:fld id="{F8681064-F962-A14C-9936-35D1D2D1163F}" type="slidenum">
              <a:rPr lang="en-US" smtClean="0"/>
              <a:t>2</a:t>
            </a:fld>
            <a:endParaRPr lang="en-US"/>
          </a:p>
        </p:txBody>
      </p:sp>
      <p:sp>
        <p:nvSpPr>
          <p:cNvPr id="5" name="Header Placeholder 4">
            <a:extLst>
              <a:ext uri="{FF2B5EF4-FFF2-40B4-BE49-F238E27FC236}">
                <a16:creationId xmlns:a16="http://schemas.microsoft.com/office/drawing/2014/main" id="{348D7820-7A37-454F-9332-896660FC6507}"/>
              </a:ext>
            </a:extLst>
          </p:cNvPr>
          <p:cNvSpPr>
            <a:spLocks noGrp="1"/>
          </p:cNvSpPr>
          <p:nvPr>
            <p:ph type="hdr" sz="quarter"/>
          </p:nvPr>
        </p:nvSpPr>
        <p:spPr/>
        <p:txBody>
          <a:bodyPr/>
          <a:lstStyle/>
          <a:p>
            <a:r>
              <a:rPr lang="en-US"/>
              <a:t>RCM03_NA_CMS_U04_L23_S01_PRSL_Explore</a:t>
            </a:r>
          </a:p>
        </p:txBody>
      </p:sp>
    </p:spTree>
    <p:extLst>
      <p:ext uri="{BB962C8B-B14F-4D97-AF65-F5344CB8AC3E}">
        <p14:creationId xmlns:p14="http://schemas.microsoft.com/office/powerpoint/2010/main" val="614945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latin typeface="Arial" panose="020B0604020202020204" pitchFamily="34" charset="0"/>
                <a:cs typeface="Arial" panose="020B0604020202020204" pitchFamily="34" charset="0"/>
              </a:rPr>
              <a:t>Four Rs: </a:t>
            </a:r>
            <a:r>
              <a:rPr lang="en-US" b="1">
                <a:latin typeface="Arial" panose="020B0604020202020204" pitchFamily="34" charset="0"/>
                <a:cs typeface="Arial" panose="020B0604020202020204" pitchFamily="34" charset="0"/>
              </a:rPr>
              <a:t>Repeat </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Use one or a combination the Four Rs to support students in processing information and to facilitate classroom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511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latin typeface="Arial" panose="020B0604020202020204" pitchFamily="34" charset="0"/>
                <a:cs typeface="Arial" panose="020B0604020202020204" pitchFamily="34" charset="0"/>
              </a:rPr>
              <a:t>Four Rs: Rephrase</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Use one or a combination the Four Rs to support students in processing information and to facilitate classroom discussion.</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5057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latin typeface="Arial" panose="020B0604020202020204" pitchFamily="34" charset="0"/>
                <a:cs typeface="Arial" panose="020B0604020202020204" pitchFamily="34" charset="0"/>
              </a:rPr>
              <a:t>Four Rs: Reword</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Use one or a combination the Four Rs to support students in processing information and to facilitate classroom discussion.</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6294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latin typeface="Arial" panose="020B0604020202020204" pitchFamily="34" charset="0"/>
                <a:cs typeface="Arial" panose="020B0604020202020204" pitchFamily="34" charset="0"/>
              </a:rPr>
              <a:t>Four Rs: Record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Arial" panose="020B0604020202020204" pitchFamily="34" charset="0"/>
                <a:ea typeface="+mn-ea"/>
                <a:cs typeface="Arial" panose="020B0604020202020204" pitchFamily="34" charset="0"/>
              </a:rPr>
              <a:t>Record </a:t>
            </a:r>
            <a:r>
              <a:rPr lang="en-US" sz="1200" kern="1200">
                <a:solidFill>
                  <a:schemeClr val="tx1"/>
                </a:solidFill>
                <a:effectLst/>
                <a:latin typeface="Arial" panose="020B0604020202020204" pitchFamily="34" charset="0"/>
                <a:ea typeface="+mn-ea"/>
                <a:cs typeface="Arial" panose="020B0604020202020204" pitchFamily="34" charset="0"/>
              </a:rPr>
              <a:t>students’ ideas for reference.</a:t>
            </a:r>
            <a:r>
              <a:rPr lang="en-US">
                <a:effectLst/>
                <a:latin typeface="Arial" panose="020B0604020202020204" pitchFamily="34" charset="0"/>
                <a:cs typeface="Arial" panose="020B0604020202020204" pitchFamily="34" charset="0"/>
              </a:rPr>
              <a:t> Use words, numbers, or pictures.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4894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427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486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9503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Arial" panose="020B0604020202020204" pitchFamily="34" charset="0"/>
              <a:ea typeface="+mn-ea"/>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D4C587-B12A-D046-8792-1B6D634D41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152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Calibri" panose="020F0502020204030204" pitchFamily="34" charset="0"/>
                <a:ea typeface="+mn-ea"/>
                <a:cs typeface="Calibri" panose="020F0502020204030204" pitchFamily="34" charset="0"/>
              </a:rPr>
              <a:t>Connect to Culture </a:t>
            </a:r>
            <a:r>
              <a:rPr lang="en-US" sz="1200" kern="1200">
                <a:solidFill>
                  <a:schemeClr val="tx1"/>
                </a:solidFill>
                <a:effectLst/>
                <a:latin typeface="Calibri" panose="020F0502020204030204" pitchFamily="34" charset="0"/>
                <a:ea typeface="+mn-ea"/>
                <a:cs typeface="Calibri" panose="020F0502020204030204" pitchFamily="34" charset="0"/>
              </a:rPr>
              <a:t>(Teacher’s Guide page 494a) </a:t>
            </a:r>
          </a:p>
          <a:p>
            <a:r>
              <a:rPr lang="en-US" sz="1200" kern="1200">
                <a:solidFill>
                  <a:schemeClr val="tx1"/>
                </a:solidFill>
                <a:effectLst/>
                <a:latin typeface="Calibri" panose="020F0502020204030204" pitchFamily="34" charset="0"/>
                <a:ea typeface="+mn-ea"/>
                <a:cs typeface="Calibri" panose="020F0502020204030204" pitchFamily="34" charset="0"/>
              </a:rPr>
              <a:t>Engage students in sharing what they know about the context before you add the information given here. </a:t>
            </a:r>
          </a:p>
          <a:p>
            <a:endParaRPr lang="en-US">
              <a:solidFill>
                <a:schemeClr val="tx1"/>
              </a:solidFill>
              <a:latin typeface="Calibri" panose="020F0502020204030204" pitchFamily="34" charset="0"/>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Ask students to think of their favorite food. Then take an informal poll about the different foods. Tell students that moussaka (moo </a:t>
            </a:r>
            <a:r>
              <a:rPr lang="en-US" sz="1200" kern="1200" err="1">
                <a:solidFill>
                  <a:schemeClr val="tx1"/>
                </a:solidFill>
                <a:effectLst/>
                <a:latin typeface="Calibri" panose="020F0502020204030204" pitchFamily="34" charset="0"/>
                <a:ea typeface="+mn-ea"/>
                <a:cs typeface="Calibri" panose="020F0502020204030204" pitchFamily="34" charset="0"/>
              </a:rPr>
              <a:t>sah</a:t>
            </a:r>
            <a:r>
              <a:rPr lang="en-US" sz="1200" kern="1200">
                <a:solidFill>
                  <a:schemeClr val="tx1"/>
                </a:solidFill>
                <a:effectLst/>
                <a:latin typeface="Calibri" panose="020F0502020204030204" pitchFamily="34" charset="0"/>
                <a:ea typeface="+mn-ea"/>
                <a:cs typeface="Calibri" panose="020F0502020204030204" pitchFamily="34" charset="0"/>
              </a:rPr>
              <a:t> KAH) is a Greek dish. It is made from sliced eggplant and layers of meat, usually lamb or beef. Sometimes it also has layers of potatoes or zucchini. A layer of sauce is placed on top. Sometimes cheese, parsley, or other toppings are added. The word </a:t>
            </a:r>
            <a:r>
              <a:rPr lang="en-US" sz="1200" i="1" kern="1200">
                <a:solidFill>
                  <a:schemeClr val="tx1"/>
                </a:solidFill>
                <a:effectLst/>
                <a:latin typeface="Calibri" panose="020F0502020204030204" pitchFamily="34" charset="0"/>
                <a:ea typeface="+mn-ea"/>
                <a:cs typeface="Calibri" panose="020F0502020204030204" pitchFamily="34" charset="0"/>
              </a:rPr>
              <a:t>moussaka</a:t>
            </a:r>
            <a:r>
              <a:rPr lang="en-US" sz="1200" kern="1200">
                <a:solidFill>
                  <a:schemeClr val="tx1"/>
                </a:solidFill>
                <a:effectLst/>
                <a:latin typeface="Calibri" panose="020F0502020204030204" pitchFamily="34" charset="0"/>
                <a:ea typeface="+mn-ea"/>
                <a:cs typeface="Calibri" panose="020F0502020204030204" pitchFamily="34" charset="0"/>
              </a:rPr>
              <a:t> may have come from the Arabic word for </a:t>
            </a:r>
            <a:r>
              <a:rPr lang="en-US" sz="1200" i="1" kern="1200">
                <a:solidFill>
                  <a:schemeClr val="tx1"/>
                </a:solidFill>
                <a:effectLst/>
                <a:latin typeface="Calibri" panose="020F0502020204030204" pitchFamily="34" charset="0"/>
                <a:ea typeface="+mn-ea"/>
                <a:cs typeface="Calibri" panose="020F0502020204030204" pitchFamily="34" charset="0"/>
              </a:rPr>
              <a:t>chop</a:t>
            </a:r>
            <a:r>
              <a:rPr lang="en-US" sz="1200" kern="1200">
                <a:solidFill>
                  <a:schemeClr val="tx1"/>
                </a:solidFill>
                <a:effectLst/>
                <a:latin typeface="Calibri" panose="020F0502020204030204" pitchFamily="34" charset="0"/>
                <a:ea typeface="+mn-ea"/>
                <a:cs typeface="Calibri" panose="020F0502020204030204" pitchFamily="34" charset="0"/>
              </a:rPr>
              <a:t>.</a:t>
            </a:r>
          </a:p>
        </p:txBody>
      </p:sp>
      <p:sp>
        <p:nvSpPr>
          <p:cNvPr id="4" name="Slide Number Placeholder 3"/>
          <p:cNvSpPr>
            <a:spLocks noGrp="1"/>
          </p:cNvSpPr>
          <p:nvPr>
            <p:ph type="sldNum" sz="quarter" idx="5"/>
          </p:nvPr>
        </p:nvSpPr>
        <p:spPr/>
        <p:txBody>
          <a:bodyPr/>
          <a:lstStyle/>
          <a:p>
            <a:fld id="{F8681064-F962-A14C-9936-35D1D2D1163F}" type="slidenum">
              <a:rPr lang="en-US" smtClean="0"/>
              <a:t>3</a:t>
            </a:fld>
            <a:endParaRPr lang="en-US"/>
          </a:p>
        </p:txBody>
      </p:sp>
      <p:sp>
        <p:nvSpPr>
          <p:cNvPr id="5" name="Header Placeholder 4">
            <a:extLst>
              <a:ext uri="{FF2B5EF4-FFF2-40B4-BE49-F238E27FC236}">
                <a16:creationId xmlns:a16="http://schemas.microsoft.com/office/drawing/2014/main" id="{E2061857-0807-6145-8F78-AA56DC699CDD}"/>
              </a:ext>
            </a:extLst>
          </p:cNvPr>
          <p:cNvSpPr>
            <a:spLocks noGrp="1"/>
          </p:cNvSpPr>
          <p:nvPr>
            <p:ph type="hdr" sz="quarter"/>
          </p:nvPr>
        </p:nvSpPr>
        <p:spPr/>
        <p:txBody>
          <a:bodyPr/>
          <a:lstStyle/>
          <a:p>
            <a:r>
              <a:rPr lang="en-US"/>
              <a:t>RCM03_NA_CMS_U04_L23_S01_PRSL_Explore</a:t>
            </a:r>
          </a:p>
        </p:txBody>
      </p:sp>
    </p:spTree>
    <p:extLst>
      <p:ext uri="{BB962C8B-B14F-4D97-AF65-F5344CB8AC3E}">
        <p14:creationId xmlns:p14="http://schemas.microsoft.com/office/powerpoint/2010/main" val="3987610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Calibri" panose="020F0502020204030204" pitchFamily="34" charset="0"/>
                <a:ea typeface="+mn-ea"/>
                <a:cs typeface="Calibri" panose="020F0502020204030204" pitchFamily="34" charset="0"/>
              </a:rPr>
              <a:t>Three Reads</a:t>
            </a:r>
          </a:p>
          <a:p>
            <a:r>
              <a:rPr lang="en-US" sz="1200" kern="1200">
                <a:solidFill>
                  <a:schemeClr val="tx1"/>
                </a:solidFill>
                <a:effectLst/>
                <a:latin typeface="Calibri" panose="020F0502020204030204" pitchFamily="34" charset="0"/>
                <a:ea typeface="+mn-ea"/>
                <a:cs typeface="Calibri" panose="020F0502020204030204" pitchFamily="34" charset="0"/>
              </a:rPr>
              <a:t>After the first read, ask students what the problem is about. After the second read, have students tell what the question is asking them to find. For the third read, ask: </a:t>
            </a:r>
            <a:r>
              <a:rPr lang="en-US" sz="1200" i="1" kern="1200">
                <a:solidFill>
                  <a:schemeClr val="tx1"/>
                </a:solidFill>
                <a:effectLst/>
                <a:latin typeface="Calibri" panose="020F0502020204030204" pitchFamily="34" charset="0"/>
                <a:ea typeface="+mn-ea"/>
                <a:cs typeface="Calibri" panose="020F0502020204030204" pitchFamily="34" charset="0"/>
              </a:rPr>
              <a:t>How can you describe each of the fourths?</a:t>
            </a:r>
          </a:p>
        </p:txBody>
      </p:sp>
      <p:sp>
        <p:nvSpPr>
          <p:cNvPr id="4" name="Slide Number Placeholder 3"/>
          <p:cNvSpPr>
            <a:spLocks noGrp="1"/>
          </p:cNvSpPr>
          <p:nvPr>
            <p:ph type="sldNum" sz="quarter" idx="5"/>
          </p:nvPr>
        </p:nvSpPr>
        <p:spPr/>
        <p:txBody>
          <a:bodyPr/>
          <a:lstStyle/>
          <a:p>
            <a:fld id="{F8681064-F962-A14C-9936-35D1D2D1163F}" type="slidenum">
              <a:rPr lang="en-US" smtClean="0"/>
              <a:t>4</a:t>
            </a:fld>
            <a:endParaRPr lang="en-US"/>
          </a:p>
        </p:txBody>
      </p:sp>
      <p:sp>
        <p:nvSpPr>
          <p:cNvPr id="5" name="Header Placeholder 4">
            <a:extLst>
              <a:ext uri="{FF2B5EF4-FFF2-40B4-BE49-F238E27FC236}">
                <a16:creationId xmlns:a16="http://schemas.microsoft.com/office/drawing/2014/main" id="{99726E9D-6CB6-4241-9B75-56A84E32F51A}"/>
              </a:ext>
            </a:extLst>
          </p:cNvPr>
          <p:cNvSpPr>
            <a:spLocks noGrp="1"/>
          </p:cNvSpPr>
          <p:nvPr>
            <p:ph type="hdr" sz="quarter"/>
          </p:nvPr>
        </p:nvSpPr>
        <p:spPr/>
        <p:txBody>
          <a:bodyPr/>
          <a:lstStyle/>
          <a:p>
            <a:r>
              <a:rPr lang="en-US"/>
              <a:t>RCM03_NA_CMS_U04_L23_S01_PRSL_Explore</a:t>
            </a:r>
          </a:p>
        </p:txBody>
      </p:sp>
    </p:spTree>
    <p:extLst>
      <p:ext uri="{BB962C8B-B14F-4D97-AF65-F5344CB8AC3E}">
        <p14:creationId xmlns:p14="http://schemas.microsoft.com/office/powerpoint/2010/main" val="2679098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681064-F962-A14C-9936-35D1D2D1163F}" type="slidenum">
              <a:rPr lang="en-US" smtClean="0"/>
              <a:t>5</a:t>
            </a:fld>
            <a:endParaRPr lang="en-US"/>
          </a:p>
        </p:txBody>
      </p:sp>
      <p:sp>
        <p:nvSpPr>
          <p:cNvPr id="5" name="Header Placeholder 4">
            <a:extLst>
              <a:ext uri="{FF2B5EF4-FFF2-40B4-BE49-F238E27FC236}">
                <a16:creationId xmlns:a16="http://schemas.microsoft.com/office/drawing/2014/main" id="{BEAC9955-D450-8345-BEDA-2387F758289A}"/>
              </a:ext>
            </a:extLst>
          </p:cNvPr>
          <p:cNvSpPr>
            <a:spLocks noGrp="1"/>
          </p:cNvSpPr>
          <p:nvPr>
            <p:ph type="hdr" sz="quarter"/>
          </p:nvPr>
        </p:nvSpPr>
        <p:spPr/>
        <p:txBody>
          <a:bodyPr/>
          <a:lstStyle/>
          <a:p>
            <a:r>
              <a:rPr lang="en-US"/>
              <a:t>RCM03_NA_CMS_U04_L23_S01_PRSL_Explore</a:t>
            </a:r>
          </a:p>
        </p:txBody>
      </p:sp>
    </p:spTree>
    <p:extLst>
      <p:ext uri="{BB962C8B-B14F-4D97-AF65-F5344CB8AC3E}">
        <p14:creationId xmlns:p14="http://schemas.microsoft.com/office/powerpoint/2010/main" val="3700947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681064-F962-A14C-9936-35D1D2D1163F}" type="slidenum">
              <a:rPr lang="en-US" smtClean="0"/>
              <a:t>6</a:t>
            </a:fld>
            <a:endParaRPr lang="en-US"/>
          </a:p>
        </p:txBody>
      </p:sp>
      <p:sp>
        <p:nvSpPr>
          <p:cNvPr id="5" name="Header Placeholder 4">
            <a:extLst>
              <a:ext uri="{FF2B5EF4-FFF2-40B4-BE49-F238E27FC236}">
                <a16:creationId xmlns:a16="http://schemas.microsoft.com/office/drawing/2014/main" id="{F5F5C031-EC80-234D-B1AC-DF65513DF769}"/>
              </a:ext>
            </a:extLst>
          </p:cNvPr>
          <p:cNvSpPr>
            <a:spLocks noGrp="1"/>
          </p:cNvSpPr>
          <p:nvPr>
            <p:ph type="hdr" sz="quarter"/>
          </p:nvPr>
        </p:nvSpPr>
        <p:spPr/>
        <p:txBody>
          <a:bodyPr/>
          <a:lstStyle/>
          <a:p>
            <a:r>
              <a:rPr lang="en-US"/>
              <a:t>RCM03_NA_CMS_U04_L23_S01_PRSL_Explore</a:t>
            </a:r>
          </a:p>
        </p:txBody>
      </p:sp>
    </p:spTree>
    <p:extLst>
      <p:ext uri="{BB962C8B-B14F-4D97-AF65-F5344CB8AC3E}">
        <p14:creationId xmlns:p14="http://schemas.microsoft.com/office/powerpoint/2010/main" val="3386719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Calibri" panose="020F0502020204030204" pitchFamily="34" charset="0"/>
                <a:ea typeface="+mn-ea"/>
                <a:cs typeface="Calibri" panose="020F0502020204030204" pitchFamily="34" charset="0"/>
              </a:rPr>
              <a:t>Common Misconception </a:t>
            </a:r>
            <a:r>
              <a:rPr lang="en-US" sz="1200" kern="1200">
                <a:solidFill>
                  <a:schemeClr val="tx1"/>
                </a:solidFill>
                <a:effectLst/>
                <a:latin typeface="Calibri" panose="020F0502020204030204" pitchFamily="34" charset="0"/>
                <a:ea typeface="+mn-ea"/>
                <a:cs typeface="Calibri" panose="020F0502020204030204" pitchFamily="34" charset="0"/>
              </a:rPr>
              <a:t>Look for students who are not comfortable with visualizing how the pan of moussaka is cut. As students present solutions, have them specify how they think the moussaka is cut.</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Select and Sequence Student Strategies</a:t>
            </a:r>
          </a:p>
          <a:p>
            <a:r>
              <a:rPr lang="en-US" sz="1200" kern="1200">
                <a:solidFill>
                  <a:schemeClr val="tx1"/>
                </a:solidFill>
                <a:effectLst/>
                <a:latin typeface="Calibri" panose="020F0502020204030204" pitchFamily="34" charset="0"/>
                <a:ea typeface="+mn-ea"/>
                <a:cs typeface="Calibri" panose="020F0502020204030204" pitchFamily="34" charset="0"/>
              </a:rPr>
              <a:t>One possible order for whole class discussion:</a:t>
            </a:r>
          </a:p>
          <a:p>
            <a:pPr marL="171450" indent="-171450">
              <a:buFont typeface="Arial" panose="020B0604020202020204" pitchFamily="34" charset="0"/>
              <a:buChar char="•"/>
            </a:pPr>
            <a:r>
              <a:rPr lang="en-US" sz="1200" kern="1200">
                <a:solidFill>
                  <a:schemeClr val="tx1"/>
                </a:solidFill>
                <a:effectLst/>
                <a:latin typeface="Calibri" panose="020F0502020204030204" pitchFamily="34" charset="0"/>
                <a:ea typeface="+mn-ea"/>
                <a:cs typeface="Calibri" panose="020F0502020204030204" pitchFamily="34" charset="0"/>
              </a:rPr>
              <a:t>models that have been cut apart</a:t>
            </a:r>
          </a:p>
          <a:p>
            <a:pPr marL="171450" indent="-171450">
              <a:buFont typeface="Arial" panose="020B0604020202020204" pitchFamily="34" charset="0"/>
              <a:buChar char="•"/>
            </a:pPr>
            <a:r>
              <a:rPr lang="en-US" sz="1200" kern="1200">
                <a:solidFill>
                  <a:schemeClr val="tx1"/>
                </a:solidFill>
                <a:effectLst/>
                <a:latin typeface="Calibri" panose="020F0502020204030204" pitchFamily="34" charset="0"/>
                <a:ea typeface="+mn-ea"/>
                <a:cs typeface="Calibri" panose="020F0502020204030204" pitchFamily="34" charset="0"/>
              </a:rPr>
              <a:t>freehand drawings or drawings on grid paper of the pan of moussaka</a:t>
            </a:r>
          </a:p>
          <a:p>
            <a:pPr marL="171450" indent="-171450">
              <a:buFont typeface="Arial" panose="020B0604020202020204" pitchFamily="34" charset="0"/>
              <a:buChar char="•"/>
            </a:pPr>
            <a:r>
              <a:rPr lang="en-US" sz="1200" kern="1200">
                <a:solidFill>
                  <a:schemeClr val="tx1"/>
                </a:solidFill>
                <a:effectLst/>
                <a:latin typeface="Calibri" panose="020F0502020204030204" pitchFamily="34" charset="0"/>
                <a:ea typeface="+mn-ea"/>
                <a:cs typeface="Calibri" panose="020F0502020204030204" pitchFamily="34" charset="0"/>
              </a:rPr>
              <a:t>solutions with no drawing or visual model</a:t>
            </a:r>
          </a:p>
        </p:txBody>
      </p:sp>
      <p:sp>
        <p:nvSpPr>
          <p:cNvPr id="4" name="Slide Number Placeholder 3"/>
          <p:cNvSpPr>
            <a:spLocks noGrp="1"/>
          </p:cNvSpPr>
          <p:nvPr>
            <p:ph type="sldNum" sz="quarter" idx="5"/>
          </p:nvPr>
        </p:nvSpPr>
        <p:spPr/>
        <p:txBody>
          <a:bodyPr/>
          <a:lstStyle/>
          <a:p>
            <a:fld id="{F8681064-F962-A14C-9936-35D1D2D1163F}" type="slidenum">
              <a:rPr lang="en-US" smtClean="0"/>
              <a:t>7</a:t>
            </a:fld>
            <a:endParaRPr lang="en-US"/>
          </a:p>
        </p:txBody>
      </p:sp>
      <p:sp>
        <p:nvSpPr>
          <p:cNvPr id="5" name="Header Placeholder 4">
            <a:extLst>
              <a:ext uri="{FF2B5EF4-FFF2-40B4-BE49-F238E27FC236}">
                <a16:creationId xmlns:a16="http://schemas.microsoft.com/office/drawing/2014/main" id="{4FD91B0F-B29B-2E4F-81AE-DB4B3C18E22E}"/>
              </a:ext>
            </a:extLst>
          </p:cNvPr>
          <p:cNvSpPr>
            <a:spLocks noGrp="1"/>
          </p:cNvSpPr>
          <p:nvPr>
            <p:ph type="hdr" sz="quarter"/>
          </p:nvPr>
        </p:nvSpPr>
        <p:spPr/>
        <p:txBody>
          <a:bodyPr/>
          <a:lstStyle/>
          <a:p>
            <a:r>
              <a:rPr lang="en-US"/>
              <a:t>RCM03_NA_CMS_U04_L23_S01_PRSL_Explore</a:t>
            </a:r>
          </a:p>
        </p:txBody>
      </p:sp>
    </p:spTree>
    <p:extLst>
      <p:ext uri="{BB962C8B-B14F-4D97-AF65-F5344CB8AC3E}">
        <p14:creationId xmlns:p14="http://schemas.microsoft.com/office/powerpoint/2010/main" val="3264133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panose="020F0502020204030204" pitchFamily="34" charset="0"/>
                <a:ea typeface="+mn-ea"/>
                <a:cs typeface="Calibri" panose="020F0502020204030204" pitchFamily="34" charset="0"/>
              </a:rPr>
              <a:t>Call on students to share selected strategies. Prompt students to connect two different strategies by explaining how they are alike and different. </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kern="1200">
                <a:solidFill>
                  <a:schemeClr val="tx1"/>
                </a:solidFill>
                <a:effectLst/>
                <a:latin typeface="Calibri" panose="020F0502020204030204" pitchFamily="34" charset="0"/>
                <a:ea typeface="+mn-ea"/>
                <a:cs typeface="Calibri" panose="020F0502020204030204" pitchFamily="34" charset="0"/>
              </a:rPr>
              <a:t>Guide students to </a:t>
            </a:r>
            <a:r>
              <a:rPr lang="en-US" sz="1200" b="1" kern="1200">
                <a:solidFill>
                  <a:schemeClr val="tx1"/>
                </a:solidFill>
                <a:effectLst/>
                <a:latin typeface="Calibri" panose="020F0502020204030204" pitchFamily="34" charset="0"/>
                <a:ea typeface="+mn-ea"/>
                <a:cs typeface="Calibri" panose="020F0502020204030204" pitchFamily="34" charset="0"/>
              </a:rPr>
              <a:t>Compare and Connect </a:t>
            </a:r>
            <a:r>
              <a:rPr lang="en-US" sz="1200" kern="1200">
                <a:solidFill>
                  <a:schemeClr val="tx1"/>
                </a:solidFill>
                <a:effectLst/>
                <a:latin typeface="Calibri" panose="020F0502020204030204" pitchFamily="34" charset="0"/>
                <a:ea typeface="+mn-ea"/>
                <a:cs typeface="Calibri" panose="020F0502020204030204" pitchFamily="34" charset="0"/>
              </a:rPr>
              <a:t>the representations. Encourage students to speak clearly and loudly by asking others to repeat what is said.</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ASK</a:t>
            </a:r>
            <a:r>
              <a:rPr lang="en-US" sz="1200" kern="1200">
                <a:solidFill>
                  <a:schemeClr val="tx1"/>
                </a:solidFill>
                <a:effectLst/>
                <a:latin typeface="Calibri" panose="020F0502020204030204" pitchFamily="34" charset="0"/>
                <a:ea typeface="+mn-ea"/>
                <a:cs typeface="Calibri" panose="020F0502020204030204" pitchFamily="34" charset="0"/>
              </a:rPr>
              <a:t> </a:t>
            </a:r>
            <a:r>
              <a:rPr lang="en-US" sz="1200" i="1" kern="1200">
                <a:solidFill>
                  <a:schemeClr val="tx1"/>
                </a:solidFill>
                <a:effectLst/>
                <a:latin typeface="Calibri" panose="020F0502020204030204" pitchFamily="34" charset="0"/>
                <a:ea typeface="+mn-ea"/>
                <a:cs typeface="Calibri" panose="020F0502020204030204" pitchFamily="34" charset="0"/>
              </a:rPr>
              <a:t>How do [student name]’s and [student name]’s models show which part(s) of the pan of moussaka have parsley?</a:t>
            </a:r>
          </a:p>
          <a:p>
            <a:endParaRPr lang="en-US" sz="1200" kern="1200">
              <a:solidFill>
                <a:schemeClr val="tx1"/>
              </a:solidFill>
              <a:effectLst/>
              <a:latin typeface="Calibri" panose="020F0502020204030204" pitchFamily="34" charset="0"/>
              <a:ea typeface="+mn-ea"/>
              <a:cs typeface="Calibri" panose="020F0502020204030204" pitchFamily="34" charset="0"/>
            </a:endParaRPr>
          </a:p>
          <a:p>
            <a:r>
              <a:rPr lang="en-US" sz="1200" b="1" kern="1200">
                <a:solidFill>
                  <a:schemeClr val="tx1"/>
                </a:solidFill>
                <a:effectLst/>
                <a:latin typeface="Calibri" panose="020F0502020204030204" pitchFamily="34" charset="0"/>
                <a:ea typeface="+mn-ea"/>
                <a:cs typeface="Calibri" panose="020F0502020204030204" pitchFamily="34" charset="0"/>
              </a:rPr>
              <a:t>LISTEN FOR </a:t>
            </a:r>
            <a:r>
              <a:rPr lang="en-US" sz="1200" kern="1200">
                <a:solidFill>
                  <a:schemeClr val="tx1"/>
                </a:solidFill>
                <a:effectLst/>
                <a:latin typeface="Calibri" panose="020F0502020204030204" pitchFamily="34" charset="0"/>
                <a:ea typeface="+mn-ea"/>
                <a:cs typeface="Calibri" panose="020F0502020204030204" pitchFamily="34" charset="0"/>
              </a:rPr>
              <a:t>One half, or two fourths, of the pan should be shaded or somehow marked to indicate parsley.</a:t>
            </a:r>
          </a:p>
        </p:txBody>
      </p:sp>
      <p:sp>
        <p:nvSpPr>
          <p:cNvPr id="4" name="Slide Number Placeholder 3"/>
          <p:cNvSpPr>
            <a:spLocks noGrp="1"/>
          </p:cNvSpPr>
          <p:nvPr>
            <p:ph type="sldNum" sz="quarter" idx="5"/>
          </p:nvPr>
        </p:nvSpPr>
        <p:spPr/>
        <p:txBody>
          <a:bodyPr/>
          <a:lstStyle/>
          <a:p>
            <a:fld id="{F8681064-F962-A14C-9936-35D1D2D1163F}" type="slidenum">
              <a:rPr lang="en-US" smtClean="0"/>
              <a:t>8</a:t>
            </a:fld>
            <a:endParaRPr lang="en-US"/>
          </a:p>
        </p:txBody>
      </p:sp>
      <p:sp>
        <p:nvSpPr>
          <p:cNvPr id="5" name="Header Placeholder 4">
            <a:extLst>
              <a:ext uri="{FF2B5EF4-FFF2-40B4-BE49-F238E27FC236}">
                <a16:creationId xmlns:a16="http://schemas.microsoft.com/office/drawing/2014/main" id="{A0711D43-FE1D-BB4F-B078-58303EB44314}"/>
              </a:ext>
            </a:extLst>
          </p:cNvPr>
          <p:cNvSpPr>
            <a:spLocks noGrp="1"/>
          </p:cNvSpPr>
          <p:nvPr>
            <p:ph type="hdr" sz="quarter"/>
          </p:nvPr>
        </p:nvSpPr>
        <p:spPr/>
        <p:txBody>
          <a:bodyPr/>
          <a:lstStyle/>
          <a:p>
            <a:r>
              <a:rPr lang="en-US"/>
              <a:t>RCM03_NA_CMS_U04_L23_S01_PRSL_Explore</a:t>
            </a:r>
          </a:p>
        </p:txBody>
      </p:sp>
    </p:spTree>
    <p:extLst>
      <p:ext uri="{BB962C8B-B14F-4D97-AF65-F5344CB8AC3E}">
        <p14:creationId xmlns:p14="http://schemas.microsoft.com/office/powerpoint/2010/main" val="1595315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panose="020F0502020204030204" pitchFamily="34" charset="0"/>
                <a:ea typeface="+mn-ea"/>
                <a:cs typeface="Calibri" panose="020F0502020204030204" pitchFamily="34" charset="0"/>
              </a:rPr>
              <a:t>Look for understanding that the amount of moussaka with parsley stays the same whether it is cut into halves or fourths.</a:t>
            </a:r>
          </a:p>
        </p:txBody>
      </p:sp>
      <p:sp>
        <p:nvSpPr>
          <p:cNvPr id="4" name="Slide Number Placeholder 3"/>
          <p:cNvSpPr>
            <a:spLocks noGrp="1"/>
          </p:cNvSpPr>
          <p:nvPr>
            <p:ph type="sldNum" sz="quarter" idx="5"/>
          </p:nvPr>
        </p:nvSpPr>
        <p:spPr/>
        <p:txBody>
          <a:bodyPr/>
          <a:lstStyle/>
          <a:p>
            <a:fld id="{F8681064-F962-A14C-9936-35D1D2D1163F}" type="slidenum">
              <a:rPr lang="en-US" smtClean="0"/>
              <a:t>9</a:t>
            </a:fld>
            <a:endParaRPr lang="en-US"/>
          </a:p>
        </p:txBody>
      </p:sp>
      <p:sp>
        <p:nvSpPr>
          <p:cNvPr id="5" name="Header Placeholder 4">
            <a:extLst>
              <a:ext uri="{FF2B5EF4-FFF2-40B4-BE49-F238E27FC236}">
                <a16:creationId xmlns:a16="http://schemas.microsoft.com/office/drawing/2014/main" id="{31F9782A-861E-C84D-95C1-FD5B4CB4B9E4}"/>
              </a:ext>
            </a:extLst>
          </p:cNvPr>
          <p:cNvSpPr>
            <a:spLocks noGrp="1"/>
          </p:cNvSpPr>
          <p:nvPr>
            <p:ph type="hdr" sz="quarter"/>
          </p:nvPr>
        </p:nvSpPr>
        <p:spPr/>
        <p:txBody>
          <a:bodyPr/>
          <a:lstStyle/>
          <a:p>
            <a:r>
              <a:rPr lang="en-US"/>
              <a:t>RCM03_NA_CMS_U04_L23_S01_PRSL_Explore</a:t>
            </a:r>
          </a:p>
        </p:txBody>
      </p:sp>
    </p:spTree>
    <p:extLst>
      <p:ext uri="{BB962C8B-B14F-4D97-AF65-F5344CB8AC3E}">
        <p14:creationId xmlns:p14="http://schemas.microsoft.com/office/powerpoint/2010/main" val="333773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D73349-4AF1-864E-AC4F-795C2BD76527}"/>
              </a:ext>
            </a:extLst>
          </p:cNvPr>
          <p:cNvSpPr>
            <a:spLocks noGrp="1"/>
          </p:cNvSpPr>
          <p:nvPr>
            <p:ph type="body" sz="quarter" idx="10" hasCustomPrompt="1"/>
          </p:nvPr>
        </p:nvSpPr>
        <p:spPr>
          <a:xfrm>
            <a:off x="363592" y="579024"/>
            <a:ext cx="2258941" cy="380630"/>
          </a:xfrm>
        </p:spPr>
        <p:txBody>
          <a:bodyPr>
            <a:noAutofit/>
          </a:bodyPr>
          <a:lstStyle>
            <a:lvl1pPr marL="0" indent="0">
              <a:buNone/>
              <a:defRPr sz="2000" b="1">
                <a:latin typeface="Arial" panose="020B0604020202020204" pitchFamily="34" charset="0"/>
                <a:cs typeface="Arial" panose="020B0604020202020204" pitchFamily="34" charset="0"/>
              </a:defRPr>
            </a:lvl1pPr>
          </a:lstStyle>
          <a:p>
            <a:pPr lvl="0"/>
            <a:r>
              <a:rPr lang="en-US"/>
              <a:t>&lt;SESSION x&gt;</a:t>
            </a:r>
          </a:p>
        </p:txBody>
      </p:sp>
      <p:sp>
        <p:nvSpPr>
          <p:cNvPr id="15" name="Text Placeholder 2">
            <a:extLst>
              <a:ext uri="{FF2B5EF4-FFF2-40B4-BE49-F238E27FC236}">
                <a16:creationId xmlns:a16="http://schemas.microsoft.com/office/drawing/2014/main" id="{F2472843-56CD-8248-A1C7-CE2E50FB86A7}"/>
              </a:ext>
            </a:extLst>
          </p:cNvPr>
          <p:cNvSpPr>
            <a:spLocks noGrp="1"/>
          </p:cNvSpPr>
          <p:nvPr>
            <p:ph type="body" sz="quarter" idx="17" hasCustomPrompt="1"/>
          </p:nvPr>
        </p:nvSpPr>
        <p:spPr>
          <a:xfrm>
            <a:off x="363592" y="989479"/>
            <a:ext cx="3328732" cy="661167"/>
          </a:xfrm>
        </p:spPr>
        <p:txBody>
          <a:bodyPr>
            <a:noAutofit/>
          </a:bodyPr>
          <a:lstStyle>
            <a:lvl1pPr marL="0" indent="0">
              <a:buNone/>
              <a:defRPr sz="4500" b="1">
                <a:solidFill>
                  <a:srgbClr val="E67324"/>
                </a:solidFill>
                <a:latin typeface="Arial" panose="020B0604020202020204" pitchFamily="34" charset="0"/>
                <a:cs typeface="Arial" panose="020B0604020202020204" pitchFamily="34" charset="0"/>
              </a:defRPr>
            </a:lvl1pPr>
          </a:lstStyle>
          <a:p>
            <a:pPr lvl="0"/>
            <a:r>
              <a:rPr lang="en-US"/>
              <a:t>&lt;Session&gt;</a:t>
            </a:r>
          </a:p>
        </p:txBody>
      </p:sp>
      <p:sp>
        <p:nvSpPr>
          <p:cNvPr id="8" name="Text Placeholder 2">
            <a:extLst>
              <a:ext uri="{FF2B5EF4-FFF2-40B4-BE49-F238E27FC236}">
                <a16:creationId xmlns:a16="http://schemas.microsoft.com/office/drawing/2014/main" id="{1C13A753-1DAD-C848-BCF0-9E966FD1D022}"/>
              </a:ext>
            </a:extLst>
          </p:cNvPr>
          <p:cNvSpPr>
            <a:spLocks noGrp="1"/>
          </p:cNvSpPr>
          <p:nvPr>
            <p:ph type="body" sz="quarter" idx="11" hasCustomPrompt="1"/>
          </p:nvPr>
        </p:nvSpPr>
        <p:spPr>
          <a:xfrm>
            <a:off x="360991" y="1696985"/>
            <a:ext cx="8458200" cy="784793"/>
          </a:xfrm>
        </p:spPr>
        <p:txBody>
          <a:bodyPr>
            <a:noAutofit/>
          </a:bodyPr>
          <a:lstStyle>
            <a:lvl1pPr marL="0" indent="0">
              <a:buNone/>
              <a:defRPr sz="4800" b="1">
                <a:latin typeface="Arial" panose="020B0604020202020204" pitchFamily="34" charset="0"/>
                <a:cs typeface="Arial" panose="020B0604020202020204" pitchFamily="34" charset="0"/>
              </a:defRPr>
            </a:lvl1pPr>
          </a:lstStyle>
          <a:p>
            <a:pPr lvl="0"/>
            <a:r>
              <a:rPr lang="en-US"/>
              <a:t>&lt;Session title&gt;</a:t>
            </a:r>
          </a:p>
        </p:txBody>
      </p:sp>
      <p:sp>
        <p:nvSpPr>
          <p:cNvPr id="12" name="Text Placeholder 2">
            <a:extLst>
              <a:ext uri="{FF2B5EF4-FFF2-40B4-BE49-F238E27FC236}">
                <a16:creationId xmlns:a16="http://schemas.microsoft.com/office/drawing/2014/main" id="{09A4CE88-3AE9-474E-B912-DF168A62A620}"/>
              </a:ext>
            </a:extLst>
          </p:cNvPr>
          <p:cNvSpPr>
            <a:spLocks noGrp="1"/>
          </p:cNvSpPr>
          <p:nvPr>
            <p:ph type="body" sz="quarter" idx="16" hasCustomPrompt="1"/>
          </p:nvPr>
        </p:nvSpPr>
        <p:spPr>
          <a:xfrm>
            <a:off x="912849" y="3342185"/>
            <a:ext cx="6420493" cy="369332"/>
          </a:xfrm>
        </p:spPr>
        <p:txBody>
          <a:bodyPr anchor="t" anchorCtr="0">
            <a:spAutoFit/>
          </a:bodyPr>
          <a:lstStyle>
            <a:lvl1pPr marL="0" indent="0">
              <a:lnSpc>
                <a:spcPct val="100000"/>
              </a:lnSpc>
              <a:spcBef>
                <a:spcPts val="0"/>
              </a:spcBef>
              <a:buNone/>
              <a:defRPr sz="1800" b="0">
                <a:solidFill>
                  <a:schemeClr val="tx1"/>
                </a:solidFill>
                <a:latin typeface="Arial" panose="020B0604020202020204" pitchFamily="34" charset="0"/>
                <a:cs typeface="Arial" panose="020B0604020202020204" pitchFamily="34" charset="0"/>
              </a:defRPr>
            </a:lvl1pPr>
          </a:lstStyle>
          <a:p>
            <a:pPr lvl="0"/>
            <a:r>
              <a:rPr lang="en-US"/>
              <a:t>&lt;learning target information&gt;</a:t>
            </a:r>
          </a:p>
        </p:txBody>
      </p:sp>
      <p:sp>
        <p:nvSpPr>
          <p:cNvPr id="10" name="Text Placeholder 15">
            <a:extLst>
              <a:ext uri="{FF2B5EF4-FFF2-40B4-BE49-F238E27FC236}">
                <a16:creationId xmlns:a16="http://schemas.microsoft.com/office/drawing/2014/main" id="{325AA599-54DE-1848-B994-400C6C0B19DA}"/>
              </a:ext>
            </a:extLst>
          </p:cNvPr>
          <p:cNvSpPr>
            <a:spLocks noGrp="1"/>
          </p:cNvSpPr>
          <p:nvPr>
            <p:ph type="body" sz="quarter" idx="15" hasCustomPrompt="1"/>
          </p:nvPr>
        </p:nvSpPr>
        <p:spPr>
          <a:xfrm>
            <a:off x="369906" y="6271682"/>
            <a:ext cx="5989330" cy="586318"/>
          </a:xfrm>
          <a:prstGeom prst="rect">
            <a:avLst/>
          </a:prstGeom>
        </p:spPr>
        <p:txBody>
          <a:bodyPr wrap="square">
            <a:noAutofit/>
          </a:bodyPr>
          <a:lstStyle>
            <a:lvl1pPr marL="0" indent="0">
              <a:buNone/>
              <a:defRPr sz="2000" b="1">
                <a:solidFill>
                  <a:schemeClr val="tx1"/>
                </a:solidFill>
                <a:latin typeface="Arial" panose="020B0604020202020204" pitchFamily="34" charset="0"/>
                <a:cs typeface="Arial" panose="020B0604020202020204" pitchFamily="34" charset="0"/>
              </a:defRPr>
            </a:lvl1pPr>
          </a:lstStyle>
          <a:p>
            <a:pPr lvl="0"/>
            <a:r>
              <a:rPr lang="en-US"/>
              <a:t>&lt;LESSON X • Lesson Title&gt;</a:t>
            </a:r>
          </a:p>
        </p:txBody>
      </p:sp>
      <p:cxnSp>
        <p:nvCxnSpPr>
          <p:cNvPr id="9" name="Straight Connector 8">
            <a:extLst>
              <a:ext uri="{FF2B5EF4-FFF2-40B4-BE49-F238E27FC236}">
                <a16:creationId xmlns:a16="http://schemas.microsoft.com/office/drawing/2014/main" id="{09E553EE-DF08-AB41-8A85-2630C0473DA0}"/>
              </a:ext>
            </a:extLst>
          </p:cNvPr>
          <p:cNvCxnSpPr>
            <a:cxnSpLocks/>
          </p:cNvCxnSpPr>
          <p:nvPr userDrawn="1"/>
        </p:nvCxnSpPr>
        <p:spPr>
          <a:xfrm>
            <a:off x="363592" y="6247965"/>
            <a:ext cx="8780408" cy="0"/>
          </a:xfrm>
          <a:prstGeom prst="line">
            <a:avLst/>
          </a:prstGeom>
          <a:ln w="22225">
            <a:solidFill>
              <a:srgbClr val="3F83BA"/>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CFD1794-5765-0643-BD8A-8F1BC71759BC}"/>
              </a:ext>
            </a:extLst>
          </p:cNvPr>
          <p:cNvSpPr/>
          <p:nvPr userDrawn="1"/>
        </p:nvSpPr>
        <p:spPr>
          <a:xfrm>
            <a:off x="0" y="-960"/>
            <a:ext cx="9144000" cy="386862"/>
          </a:xfrm>
          <a:prstGeom prst="rect">
            <a:avLst/>
          </a:prstGeom>
          <a:solidFill>
            <a:srgbClr val="388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a:extLst>
              <a:ext uri="{FF2B5EF4-FFF2-40B4-BE49-F238E27FC236}">
                <a16:creationId xmlns:a16="http://schemas.microsoft.com/office/drawing/2014/main" id="{5EE8CACE-0ED5-2144-B83F-6C812CDE92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3592" y="3317719"/>
            <a:ext cx="537682" cy="451269"/>
          </a:xfrm>
          <a:prstGeom prst="rect">
            <a:avLst/>
          </a:prstGeom>
        </p:spPr>
      </p:pic>
      <p:sp>
        <p:nvSpPr>
          <p:cNvPr id="5" name="TextBox 4">
            <a:extLst>
              <a:ext uri="{FF2B5EF4-FFF2-40B4-BE49-F238E27FC236}">
                <a16:creationId xmlns:a16="http://schemas.microsoft.com/office/drawing/2014/main" id="{D09DB314-FE8D-4639-F801-38CE24FD4DC6}"/>
              </a:ext>
            </a:extLst>
          </p:cNvPr>
          <p:cNvSpPr txBox="1"/>
          <p:nvPr userDrawn="1"/>
        </p:nvSpPr>
        <p:spPr>
          <a:xfrm>
            <a:off x="6359236" y="6473066"/>
            <a:ext cx="2784762" cy="384934"/>
          </a:xfrm>
          <a:prstGeom prst="rect">
            <a:avLst/>
          </a:prstGeom>
          <a:noFill/>
        </p:spPr>
        <p:txBody>
          <a:bodyPr wrap="square" lIns="0" rIns="228600" rtlCol="0" anchor="ctr">
            <a:noAutofit/>
          </a:bodyPr>
          <a:lstStyle/>
          <a:p>
            <a:pPr marL="0" indent="0" algn="r">
              <a:tabLst/>
            </a:pPr>
            <a:r>
              <a:rPr lang="en-US" sz="700" dirty="0">
                <a:latin typeface="Arial" panose="020B0604020202020204" pitchFamily="34" charset="0"/>
                <a:cs typeface="Arial" panose="020B0604020202020204" pitchFamily="34" charset="0"/>
              </a:rPr>
              <a:t>© Curriculum Associates, LLC. All rights reserved. </a:t>
            </a:r>
          </a:p>
          <a:p>
            <a:pPr algn="r"/>
            <a:r>
              <a:rPr lang="en-US" sz="700" dirty="0">
                <a:latin typeface="Arial" panose="020B0604020202020204" pitchFamily="34" charset="0"/>
                <a:cs typeface="Arial" panose="020B0604020202020204" pitchFamily="34" charset="0"/>
              </a:rPr>
              <a:t>Subject to CA’s Terms of Use for Teacher Toolbox Materials.</a:t>
            </a:r>
          </a:p>
        </p:txBody>
      </p:sp>
    </p:spTree>
    <p:extLst>
      <p:ext uri="{BB962C8B-B14F-4D97-AF65-F5344CB8AC3E}">
        <p14:creationId xmlns:p14="http://schemas.microsoft.com/office/powerpoint/2010/main" val="334887650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rt-2QuadGrid-IntroTex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2A3CE5F5-3F10-A44E-9DDF-5A2ADFD6E8F0}"/>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13" name="Text Placeholder 3">
            <a:extLst>
              <a:ext uri="{FF2B5EF4-FFF2-40B4-BE49-F238E27FC236}">
                <a16:creationId xmlns:a16="http://schemas.microsoft.com/office/drawing/2014/main" id="{51E3570F-C3C5-FB44-9C96-612EEEAA6924}"/>
              </a:ext>
            </a:extLst>
          </p:cNvPr>
          <p:cNvSpPr>
            <a:spLocks noGrp="1"/>
          </p:cNvSpPr>
          <p:nvPr>
            <p:ph type="body" sz="quarter" idx="18" hasCustomPrompt="1"/>
          </p:nvPr>
        </p:nvSpPr>
        <p:spPr>
          <a:xfrm>
            <a:off x="384772" y="261545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4"/>
            <a:ext cx="3651159" cy="3132863"/>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4" name="Text Placeholder 3">
            <a:extLst>
              <a:ext uri="{FF2B5EF4-FFF2-40B4-BE49-F238E27FC236}">
                <a16:creationId xmlns:a16="http://schemas.microsoft.com/office/drawing/2014/main" id="{B9FB053C-F9CB-D049-BDF0-7A317222D886}"/>
              </a:ext>
            </a:extLst>
          </p:cNvPr>
          <p:cNvSpPr>
            <a:spLocks noGrp="1"/>
          </p:cNvSpPr>
          <p:nvPr>
            <p:ph type="body" sz="quarter" idx="19" hasCustomPrompt="1"/>
          </p:nvPr>
        </p:nvSpPr>
        <p:spPr>
          <a:xfrm>
            <a:off x="7521381" y="261545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1768" y="2615455"/>
            <a:ext cx="3651159" cy="3132863"/>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540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rt - A | S | N">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35C7F1A1-6047-6644-BC0E-BFF3F72CF4C2}"/>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22" name="Text Placeholder 5">
            <a:extLst>
              <a:ext uri="{FF2B5EF4-FFF2-40B4-BE49-F238E27FC236}">
                <a16:creationId xmlns:a16="http://schemas.microsoft.com/office/drawing/2014/main" id="{2903AC58-1B62-964F-806E-6155ADA853B5}"/>
              </a:ext>
            </a:extLst>
          </p:cNvPr>
          <p:cNvSpPr>
            <a:spLocks noGrp="1"/>
          </p:cNvSpPr>
          <p:nvPr>
            <p:ph type="body" sz="quarter" idx="23" hasCustomPrompt="1"/>
          </p:nvPr>
        </p:nvSpPr>
        <p:spPr>
          <a:xfrm>
            <a:off x="319088" y="1004727"/>
            <a:ext cx="6785770" cy="549247"/>
          </a:xfrm>
          <a:prstGeom prst="rect">
            <a:avLst/>
          </a:prstGeom>
        </p:spPr>
        <p:txBody>
          <a:bodyPr/>
          <a:lstStyle>
            <a:lvl1pPr marL="0" indent="0">
              <a:buNone/>
              <a:defRPr sz="36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&lt;Always, Sometimes, Never&gt;</a:t>
            </a:r>
          </a:p>
        </p:txBody>
      </p:sp>
      <p:sp>
        <p:nvSpPr>
          <p:cNvPr id="18" name="Text Placeholder 3">
            <a:extLst>
              <a:ext uri="{FF2B5EF4-FFF2-40B4-BE49-F238E27FC236}">
                <a16:creationId xmlns:a16="http://schemas.microsoft.com/office/drawing/2014/main" id="{C530693F-9642-5D43-95A4-589073723990}"/>
              </a:ext>
            </a:extLst>
          </p:cNvPr>
          <p:cNvSpPr>
            <a:spLocks noGrp="1"/>
          </p:cNvSpPr>
          <p:nvPr>
            <p:ph type="body" sz="quarter" idx="19" hasCustomPrompt="1"/>
          </p:nvPr>
        </p:nvSpPr>
        <p:spPr>
          <a:xfrm>
            <a:off x="454673" y="1934216"/>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0" name="Text Placeholder 5">
            <a:extLst>
              <a:ext uri="{FF2B5EF4-FFF2-40B4-BE49-F238E27FC236}">
                <a16:creationId xmlns:a16="http://schemas.microsoft.com/office/drawing/2014/main" id="{3F206C5B-CF32-6447-BFC7-FB23EF7C9FE1}"/>
              </a:ext>
            </a:extLst>
          </p:cNvPr>
          <p:cNvSpPr>
            <a:spLocks noGrp="1"/>
          </p:cNvSpPr>
          <p:nvPr>
            <p:ph type="body" sz="quarter" idx="16" hasCustomPrompt="1"/>
          </p:nvPr>
        </p:nvSpPr>
        <p:spPr>
          <a:xfrm>
            <a:off x="1133566" y="1873523"/>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1</a:t>
            </a:r>
          </a:p>
        </p:txBody>
      </p:sp>
      <p:sp>
        <p:nvSpPr>
          <p:cNvPr id="19" name="Text Placeholder 3">
            <a:extLst>
              <a:ext uri="{FF2B5EF4-FFF2-40B4-BE49-F238E27FC236}">
                <a16:creationId xmlns:a16="http://schemas.microsoft.com/office/drawing/2014/main" id="{6E65BD02-EE73-4641-B550-DB6695D9CF90}"/>
              </a:ext>
            </a:extLst>
          </p:cNvPr>
          <p:cNvSpPr>
            <a:spLocks noGrp="1"/>
          </p:cNvSpPr>
          <p:nvPr>
            <p:ph type="body" sz="quarter" idx="20" hasCustomPrompt="1"/>
          </p:nvPr>
        </p:nvSpPr>
        <p:spPr>
          <a:xfrm>
            <a:off x="454672" y="2673254"/>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1" name="Text Placeholder 5">
            <a:extLst>
              <a:ext uri="{FF2B5EF4-FFF2-40B4-BE49-F238E27FC236}">
                <a16:creationId xmlns:a16="http://schemas.microsoft.com/office/drawing/2014/main" id="{3EDA0076-71FB-CD49-B28B-2AC10B35AED4}"/>
              </a:ext>
            </a:extLst>
          </p:cNvPr>
          <p:cNvSpPr>
            <a:spLocks noGrp="1"/>
          </p:cNvSpPr>
          <p:nvPr>
            <p:ph type="body" sz="quarter" idx="17" hasCustomPrompt="1"/>
          </p:nvPr>
        </p:nvSpPr>
        <p:spPr>
          <a:xfrm>
            <a:off x="1133566" y="2592817"/>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2</a:t>
            </a:r>
          </a:p>
        </p:txBody>
      </p:sp>
      <p:sp>
        <p:nvSpPr>
          <p:cNvPr id="20" name="Text Placeholder 3">
            <a:extLst>
              <a:ext uri="{FF2B5EF4-FFF2-40B4-BE49-F238E27FC236}">
                <a16:creationId xmlns:a16="http://schemas.microsoft.com/office/drawing/2014/main" id="{4826F289-105C-D048-B0CB-C287E723C75C}"/>
              </a:ext>
            </a:extLst>
          </p:cNvPr>
          <p:cNvSpPr>
            <a:spLocks noGrp="1"/>
          </p:cNvSpPr>
          <p:nvPr>
            <p:ph type="body" sz="quarter" idx="21" hasCustomPrompt="1"/>
          </p:nvPr>
        </p:nvSpPr>
        <p:spPr>
          <a:xfrm>
            <a:off x="473699" y="3361295"/>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hasCustomPrompt="1"/>
          </p:nvPr>
        </p:nvSpPr>
        <p:spPr>
          <a:xfrm>
            <a:off x="1133566" y="3316264"/>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3</a:t>
            </a:r>
          </a:p>
        </p:txBody>
      </p:sp>
      <p:sp>
        <p:nvSpPr>
          <p:cNvPr id="21" name="Text Placeholder 3">
            <a:extLst>
              <a:ext uri="{FF2B5EF4-FFF2-40B4-BE49-F238E27FC236}">
                <a16:creationId xmlns:a16="http://schemas.microsoft.com/office/drawing/2014/main" id="{5BA1A75B-A184-8044-845A-2FF2313180F5}"/>
              </a:ext>
            </a:extLst>
          </p:cNvPr>
          <p:cNvSpPr>
            <a:spLocks noGrp="1"/>
          </p:cNvSpPr>
          <p:nvPr>
            <p:ph type="body" sz="quarter" idx="22" hasCustomPrompt="1"/>
          </p:nvPr>
        </p:nvSpPr>
        <p:spPr>
          <a:xfrm>
            <a:off x="498741" y="4129295"/>
            <a:ext cx="320869" cy="346583"/>
          </a:xfrm>
          <a:prstGeom prst="rect">
            <a:avLst/>
          </a:prstGeom>
        </p:spPr>
        <p:txBody>
          <a:bodyPr anchor="ctr" anchorCtr="0"/>
          <a:lstStyle>
            <a:lvl1pPr marL="0" indent="0" algn="ctr">
              <a:buNone/>
              <a:defRPr sz="2800" b="1">
                <a:solidFill>
                  <a:srgbClr val="0071BD"/>
                </a:solidFill>
              </a:defRPr>
            </a:lvl1pPr>
          </a:lstStyle>
          <a:p>
            <a:pPr lvl="0"/>
            <a:r>
              <a:rPr lang="en-US"/>
              <a:t>X</a:t>
            </a:r>
          </a:p>
        </p:txBody>
      </p:sp>
      <p:sp>
        <p:nvSpPr>
          <p:cNvPr id="12" name="Text Placeholder 5">
            <a:extLst>
              <a:ext uri="{FF2B5EF4-FFF2-40B4-BE49-F238E27FC236}">
                <a16:creationId xmlns:a16="http://schemas.microsoft.com/office/drawing/2014/main" id="{82504148-10E2-CC4C-9558-2517F1467B27}"/>
              </a:ext>
            </a:extLst>
          </p:cNvPr>
          <p:cNvSpPr>
            <a:spLocks noGrp="1"/>
          </p:cNvSpPr>
          <p:nvPr>
            <p:ph type="body" sz="quarter" idx="18" hasCustomPrompt="1"/>
          </p:nvPr>
        </p:nvSpPr>
        <p:spPr>
          <a:xfrm>
            <a:off x="1133566" y="4077834"/>
            <a:ext cx="6785770" cy="549247"/>
          </a:xfrm>
          <a:prstGeom prst="rect">
            <a:avLst/>
          </a:prstGeom>
        </p:spPr>
        <p:txBody>
          <a:bodyPr/>
          <a:lstStyle>
            <a:lvl1pPr marL="0" indent="0">
              <a:buNone/>
              <a:defRPr sz="28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Choice 4</a:t>
            </a:r>
          </a:p>
        </p:txBody>
      </p:sp>
    </p:spTree>
    <p:extLst>
      <p:ext uri="{BB962C8B-B14F-4D97-AF65-F5344CB8AC3E}">
        <p14:creationId xmlns:p14="http://schemas.microsoft.com/office/powerpoint/2010/main" val="2053594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rt - Refin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FF27731C-5800-A647-885A-F09DE5C3B4BC}"/>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p:nvPr>
        </p:nvSpPr>
        <p:spPr>
          <a:xfrm>
            <a:off x="319518" y="1060408"/>
            <a:ext cx="5486400" cy="4780512"/>
          </a:xfrm>
          <a:prstGeom prst="rect">
            <a:avLst/>
          </a:prstGeom>
        </p:spPr>
        <p:txBody>
          <a:bodyPr/>
          <a:lstStyle>
            <a:lvl1pPr marL="0" indent="0">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endParaRPr lang="en-US"/>
          </a:p>
        </p:txBody>
      </p:sp>
      <p:sp>
        <p:nvSpPr>
          <p:cNvPr id="3" name="Content Placeholder 2">
            <a:extLst>
              <a:ext uri="{FF2B5EF4-FFF2-40B4-BE49-F238E27FC236}">
                <a16:creationId xmlns:a16="http://schemas.microsoft.com/office/drawing/2014/main" id="{BEDD28AB-CDCD-7F31-916A-B3ABF0F41660}"/>
              </a:ext>
            </a:extLst>
          </p:cNvPr>
          <p:cNvSpPr>
            <a:spLocks noGrp="1"/>
          </p:cNvSpPr>
          <p:nvPr>
            <p:ph sz="quarter" idx="13" hasCustomPrompt="1"/>
          </p:nvPr>
        </p:nvSpPr>
        <p:spPr>
          <a:xfrm>
            <a:off x="6015038" y="1060450"/>
            <a:ext cx="2692400" cy="1814513"/>
          </a:xfrm>
          <a:prstGeom prst="rect">
            <a:avLst/>
          </a:prstGeom>
        </p:spPr>
        <p:txBody>
          <a:bodyPr/>
          <a:lstStyle>
            <a:lvl1pPr marL="0" indent="0">
              <a:buNone/>
              <a:defRPr sz="2000"/>
            </a:lvl1pPr>
          </a:lstStyle>
          <a:p>
            <a:pPr lvl="0"/>
            <a:r>
              <a:rPr lang="en-US"/>
              <a:t>&lt;image or text&gt;</a:t>
            </a:r>
          </a:p>
        </p:txBody>
      </p:sp>
    </p:spTree>
    <p:extLst>
      <p:ext uri="{BB962C8B-B14F-4D97-AF65-F5344CB8AC3E}">
        <p14:creationId xmlns:p14="http://schemas.microsoft.com/office/powerpoint/2010/main" val="3013754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y It_Notice and Wonder 1">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B3170D16-E0DB-424D-B8B1-8D4CDEEADAB7}"/>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F885A1C7-D927-89EC-FE91-5C9166A6CD84}"/>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234545" y="5041900"/>
            <a:ext cx="2668155"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notice and wonder questions&gt;</a:t>
            </a:r>
          </a:p>
        </p:txBody>
      </p:sp>
      <p:sp>
        <p:nvSpPr>
          <p:cNvPr id="4" name="Text Placeholder 3">
            <a:extLst>
              <a:ext uri="{FF2B5EF4-FFF2-40B4-BE49-F238E27FC236}">
                <a16:creationId xmlns:a16="http://schemas.microsoft.com/office/drawing/2014/main" id="{3D7F2735-C43E-E8F7-68E5-FA00D968ECE4}"/>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952901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y It_Notice and Wonder 2">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06DB00F4-D5DA-33E2-CB75-D2386703E5F1}"/>
              </a:ext>
            </a:extLst>
          </p:cNvPr>
          <p:cNvSpPr>
            <a:spLocks noGrp="1"/>
          </p:cNvSpPr>
          <p:nvPr>
            <p:ph sz="quarter" idx="15" hasCustomPrompt="1"/>
          </p:nvPr>
        </p:nvSpPr>
        <p:spPr>
          <a:xfrm>
            <a:off x="413148" y="2501783"/>
            <a:ext cx="5629064"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146157" y="5041900"/>
            <a:ext cx="2738070"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notice and wonder questions&gt;</a:t>
            </a:r>
          </a:p>
        </p:txBody>
      </p:sp>
      <p:sp>
        <p:nvSpPr>
          <p:cNvPr id="7" name="Text Placeholder 3">
            <a:extLst>
              <a:ext uri="{FF2B5EF4-FFF2-40B4-BE49-F238E27FC236}">
                <a16:creationId xmlns:a16="http://schemas.microsoft.com/office/drawing/2014/main" id="{67FA4D6A-7D0C-5F77-03AF-1B5EE1CDA3B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92741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y It_Co-Craft Questions 1">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E6048A7D-33B9-354D-8B7A-2E3994C80E8D}"/>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C39D4926-39AB-4CF4-61E8-ADCD39981F99}"/>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09755" y="5041900"/>
            <a:ext cx="3592946"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Co-Craft questions text&gt;</a:t>
            </a:r>
          </a:p>
        </p:txBody>
      </p:sp>
      <p:sp>
        <p:nvSpPr>
          <p:cNvPr id="7" name="Text Placeholder 3">
            <a:extLst>
              <a:ext uri="{FF2B5EF4-FFF2-40B4-BE49-F238E27FC236}">
                <a16:creationId xmlns:a16="http://schemas.microsoft.com/office/drawing/2014/main" id="{A42A5C64-3FAB-6B5D-7A54-B50EE56F4E2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828317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ry It_Co-Craft Questions 2">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E6048A7D-33B9-354D-8B7A-2E3994C80E8D}"/>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C39D4926-39AB-4CF4-61E8-ADCD39981F99}"/>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157731" y="5041900"/>
            <a:ext cx="2744969"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Co-Craft questions text&gt;</a:t>
            </a:r>
          </a:p>
        </p:txBody>
      </p:sp>
      <p:sp>
        <p:nvSpPr>
          <p:cNvPr id="7" name="Text Placeholder 3">
            <a:extLst>
              <a:ext uri="{FF2B5EF4-FFF2-40B4-BE49-F238E27FC236}">
                <a16:creationId xmlns:a16="http://schemas.microsoft.com/office/drawing/2014/main" id="{A42A5C64-3FAB-6B5D-7A54-B50EE56F4E2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275871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y It_Three Reads All Questions">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6771828E-A55A-A34B-9F67-1E6E0BBA5971}"/>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48F0E8D9-C625-1948-866C-06C5CB96D11E}"/>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09755" y="5041900"/>
            <a:ext cx="3592946"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all Three Reads questions&gt;</a:t>
            </a:r>
          </a:p>
        </p:txBody>
      </p:sp>
      <p:sp>
        <p:nvSpPr>
          <p:cNvPr id="7" name="Text Placeholder 3">
            <a:extLst>
              <a:ext uri="{FF2B5EF4-FFF2-40B4-BE49-F238E27FC236}">
                <a16:creationId xmlns:a16="http://schemas.microsoft.com/office/drawing/2014/main" id="{3F901E10-045A-65A0-1B08-2AB36F51CD37}"/>
              </a:ext>
            </a:extLst>
          </p:cNvPr>
          <p:cNvSpPr>
            <a:spLocks noGrp="1"/>
          </p:cNvSpPr>
          <p:nvPr>
            <p:ph type="body" sz="quarter" idx="16" hasCustomPrompt="1"/>
          </p:nvPr>
        </p:nvSpPr>
        <p:spPr>
          <a:xfrm>
            <a:off x="413149" y="6563277"/>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04937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y It_Three Reads_1">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67E8DF78-8018-644C-B747-03CFC1F2CAEF}"/>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9D62C2A7-DD7E-5B16-A1BA-855A7CC61E26}"/>
              </a:ext>
            </a:extLst>
          </p:cNvPr>
          <p:cNvSpPr>
            <a:spLocks noGrp="1"/>
          </p:cNvSpPr>
          <p:nvPr>
            <p:ph sz="quarter" idx="15" hasCustomPrompt="1"/>
          </p:nvPr>
        </p:nvSpPr>
        <p:spPr>
          <a:xfrm>
            <a:off x="413148" y="2501783"/>
            <a:ext cx="5486400"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&lt;image or text&gt;</a:t>
            </a:r>
          </a:p>
          <a:p>
            <a:pPr lvl="0"/>
            <a:endParaRPr lang="en-US"/>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683827" y="5041900"/>
            <a:ext cx="3218874"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Three Reads question 1&gt;</a:t>
            </a:r>
          </a:p>
        </p:txBody>
      </p:sp>
      <p:sp>
        <p:nvSpPr>
          <p:cNvPr id="7" name="Text Placeholder 3">
            <a:extLst>
              <a:ext uri="{FF2B5EF4-FFF2-40B4-BE49-F238E27FC236}">
                <a16:creationId xmlns:a16="http://schemas.microsoft.com/office/drawing/2014/main" id="{2A33DB21-A99C-0215-1483-8728EAA8E7F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4273375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y It_Three Reads_2">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1F229427-7314-F944-B261-64970DAA9570}"/>
              </a:ext>
            </a:extLst>
          </p:cNvPr>
          <p:cNvSpPr>
            <a:spLocks noGrp="1"/>
          </p:cNvSpPr>
          <p:nvPr>
            <p:ph type="pic" sz="quarter" idx="13" hasCustomPrompt="1"/>
          </p:nvPr>
        </p:nvSpPr>
        <p:spPr>
          <a:xfrm>
            <a:off x="270496" y="226725"/>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replace text</a:t>
            </a:r>
          </a:p>
        </p:txBody>
      </p:sp>
      <p:sp>
        <p:nvSpPr>
          <p:cNvPr id="10" name="Content Placeholder 8">
            <a:extLst>
              <a:ext uri="{FF2B5EF4-FFF2-40B4-BE49-F238E27FC236}">
                <a16:creationId xmlns:a16="http://schemas.microsoft.com/office/drawing/2014/main" id="{8B9D43B1-A978-9C30-FEFF-65099F119B15}"/>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361709" y="5041900"/>
            <a:ext cx="3540992"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Three Reads questions 1 and 2&gt;</a:t>
            </a:r>
          </a:p>
        </p:txBody>
      </p:sp>
      <p:sp>
        <p:nvSpPr>
          <p:cNvPr id="7" name="Text Placeholder 3">
            <a:extLst>
              <a:ext uri="{FF2B5EF4-FFF2-40B4-BE49-F238E27FC236}">
                <a16:creationId xmlns:a16="http://schemas.microsoft.com/office/drawing/2014/main" id="{18311684-E0B6-2CBA-129A-02D62429ECC4}"/>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899341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ppendix">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953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y It_Say It Another Way 1">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06DB00F4-D5DA-33E2-CB75-D2386703E5F1}"/>
              </a:ext>
            </a:extLst>
          </p:cNvPr>
          <p:cNvSpPr>
            <a:spLocks noGrp="1"/>
          </p:cNvSpPr>
          <p:nvPr>
            <p:ph sz="quarter" idx="15" hasCustomPrompt="1"/>
          </p:nvPr>
        </p:nvSpPr>
        <p:spPr>
          <a:xfrm>
            <a:off x="413148" y="2501783"/>
            <a:ext cx="5629064"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5683827" y="5041900"/>
            <a:ext cx="3218874"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Say It Another Way question&gt;</a:t>
            </a:r>
          </a:p>
        </p:txBody>
      </p:sp>
      <p:sp>
        <p:nvSpPr>
          <p:cNvPr id="7" name="Text Placeholder 3">
            <a:extLst>
              <a:ext uri="{FF2B5EF4-FFF2-40B4-BE49-F238E27FC236}">
                <a16:creationId xmlns:a16="http://schemas.microsoft.com/office/drawing/2014/main" id="{67FA4D6A-7D0C-5F77-03AF-1B5EE1CDA3B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562592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y It_Say It Another Way 2">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06DB00F4-D5DA-33E2-CB75-D2386703E5F1}"/>
              </a:ext>
            </a:extLst>
          </p:cNvPr>
          <p:cNvSpPr>
            <a:spLocks noGrp="1"/>
          </p:cNvSpPr>
          <p:nvPr>
            <p:ph sz="quarter" idx="15" hasCustomPrompt="1"/>
          </p:nvPr>
        </p:nvSpPr>
        <p:spPr>
          <a:xfrm>
            <a:off x="413148" y="2501783"/>
            <a:ext cx="5629064" cy="914400"/>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1pPr>
          </a:lstStyle>
          <a:p>
            <a:pPr lvl="0"/>
            <a:r>
              <a:rPr lang="en-US"/>
              <a:t>&lt;image or text&gt;</a:t>
            </a:r>
          </a:p>
        </p:txBody>
      </p:sp>
      <p:sp>
        <p:nvSpPr>
          <p:cNvPr id="3" name="Content Placeholder 2">
            <a:extLst>
              <a:ext uri="{FF2B5EF4-FFF2-40B4-BE49-F238E27FC236}">
                <a16:creationId xmlns:a16="http://schemas.microsoft.com/office/drawing/2014/main" id="{B9B0F92F-1C01-1346-8DF2-3F8FBC1F1B75}"/>
              </a:ext>
            </a:extLst>
          </p:cNvPr>
          <p:cNvSpPr>
            <a:spLocks noGrp="1"/>
          </p:cNvSpPr>
          <p:nvPr>
            <p:ph sz="quarter" idx="11" hasCustomPrompt="1"/>
          </p:nvPr>
        </p:nvSpPr>
        <p:spPr>
          <a:xfrm>
            <a:off x="6157731" y="5041900"/>
            <a:ext cx="2744969" cy="1261872"/>
          </a:xfrm>
          <a:prstGeom prst="rect">
            <a:avLst/>
          </a:prstGeom>
        </p:spPr>
        <p:txBody>
          <a:bodyPr lIns="91440" anchor="b" anchorCtr="0">
            <a:noAutofit/>
          </a:bodyPr>
          <a:lstStyle>
            <a:lvl1pPr marL="174625" indent="-174625">
              <a:spcBef>
                <a:spcPts val="0"/>
              </a:spcBef>
              <a:buSzPct val="75000"/>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US"/>
              <a:t>&lt;insert Say It Another Way question&gt;</a:t>
            </a:r>
          </a:p>
        </p:txBody>
      </p:sp>
      <p:sp>
        <p:nvSpPr>
          <p:cNvPr id="7" name="Text Placeholder 3">
            <a:extLst>
              <a:ext uri="{FF2B5EF4-FFF2-40B4-BE49-F238E27FC236}">
                <a16:creationId xmlns:a16="http://schemas.microsoft.com/office/drawing/2014/main" id="{67FA4D6A-7D0C-5F77-03AF-1B5EE1CDA3B5}"/>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874250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y It_Blank">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sense of the problem&gt;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9" name="Content Placeholder 8">
            <a:extLst>
              <a:ext uri="{FF2B5EF4-FFF2-40B4-BE49-F238E27FC236}">
                <a16:creationId xmlns:a16="http://schemas.microsoft.com/office/drawing/2014/main" id="{F009E5E4-4C51-AC67-C347-1AB4FE826F1F}"/>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FA1B587D-7EC2-9074-C528-6431BB56C882}"/>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40888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y It_Toolkit">
    <p:spTree>
      <p:nvGrpSpPr>
        <p:cNvPr id="1" name=""/>
        <p:cNvGrpSpPr/>
        <p:nvPr/>
      </p:nvGrpSpPr>
      <p:grpSpPr>
        <a:xfrm>
          <a:off x="0" y="0"/>
          <a:ext cx="0" cy="0"/>
          <a:chOff x="0" y="0"/>
          <a:chExt cx="0" cy="0"/>
        </a:xfrm>
      </p:grpSpPr>
      <p:sp>
        <p:nvSpPr>
          <p:cNvPr id="16" name="Picture Placeholder 6">
            <a:extLst>
              <a:ext uri="{FF2B5EF4-FFF2-40B4-BE49-F238E27FC236}">
                <a16:creationId xmlns:a16="http://schemas.microsoft.com/office/drawing/2014/main" id="{6A84F713-A8A5-4444-B4BF-228A0FF5BD08}"/>
              </a:ext>
            </a:extLst>
          </p:cNvPr>
          <p:cNvSpPr>
            <a:spLocks noGrp="1"/>
          </p:cNvSpPr>
          <p:nvPr>
            <p:ph type="pic" sz="quarter" idx="13" hasCustomPrompt="1"/>
          </p:nvPr>
        </p:nvSpPr>
        <p:spPr>
          <a:xfrm>
            <a:off x="270496" y="217099"/>
            <a:ext cx="892908" cy="357070"/>
          </a:xfrm>
          <a:prstGeom prst="rect">
            <a:avLst/>
          </a:prstGeom>
        </p:spPr>
        <p:txBody>
          <a:bodyPr>
            <a:noAutofit/>
          </a:bodyPr>
          <a:lstStyle>
            <a:lvl1pPr marL="0" indent="0">
              <a:buNone/>
              <a:defRPr sz="2400"/>
            </a:lvl1pPr>
          </a:lstStyle>
          <a:p>
            <a:r>
              <a:rPr lang="en-US"/>
              <a:t>Try It</a:t>
            </a:r>
          </a:p>
        </p:txBody>
      </p:sp>
      <p:sp>
        <p:nvSpPr>
          <p:cNvPr id="15" name="Text Placeholder 8">
            <a:extLst>
              <a:ext uri="{FF2B5EF4-FFF2-40B4-BE49-F238E27FC236}">
                <a16:creationId xmlns:a16="http://schemas.microsoft.com/office/drawing/2014/main" id="{ED1BBA73-21E3-4A4B-A412-EEAFA5D56540}"/>
              </a:ext>
            </a:extLst>
          </p:cNvPr>
          <p:cNvSpPr>
            <a:spLocks noGrp="1"/>
          </p:cNvSpPr>
          <p:nvPr>
            <p:ph type="body" sz="quarter" idx="12" hasCustomPrompt="1"/>
          </p:nvPr>
        </p:nvSpPr>
        <p:spPr>
          <a:xfrm>
            <a:off x="1173030" y="60111"/>
            <a:ext cx="7600989"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&lt;Solve and support your thinking&gt;</a:t>
            </a:r>
          </a:p>
        </p:txBody>
      </p:sp>
      <p:sp>
        <p:nvSpPr>
          <p:cNvPr id="11" name="Text Placeholder 2">
            <a:extLst>
              <a:ext uri="{FF2B5EF4-FFF2-40B4-BE49-F238E27FC236}">
                <a16:creationId xmlns:a16="http://schemas.microsoft.com/office/drawing/2014/main" id="{D025913B-FF33-0C49-A8CE-D4D316018988}"/>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8A13260D-BD35-EC7A-06FA-D83ACC578ED2}"/>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2" name="Content Placeholder 2">
            <a:extLst>
              <a:ext uri="{FF2B5EF4-FFF2-40B4-BE49-F238E27FC236}">
                <a16:creationId xmlns:a16="http://schemas.microsoft.com/office/drawing/2014/main" id="{BB68E794-7A53-9844-8FF6-E5C9AA400E52}"/>
              </a:ext>
            </a:extLst>
          </p:cNvPr>
          <p:cNvSpPr>
            <a:spLocks noGrp="1"/>
          </p:cNvSpPr>
          <p:nvPr>
            <p:ph sz="quarter" idx="14" hasCustomPrompt="1"/>
          </p:nvPr>
        </p:nvSpPr>
        <p:spPr>
          <a:xfrm>
            <a:off x="753220" y="5160008"/>
            <a:ext cx="5486400" cy="1261872"/>
          </a:xfrm>
          <a:prstGeom prst="rect">
            <a:avLst/>
          </a:prstGeom>
        </p:spPr>
        <p:txBody>
          <a:bodyPr lIns="91440" anchor="b" anchorCtr="0">
            <a:noAutofit/>
          </a:bodyPr>
          <a:lstStyle>
            <a:lvl1pPr marL="0" indent="0">
              <a:lnSpc>
                <a:spcPct val="100000"/>
              </a:lnSpc>
              <a:spcBef>
                <a:spcPts val="0"/>
              </a:spcBef>
              <a:buSzPct val="75000"/>
              <a:buFont typeface="Arial" panose="020B0604020202020204" pitchFamily="34" charset="0"/>
              <a:buNone/>
              <a:tabLst/>
              <a:defRPr sz="1800" b="0">
                <a:latin typeface="Arial" panose="020B0604020202020204" pitchFamily="34" charset="0"/>
                <a:cs typeface="Arial" panose="020B0604020202020204" pitchFamily="34" charset="0"/>
              </a:defRPr>
            </a:lvl1pPr>
          </a:lstStyle>
          <a:p>
            <a:pPr lvl="0"/>
            <a:r>
              <a:rPr lang="en-US"/>
              <a:t>&lt;insert Math Toolkit header, then list toolkit items&gt;</a:t>
            </a:r>
          </a:p>
        </p:txBody>
      </p:sp>
      <p:pic>
        <p:nvPicPr>
          <p:cNvPr id="2" name="Picture 1">
            <a:extLst>
              <a:ext uri="{FF2B5EF4-FFF2-40B4-BE49-F238E27FC236}">
                <a16:creationId xmlns:a16="http://schemas.microsoft.com/office/drawing/2014/main" id="{638FEEC4-0E90-8344-90FF-0A619FC635C9}"/>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64" y="5866278"/>
            <a:ext cx="707736" cy="571500"/>
          </a:xfrm>
          <a:prstGeom prst="rect">
            <a:avLst/>
          </a:prstGeom>
        </p:spPr>
      </p:pic>
      <p:sp>
        <p:nvSpPr>
          <p:cNvPr id="8" name="Text Placeholder 3">
            <a:extLst>
              <a:ext uri="{FF2B5EF4-FFF2-40B4-BE49-F238E27FC236}">
                <a16:creationId xmlns:a16="http://schemas.microsoft.com/office/drawing/2014/main" id="{08164276-2E85-5028-C41E-D38D97F27FBB}"/>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176798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scuss It_Share your thinking with a partner">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A4E6D461-C103-A547-8EF8-F8318B0A65CF}"/>
              </a:ext>
            </a:extLst>
          </p:cNvPr>
          <p:cNvSpPr>
            <a:spLocks noGrp="1"/>
          </p:cNvSpPr>
          <p:nvPr>
            <p:ph type="pic" sz="quarter" idx="13" hasCustomPrompt="1"/>
          </p:nvPr>
        </p:nvSpPr>
        <p:spPr>
          <a:xfrm>
            <a:off x="270496" y="202660"/>
            <a:ext cx="1393186" cy="357070"/>
          </a:xfrm>
          <a:prstGeom prst="rect">
            <a:avLst/>
          </a:prstGeom>
        </p:spPr>
        <p:txBody>
          <a:bodyPr>
            <a:noAutofit/>
          </a:bodyPr>
          <a:lstStyle>
            <a:lvl1pPr marL="0" indent="0">
              <a:buNone/>
              <a:defRPr sz="2400"/>
            </a:lvl1pPr>
          </a:lstStyle>
          <a:p>
            <a:r>
              <a:rPr lang="en-US"/>
              <a:t>Discuss It</a:t>
            </a:r>
          </a:p>
        </p:txBody>
      </p:sp>
      <p:sp>
        <p:nvSpPr>
          <p:cNvPr id="14" name="Text Placeholder 8">
            <a:extLst>
              <a:ext uri="{FF2B5EF4-FFF2-40B4-BE49-F238E27FC236}">
                <a16:creationId xmlns:a16="http://schemas.microsoft.com/office/drawing/2014/main" id="{7165AAA3-1090-B947-9588-780D8F454B26}"/>
              </a:ext>
            </a:extLst>
          </p:cNvPr>
          <p:cNvSpPr>
            <a:spLocks noGrp="1"/>
          </p:cNvSpPr>
          <p:nvPr>
            <p:ph type="body" sz="quarter" idx="12" hasCustomPrompt="1"/>
          </p:nvPr>
        </p:nvSpPr>
        <p:spPr>
          <a:xfrm>
            <a:off x="1678121" y="44056"/>
            <a:ext cx="5670238"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&lt;Share your thinking with a partner&gt;</a:t>
            </a:r>
          </a:p>
        </p:txBody>
      </p:sp>
      <p:sp>
        <p:nvSpPr>
          <p:cNvPr id="10" name="Text Placeholder 3">
            <a:extLst>
              <a:ext uri="{FF2B5EF4-FFF2-40B4-BE49-F238E27FC236}">
                <a16:creationId xmlns:a16="http://schemas.microsoft.com/office/drawing/2014/main" id="{44BDE623-C060-E048-BA97-FA5A1EE430F0}"/>
              </a:ext>
            </a:extLst>
          </p:cNvPr>
          <p:cNvSpPr>
            <a:spLocks noGrp="1"/>
          </p:cNvSpPr>
          <p:nvPr>
            <p:ph type="body" sz="quarter" idx="10" hasCustomPrompt="1"/>
          </p:nvPr>
        </p:nvSpPr>
        <p:spPr>
          <a:xfrm>
            <a:off x="2030390" y="3248749"/>
            <a:ext cx="4965700" cy="612934"/>
          </a:xfrm>
          <a:prstGeom prst="roundRect">
            <a:avLst/>
          </a:prstGeom>
          <a:noFill/>
          <a:ln w="34925">
            <a:solidFill>
              <a:srgbClr val="E67325"/>
            </a:solidFill>
          </a:ln>
        </p:spPr>
        <p:txBody>
          <a:bodyPr wrap="square" lIns="365760" tIns="91440" rIns="365760" bIns="91440" anchor="ctr" anchorCtr="0">
            <a:spAutoFit/>
          </a:bodyPr>
          <a:lstStyle>
            <a:lvl1pPr marL="0" indent="0">
              <a:lnSpc>
                <a:spcPct val="100000"/>
              </a:lnSpc>
              <a:buNone/>
              <a:defRPr sz="2400" b="1" i="0">
                <a:solidFill>
                  <a:schemeClr val="tx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&lt;Click to add text&gt;</a:t>
            </a:r>
          </a:p>
        </p:txBody>
      </p:sp>
      <p:sp>
        <p:nvSpPr>
          <p:cNvPr id="5" name="Text Placeholder 3">
            <a:extLst>
              <a:ext uri="{FF2B5EF4-FFF2-40B4-BE49-F238E27FC236}">
                <a16:creationId xmlns:a16="http://schemas.microsoft.com/office/drawing/2014/main" id="{D284E0E8-D0F0-5AC6-812D-488F53E4E061}"/>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254505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cuss It_Compare Class Strategies">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A4E6D461-C103-A547-8EF8-F8318B0A65CF}"/>
              </a:ext>
            </a:extLst>
          </p:cNvPr>
          <p:cNvSpPr>
            <a:spLocks noGrp="1"/>
          </p:cNvSpPr>
          <p:nvPr>
            <p:ph type="pic" sz="quarter" idx="13" hasCustomPrompt="1"/>
          </p:nvPr>
        </p:nvSpPr>
        <p:spPr>
          <a:xfrm>
            <a:off x="270496" y="202660"/>
            <a:ext cx="1393186" cy="357070"/>
          </a:xfrm>
          <a:prstGeom prst="rect">
            <a:avLst/>
          </a:prstGeom>
        </p:spPr>
        <p:txBody>
          <a:bodyPr>
            <a:noAutofit/>
          </a:bodyPr>
          <a:lstStyle>
            <a:lvl1pPr marL="0" indent="0">
              <a:buNone/>
              <a:defRPr sz="2400"/>
            </a:lvl1pPr>
          </a:lstStyle>
          <a:p>
            <a:r>
              <a:rPr lang="en-US"/>
              <a:t>Discuss It</a:t>
            </a:r>
          </a:p>
        </p:txBody>
      </p:sp>
      <p:sp>
        <p:nvSpPr>
          <p:cNvPr id="14" name="Text Placeholder 8">
            <a:extLst>
              <a:ext uri="{FF2B5EF4-FFF2-40B4-BE49-F238E27FC236}">
                <a16:creationId xmlns:a16="http://schemas.microsoft.com/office/drawing/2014/main" id="{7165AAA3-1090-B947-9588-780D8F454B26}"/>
              </a:ext>
            </a:extLst>
          </p:cNvPr>
          <p:cNvSpPr>
            <a:spLocks noGrp="1"/>
          </p:cNvSpPr>
          <p:nvPr>
            <p:ph type="body" sz="quarter" idx="12" hasCustomPrompt="1"/>
          </p:nvPr>
        </p:nvSpPr>
        <p:spPr>
          <a:xfrm>
            <a:off x="1678121" y="44056"/>
            <a:ext cx="5670238"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&lt;Compare class strategies&gt;</a:t>
            </a:r>
          </a:p>
        </p:txBody>
      </p:sp>
      <p:sp>
        <p:nvSpPr>
          <p:cNvPr id="11" name="Text Placeholder 2">
            <a:extLst>
              <a:ext uri="{FF2B5EF4-FFF2-40B4-BE49-F238E27FC236}">
                <a16:creationId xmlns:a16="http://schemas.microsoft.com/office/drawing/2014/main" id="{CC93B085-09D4-C14D-A494-C83D51DA9F9B}"/>
              </a:ext>
            </a:extLst>
          </p:cNvPr>
          <p:cNvSpPr>
            <a:spLocks noGrp="1"/>
          </p:cNvSpPr>
          <p:nvPr>
            <p:ph type="body" sz="quarter" idx="10" hasCustomPrompt="1"/>
          </p:nvPr>
        </p:nvSpPr>
        <p:spPr>
          <a:xfrm>
            <a:off x="413148" y="1146175"/>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0" name="Content Placeholder 8">
            <a:extLst>
              <a:ext uri="{FF2B5EF4-FFF2-40B4-BE49-F238E27FC236}">
                <a16:creationId xmlns:a16="http://schemas.microsoft.com/office/drawing/2014/main" id="{33E57DDB-82D6-2C68-E061-6147AC361A89}"/>
              </a:ext>
            </a:extLst>
          </p:cNvPr>
          <p:cNvSpPr>
            <a:spLocks noGrp="1"/>
          </p:cNvSpPr>
          <p:nvPr>
            <p:ph sz="quarter" idx="15" hasCustomPrompt="1"/>
          </p:nvPr>
        </p:nvSpPr>
        <p:spPr>
          <a:xfrm>
            <a:off x="413148" y="2501783"/>
            <a:ext cx="5486400" cy="914400"/>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CF666C02-EC08-A6D0-F584-2F98B61F92E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456089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nect It_Look Back">
    <p:spTree>
      <p:nvGrpSpPr>
        <p:cNvPr id="1" name=""/>
        <p:cNvGrpSpPr/>
        <p:nvPr/>
      </p:nvGrpSpPr>
      <p:grpSpPr>
        <a:xfrm>
          <a:off x="0" y="0"/>
          <a:ext cx="0" cy="0"/>
          <a:chOff x="0" y="0"/>
          <a:chExt cx="0" cy="0"/>
        </a:xfrm>
      </p:grpSpPr>
      <p:sp>
        <p:nvSpPr>
          <p:cNvPr id="23" name="Picture Placeholder 6">
            <a:extLst>
              <a:ext uri="{FF2B5EF4-FFF2-40B4-BE49-F238E27FC236}">
                <a16:creationId xmlns:a16="http://schemas.microsoft.com/office/drawing/2014/main" id="{03DB1E9A-CD88-6843-839E-FEC4007200CC}"/>
              </a:ext>
            </a:extLst>
          </p:cNvPr>
          <p:cNvSpPr>
            <a:spLocks noGrp="1"/>
          </p:cNvSpPr>
          <p:nvPr>
            <p:ph type="pic" sz="quarter" idx="14" hasCustomPrompt="1"/>
          </p:nvPr>
        </p:nvSpPr>
        <p:spPr>
          <a:xfrm>
            <a:off x="187693" y="193034"/>
            <a:ext cx="1475989" cy="357070"/>
          </a:xfrm>
          <a:prstGeom prst="rect">
            <a:avLst/>
          </a:prstGeom>
        </p:spPr>
        <p:txBody>
          <a:bodyPr>
            <a:noAutofit/>
          </a:bodyPr>
          <a:lstStyle>
            <a:lvl1pPr marL="0" indent="0">
              <a:buNone/>
              <a:defRPr sz="2400"/>
            </a:lvl1pPr>
          </a:lstStyle>
          <a:p>
            <a:r>
              <a:rPr lang="en-US"/>
              <a:t>Connect It</a:t>
            </a:r>
          </a:p>
        </p:txBody>
      </p:sp>
      <p:sp>
        <p:nvSpPr>
          <p:cNvPr id="15" name="Text Placeholder 8">
            <a:extLst>
              <a:ext uri="{FF2B5EF4-FFF2-40B4-BE49-F238E27FC236}">
                <a16:creationId xmlns:a16="http://schemas.microsoft.com/office/drawing/2014/main" id="{9D27A6B8-6EA0-514E-9D1E-E985BF84C5EE}"/>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connections and explain your thinking&gt;</a:t>
            </a:r>
          </a:p>
        </p:txBody>
      </p:sp>
      <p:sp>
        <p:nvSpPr>
          <p:cNvPr id="24" name="Picture Placeholder 6">
            <a:extLst>
              <a:ext uri="{FF2B5EF4-FFF2-40B4-BE49-F238E27FC236}">
                <a16:creationId xmlns:a16="http://schemas.microsoft.com/office/drawing/2014/main" id="{F497F0AF-7EE6-CC46-97DA-12B6C031F429}"/>
              </a:ext>
            </a:extLst>
          </p:cNvPr>
          <p:cNvSpPr>
            <a:spLocks noGrp="1"/>
          </p:cNvSpPr>
          <p:nvPr>
            <p:ph type="pic" sz="quarter" idx="15" hasCustomPrompt="1"/>
          </p:nvPr>
        </p:nvSpPr>
        <p:spPr>
          <a:xfrm>
            <a:off x="187693" y="938463"/>
            <a:ext cx="393700" cy="368300"/>
          </a:xfrm>
          <a:prstGeom prst="rect">
            <a:avLst/>
          </a:prstGeom>
        </p:spPr>
        <p:txBody>
          <a:bodyPr>
            <a:noAutofit/>
          </a:bodyPr>
          <a:lstStyle>
            <a:lvl1pPr marL="0" indent="0">
              <a:buNone/>
              <a:defRPr sz="2400"/>
            </a:lvl1pPr>
          </a:lstStyle>
          <a:p>
            <a:r>
              <a:rPr lang="en-US"/>
              <a:t>#</a:t>
            </a:r>
          </a:p>
        </p:txBody>
      </p:sp>
      <p:sp>
        <p:nvSpPr>
          <p:cNvPr id="25" name="Picture Placeholder 6">
            <a:extLst>
              <a:ext uri="{FF2B5EF4-FFF2-40B4-BE49-F238E27FC236}">
                <a16:creationId xmlns:a16="http://schemas.microsoft.com/office/drawing/2014/main" id="{2F32F83F-B010-A547-BE4C-B5147497CFE3}"/>
              </a:ext>
            </a:extLst>
          </p:cNvPr>
          <p:cNvSpPr>
            <a:spLocks noGrp="1"/>
          </p:cNvSpPr>
          <p:nvPr>
            <p:ph type="pic" sz="quarter" idx="16" hasCustomPrompt="1"/>
          </p:nvPr>
        </p:nvSpPr>
        <p:spPr>
          <a:xfrm>
            <a:off x="667871" y="976623"/>
            <a:ext cx="1475989" cy="357070"/>
          </a:xfrm>
          <a:prstGeom prst="rect">
            <a:avLst/>
          </a:prstGeom>
        </p:spPr>
        <p:txBody>
          <a:bodyPr>
            <a:noAutofit/>
          </a:bodyPr>
          <a:lstStyle>
            <a:lvl1pPr marL="0" indent="0">
              <a:buNone/>
              <a:defRPr sz="2400"/>
            </a:lvl1pPr>
          </a:lstStyle>
          <a:p>
            <a:r>
              <a:rPr lang="en-US"/>
              <a:t>Look Back</a:t>
            </a:r>
          </a:p>
        </p:txBody>
      </p:sp>
      <p:sp>
        <p:nvSpPr>
          <p:cNvPr id="4" name="Content Placeholder 3">
            <a:extLst>
              <a:ext uri="{FF2B5EF4-FFF2-40B4-BE49-F238E27FC236}">
                <a16:creationId xmlns:a16="http://schemas.microsoft.com/office/drawing/2014/main" id="{92224E4D-501F-0643-95C2-467CB547A5F7}"/>
              </a:ext>
            </a:extLst>
          </p:cNvPr>
          <p:cNvSpPr>
            <a:spLocks noGrp="1"/>
          </p:cNvSpPr>
          <p:nvPr>
            <p:ph sz="quarter" idx="10" hasCustomPrompt="1"/>
          </p:nvPr>
        </p:nvSpPr>
        <p:spPr>
          <a:xfrm>
            <a:off x="665497" y="1389896"/>
            <a:ext cx="5486400" cy="5037137"/>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0" name="Content Placeholder 8">
            <a:extLst>
              <a:ext uri="{FF2B5EF4-FFF2-40B4-BE49-F238E27FC236}">
                <a16:creationId xmlns:a16="http://schemas.microsoft.com/office/drawing/2014/main" id="{089506A9-CCAC-1C8C-714B-1DA65699BCAF}"/>
              </a:ext>
            </a:extLst>
          </p:cNvPr>
          <p:cNvSpPr>
            <a:spLocks noGrp="1"/>
          </p:cNvSpPr>
          <p:nvPr>
            <p:ph sz="quarter" idx="17" hasCustomPrompt="1"/>
          </p:nvPr>
        </p:nvSpPr>
        <p:spPr>
          <a:xfrm>
            <a:off x="6496314" y="1389896"/>
            <a:ext cx="2426305" cy="1294881"/>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8" name="Text Placeholder 3">
            <a:extLst>
              <a:ext uri="{FF2B5EF4-FFF2-40B4-BE49-F238E27FC236}">
                <a16:creationId xmlns:a16="http://schemas.microsoft.com/office/drawing/2014/main" id="{4B42E5F0-2CB1-15F6-1B7C-5EF56E51446F}"/>
              </a:ext>
            </a:extLst>
          </p:cNvPr>
          <p:cNvSpPr>
            <a:spLocks noGrp="1"/>
          </p:cNvSpPr>
          <p:nvPr>
            <p:ph type="body" sz="quarter" idx="18"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900767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nect It_Look Ahead">
    <p:spTree>
      <p:nvGrpSpPr>
        <p:cNvPr id="1" name=""/>
        <p:cNvGrpSpPr/>
        <p:nvPr/>
      </p:nvGrpSpPr>
      <p:grpSpPr>
        <a:xfrm>
          <a:off x="0" y="0"/>
          <a:ext cx="0" cy="0"/>
          <a:chOff x="0" y="0"/>
          <a:chExt cx="0" cy="0"/>
        </a:xfrm>
      </p:grpSpPr>
      <p:sp>
        <p:nvSpPr>
          <p:cNvPr id="14" name="Picture Placeholder 6">
            <a:extLst>
              <a:ext uri="{FF2B5EF4-FFF2-40B4-BE49-F238E27FC236}">
                <a16:creationId xmlns:a16="http://schemas.microsoft.com/office/drawing/2014/main" id="{5848599B-5C2E-484F-84B8-48815992ABFE}"/>
              </a:ext>
            </a:extLst>
          </p:cNvPr>
          <p:cNvSpPr>
            <a:spLocks noGrp="1"/>
          </p:cNvSpPr>
          <p:nvPr>
            <p:ph type="pic" sz="quarter" idx="14" hasCustomPrompt="1"/>
          </p:nvPr>
        </p:nvSpPr>
        <p:spPr>
          <a:xfrm>
            <a:off x="187693" y="193034"/>
            <a:ext cx="1475989" cy="357070"/>
          </a:xfrm>
          <a:prstGeom prst="rect">
            <a:avLst/>
          </a:prstGeom>
        </p:spPr>
        <p:txBody>
          <a:bodyPr>
            <a:noAutofit/>
          </a:bodyPr>
          <a:lstStyle>
            <a:lvl1pPr marL="0" indent="0">
              <a:buNone/>
              <a:defRPr sz="2400"/>
            </a:lvl1pPr>
          </a:lstStyle>
          <a:p>
            <a:r>
              <a:rPr lang="en-US"/>
              <a:t>Connect It</a:t>
            </a:r>
          </a:p>
        </p:txBody>
      </p:sp>
      <p:sp>
        <p:nvSpPr>
          <p:cNvPr id="12" name="Text Placeholder 8">
            <a:extLst>
              <a:ext uri="{FF2B5EF4-FFF2-40B4-BE49-F238E27FC236}">
                <a16:creationId xmlns:a16="http://schemas.microsoft.com/office/drawing/2014/main" id="{D78D3ADB-04DE-6C49-84E1-F46BF647459B}"/>
              </a:ext>
            </a:extLst>
          </p:cNvPr>
          <p:cNvSpPr>
            <a:spLocks noGrp="1"/>
          </p:cNvSpPr>
          <p:nvPr>
            <p:ph type="body" sz="quarter" idx="13" hasCustomPrompt="1"/>
          </p:nvPr>
        </p:nvSpPr>
        <p:spPr>
          <a:xfrm>
            <a:off x="1667441" y="35542"/>
            <a:ext cx="6221557" cy="699720"/>
          </a:xfrm>
          <a:prstGeom prst="rect">
            <a:avLst/>
          </a:prstGeom>
        </p:spPr>
        <p:txBody>
          <a:bodyPr anchor="ctr" anchorCtr="0">
            <a:normAutofit/>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a:t>&lt;Make connections and explain your thinking&gt;</a:t>
            </a:r>
          </a:p>
        </p:txBody>
      </p:sp>
      <p:sp>
        <p:nvSpPr>
          <p:cNvPr id="15" name="Picture Placeholder 6">
            <a:extLst>
              <a:ext uri="{FF2B5EF4-FFF2-40B4-BE49-F238E27FC236}">
                <a16:creationId xmlns:a16="http://schemas.microsoft.com/office/drawing/2014/main" id="{5360AA84-057F-7A42-9C31-BAD16D72EB06}"/>
              </a:ext>
            </a:extLst>
          </p:cNvPr>
          <p:cNvSpPr>
            <a:spLocks noGrp="1"/>
          </p:cNvSpPr>
          <p:nvPr>
            <p:ph type="pic" sz="quarter" idx="15" hasCustomPrompt="1"/>
          </p:nvPr>
        </p:nvSpPr>
        <p:spPr>
          <a:xfrm>
            <a:off x="187692" y="938463"/>
            <a:ext cx="413887" cy="395230"/>
          </a:xfrm>
          <a:prstGeom prst="rect">
            <a:avLst/>
          </a:prstGeom>
        </p:spPr>
        <p:txBody>
          <a:bodyPr>
            <a:noAutofit/>
          </a:bodyPr>
          <a:lstStyle>
            <a:lvl1pPr marL="0" indent="0">
              <a:buNone/>
              <a:defRPr sz="2400"/>
            </a:lvl1pPr>
          </a:lstStyle>
          <a:p>
            <a:r>
              <a:rPr lang="en-US"/>
              <a:t>2</a:t>
            </a:r>
          </a:p>
        </p:txBody>
      </p:sp>
      <p:sp>
        <p:nvSpPr>
          <p:cNvPr id="16" name="Picture Placeholder 6">
            <a:extLst>
              <a:ext uri="{FF2B5EF4-FFF2-40B4-BE49-F238E27FC236}">
                <a16:creationId xmlns:a16="http://schemas.microsoft.com/office/drawing/2014/main" id="{6FF4C6C6-0F79-0647-8C68-8362D5A2549C}"/>
              </a:ext>
            </a:extLst>
          </p:cNvPr>
          <p:cNvSpPr>
            <a:spLocks noGrp="1"/>
          </p:cNvSpPr>
          <p:nvPr>
            <p:ph type="pic" sz="quarter" idx="16" hasCustomPrompt="1"/>
          </p:nvPr>
        </p:nvSpPr>
        <p:spPr>
          <a:xfrm>
            <a:off x="731489" y="999416"/>
            <a:ext cx="1451404" cy="332250"/>
          </a:xfrm>
          <a:prstGeom prst="rect">
            <a:avLst/>
          </a:prstGeom>
        </p:spPr>
        <p:txBody>
          <a:bodyPr>
            <a:noAutofit/>
          </a:bodyPr>
          <a:lstStyle>
            <a:lvl1pPr marL="0" indent="0">
              <a:buNone/>
              <a:defRPr sz="2000"/>
            </a:lvl1pPr>
          </a:lstStyle>
          <a:p>
            <a:r>
              <a:rPr lang="en-US"/>
              <a:t>Look Ahead</a:t>
            </a:r>
          </a:p>
        </p:txBody>
      </p:sp>
      <p:sp>
        <p:nvSpPr>
          <p:cNvPr id="10" name="Content Placeholder 3">
            <a:extLst>
              <a:ext uri="{FF2B5EF4-FFF2-40B4-BE49-F238E27FC236}">
                <a16:creationId xmlns:a16="http://schemas.microsoft.com/office/drawing/2014/main" id="{0D83F6E9-CBFA-274D-8187-F7A4493C5926}"/>
              </a:ext>
            </a:extLst>
          </p:cNvPr>
          <p:cNvSpPr>
            <a:spLocks noGrp="1"/>
          </p:cNvSpPr>
          <p:nvPr>
            <p:ph sz="quarter" idx="10" hasCustomPrompt="1"/>
          </p:nvPr>
        </p:nvSpPr>
        <p:spPr>
          <a:xfrm>
            <a:off x="665497" y="1389896"/>
            <a:ext cx="5486400" cy="129488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3" name="Content Placeholder 8">
            <a:extLst>
              <a:ext uri="{FF2B5EF4-FFF2-40B4-BE49-F238E27FC236}">
                <a16:creationId xmlns:a16="http://schemas.microsoft.com/office/drawing/2014/main" id="{7DBDF86D-FB26-DC49-3AF2-DED9CD08FE55}"/>
              </a:ext>
            </a:extLst>
          </p:cNvPr>
          <p:cNvSpPr>
            <a:spLocks noGrp="1"/>
          </p:cNvSpPr>
          <p:nvPr>
            <p:ph sz="quarter" idx="17" hasCustomPrompt="1"/>
          </p:nvPr>
        </p:nvSpPr>
        <p:spPr>
          <a:xfrm>
            <a:off x="6496314" y="1389896"/>
            <a:ext cx="2426305" cy="1294881"/>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7" name="Content Placeholder 3">
            <a:extLst>
              <a:ext uri="{FF2B5EF4-FFF2-40B4-BE49-F238E27FC236}">
                <a16:creationId xmlns:a16="http://schemas.microsoft.com/office/drawing/2014/main" id="{BB034C60-8C5F-2295-3715-E669C6E3C559}"/>
              </a:ext>
            </a:extLst>
          </p:cNvPr>
          <p:cNvSpPr>
            <a:spLocks noGrp="1"/>
          </p:cNvSpPr>
          <p:nvPr>
            <p:ph sz="quarter" idx="18" hasCustomPrompt="1"/>
          </p:nvPr>
        </p:nvSpPr>
        <p:spPr>
          <a:xfrm>
            <a:off x="665497" y="2995542"/>
            <a:ext cx="5486400" cy="129488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8" name="Content Placeholder 8">
            <a:extLst>
              <a:ext uri="{FF2B5EF4-FFF2-40B4-BE49-F238E27FC236}">
                <a16:creationId xmlns:a16="http://schemas.microsoft.com/office/drawing/2014/main" id="{DE37AAAF-94F8-5F41-7E28-0A417808C2BA}"/>
              </a:ext>
            </a:extLst>
          </p:cNvPr>
          <p:cNvSpPr>
            <a:spLocks noGrp="1"/>
          </p:cNvSpPr>
          <p:nvPr>
            <p:ph sz="quarter" idx="19" hasCustomPrompt="1"/>
          </p:nvPr>
        </p:nvSpPr>
        <p:spPr>
          <a:xfrm>
            <a:off x="6496314" y="2995542"/>
            <a:ext cx="2426305" cy="1294881"/>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19" name="Content Placeholder 3">
            <a:extLst>
              <a:ext uri="{FF2B5EF4-FFF2-40B4-BE49-F238E27FC236}">
                <a16:creationId xmlns:a16="http://schemas.microsoft.com/office/drawing/2014/main" id="{1325F995-823C-23F0-34B4-435B352213C8}"/>
              </a:ext>
            </a:extLst>
          </p:cNvPr>
          <p:cNvSpPr>
            <a:spLocks noGrp="1"/>
          </p:cNvSpPr>
          <p:nvPr>
            <p:ph sz="quarter" idx="20" hasCustomPrompt="1"/>
          </p:nvPr>
        </p:nvSpPr>
        <p:spPr>
          <a:xfrm>
            <a:off x="665497" y="4682778"/>
            <a:ext cx="5486400" cy="1294881"/>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20" name="Content Placeholder 8">
            <a:extLst>
              <a:ext uri="{FF2B5EF4-FFF2-40B4-BE49-F238E27FC236}">
                <a16:creationId xmlns:a16="http://schemas.microsoft.com/office/drawing/2014/main" id="{9F07BD0C-171E-BC67-B59E-534E49AA42CA}"/>
              </a:ext>
            </a:extLst>
          </p:cNvPr>
          <p:cNvSpPr>
            <a:spLocks noGrp="1"/>
          </p:cNvSpPr>
          <p:nvPr>
            <p:ph sz="quarter" idx="21" hasCustomPrompt="1"/>
          </p:nvPr>
        </p:nvSpPr>
        <p:spPr>
          <a:xfrm>
            <a:off x="6496314" y="4682778"/>
            <a:ext cx="2426305" cy="1294881"/>
          </a:xfrm>
          <a:prstGeom prst="rect">
            <a:avLst/>
          </a:prstGeom>
        </p:spPr>
        <p:txBody>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21" name="Text Placeholder 3">
            <a:extLst>
              <a:ext uri="{FF2B5EF4-FFF2-40B4-BE49-F238E27FC236}">
                <a16:creationId xmlns:a16="http://schemas.microsoft.com/office/drawing/2014/main" id="{DD34D360-A70F-7C99-A422-B909FB44B5C1}"/>
              </a:ext>
            </a:extLst>
          </p:cNvPr>
          <p:cNvSpPr>
            <a:spLocks noGrp="1"/>
          </p:cNvSpPr>
          <p:nvPr>
            <p:ph type="body" sz="quarter" idx="22"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515262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e: Exit Ticke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5F5C591F-A630-6B47-B313-CC48F0CD64F9}"/>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&lt;Close: Exit Ticket&gt;</a:t>
            </a:r>
          </a:p>
        </p:txBody>
      </p:sp>
      <p:sp>
        <p:nvSpPr>
          <p:cNvPr id="12" name="Picture Placeholder 6">
            <a:extLst>
              <a:ext uri="{FF2B5EF4-FFF2-40B4-BE49-F238E27FC236}">
                <a16:creationId xmlns:a16="http://schemas.microsoft.com/office/drawing/2014/main" id="{014D4D48-6787-9443-A146-1A53F84FCF7A}"/>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3</a:t>
            </a:r>
          </a:p>
        </p:txBody>
      </p:sp>
      <p:sp>
        <p:nvSpPr>
          <p:cNvPr id="9" name="Picture Placeholder 6">
            <a:extLst>
              <a:ext uri="{FF2B5EF4-FFF2-40B4-BE49-F238E27FC236}">
                <a16:creationId xmlns:a16="http://schemas.microsoft.com/office/drawing/2014/main" id="{61F105AA-BBD9-E542-9D23-1CD14AF96CE5}"/>
              </a:ext>
            </a:extLst>
          </p:cNvPr>
          <p:cNvSpPr>
            <a:spLocks noGrp="1"/>
          </p:cNvSpPr>
          <p:nvPr>
            <p:ph type="pic" sz="quarter" idx="16" hasCustomPrompt="1"/>
          </p:nvPr>
        </p:nvSpPr>
        <p:spPr>
          <a:xfrm>
            <a:off x="731489" y="999415"/>
            <a:ext cx="927100" cy="355599"/>
          </a:xfrm>
          <a:prstGeom prst="rect">
            <a:avLst/>
          </a:prstGeom>
        </p:spPr>
        <p:txBody>
          <a:bodyPr>
            <a:noAutofit/>
          </a:bodyPr>
          <a:lstStyle>
            <a:lvl1pPr marL="0" indent="0">
              <a:buNone/>
              <a:defRPr sz="2000"/>
            </a:lvl1pPr>
          </a:lstStyle>
          <a:p>
            <a:r>
              <a:rPr lang="en-US"/>
              <a:t>Reflect</a:t>
            </a:r>
          </a:p>
        </p:txBody>
      </p:sp>
      <p:sp>
        <p:nvSpPr>
          <p:cNvPr id="11" name="Content Placeholder 3">
            <a:extLst>
              <a:ext uri="{FF2B5EF4-FFF2-40B4-BE49-F238E27FC236}">
                <a16:creationId xmlns:a16="http://schemas.microsoft.com/office/drawing/2014/main" id="{E10A5628-7AEA-3944-94D3-3643A6A0C24C}"/>
              </a:ext>
            </a:extLst>
          </p:cNvPr>
          <p:cNvSpPr>
            <a:spLocks noGrp="1"/>
          </p:cNvSpPr>
          <p:nvPr>
            <p:ph sz="quarter" idx="10" hasCustomPrompt="1"/>
          </p:nvPr>
        </p:nvSpPr>
        <p:spPr>
          <a:xfrm>
            <a:off x="665497" y="1389896"/>
            <a:ext cx="5486400" cy="5037137"/>
          </a:xfrm>
          <a:prstGeom prst="rect">
            <a:avLst/>
          </a:prstGeo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6" name="Text Placeholder 3">
            <a:extLst>
              <a:ext uri="{FF2B5EF4-FFF2-40B4-BE49-F238E27FC236}">
                <a16:creationId xmlns:a16="http://schemas.microsoft.com/office/drawing/2014/main" id="{71F0300B-D690-8A54-4446-6A2596AB2C90}"/>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169979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nect to Cultur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46C762-61B1-B4BB-715A-6CBDE7F16331}"/>
              </a:ext>
            </a:extLst>
          </p:cNvPr>
          <p:cNvSpPr>
            <a:spLocks noGrp="1"/>
          </p:cNvSpPr>
          <p:nvPr>
            <p:ph type="body" sz="quarter" idx="10" hasCustomPrompt="1"/>
          </p:nvPr>
        </p:nvSpPr>
        <p:spPr>
          <a:xfrm>
            <a:off x="371475" y="119063"/>
            <a:ext cx="4704108" cy="411162"/>
          </a:xfrm>
          <a:prstGeom prst="rect">
            <a:avLst/>
          </a:prstGeom>
        </p:spPr>
        <p:txBody>
          <a:bodyPr/>
          <a:lstStyle>
            <a:lvl1pPr marL="0" indent="0">
              <a:buNone/>
              <a:defRPr sz="2400" b="1">
                <a:solidFill>
                  <a:srgbClr val="388ACA"/>
                </a:solidFill>
              </a:defRPr>
            </a:lvl1pPr>
          </a:lstStyle>
          <a:p>
            <a:pPr lvl="0"/>
            <a:r>
              <a:rPr lang="en-US"/>
              <a:t>&lt;CONNECT TO CULTURE Optional&gt;</a:t>
            </a:r>
          </a:p>
        </p:txBody>
      </p:sp>
      <p:sp>
        <p:nvSpPr>
          <p:cNvPr id="7" name="Content Placeholder 3">
            <a:extLst>
              <a:ext uri="{FF2B5EF4-FFF2-40B4-BE49-F238E27FC236}">
                <a16:creationId xmlns:a16="http://schemas.microsoft.com/office/drawing/2014/main" id="{BB57EAF3-B3B8-D2C9-509B-0178F593D2D9}"/>
              </a:ext>
            </a:extLst>
          </p:cNvPr>
          <p:cNvSpPr>
            <a:spLocks noGrp="1"/>
          </p:cNvSpPr>
          <p:nvPr>
            <p:ph sz="quarter" idx="11" hasCustomPrompt="1"/>
          </p:nvPr>
        </p:nvSpPr>
        <p:spPr>
          <a:xfrm>
            <a:off x="328952" y="1189063"/>
            <a:ext cx="5486400" cy="1606732"/>
          </a:xfrm>
          <a:prstGeom prst="rect">
            <a:avLst/>
          </a:prstGeom>
        </p:spPr>
        <p:txBody>
          <a:bodyPr>
            <a:noAutofit/>
          </a:bodyPr>
          <a:lstStyle>
            <a:lvl1pPr marL="0" indent="0" algn="l">
              <a:lnSpc>
                <a:spcPct val="100000"/>
              </a:lnSpc>
              <a:spcBef>
                <a:spcPts val="0"/>
              </a:spcBef>
              <a:spcAft>
                <a:spcPts val="0"/>
              </a:spcAft>
              <a:buNone/>
              <a:defRPr sz="2800" b="0">
                <a:latin typeface="Arial" panose="020B0604020202020204" pitchFamily="34" charset="0"/>
                <a:cs typeface="Arial" panose="020B0604020202020204" pitchFamily="34" charset="0"/>
              </a:defRPr>
            </a:lvl1pPr>
          </a:lstStyle>
          <a:p>
            <a:pPr lvl="0"/>
            <a:r>
              <a:rPr lang="en-US"/>
              <a:t>&lt;Click to add text&gt;</a:t>
            </a:r>
          </a:p>
        </p:txBody>
      </p:sp>
    </p:spTree>
    <p:extLst>
      <p:ext uri="{BB962C8B-B14F-4D97-AF65-F5344CB8AC3E}">
        <p14:creationId xmlns:p14="http://schemas.microsoft.com/office/powerpoint/2010/main" val="1517198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Appendix">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4204DD-9A92-8692-BBE5-C5BB338C05F2}"/>
              </a:ext>
            </a:extLst>
          </p:cNvPr>
          <p:cNvSpPr>
            <a:spLocks noGrp="1"/>
          </p:cNvSpPr>
          <p:nvPr>
            <p:ph type="body" sz="quarter" idx="10"/>
          </p:nvPr>
        </p:nvSpPr>
        <p:spPr>
          <a:xfrm>
            <a:off x="3008376" y="2423160"/>
            <a:ext cx="4067175" cy="1497012"/>
          </a:xfrm>
          <a:prstGeom prst="rect">
            <a:avLst/>
          </a:prstGeom>
        </p:spPr>
        <p:txBody>
          <a:bodyPr/>
          <a:lstStyle>
            <a:lvl1pPr marL="0" indent="0">
              <a:buNone/>
              <a:defRPr sz="3200" b="1">
                <a:latin typeface="Arial" panose="020B0604020202020204" pitchFamily="34" charset="0"/>
                <a:cs typeface="Arial" panose="020B0604020202020204" pitchFamily="34" charset="0"/>
              </a:defRPr>
            </a:lvl1pPr>
          </a:lstStyle>
          <a:p>
            <a:pPr lvl="0"/>
            <a:endParaRPr lang="en-US"/>
          </a:p>
        </p:txBody>
      </p:sp>
    </p:spTree>
    <p:extLst>
      <p:ext uri="{BB962C8B-B14F-4D97-AF65-F5344CB8AC3E}">
        <p14:creationId xmlns:p14="http://schemas.microsoft.com/office/powerpoint/2010/main" val="2513516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ocabulary_Concept Map">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9F0253-AFA4-2B46-9F46-6983D5F90E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5651" y="826515"/>
            <a:ext cx="7489009" cy="5705026"/>
          </a:xfrm>
          <a:prstGeom prst="rect">
            <a:avLst/>
          </a:prstGeom>
        </p:spPr>
      </p:pic>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1" name="Picture Placeholder 6">
            <a:extLst>
              <a:ext uri="{FF2B5EF4-FFF2-40B4-BE49-F238E27FC236}">
                <a16:creationId xmlns:a16="http://schemas.microsoft.com/office/drawing/2014/main" id="{EE260413-05AD-6DD5-2D86-155C015CA35D}"/>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3" name="Text Placeholder 2">
            <a:extLst>
              <a:ext uri="{FF2B5EF4-FFF2-40B4-BE49-F238E27FC236}">
                <a16:creationId xmlns:a16="http://schemas.microsoft.com/office/drawing/2014/main" id="{77DC63E7-2F9C-9248-B111-29525C9CFA18}"/>
              </a:ext>
            </a:extLst>
          </p:cNvPr>
          <p:cNvSpPr>
            <a:spLocks noGrp="1"/>
          </p:cNvSpPr>
          <p:nvPr>
            <p:ph type="body" sz="quarter" idx="13" hasCustomPrompt="1"/>
          </p:nvPr>
        </p:nvSpPr>
        <p:spPr>
          <a:xfrm>
            <a:off x="3731807" y="3520114"/>
            <a:ext cx="1722695" cy="339505"/>
          </a:xfrm>
        </p:spPr>
        <p:txBody>
          <a:bodyPr>
            <a:normAutofit/>
          </a:bodyPr>
          <a:lstStyle>
            <a:lvl1pPr marL="0" indent="0">
              <a:buNone/>
              <a:defRPr sz="1800" b="1">
                <a:solidFill>
                  <a:srgbClr val="18558E"/>
                </a:solidFill>
                <a:latin typeface="Arial" panose="020B0604020202020204" pitchFamily="34" charset="0"/>
                <a:cs typeface="Arial" panose="020B0604020202020204" pitchFamily="34" charset="0"/>
              </a:defRPr>
            </a:lvl1pPr>
          </a:lstStyle>
          <a:p>
            <a:pPr lvl="0"/>
            <a:r>
              <a:rPr lang="en-US"/>
              <a:t>&lt;vocab term&gt;</a:t>
            </a:r>
          </a:p>
        </p:txBody>
      </p:sp>
      <p:sp>
        <p:nvSpPr>
          <p:cNvPr id="13" name="Picture Placeholder 6">
            <a:extLst>
              <a:ext uri="{FF2B5EF4-FFF2-40B4-BE49-F238E27FC236}">
                <a16:creationId xmlns:a16="http://schemas.microsoft.com/office/drawing/2014/main" id="{A233EB2C-8C88-854F-93C1-CBDC2F6EDA67}"/>
              </a:ext>
            </a:extLst>
          </p:cNvPr>
          <p:cNvSpPr>
            <a:spLocks noGrp="1"/>
          </p:cNvSpPr>
          <p:nvPr>
            <p:ph type="pic" sz="quarter" idx="16" hasCustomPrompt="1"/>
          </p:nvPr>
        </p:nvSpPr>
        <p:spPr>
          <a:xfrm>
            <a:off x="1085113" y="1771298"/>
            <a:ext cx="744334" cy="28435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Examples</a:t>
            </a:r>
          </a:p>
          <a:p>
            <a:endParaRPr lang="en-US"/>
          </a:p>
        </p:txBody>
      </p:sp>
      <p:sp>
        <p:nvSpPr>
          <p:cNvPr id="21" name="Picture Placeholder 6">
            <a:extLst>
              <a:ext uri="{FF2B5EF4-FFF2-40B4-BE49-F238E27FC236}">
                <a16:creationId xmlns:a16="http://schemas.microsoft.com/office/drawing/2014/main" id="{3FFE508D-B91E-BA4F-971B-8FE454E06332}"/>
              </a:ext>
            </a:extLst>
          </p:cNvPr>
          <p:cNvSpPr>
            <a:spLocks noGrp="1"/>
          </p:cNvSpPr>
          <p:nvPr>
            <p:ph type="pic" sz="quarter" idx="22" hasCustomPrompt="1"/>
          </p:nvPr>
        </p:nvSpPr>
        <p:spPr>
          <a:xfrm>
            <a:off x="3508441" y="979150"/>
            <a:ext cx="744334" cy="284352"/>
          </a:xfrm>
        </p:spPr>
        <p:txBody>
          <a:bodyPr>
            <a:noAutofit/>
          </a:bodyPr>
          <a:lstStyle>
            <a:lvl1pPr marL="0" indent="0">
              <a:buNone/>
              <a:defRPr sz="1100"/>
            </a:lvl1pPr>
          </a:lstStyle>
          <a:p>
            <a:r>
              <a:rPr lang="en-US"/>
              <a:t>Examples</a:t>
            </a:r>
          </a:p>
        </p:txBody>
      </p:sp>
      <p:sp>
        <p:nvSpPr>
          <p:cNvPr id="24" name="Picture Placeholder 6">
            <a:extLst>
              <a:ext uri="{FF2B5EF4-FFF2-40B4-BE49-F238E27FC236}">
                <a16:creationId xmlns:a16="http://schemas.microsoft.com/office/drawing/2014/main" id="{57C23D9D-86C0-2942-850E-9621EAC181DB}"/>
              </a:ext>
            </a:extLst>
          </p:cNvPr>
          <p:cNvSpPr>
            <a:spLocks noGrp="1"/>
          </p:cNvSpPr>
          <p:nvPr>
            <p:ph type="pic" sz="quarter" idx="25" hasCustomPrompt="1"/>
          </p:nvPr>
        </p:nvSpPr>
        <p:spPr>
          <a:xfrm>
            <a:off x="5983627" y="1771296"/>
            <a:ext cx="744334" cy="284352"/>
          </a:xfrm>
        </p:spPr>
        <p:txBody>
          <a:bodyPr>
            <a:noAutofit/>
          </a:bodyPr>
          <a:lstStyle>
            <a:lvl1pPr marL="0" indent="0">
              <a:buNone/>
              <a:defRPr sz="1100"/>
            </a:lvl1pPr>
          </a:lstStyle>
          <a:p>
            <a:r>
              <a:rPr lang="en-US"/>
              <a:t>Examples</a:t>
            </a:r>
          </a:p>
        </p:txBody>
      </p:sp>
      <p:sp>
        <p:nvSpPr>
          <p:cNvPr id="25" name="Picture Placeholder 6">
            <a:extLst>
              <a:ext uri="{FF2B5EF4-FFF2-40B4-BE49-F238E27FC236}">
                <a16:creationId xmlns:a16="http://schemas.microsoft.com/office/drawing/2014/main" id="{B5FA84FB-C1F3-0F41-8A12-A90EFC34194C}"/>
              </a:ext>
            </a:extLst>
          </p:cNvPr>
          <p:cNvSpPr>
            <a:spLocks noGrp="1"/>
          </p:cNvSpPr>
          <p:nvPr>
            <p:ph type="pic" sz="quarter" idx="26" hasCustomPrompt="1"/>
          </p:nvPr>
        </p:nvSpPr>
        <p:spPr>
          <a:xfrm>
            <a:off x="5983627" y="3899812"/>
            <a:ext cx="744334" cy="284352"/>
          </a:xfrm>
        </p:spPr>
        <p:txBody>
          <a:bodyPr>
            <a:noAutofit/>
          </a:bodyPr>
          <a:lstStyle>
            <a:lvl1pPr marL="0" indent="0">
              <a:buNone/>
              <a:defRPr sz="1100"/>
            </a:lvl1pPr>
          </a:lstStyle>
          <a:p>
            <a:r>
              <a:rPr lang="en-US"/>
              <a:t>Examples</a:t>
            </a:r>
          </a:p>
        </p:txBody>
      </p:sp>
      <p:sp>
        <p:nvSpPr>
          <p:cNvPr id="23" name="Picture Placeholder 6">
            <a:extLst>
              <a:ext uri="{FF2B5EF4-FFF2-40B4-BE49-F238E27FC236}">
                <a16:creationId xmlns:a16="http://schemas.microsoft.com/office/drawing/2014/main" id="{119D3415-AFC0-044C-880D-272F45123A20}"/>
              </a:ext>
            </a:extLst>
          </p:cNvPr>
          <p:cNvSpPr>
            <a:spLocks noGrp="1"/>
          </p:cNvSpPr>
          <p:nvPr>
            <p:ph type="pic" sz="quarter" idx="24" hasCustomPrompt="1"/>
          </p:nvPr>
        </p:nvSpPr>
        <p:spPr>
          <a:xfrm>
            <a:off x="3508441" y="4700569"/>
            <a:ext cx="744334" cy="284352"/>
          </a:xfrm>
        </p:spPr>
        <p:txBody>
          <a:bodyPr>
            <a:noAutofit/>
          </a:bodyPr>
          <a:lstStyle>
            <a:lvl1pPr marL="0" indent="0">
              <a:buNone/>
              <a:defRPr sz="1100"/>
            </a:lvl1pPr>
          </a:lstStyle>
          <a:p>
            <a:r>
              <a:rPr lang="en-US"/>
              <a:t>Examples</a:t>
            </a:r>
          </a:p>
        </p:txBody>
      </p:sp>
      <p:sp>
        <p:nvSpPr>
          <p:cNvPr id="22" name="Picture Placeholder 6">
            <a:extLst>
              <a:ext uri="{FF2B5EF4-FFF2-40B4-BE49-F238E27FC236}">
                <a16:creationId xmlns:a16="http://schemas.microsoft.com/office/drawing/2014/main" id="{94048AAD-2F68-AD44-BDB4-5C16CEB936AF}"/>
              </a:ext>
            </a:extLst>
          </p:cNvPr>
          <p:cNvSpPr>
            <a:spLocks noGrp="1"/>
          </p:cNvSpPr>
          <p:nvPr>
            <p:ph type="pic" sz="quarter" idx="23" hasCustomPrompt="1"/>
          </p:nvPr>
        </p:nvSpPr>
        <p:spPr>
          <a:xfrm>
            <a:off x="1085113" y="3889763"/>
            <a:ext cx="744334" cy="284352"/>
          </a:xfrm>
        </p:spPr>
        <p:txBody>
          <a:bodyPr>
            <a:noAutofit/>
          </a:bodyPr>
          <a:lstStyle>
            <a:lvl1pPr marL="0" indent="0">
              <a:buNone/>
              <a:defRPr sz="1100"/>
            </a:lvl1pPr>
          </a:lstStyle>
          <a:p>
            <a:r>
              <a:rPr lang="en-US"/>
              <a:t>Examples</a:t>
            </a:r>
          </a:p>
        </p:txBody>
      </p:sp>
      <p:sp>
        <p:nvSpPr>
          <p:cNvPr id="12" name="Text Placeholder 3">
            <a:extLst>
              <a:ext uri="{FF2B5EF4-FFF2-40B4-BE49-F238E27FC236}">
                <a16:creationId xmlns:a16="http://schemas.microsoft.com/office/drawing/2014/main" id="{EE29EBC5-411A-41E7-7C74-7D2E6FBFA40B}"/>
              </a:ext>
            </a:extLst>
          </p:cNvPr>
          <p:cNvSpPr>
            <a:spLocks noGrp="1"/>
          </p:cNvSpPr>
          <p:nvPr>
            <p:ph type="body" sz="quarter" idx="2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2780721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ocabulary_Frayer Model">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F5E18-A2E8-1D4D-BB69-53EE9E1548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7304" y="815061"/>
            <a:ext cx="7391699" cy="5733305"/>
          </a:xfrm>
          <a:prstGeom prst="rect">
            <a:avLst/>
          </a:prstGeom>
        </p:spPr>
      </p:pic>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9" name="Picture Placeholder 6">
            <a:extLst>
              <a:ext uri="{FF2B5EF4-FFF2-40B4-BE49-F238E27FC236}">
                <a16:creationId xmlns:a16="http://schemas.microsoft.com/office/drawing/2014/main" id="{663EE42A-0537-29D0-B234-315E8E1313BE}"/>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3" name="Text Placeholder 2">
            <a:extLst>
              <a:ext uri="{FF2B5EF4-FFF2-40B4-BE49-F238E27FC236}">
                <a16:creationId xmlns:a16="http://schemas.microsoft.com/office/drawing/2014/main" id="{77DC63E7-2F9C-9248-B111-29525C9CFA18}"/>
              </a:ext>
            </a:extLst>
          </p:cNvPr>
          <p:cNvSpPr>
            <a:spLocks noGrp="1"/>
          </p:cNvSpPr>
          <p:nvPr>
            <p:ph type="body" sz="quarter" idx="13" hasCustomPrompt="1"/>
          </p:nvPr>
        </p:nvSpPr>
        <p:spPr>
          <a:xfrm>
            <a:off x="3731807" y="3520114"/>
            <a:ext cx="1722695" cy="339505"/>
          </a:xfrm>
        </p:spPr>
        <p:txBody>
          <a:bodyPr>
            <a:normAutofit/>
          </a:bodyPr>
          <a:lstStyle>
            <a:lvl1pPr marL="0" indent="0">
              <a:buNone/>
              <a:defRPr sz="1800" b="1">
                <a:solidFill>
                  <a:srgbClr val="18558E"/>
                </a:solidFill>
                <a:latin typeface="Arial" panose="020B0604020202020204" pitchFamily="34" charset="0"/>
                <a:cs typeface="Arial" panose="020B0604020202020204" pitchFamily="34" charset="0"/>
              </a:defRPr>
            </a:lvl1pPr>
          </a:lstStyle>
          <a:p>
            <a:pPr lvl="0"/>
            <a:r>
              <a:rPr lang="en-US"/>
              <a:t>&lt;vocab term&gt;</a:t>
            </a:r>
          </a:p>
        </p:txBody>
      </p:sp>
      <p:sp>
        <p:nvSpPr>
          <p:cNvPr id="20" name="Picture Placeholder 6">
            <a:extLst>
              <a:ext uri="{FF2B5EF4-FFF2-40B4-BE49-F238E27FC236}">
                <a16:creationId xmlns:a16="http://schemas.microsoft.com/office/drawing/2014/main" id="{A52B7989-45B2-324C-BD37-E2E1B68F5FD9}"/>
              </a:ext>
            </a:extLst>
          </p:cNvPr>
          <p:cNvSpPr>
            <a:spLocks noGrp="1"/>
          </p:cNvSpPr>
          <p:nvPr>
            <p:ph type="pic" sz="quarter" idx="24" hasCustomPrompt="1"/>
          </p:nvPr>
        </p:nvSpPr>
        <p:spPr>
          <a:xfrm>
            <a:off x="1002884" y="909897"/>
            <a:ext cx="1017379" cy="284352"/>
          </a:xfrm>
        </p:spPr>
        <p:txBody>
          <a:bodyPr>
            <a:noAutofit/>
          </a:bodyPr>
          <a:lstStyle>
            <a:lvl1pPr marL="0" indent="0">
              <a:buNone/>
              <a:defRPr sz="1100"/>
            </a:lvl1pPr>
          </a:lstStyle>
          <a:p>
            <a:r>
              <a:rPr lang="en-US"/>
              <a:t>My Definition</a:t>
            </a:r>
          </a:p>
        </p:txBody>
      </p:sp>
      <p:sp>
        <p:nvSpPr>
          <p:cNvPr id="26" name="Picture Placeholder 6">
            <a:extLst>
              <a:ext uri="{FF2B5EF4-FFF2-40B4-BE49-F238E27FC236}">
                <a16:creationId xmlns:a16="http://schemas.microsoft.com/office/drawing/2014/main" id="{8F9D4129-A731-0044-BA89-89937B5C33A2}"/>
              </a:ext>
            </a:extLst>
          </p:cNvPr>
          <p:cNvSpPr>
            <a:spLocks noGrp="1"/>
          </p:cNvSpPr>
          <p:nvPr>
            <p:ph type="pic" sz="quarter" idx="25" hasCustomPrompt="1"/>
          </p:nvPr>
        </p:nvSpPr>
        <p:spPr>
          <a:xfrm>
            <a:off x="6877534" y="908773"/>
            <a:ext cx="1275273" cy="284352"/>
          </a:xfrm>
        </p:spPr>
        <p:txBody>
          <a:bodyPr>
            <a:noAutofit/>
          </a:bodyPr>
          <a:lstStyle>
            <a:lvl1pPr marL="0" indent="0">
              <a:buNone/>
              <a:defRPr sz="1100"/>
            </a:lvl1pPr>
          </a:lstStyle>
          <a:p>
            <a:r>
              <a:rPr lang="en-US"/>
              <a:t>My Illustrations</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991193" y="3738225"/>
            <a:ext cx="744334" cy="284352"/>
          </a:xfrm>
        </p:spPr>
        <p:txBody>
          <a:bodyPr>
            <a:noAutofit/>
          </a:bodyPr>
          <a:lstStyle>
            <a:lvl1pPr marL="0" indent="0">
              <a:buNone/>
              <a:defRPr sz="1100"/>
            </a:lvl1pPr>
          </a:lstStyle>
          <a:p>
            <a:r>
              <a:rPr lang="en-US"/>
              <a:t>Examples</a:t>
            </a:r>
          </a:p>
        </p:txBody>
      </p:sp>
      <p:sp>
        <p:nvSpPr>
          <p:cNvPr id="19" name="Picture Placeholder 6">
            <a:extLst>
              <a:ext uri="{FF2B5EF4-FFF2-40B4-BE49-F238E27FC236}">
                <a16:creationId xmlns:a16="http://schemas.microsoft.com/office/drawing/2014/main" id="{113FD232-F75D-6C46-9CBA-52F383157BB1}"/>
              </a:ext>
            </a:extLst>
          </p:cNvPr>
          <p:cNvSpPr>
            <a:spLocks noGrp="1"/>
          </p:cNvSpPr>
          <p:nvPr>
            <p:ph type="pic" sz="quarter" idx="23" hasCustomPrompt="1"/>
          </p:nvPr>
        </p:nvSpPr>
        <p:spPr>
          <a:xfrm>
            <a:off x="7072269" y="3737921"/>
            <a:ext cx="1080538" cy="284352"/>
          </a:xfrm>
        </p:spPr>
        <p:txBody>
          <a:bodyPr>
            <a:noAutofit/>
          </a:bodyPr>
          <a:lstStyle>
            <a:lvl1pPr marL="0" indent="0">
              <a:buNone/>
              <a:defRPr sz="1200"/>
            </a:lvl1pPr>
          </a:lstStyle>
          <a:p>
            <a:r>
              <a:rPr lang="en-US"/>
              <a:t>Non-Examples</a:t>
            </a:r>
          </a:p>
        </p:txBody>
      </p:sp>
      <p:sp>
        <p:nvSpPr>
          <p:cNvPr id="10" name="Text Placeholder 3">
            <a:extLst>
              <a:ext uri="{FF2B5EF4-FFF2-40B4-BE49-F238E27FC236}">
                <a16:creationId xmlns:a16="http://schemas.microsoft.com/office/drawing/2014/main" id="{7498A680-A49D-DE0D-C864-88A9C5AA165A}"/>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0412865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ocabulary_Frayer Model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4F5E18-A2E8-1D4D-BB69-53EE9E1548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7304" y="815061"/>
            <a:ext cx="7391699" cy="5733305"/>
          </a:xfrm>
          <a:prstGeom prst="rect">
            <a:avLst/>
          </a:prstGeom>
        </p:spPr>
      </p:pic>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9" name="Picture Placeholder 6">
            <a:extLst>
              <a:ext uri="{FF2B5EF4-FFF2-40B4-BE49-F238E27FC236}">
                <a16:creationId xmlns:a16="http://schemas.microsoft.com/office/drawing/2014/main" id="{663EE42A-0537-29D0-B234-315E8E1313BE}"/>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3" name="Text Placeholder 2">
            <a:extLst>
              <a:ext uri="{FF2B5EF4-FFF2-40B4-BE49-F238E27FC236}">
                <a16:creationId xmlns:a16="http://schemas.microsoft.com/office/drawing/2014/main" id="{77DC63E7-2F9C-9248-B111-29525C9CFA18}"/>
              </a:ext>
            </a:extLst>
          </p:cNvPr>
          <p:cNvSpPr>
            <a:spLocks noGrp="1"/>
          </p:cNvSpPr>
          <p:nvPr>
            <p:ph type="body" sz="quarter" idx="13" hasCustomPrompt="1"/>
          </p:nvPr>
        </p:nvSpPr>
        <p:spPr>
          <a:xfrm>
            <a:off x="3731807" y="3520114"/>
            <a:ext cx="1722695" cy="339505"/>
          </a:xfrm>
        </p:spPr>
        <p:txBody>
          <a:bodyPr>
            <a:normAutofit/>
          </a:bodyPr>
          <a:lstStyle>
            <a:lvl1pPr marL="0" indent="0">
              <a:buNone/>
              <a:defRPr sz="1800" b="1">
                <a:solidFill>
                  <a:srgbClr val="18558E"/>
                </a:solidFill>
                <a:latin typeface="Arial" panose="020B0604020202020204" pitchFamily="34" charset="0"/>
                <a:cs typeface="Arial" panose="020B0604020202020204" pitchFamily="34" charset="0"/>
              </a:defRPr>
            </a:lvl1pPr>
          </a:lstStyle>
          <a:p>
            <a:pPr lvl="0"/>
            <a:r>
              <a:rPr lang="en-US"/>
              <a:t>&lt;vocab term&gt;</a:t>
            </a:r>
          </a:p>
        </p:txBody>
      </p:sp>
      <p:sp>
        <p:nvSpPr>
          <p:cNvPr id="20" name="Picture Placeholder 6">
            <a:extLst>
              <a:ext uri="{FF2B5EF4-FFF2-40B4-BE49-F238E27FC236}">
                <a16:creationId xmlns:a16="http://schemas.microsoft.com/office/drawing/2014/main" id="{A52B7989-45B2-324C-BD37-E2E1B68F5FD9}"/>
              </a:ext>
            </a:extLst>
          </p:cNvPr>
          <p:cNvSpPr>
            <a:spLocks noGrp="1"/>
          </p:cNvSpPr>
          <p:nvPr>
            <p:ph type="pic" sz="quarter" idx="24" hasCustomPrompt="1"/>
          </p:nvPr>
        </p:nvSpPr>
        <p:spPr>
          <a:xfrm>
            <a:off x="1002884" y="909897"/>
            <a:ext cx="1524006" cy="284352"/>
          </a:xfrm>
        </p:spPr>
        <p:txBody>
          <a:bodyPr>
            <a:noAutofit/>
          </a:bodyPr>
          <a:lstStyle>
            <a:lvl1pPr marL="0" indent="0">
              <a:buNone/>
              <a:defRPr sz="1100"/>
            </a:lvl1pPr>
          </a:lstStyle>
          <a:p>
            <a:r>
              <a:rPr lang="en-US"/>
              <a:t>In My Own Words</a:t>
            </a:r>
          </a:p>
        </p:txBody>
      </p:sp>
      <p:sp>
        <p:nvSpPr>
          <p:cNvPr id="26" name="Picture Placeholder 6">
            <a:extLst>
              <a:ext uri="{FF2B5EF4-FFF2-40B4-BE49-F238E27FC236}">
                <a16:creationId xmlns:a16="http://schemas.microsoft.com/office/drawing/2014/main" id="{8F9D4129-A731-0044-BA89-89937B5C33A2}"/>
              </a:ext>
            </a:extLst>
          </p:cNvPr>
          <p:cNvSpPr>
            <a:spLocks noGrp="1"/>
          </p:cNvSpPr>
          <p:nvPr>
            <p:ph type="pic" sz="quarter" idx="25" hasCustomPrompt="1"/>
          </p:nvPr>
        </p:nvSpPr>
        <p:spPr>
          <a:xfrm>
            <a:off x="6877534" y="908773"/>
            <a:ext cx="1275273" cy="284352"/>
          </a:xfrm>
        </p:spPr>
        <p:txBody>
          <a:bodyPr>
            <a:noAutofit/>
          </a:bodyPr>
          <a:lstStyle>
            <a:lvl1pPr marL="0" indent="0">
              <a:buNone/>
              <a:defRPr sz="1100"/>
            </a:lvl1pPr>
          </a:lstStyle>
          <a:p>
            <a:r>
              <a:rPr lang="en-US"/>
              <a:t>My Illustrations</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991193" y="3738225"/>
            <a:ext cx="744334" cy="284352"/>
          </a:xfrm>
        </p:spPr>
        <p:txBody>
          <a:bodyPr>
            <a:noAutofit/>
          </a:bodyPr>
          <a:lstStyle>
            <a:lvl1pPr marL="0" indent="0">
              <a:buNone/>
              <a:defRPr sz="1100"/>
            </a:lvl1pPr>
          </a:lstStyle>
          <a:p>
            <a:r>
              <a:rPr lang="en-US"/>
              <a:t>Examples</a:t>
            </a:r>
          </a:p>
        </p:txBody>
      </p:sp>
      <p:sp>
        <p:nvSpPr>
          <p:cNvPr id="19" name="Picture Placeholder 6">
            <a:extLst>
              <a:ext uri="{FF2B5EF4-FFF2-40B4-BE49-F238E27FC236}">
                <a16:creationId xmlns:a16="http://schemas.microsoft.com/office/drawing/2014/main" id="{113FD232-F75D-6C46-9CBA-52F383157BB1}"/>
              </a:ext>
            </a:extLst>
          </p:cNvPr>
          <p:cNvSpPr>
            <a:spLocks noGrp="1"/>
          </p:cNvSpPr>
          <p:nvPr>
            <p:ph type="pic" sz="quarter" idx="23" hasCustomPrompt="1"/>
          </p:nvPr>
        </p:nvSpPr>
        <p:spPr>
          <a:xfrm>
            <a:off x="7072269" y="3737921"/>
            <a:ext cx="1080538" cy="284352"/>
          </a:xfrm>
        </p:spPr>
        <p:txBody>
          <a:bodyPr>
            <a:noAutofit/>
          </a:bodyPr>
          <a:lstStyle>
            <a:lvl1pPr marL="0" indent="0">
              <a:buNone/>
              <a:defRPr sz="1200"/>
            </a:lvl1pPr>
          </a:lstStyle>
          <a:p>
            <a:r>
              <a:rPr lang="en-US"/>
              <a:t>Non-Examples</a:t>
            </a:r>
          </a:p>
        </p:txBody>
      </p:sp>
      <p:sp>
        <p:nvSpPr>
          <p:cNvPr id="10" name="Text Placeholder 3">
            <a:extLst>
              <a:ext uri="{FF2B5EF4-FFF2-40B4-BE49-F238E27FC236}">
                <a16:creationId xmlns:a16="http://schemas.microsoft.com/office/drawing/2014/main" id="{7498A680-A49D-DE0D-C864-88A9C5AA165A}"/>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8288195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ocabulary_Idea Map">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E2E311-4F1F-634C-82ED-F449AE5504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2085" y="780827"/>
            <a:ext cx="7339829" cy="5723375"/>
          </a:xfrm>
          <a:prstGeom prst="rect">
            <a:avLst/>
          </a:prstGeom>
        </p:spPr>
      </p:pic>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1" name="Picture Placeholder 6">
            <a:extLst>
              <a:ext uri="{FF2B5EF4-FFF2-40B4-BE49-F238E27FC236}">
                <a16:creationId xmlns:a16="http://schemas.microsoft.com/office/drawing/2014/main" id="{C00E3F03-A6B8-0388-79D4-E9E3FE0F8CD7}"/>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3" name="Text Placeholder 2">
            <a:extLst>
              <a:ext uri="{FF2B5EF4-FFF2-40B4-BE49-F238E27FC236}">
                <a16:creationId xmlns:a16="http://schemas.microsoft.com/office/drawing/2014/main" id="{77DC63E7-2F9C-9248-B111-29525C9CFA18}"/>
              </a:ext>
            </a:extLst>
          </p:cNvPr>
          <p:cNvSpPr>
            <a:spLocks noGrp="1"/>
          </p:cNvSpPr>
          <p:nvPr>
            <p:ph type="body" sz="quarter" idx="13" hasCustomPrompt="1"/>
          </p:nvPr>
        </p:nvSpPr>
        <p:spPr>
          <a:xfrm>
            <a:off x="3710651" y="3475605"/>
            <a:ext cx="1722695" cy="339505"/>
          </a:xfrm>
        </p:spPr>
        <p:txBody>
          <a:bodyPr>
            <a:normAutofit/>
          </a:bodyPr>
          <a:lstStyle>
            <a:lvl1pPr marL="0" indent="0">
              <a:buNone/>
              <a:defRPr sz="1800" b="1">
                <a:solidFill>
                  <a:srgbClr val="18558E"/>
                </a:solidFill>
                <a:latin typeface="Arial" panose="020B0604020202020204" pitchFamily="34" charset="0"/>
                <a:cs typeface="Arial" panose="020B0604020202020204" pitchFamily="34" charset="0"/>
              </a:defRPr>
            </a:lvl1pPr>
          </a:lstStyle>
          <a:p>
            <a:pPr lvl="0"/>
            <a:r>
              <a:rPr lang="en-US"/>
              <a:t>&lt;vocab term&gt;</a:t>
            </a:r>
          </a:p>
        </p:txBody>
      </p:sp>
      <p:sp>
        <p:nvSpPr>
          <p:cNvPr id="20" name="Picture Placeholder 6">
            <a:extLst>
              <a:ext uri="{FF2B5EF4-FFF2-40B4-BE49-F238E27FC236}">
                <a16:creationId xmlns:a16="http://schemas.microsoft.com/office/drawing/2014/main" id="{A52B7989-45B2-324C-BD37-E2E1B68F5FD9}"/>
              </a:ext>
            </a:extLst>
          </p:cNvPr>
          <p:cNvSpPr>
            <a:spLocks noGrp="1"/>
          </p:cNvSpPr>
          <p:nvPr>
            <p:ph type="pic" sz="quarter" idx="24" hasCustomPrompt="1"/>
          </p:nvPr>
        </p:nvSpPr>
        <p:spPr>
          <a:xfrm>
            <a:off x="1029517" y="909897"/>
            <a:ext cx="1017379" cy="284352"/>
          </a:xfrm>
        </p:spPr>
        <p:txBody>
          <a:bodyPr>
            <a:noAutofit/>
          </a:bodyPr>
          <a:lstStyle>
            <a:lvl1pPr marL="0" indent="0">
              <a:buNone/>
              <a:defRPr sz="1100"/>
            </a:lvl1pPr>
          </a:lstStyle>
          <a:p>
            <a:r>
              <a:rPr lang="en-US"/>
              <a:t>What Is It?</a:t>
            </a:r>
          </a:p>
        </p:txBody>
      </p:sp>
      <p:sp>
        <p:nvSpPr>
          <p:cNvPr id="26" name="Picture Placeholder 6">
            <a:extLst>
              <a:ext uri="{FF2B5EF4-FFF2-40B4-BE49-F238E27FC236}">
                <a16:creationId xmlns:a16="http://schemas.microsoft.com/office/drawing/2014/main" id="{8F9D4129-A731-0044-BA89-89937B5C33A2}"/>
              </a:ext>
            </a:extLst>
          </p:cNvPr>
          <p:cNvSpPr>
            <a:spLocks noGrp="1"/>
          </p:cNvSpPr>
          <p:nvPr>
            <p:ph type="pic" sz="quarter" idx="25" hasCustomPrompt="1"/>
          </p:nvPr>
        </p:nvSpPr>
        <p:spPr>
          <a:xfrm>
            <a:off x="6261787" y="909897"/>
            <a:ext cx="1847127" cy="284352"/>
          </a:xfrm>
        </p:spPr>
        <p:txBody>
          <a:bodyPr>
            <a:noAutofit/>
          </a:bodyPr>
          <a:lstStyle>
            <a:lvl1pPr marL="0" indent="0">
              <a:buNone/>
              <a:defRPr sz="1100"/>
            </a:lvl1pPr>
          </a:lstStyle>
          <a:p>
            <a:r>
              <a:rPr lang="en-US"/>
              <a:t>What I Know About It</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1020635" y="4248633"/>
            <a:ext cx="744334" cy="284352"/>
          </a:xfrm>
        </p:spPr>
        <p:txBody>
          <a:bodyPr>
            <a:noAutofit/>
          </a:bodyPr>
          <a:lstStyle>
            <a:lvl1pPr marL="0" indent="0">
              <a:buNone/>
              <a:defRPr sz="1100"/>
            </a:lvl1pPr>
          </a:lstStyle>
          <a:p>
            <a:r>
              <a:rPr lang="en-US"/>
              <a:t>Examples</a:t>
            </a:r>
          </a:p>
        </p:txBody>
      </p:sp>
      <p:sp>
        <p:nvSpPr>
          <p:cNvPr id="23" name="Picture Placeholder 6">
            <a:extLst>
              <a:ext uri="{FF2B5EF4-FFF2-40B4-BE49-F238E27FC236}">
                <a16:creationId xmlns:a16="http://schemas.microsoft.com/office/drawing/2014/main" id="{DA6E17AF-CE27-AB49-9778-1682A56679B7}"/>
              </a:ext>
            </a:extLst>
          </p:cNvPr>
          <p:cNvSpPr>
            <a:spLocks noGrp="1"/>
          </p:cNvSpPr>
          <p:nvPr>
            <p:ph type="pic" sz="quarter" idx="26" hasCustomPrompt="1"/>
          </p:nvPr>
        </p:nvSpPr>
        <p:spPr>
          <a:xfrm>
            <a:off x="3481668" y="4248633"/>
            <a:ext cx="744334" cy="284352"/>
          </a:xfrm>
        </p:spPr>
        <p:txBody>
          <a:bodyPr>
            <a:noAutofit/>
          </a:bodyPr>
          <a:lstStyle>
            <a:lvl1pPr marL="0" indent="0">
              <a:buNone/>
              <a:defRPr sz="1100"/>
            </a:lvl1pPr>
          </a:lstStyle>
          <a:p>
            <a:r>
              <a:rPr lang="en-US"/>
              <a:t>Examples</a:t>
            </a:r>
          </a:p>
        </p:txBody>
      </p:sp>
      <p:sp>
        <p:nvSpPr>
          <p:cNvPr id="24" name="Picture Placeholder 6">
            <a:extLst>
              <a:ext uri="{FF2B5EF4-FFF2-40B4-BE49-F238E27FC236}">
                <a16:creationId xmlns:a16="http://schemas.microsoft.com/office/drawing/2014/main" id="{54981FBA-F74C-F64E-934B-5A2CC9EA5869}"/>
              </a:ext>
            </a:extLst>
          </p:cNvPr>
          <p:cNvSpPr>
            <a:spLocks noGrp="1"/>
          </p:cNvSpPr>
          <p:nvPr>
            <p:ph type="pic" sz="quarter" idx="27" hasCustomPrompt="1"/>
          </p:nvPr>
        </p:nvSpPr>
        <p:spPr>
          <a:xfrm>
            <a:off x="5923058" y="4248633"/>
            <a:ext cx="744334" cy="284352"/>
          </a:xfrm>
        </p:spPr>
        <p:txBody>
          <a:bodyPr>
            <a:noAutofit/>
          </a:bodyPr>
          <a:lstStyle>
            <a:lvl1pPr marL="0" indent="0">
              <a:buNone/>
              <a:defRPr sz="1100"/>
            </a:lvl1pPr>
          </a:lstStyle>
          <a:p>
            <a:r>
              <a:rPr lang="en-US"/>
              <a:t>Examples</a:t>
            </a:r>
          </a:p>
        </p:txBody>
      </p:sp>
      <p:sp>
        <p:nvSpPr>
          <p:cNvPr id="12" name="Text Placeholder 3">
            <a:extLst>
              <a:ext uri="{FF2B5EF4-FFF2-40B4-BE49-F238E27FC236}">
                <a16:creationId xmlns:a16="http://schemas.microsoft.com/office/drawing/2014/main" id="{3900732F-96D2-4679-7ADB-F5B11F7DCF1A}"/>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204974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ocabulary_Multiple Terms_Two">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2105056558"/>
              </p:ext>
            </p:extLst>
          </p:nvPr>
        </p:nvGraphicFramePr>
        <p:xfrm>
          <a:off x="431318" y="1806283"/>
          <a:ext cx="8478306" cy="3441544"/>
        </p:xfrm>
        <a:graphic>
          <a:graphicData uri="http://schemas.openxmlformats.org/drawingml/2006/table">
            <a:tbl>
              <a:tblPr firstRow="1" bandRow="1">
                <a:tableStyleId>{2A488322-F2BA-4B5B-9748-0D474271808F}</a:tableStyleId>
              </a:tblPr>
              <a:tblGrid>
                <a:gridCol w="1387754">
                  <a:extLst>
                    <a:ext uri="{9D8B030D-6E8A-4147-A177-3AD203B41FA5}">
                      <a16:colId xmlns:a16="http://schemas.microsoft.com/office/drawing/2014/main" val="620486574"/>
                    </a:ext>
                  </a:extLst>
                </a:gridCol>
                <a:gridCol w="3424137">
                  <a:extLst>
                    <a:ext uri="{9D8B030D-6E8A-4147-A177-3AD203B41FA5}">
                      <a16:colId xmlns:a16="http://schemas.microsoft.com/office/drawing/2014/main" val="4010340605"/>
                    </a:ext>
                  </a:extLst>
                </a:gridCol>
                <a:gridCol w="3666415">
                  <a:extLst>
                    <a:ext uri="{9D8B030D-6E8A-4147-A177-3AD203B41FA5}">
                      <a16:colId xmlns:a16="http://schemas.microsoft.com/office/drawing/2014/main" val="2546094932"/>
                    </a:ext>
                  </a:extLst>
                </a:gridCol>
              </a:tblGrid>
              <a:tr h="499134">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9" name="Picture Placeholder 6">
            <a:extLst>
              <a:ext uri="{FF2B5EF4-FFF2-40B4-BE49-F238E27FC236}">
                <a16:creationId xmlns:a16="http://schemas.microsoft.com/office/drawing/2014/main" id="{F44AC1E0-6F34-FBCA-DB91-42984A6FA062}"/>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858280" y="1891742"/>
            <a:ext cx="534122" cy="299108"/>
          </a:xfrm>
        </p:spPr>
        <p:txBody>
          <a:bodyPr>
            <a:noAutofit/>
          </a:bodyPr>
          <a:lstStyle>
            <a:lvl1pPr marL="0" indent="0">
              <a:buNone/>
              <a:defRPr sz="1100"/>
            </a:lvl1pPr>
          </a:lstStyle>
          <a:p>
            <a:r>
              <a:rPr lang="en-US"/>
              <a:t>Word</a:t>
            </a:r>
          </a:p>
        </p:txBody>
      </p:sp>
      <p:sp>
        <p:nvSpPr>
          <p:cNvPr id="14" name="Picture Placeholder 6">
            <a:extLst>
              <a:ext uri="{FF2B5EF4-FFF2-40B4-BE49-F238E27FC236}">
                <a16:creationId xmlns:a16="http://schemas.microsoft.com/office/drawing/2014/main" id="{AD8B381D-A7FB-2A4E-A9CD-4C6CE139EADF}"/>
              </a:ext>
            </a:extLst>
          </p:cNvPr>
          <p:cNvSpPr>
            <a:spLocks noGrp="1"/>
          </p:cNvSpPr>
          <p:nvPr>
            <p:ph type="pic" sz="quarter" idx="23" hasCustomPrompt="1"/>
          </p:nvPr>
        </p:nvSpPr>
        <p:spPr>
          <a:xfrm>
            <a:off x="2687699" y="1877441"/>
            <a:ext cx="1661337" cy="327710"/>
          </a:xfrm>
        </p:spPr>
        <p:txBody>
          <a:bodyPr>
            <a:noAutofit/>
          </a:bodyPr>
          <a:lstStyle>
            <a:lvl1pPr marL="0" indent="0">
              <a:buNone/>
              <a:defRPr sz="1400"/>
            </a:lvl1pPr>
          </a:lstStyle>
          <a:p>
            <a:r>
              <a:rPr lang="en-US"/>
              <a:t>In My Own Words</a:t>
            </a:r>
          </a:p>
        </p:txBody>
      </p:sp>
      <p:sp>
        <p:nvSpPr>
          <p:cNvPr id="15" name="Picture Placeholder 6">
            <a:extLst>
              <a:ext uri="{FF2B5EF4-FFF2-40B4-BE49-F238E27FC236}">
                <a16:creationId xmlns:a16="http://schemas.microsoft.com/office/drawing/2014/main" id="{41D78EFB-FDB3-CC45-A8F2-B67DDF554000}"/>
              </a:ext>
            </a:extLst>
          </p:cNvPr>
          <p:cNvSpPr>
            <a:spLocks noGrp="1"/>
          </p:cNvSpPr>
          <p:nvPr>
            <p:ph type="pic" sz="quarter" idx="24" hasCustomPrompt="1"/>
          </p:nvPr>
        </p:nvSpPr>
        <p:spPr>
          <a:xfrm>
            <a:off x="6731343" y="1891742"/>
            <a:ext cx="757065" cy="327710"/>
          </a:xfrm>
        </p:spPr>
        <p:txBody>
          <a:bodyPr>
            <a:noAutofit/>
          </a:bodyPr>
          <a:lstStyle>
            <a:lvl1pPr marL="0" indent="0">
              <a:buNone/>
              <a:defRPr sz="1200"/>
            </a:lvl1pPr>
          </a:lstStyle>
          <a:p>
            <a:r>
              <a:rPr lang="en-US"/>
              <a:t>Example</a:t>
            </a:r>
          </a:p>
        </p:txBody>
      </p:sp>
      <p:sp>
        <p:nvSpPr>
          <p:cNvPr id="3" name="Text Placeholder 2">
            <a:extLst>
              <a:ext uri="{FF2B5EF4-FFF2-40B4-BE49-F238E27FC236}">
                <a16:creationId xmlns:a16="http://schemas.microsoft.com/office/drawing/2014/main" id="{AA100F73-FD84-AA44-B749-9307A757D347}"/>
              </a:ext>
            </a:extLst>
          </p:cNvPr>
          <p:cNvSpPr>
            <a:spLocks noGrp="1"/>
          </p:cNvSpPr>
          <p:nvPr>
            <p:ph type="body" sz="quarter" idx="25" hasCustomPrompt="1"/>
          </p:nvPr>
        </p:nvSpPr>
        <p:spPr>
          <a:xfrm>
            <a:off x="431318" y="2817638"/>
            <a:ext cx="1132091" cy="299108"/>
          </a:xfrm>
        </p:spPr>
        <p:txBody>
          <a:bodyPr>
            <a:noAutofit/>
          </a:bodyPr>
          <a:lstStyle>
            <a:lvl1pPr marL="0" indent="0">
              <a:buNone/>
              <a:defRPr sz="1800">
                <a:latin typeface="+mn-lt"/>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1FCF4924-8BA5-364F-9B5C-914E4F5B5A20}"/>
              </a:ext>
            </a:extLst>
          </p:cNvPr>
          <p:cNvSpPr>
            <a:spLocks noGrp="1"/>
          </p:cNvSpPr>
          <p:nvPr>
            <p:ph type="body" sz="quarter" idx="26" hasCustomPrompt="1"/>
          </p:nvPr>
        </p:nvSpPr>
        <p:spPr>
          <a:xfrm>
            <a:off x="431318" y="4270068"/>
            <a:ext cx="1132091" cy="299108"/>
          </a:xfrm>
        </p:spPr>
        <p:txBody>
          <a:bodyPr>
            <a:noAutofit/>
          </a:bodyPr>
          <a:lstStyle>
            <a:lvl1pPr marL="0" indent="0">
              <a:buNone/>
              <a:defRPr sz="1800">
                <a:latin typeface="+mn-lt"/>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0" name="Text Placeholder 3">
            <a:extLst>
              <a:ext uri="{FF2B5EF4-FFF2-40B4-BE49-F238E27FC236}">
                <a16:creationId xmlns:a16="http://schemas.microsoft.com/office/drawing/2014/main" id="{712AF349-9E6C-1153-08B1-A4BBD1C39D9A}"/>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3702910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ocabulary_Multiple Terms_Three">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1420103386"/>
              </p:ext>
            </p:extLst>
          </p:nvPr>
        </p:nvGraphicFramePr>
        <p:xfrm>
          <a:off x="842446" y="1051370"/>
          <a:ext cx="8067177" cy="4912749"/>
        </p:xfrm>
        <a:graphic>
          <a:graphicData uri="http://schemas.openxmlformats.org/drawingml/2006/table">
            <a:tbl>
              <a:tblPr firstRow="1" bandRow="1">
                <a:tableStyleId>{2A488322-F2BA-4B5B-9748-0D474271808F}</a:tableStyleId>
              </a:tblPr>
              <a:tblGrid>
                <a:gridCol w="1847745">
                  <a:extLst>
                    <a:ext uri="{9D8B030D-6E8A-4147-A177-3AD203B41FA5}">
                      <a16:colId xmlns:a16="http://schemas.microsoft.com/office/drawing/2014/main" val="620486574"/>
                    </a:ext>
                  </a:extLst>
                </a:gridCol>
                <a:gridCol w="3193774">
                  <a:extLst>
                    <a:ext uri="{9D8B030D-6E8A-4147-A177-3AD203B41FA5}">
                      <a16:colId xmlns:a16="http://schemas.microsoft.com/office/drawing/2014/main" val="4010340605"/>
                    </a:ext>
                  </a:extLst>
                </a:gridCol>
                <a:gridCol w="3025658">
                  <a:extLst>
                    <a:ext uri="{9D8B030D-6E8A-4147-A177-3AD203B41FA5}">
                      <a16:colId xmlns:a16="http://schemas.microsoft.com/office/drawing/2014/main" val="2546094932"/>
                    </a:ext>
                  </a:extLst>
                </a:gridCol>
              </a:tblGrid>
              <a:tr h="499134">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1471205">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0" name="Picture Placeholder 6">
            <a:extLst>
              <a:ext uri="{FF2B5EF4-FFF2-40B4-BE49-F238E27FC236}">
                <a16:creationId xmlns:a16="http://schemas.microsoft.com/office/drawing/2014/main" id="{9C781080-848D-4311-1F0C-B36FC4B8C5C7}"/>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1457739" y="1154637"/>
            <a:ext cx="534122" cy="299108"/>
          </a:xfrm>
        </p:spPr>
        <p:txBody>
          <a:bodyPr>
            <a:noAutofit/>
          </a:bodyPr>
          <a:lstStyle>
            <a:lvl1pPr marL="0" indent="0">
              <a:buNone/>
              <a:defRPr sz="1100"/>
            </a:lvl1pPr>
          </a:lstStyle>
          <a:p>
            <a:r>
              <a:rPr lang="en-US"/>
              <a:t>Word</a:t>
            </a:r>
          </a:p>
        </p:txBody>
      </p:sp>
      <p:sp>
        <p:nvSpPr>
          <p:cNvPr id="14" name="Picture Placeholder 6">
            <a:extLst>
              <a:ext uri="{FF2B5EF4-FFF2-40B4-BE49-F238E27FC236}">
                <a16:creationId xmlns:a16="http://schemas.microsoft.com/office/drawing/2014/main" id="{AD8B381D-A7FB-2A4E-A9CD-4C6CE139EADF}"/>
              </a:ext>
            </a:extLst>
          </p:cNvPr>
          <p:cNvSpPr>
            <a:spLocks noGrp="1"/>
          </p:cNvSpPr>
          <p:nvPr>
            <p:ph type="pic" sz="quarter" idx="23" hasCustomPrompt="1"/>
          </p:nvPr>
        </p:nvSpPr>
        <p:spPr>
          <a:xfrm>
            <a:off x="3448341" y="1132089"/>
            <a:ext cx="1661337" cy="327710"/>
          </a:xfrm>
        </p:spPr>
        <p:txBody>
          <a:bodyPr>
            <a:noAutofit/>
          </a:bodyPr>
          <a:lstStyle>
            <a:lvl1pPr marL="0" indent="0">
              <a:buNone/>
              <a:defRPr sz="1400"/>
            </a:lvl1pPr>
          </a:lstStyle>
          <a:p>
            <a:r>
              <a:rPr lang="en-US"/>
              <a:t>In My Own Words</a:t>
            </a:r>
          </a:p>
        </p:txBody>
      </p:sp>
      <p:sp>
        <p:nvSpPr>
          <p:cNvPr id="15" name="Picture Placeholder 6">
            <a:extLst>
              <a:ext uri="{FF2B5EF4-FFF2-40B4-BE49-F238E27FC236}">
                <a16:creationId xmlns:a16="http://schemas.microsoft.com/office/drawing/2014/main" id="{41D78EFB-FDB3-CC45-A8F2-B67DDF554000}"/>
              </a:ext>
            </a:extLst>
          </p:cNvPr>
          <p:cNvSpPr>
            <a:spLocks noGrp="1"/>
          </p:cNvSpPr>
          <p:nvPr>
            <p:ph type="pic" sz="quarter" idx="24" hasCustomPrompt="1"/>
          </p:nvPr>
        </p:nvSpPr>
        <p:spPr>
          <a:xfrm>
            <a:off x="6992667" y="1126035"/>
            <a:ext cx="852620" cy="327710"/>
          </a:xfrm>
        </p:spPr>
        <p:txBody>
          <a:bodyPr>
            <a:noAutofit/>
          </a:bodyPr>
          <a:lstStyle>
            <a:lvl1pPr marL="0" indent="0">
              <a:buNone/>
              <a:defRPr sz="1400"/>
            </a:lvl1pPr>
          </a:lstStyle>
          <a:p>
            <a:r>
              <a:rPr lang="en-US"/>
              <a:t>Example</a:t>
            </a:r>
          </a:p>
        </p:txBody>
      </p:sp>
      <p:sp>
        <p:nvSpPr>
          <p:cNvPr id="13" name="Text Placeholder 2">
            <a:extLst>
              <a:ext uri="{FF2B5EF4-FFF2-40B4-BE49-F238E27FC236}">
                <a16:creationId xmlns:a16="http://schemas.microsoft.com/office/drawing/2014/main" id="{2086FF9F-0432-3142-AF4C-D9E99CC50177}"/>
              </a:ext>
            </a:extLst>
          </p:cNvPr>
          <p:cNvSpPr>
            <a:spLocks noGrp="1"/>
          </p:cNvSpPr>
          <p:nvPr>
            <p:ph type="body" sz="quarter" idx="25" hasCustomPrompt="1"/>
          </p:nvPr>
        </p:nvSpPr>
        <p:spPr>
          <a:xfrm>
            <a:off x="883338" y="2097791"/>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6" name="Text Placeholder 2">
            <a:extLst>
              <a:ext uri="{FF2B5EF4-FFF2-40B4-BE49-F238E27FC236}">
                <a16:creationId xmlns:a16="http://schemas.microsoft.com/office/drawing/2014/main" id="{1D91F9C7-54F8-B842-85A7-A319C827336A}"/>
              </a:ext>
            </a:extLst>
          </p:cNvPr>
          <p:cNvSpPr>
            <a:spLocks noGrp="1"/>
          </p:cNvSpPr>
          <p:nvPr>
            <p:ph type="body" sz="quarter" idx="26" hasCustomPrompt="1"/>
          </p:nvPr>
        </p:nvSpPr>
        <p:spPr>
          <a:xfrm>
            <a:off x="883338" y="3527657"/>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7" name="Text Placeholder 2">
            <a:extLst>
              <a:ext uri="{FF2B5EF4-FFF2-40B4-BE49-F238E27FC236}">
                <a16:creationId xmlns:a16="http://schemas.microsoft.com/office/drawing/2014/main" id="{BB2DF83A-6B59-8D42-B5B0-3E1C756A34CC}"/>
              </a:ext>
            </a:extLst>
          </p:cNvPr>
          <p:cNvSpPr>
            <a:spLocks noGrp="1"/>
          </p:cNvSpPr>
          <p:nvPr>
            <p:ph type="body" sz="quarter" idx="27" hasCustomPrompt="1"/>
          </p:nvPr>
        </p:nvSpPr>
        <p:spPr>
          <a:xfrm>
            <a:off x="868642" y="4957523"/>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3">
            <a:extLst>
              <a:ext uri="{FF2B5EF4-FFF2-40B4-BE49-F238E27FC236}">
                <a16:creationId xmlns:a16="http://schemas.microsoft.com/office/drawing/2014/main" id="{8DEB10AA-D8B0-0F26-97A2-C76688ED0033}"/>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8864952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ocabulary_Multiple Terms_Four">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2452406042"/>
              </p:ext>
            </p:extLst>
          </p:nvPr>
        </p:nvGraphicFramePr>
        <p:xfrm>
          <a:off x="1020416" y="1051370"/>
          <a:ext cx="7889206" cy="5224740"/>
        </p:xfrm>
        <a:graphic>
          <a:graphicData uri="http://schemas.openxmlformats.org/drawingml/2006/table">
            <a:tbl>
              <a:tblPr firstRow="1" bandRow="1">
                <a:tableStyleId>{2A488322-F2BA-4B5B-9748-0D474271808F}</a:tableStyleId>
              </a:tblPr>
              <a:tblGrid>
                <a:gridCol w="2286890">
                  <a:extLst>
                    <a:ext uri="{9D8B030D-6E8A-4147-A177-3AD203B41FA5}">
                      <a16:colId xmlns:a16="http://schemas.microsoft.com/office/drawing/2014/main" val="620486574"/>
                    </a:ext>
                  </a:extLst>
                </a:gridCol>
                <a:gridCol w="2873209">
                  <a:extLst>
                    <a:ext uri="{9D8B030D-6E8A-4147-A177-3AD203B41FA5}">
                      <a16:colId xmlns:a16="http://schemas.microsoft.com/office/drawing/2014/main" val="4010340605"/>
                    </a:ext>
                  </a:extLst>
                </a:gridCol>
                <a:gridCol w="2729107">
                  <a:extLst>
                    <a:ext uri="{9D8B030D-6E8A-4147-A177-3AD203B41FA5}">
                      <a16:colId xmlns:a16="http://schemas.microsoft.com/office/drawing/2014/main" val="2546094932"/>
                    </a:ext>
                  </a:extLst>
                </a:gridCol>
              </a:tblGrid>
              <a:tr h="40850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r h="1204060">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239890771"/>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6" name="Picture Placeholder 6">
            <a:extLst>
              <a:ext uri="{FF2B5EF4-FFF2-40B4-BE49-F238E27FC236}">
                <a16:creationId xmlns:a16="http://schemas.microsoft.com/office/drawing/2014/main" id="{C495BDD3-0536-1264-E130-AE290E66BE48}"/>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1374553" y="1109369"/>
            <a:ext cx="534122" cy="299108"/>
          </a:xfrm>
        </p:spPr>
        <p:txBody>
          <a:bodyPr>
            <a:noAutofit/>
          </a:bodyPr>
          <a:lstStyle>
            <a:lvl1pPr marL="0" indent="0">
              <a:buNone/>
              <a:defRPr sz="1100"/>
            </a:lvl1pPr>
          </a:lstStyle>
          <a:p>
            <a:r>
              <a:rPr lang="en-US"/>
              <a:t>Word</a:t>
            </a:r>
          </a:p>
        </p:txBody>
      </p:sp>
      <p:sp>
        <p:nvSpPr>
          <p:cNvPr id="14" name="Picture Placeholder 6">
            <a:extLst>
              <a:ext uri="{FF2B5EF4-FFF2-40B4-BE49-F238E27FC236}">
                <a16:creationId xmlns:a16="http://schemas.microsoft.com/office/drawing/2014/main" id="{AD8B381D-A7FB-2A4E-A9CD-4C6CE139EADF}"/>
              </a:ext>
            </a:extLst>
          </p:cNvPr>
          <p:cNvSpPr>
            <a:spLocks noGrp="1"/>
          </p:cNvSpPr>
          <p:nvPr>
            <p:ph type="pic" sz="quarter" idx="23" hasCustomPrompt="1"/>
          </p:nvPr>
        </p:nvSpPr>
        <p:spPr>
          <a:xfrm>
            <a:off x="3560797" y="1088108"/>
            <a:ext cx="1661337" cy="327710"/>
          </a:xfrm>
        </p:spPr>
        <p:txBody>
          <a:bodyPr>
            <a:noAutofit/>
          </a:bodyPr>
          <a:lstStyle>
            <a:lvl1pPr marL="0" indent="0">
              <a:buNone/>
              <a:defRPr sz="1400"/>
            </a:lvl1pPr>
          </a:lstStyle>
          <a:p>
            <a:r>
              <a:rPr lang="en-US"/>
              <a:t>In My Own Words</a:t>
            </a:r>
          </a:p>
        </p:txBody>
      </p:sp>
      <p:sp>
        <p:nvSpPr>
          <p:cNvPr id="15" name="Picture Placeholder 6">
            <a:extLst>
              <a:ext uri="{FF2B5EF4-FFF2-40B4-BE49-F238E27FC236}">
                <a16:creationId xmlns:a16="http://schemas.microsoft.com/office/drawing/2014/main" id="{41D78EFB-FDB3-CC45-A8F2-B67DDF554000}"/>
              </a:ext>
            </a:extLst>
          </p:cNvPr>
          <p:cNvSpPr>
            <a:spLocks noGrp="1"/>
          </p:cNvSpPr>
          <p:nvPr>
            <p:ph type="pic" sz="quarter" idx="24" hasCustomPrompt="1"/>
          </p:nvPr>
        </p:nvSpPr>
        <p:spPr>
          <a:xfrm>
            <a:off x="7141317" y="1080767"/>
            <a:ext cx="757065" cy="327710"/>
          </a:xfrm>
        </p:spPr>
        <p:txBody>
          <a:bodyPr>
            <a:noAutofit/>
          </a:bodyPr>
          <a:lstStyle>
            <a:lvl1pPr marL="0" indent="0">
              <a:buNone/>
              <a:defRPr sz="1200"/>
            </a:lvl1pPr>
          </a:lstStyle>
          <a:p>
            <a:r>
              <a:rPr lang="en-US"/>
              <a:t>Example</a:t>
            </a:r>
          </a:p>
        </p:txBody>
      </p:sp>
      <p:sp>
        <p:nvSpPr>
          <p:cNvPr id="10" name="Text Placeholder 2">
            <a:extLst>
              <a:ext uri="{FF2B5EF4-FFF2-40B4-BE49-F238E27FC236}">
                <a16:creationId xmlns:a16="http://schemas.microsoft.com/office/drawing/2014/main" id="{845F38DD-214D-174F-A49B-3CE1C09360D7}"/>
              </a:ext>
            </a:extLst>
          </p:cNvPr>
          <p:cNvSpPr>
            <a:spLocks noGrp="1"/>
          </p:cNvSpPr>
          <p:nvPr>
            <p:ph type="body" sz="quarter" idx="25" hasCustomPrompt="1"/>
          </p:nvPr>
        </p:nvSpPr>
        <p:spPr>
          <a:xfrm>
            <a:off x="1055615" y="1883783"/>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2">
            <a:extLst>
              <a:ext uri="{FF2B5EF4-FFF2-40B4-BE49-F238E27FC236}">
                <a16:creationId xmlns:a16="http://schemas.microsoft.com/office/drawing/2014/main" id="{3144E17C-2B32-0047-8188-429DB2390FAA}"/>
              </a:ext>
            </a:extLst>
          </p:cNvPr>
          <p:cNvSpPr>
            <a:spLocks noGrp="1"/>
          </p:cNvSpPr>
          <p:nvPr>
            <p:ph type="body" sz="quarter" idx="26" hasCustomPrompt="1"/>
          </p:nvPr>
        </p:nvSpPr>
        <p:spPr>
          <a:xfrm>
            <a:off x="1055615" y="3109365"/>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D3183A67-52BB-4441-85B5-37FB84D1C2F1}"/>
              </a:ext>
            </a:extLst>
          </p:cNvPr>
          <p:cNvSpPr>
            <a:spLocks noGrp="1"/>
          </p:cNvSpPr>
          <p:nvPr>
            <p:ph type="body" sz="quarter" idx="27" hasCustomPrompt="1"/>
          </p:nvPr>
        </p:nvSpPr>
        <p:spPr>
          <a:xfrm>
            <a:off x="1040919" y="4315496"/>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3" name="Text Placeholder 2">
            <a:extLst>
              <a:ext uri="{FF2B5EF4-FFF2-40B4-BE49-F238E27FC236}">
                <a16:creationId xmlns:a16="http://schemas.microsoft.com/office/drawing/2014/main" id="{D442EC74-F0D6-1A49-996C-AD2B7D616B17}"/>
              </a:ext>
            </a:extLst>
          </p:cNvPr>
          <p:cNvSpPr>
            <a:spLocks noGrp="1"/>
          </p:cNvSpPr>
          <p:nvPr>
            <p:ph type="body" sz="quarter" idx="28" hasCustomPrompt="1"/>
          </p:nvPr>
        </p:nvSpPr>
        <p:spPr>
          <a:xfrm>
            <a:off x="1040918" y="554107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7" name="Text Placeholder 3">
            <a:extLst>
              <a:ext uri="{FF2B5EF4-FFF2-40B4-BE49-F238E27FC236}">
                <a16:creationId xmlns:a16="http://schemas.microsoft.com/office/drawing/2014/main" id="{F41DA596-7C36-1E34-EA4C-C0C6FDC02019}"/>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8638014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ocabulary_Multiple Terms_Five">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3598779561"/>
              </p:ext>
            </p:extLst>
          </p:nvPr>
        </p:nvGraphicFramePr>
        <p:xfrm>
          <a:off x="832720" y="1051370"/>
          <a:ext cx="8076905" cy="5265750"/>
        </p:xfrm>
        <a:graphic>
          <a:graphicData uri="http://schemas.openxmlformats.org/drawingml/2006/table">
            <a:tbl>
              <a:tblPr firstRow="1" bandRow="1">
                <a:tableStyleId>{2A488322-F2BA-4B5B-9748-0D474271808F}</a:tableStyleId>
              </a:tblPr>
              <a:tblGrid>
                <a:gridCol w="2959912">
                  <a:extLst>
                    <a:ext uri="{9D8B030D-6E8A-4147-A177-3AD203B41FA5}">
                      <a16:colId xmlns:a16="http://schemas.microsoft.com/office/drawing/2014/main" val="620486574"/>
                    </a:ext>
                  </a:extLst>
                </a:gridCol>
                <a:gridCol w="2663824">
                  <a:extLst>
                    <a:ext uri="{9D8B030D-6E8A-4147-A177-3AD203B41FA5}">
                      <a16:colId xmlns:a16="http://schemas.microsoft.com/office/drawing/2014/main" val="4010340605"/>
                    </a:ext>
                  </a:extLst>
                </a:gridCol>
                <a:gridCol w="2453169">
                  <a:extLst>
                    <a:ext uri="{9D8B030D-6E8A-4147-A177-3AD203B41FA5}">
                      <a16:colId xmlns:a16="http://schemas.microsoft.com/office/drawing/2014/main" val="2546094932"/>
                    </a:ext>
                  </a:extLst>
                </a:gridCol>
              </a:tblGrid>
              <a:tr h="332483">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239890771"/>
                  </a:ext>
                </a:extLst>
              </a:tr>
              <a:tr h="979998">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485102306"/>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7" name="Picture Placeholder 6">
            <a:extLst>
              <a:ext uri="{FF2B5EF4-FFF2-40B4-BE49-F238E27FC236}">
                <a16:creationId xmlns:a16="http://schemas.microsoft.com/office/drawing/2014/main" id="{8CD7A034-748C-DF1F-8616-0647F39890F2}"/>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1972406" y="1080207"/>
            <a:ext cx="534122" cy="299108"/>
          </a:xfrm>
        </p:spPr>
        <p:txBody>
          <a:bodyPr>
            <a:noAutofit/>
          </a:bodyPr>
          <a:lstStyle>
            <a:lvl1pPr marL="0" indent="0">
              <a:buNone/>
              <a:defRPr sz="1100"/>
            </a:lvl1pPr>
          </a:lstStyle>
          <a:p>
            <a:r>
              <a:rPr lang="en-US"/>
              <a:t>Word</a:t>
            </a:r>
          </a:p>
        </p:txBody>
      </p:sp>
      <p:sp>
        <p:nvSpPr>
          <p:cNvPr id="14" name="Picture Placeholder 6">
            <a:extLst>
              <a:ext uri="{FF2B5EF4-FFF2-40B4-BE49-F238E27FC236}">
                <a16:creationId xmlns:a16="http://schemas.microsoft.com/office/drawing/2014/main" id="{AD8B381D-A7FB-2A4E-A9CD-4C6CE139EADF}"/>
              </a:ext>
            </a:extLst>
          </p:cNvPr>
          <p:cNvSpPr>
            <a:spLocks noGrp="1"/>
          </p:cNvSpPr>
          <p:nvPr>
            <p:ph type="pic" sz="quarter" idx="23" hasCustomPrompt="1"/>
          </p:nvPr>
        </p:nvSpPr>
        <p:spPr>
          <a:xfrm>
            <a:off x="4231978" y="1080207"/>
            <a:ext cx="1661337" cy="327710"/>
          </a:xfrm>
        </p:spPr>
        <p:txBody>
          <a:bodyPr>
            <a:noAutofit/>
          </a:bodyPr>
          <a:lstStyle>
            <a:lvl1pPr marL="0" indent="0">
              <a:buNone/>
              <a:defRPr sz="1400"/>
            </a:lvl1pPr>
          </a:lstStyle>
          <a:p>
            <a:r>
              <a:rPr lang="en-US"/>
              <a:t>In My Own Words</a:t>
            </a:r>
          </a:p>
        </p:txBody>
      </p:sp>
      <p:sp>
        <p:nvSpPr>
          <p:cNvPr id="15" name="Picture Placeholder 6">
            <a:extLst>
              <a:ext uri="{FF2B5EF4-FFF2-40B4-BE49-F238E27FC236}">
                <a16:creationId xmlns:a16="http://schemas.microsoft.com/office/drawing/2014/main" id="{41D78EFB-FDB3-CC45-A8F2-B67DDF554000}"/>
              </a:ext>
            </a:extLst>
          </p:cNvPr>
          <p:cNvSpPr>
            <a:spLocks noGrp="1"/>
          </p:cNvSpPr>
          <p:nvPr>
            <p:ph type="pic" sz="quarter" idx="24" hasCustomPrompt="1"/>
          </p:nvPr>
        </p:nvSpPr>
        <p:spPr>
          <a:xfrm>
            <a:off x="7381680" y="1051605"/>
            <a:ext cx="757065" cy="327710"/>
          </a:xfrm>
        </p:spPr>
        <p:txBody>
          <a:bodyPr>
            <a:noAutofit/>
          </a:bodyPr>
          <a:lstStyle>
            <a:lvl1pPr marL="0" indent="0">
              <a:buNone/>
              <a:defRPr sz="1200"/>
            </a:lvl1pPr>
          </a:lstStyle>
          <a:p>
            <a:r>
              <a:rPr lang="en-US"/>
              <a:t>Example</a:t>
            </a:r>
          </a:p>
        </p:txBody>
      </p:sp>
      <p:sp>
        <p:nvSpPr>
          <p:cNvPr id="10" name="Text Placeholder 2">
            <a:extLst>
              <a:ext uri="{FF2B5EF4-FFF2-40B4-BE49-F238E27FC236}">
                <a16:creationId xmlns:a16="http://schemas.microsoft.com/office/drawing/2014/main" id="{5C7EF93F-D1CE-7348-91DF-88BEC4336BFF}"/>
              </a:ext>
            </a:extLst>
          </p:cNvPr>
          <p:cNvSpPr>
            <a:spLocks noGrp="1"/>
          </p:cNvSpPr>
          <p:nvPr>
            <p:ph type="body" sz="quarter" idx="25" hasCustomPrompt="1"/>
          </p:nvPr>
        </p:nvSpPr>
        <p:spPr>
          <a:xfrm>
            <a:off x="855387" y="1757323"/>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2">
            <a:extLst>
              <a:ext uri="{FF2B5EF4-FFF2-40B4-BE49-F238E27FC236}">
                <a16:creationId xmlns:a16="http://schemas.microsoft.com/office/drawing/2014/main" id="{EFD3242A-8D70-0449-9722-0E4531135EBE}"/>
              </a:ext>
            </a:extLst>
          </p:cNvPr>
          <p:cNvSpPr>
            <a:spLocks noGrp="1"/>
          </p:cNvSpPr>
          <p:nvPr>
            <p:ph type="body" sz="quarter" idx="26" hasCustomPrompt="1"/>
          </p:nvPr>
        </p:nvSpPr>
        <p:spPr>
          <a:xfrm>
            <a:off x="855386" y="2687936"/>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EB8442BB-20AC-7349-91C9-AF1352BC2577}"/>
              </a:ext>
            </a:extLst>
          </p:cNvPr>
          <p:cNvSpPr>
            <a:spLocks noGrp="1"/>
          </p:cNvSpPr>
          <p:nvPr>
            <p:ph type="body" sz="quarter" idx="27" hasCustomPrompt="1"/>
          </p:nvPr>
        </p:nvSpPr>
        <p:spPr>
          <a:xfrm>
            <a:off x="855385" y="3678882"/>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3" name="Text Placeholder 2">
            <a:extLst>
              <a:ext uri="{FF2B5EF4-FFF2-40B4-BE49-F238E27FC236}">
                <a16:creationId xmlns:a16="http://schemas.microsoft.com/office/drawing/2014/main" id="{416CA0C5-39C0-324A-82EE-171FE93B1383}"/>
              </a:ext>
            </a:extLst>
          </p:cNvPr>
          <p:cNvSpPr>
            <a:spLocks noGrp="1"/>
          </p:cNvSpPr>
          <p:nvPr>
            <p:ph type="body" sz="quarter" idx="28" hasCustomPrompt="1"/>
          </p:nvPr>
        </p:nvSpPr>
        <p:spPr>
          <a:xfrm>
            <a:off x="855384" y="466982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6" name="Text Placeholder 2">
            <a:extLst>
              <a:ext uri="{FF2B5EF4-FFF2-40B4-BE49-F238E27FC236}">
                <a16:creationId xmlns:a16="http://schemas.microsoft.com/office/drawing/2014/main" id="{4FB2AFEE-4952-1A48-AB04-846C22CEB042}"/>
              </a:ext>
            </a:extLst>
          </p:cNvPr>
          <p:cNvSpPr>
            <a:spLocks noGrp="1"/>
          </p:cNvSpPr>
          <p:nvPr>
            <p:ph type="body" sz="quarter" idx="29" hasCustomPrompt="1"/>
          </p:nvPr>
        </p:nvSpPr>
        <p:spPr>
          <a:xfrm>
            <a:off x="855383" y="5609811"/>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9" name="Text Placeholder 3">
            <a:extLst>
              <a:ext uri="{FF2B5EF4-FFF2-40B4-BE49-F238E27FC236}">
                <a16:creationId xmlns:a16="http://schemas.microsoft.com/office/drawing/2014/main" id="{584A0AEA-D41A-96A1-6B5B-90F7D5F2030C}"/>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4491609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ocabulary_Multiple Terms_Six">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8A222DFA-2B94-5249-96B8-FA99D243B78F}"/>
              </a:ext>
            </a:extLst>
          </p:cNvPr>
          <p:cNvGraphicFramePr>
            <a:graphicFrameLocks noGrp="1"/>
          </p:cNvGraphicFramePr>
          <p:nvPr userDrawn="1">
            <p:extLst>
              <p:ext uri="{D42A27DB-BD31-4B8C-83A1-F6EECF244321}">
                <p14:modId xmlns:p14="http://schemas.microsoft.com/office/powerpoint/2010/main" val="1084834376"/>
              </p:ext>
            </p:extLst>
          </p:nvPr>
        </p:nvGraphicFramePr>
        <p:xfrm>
          <a:off x="861902" y="1051370"/>
          <a:ext cx="8047722" cy="5301822"/>
        </p:xfrm>
        <a:graphic>
          <a:graphicData uri="http://schemas.openxmlformats.org/drawingml/2006/table">
            <a:tbl>
              <a:tblPr firstRow="1" bandRow="1">
                <a:tableStyleId>{2A488322-F2BA-4B5B-9748-0D474271808F}</a:tableStyleId>
              </a:tblPr>
              <a:tblGrid>
                <a:gridCol w="2584422">
                  <a:extLst>
                    <a:ext uri="{9D8B030D-6E8A-4147-A177-3AD203B41FA5}">
                      <a16:colId xmlns:a16="http://schemas.microsoft.com/office/drawing/2014/main" val="620486574"/>
                    </a:ext>
                  </a:extLst>
                </a:gridCol>
                <a:gridCol w="2830308">
                  <a:extLst>
                    <a:ext uri="{9D8B030D-6E8A-4147-A177-3AD203B41FA5}">
                      <a16:colId xmlns:a16="http://schemas.microsoft.com/office/drawing/2014/main" val="4010340605"/>
                    </a:ext>
                  </a:extLst>
                </a:gridCol>
                <a:gridCol w="2632992">
                  <a:extLst>
                    <a:ext uri="{9D8B030D-6E8A-4147-A177-3AD203B41FA5}">
                      <a16:colId xmlns:a16="http://schemas.microsoft.com/office/drawing/2014/main" val="2546094932"/>
                    </a:ext>
                  </a:extLst>
                </a:gridCol>
              </a:tblGrid>
              <a:tr h="307044">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953013259"/>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2740589835"/>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074866792"/>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3284800481"/>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239890771"/>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1485102306"/>
                  </a:ext>
                </a:extLst>
              </a:tr>
              <a:tr h="822677">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tc>
                  <a:txBody>
                    <a:bodyPr/>
                    <a:lstStyle/>
                    <a:p>
                      <a:endParaRPr lang="en-US">
                        <a:solidFill>
                          <a:srgbClr val="5C9F37"/>
                        </a:solidFill>
                      </a:endParaRPr>
                    </a:p>
                  </a:txBody>
                  <a:tcPr>
                    <a:lnL w="12700" cap="flat" cmpd="sng" algn="ctr">
                      <a:solidFill>
                        <a:srgbClr val="5C9F37"/>
                      </a:solidFill>
                      <a:prstDash val="solid"/>
                      <a:round/>
                      <a:headEnd type="none" w="med" len="med"/>
                      <a:tailEnd type="none" w="med" len="med"/>
                    </a:lnL>
                    <a:lnR w="12700" cap="flat" cmpd="sng" algn="ctr">
                      <a:solidFill>
                        <a:srgbClr val="5C9F37"/>
                      </a:solidFill>
                      <a:prstDash val="solid"/>
                      <a:round/>
                      <a:headEnd type="none" w="med" len="med"/>
                      <a:tailEnd type="none" w="med" len="med"/>
                    </a:lnR>
                    <a:lnT w="12700" cap="flat" cmpd="sng" algn="ctr">
                      <a:solidFill>
                        <a:srgbClr val="5C9F37"/>
                      </a:solidFill>
                      <a:prstDash val="solid"/>
                      <a:round/>
                      <a:headEnd type="none" w="med" len="med"/>
                      <a:tailEnd type="none" w="med" len="med"/>
                    </a:lnT>
                    <a:lnB w="12700" cap="flat" cmpd="sng" algn="ctr">
                      <a:solidFill>
                        <a:srgbClr val="5C9F37"/>
                      </a:solidFill>
                      <a:prstDash val="solid"/>
                      <a:round/>
                      <a:headEnd type="none" w="med" len="med"/>
                      <a:tailEnd type="none" w="med" len="med"/>
                    </a:lnB>
                    <a:noFill/>
                  </a:tcPr>
                </a:tc>
                <a:extLst>
                  <a:ext uri="{0D108BD9-81ED-4DB2-BD59-A6C34878D82A}">
                    <a16:rowId xmlns:a16="http://schemas.microsoft.com/office/drawing/2014/main" val="873527985"/>
                  </a:ext>
                </a:extLst>
              </a:tr>
            </a:tbl>
          </a:graphicData>
        </a:graphic>
      </p:graphicFrame>
      <p:sp>
        <p:nvSpPr>
          <p:cNvPr id="6" name="Text Placeholder 8">
            <a:extLst>
              <a:ext uri="{FF2B5EF4-FFF2-40B4-BE49-F238E27FC236}">
                <a16:creationId xmlns:a16="http://schemas.microsoft.com/office/drawing/2014/main" id="{03D09365-4881-2B43-B4CB-0FE3A2591195}"/>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&lt;Vocabulary&gt;</a:t>
            </a:r>
          </a:p>
        </p:txBody>
      </p:sp>
      <p:sp>
        <p:nvSpPr>
          <p:cNvPr id="19" name="Picture Placeholder 6">
            <a:extLst>
              <a:ext uri="{FF2B5EF4-FFF2-40B4-BE49-F238E27FC236}">
                <a16:creationId xmlns:a16="http://schemas.microsoft.com/office/drawing/2014/main" id="{7B0DB818-90CA-ACD8-7C12-F61E5EC66A6C}"/>
              </a:ext>
            </a:extLst>
          </p:cNvPr>
          <p:cNvSpPr>
            <a:spLocks noGrp="1"/>
          </p:cNvSpPr>
          <p:nvPr>
            <p:ph type="pic" sz="quarter" idx="15" hasCustomPrompt="1"/>
          </p:nvPr>
        </p:nvSpPr>
        <p:spPr>
          <a:xfrm>
            <a:off x="187692" y="938463"/>
            <a:ext cx="407340" cy="379349"/>
          </a:xfrm>
          <a:prstGeom prst="rect">
            <a:avLst/>
          </a:prstGeom>
        </p:spPr>
        <p:txBody>
          <a:bodyPr>
            <a:noAutofit/>
          </a:bodyPr>
          <a:lstStyle>
            <a:lvl1pPr marL="0" indent="0">
              <a:buNone/>
              <a:defRPr sz="2400"/>
            </a:lvl1pPr>
          </a:lstStyle>
          <a:p>
            <a:r>
              <a:rPr lang="en-US"/>
              <a:t>1</a:t>
            </a:r>
          </a:p>
        </p:txBody>
      </p:sp>
      <p:sp>
        <p:nvSpPr>
          <p:cNvPr id="18" name="Picture Placeholder 6">
            <a:extLst>
              <a:ext uri="{FF2B5EF4-FFF2-40B4-BE49-F238E27FC236}">
                <a16:creationId xmlns:a16="http://schemas.microsoft.com/office/drawing/2014/main" id="{17A51BBE-9BE6-A045-A0B6-F3F5E4DE224D}"/>
              </a:ext>
            </a:extLst>
          </p:cNvPr>
          <p:cNvSpPr>
            <a:spLocks noGrp="1"/>
          </p:cNvSpPr>
          <p:nvPr>
            <p:ph type="pic" sz="quarter" idx="22" hasCustomPrompt="1"/>
          </p:nvPr>
        </p:nvSpPr>
        <p:spPr>
          <a:xfrm>
            <a:off x="1890322" y="1051370"/>
            <a:ext cx="534122" cy="299108"/>
          </a:xfrm>
        </p:spPr>
        <p:txBody>
          <a:bodyPr>
            <a:noAutofit/>
          </a:bodyPr>
          <a:lstStyle>
            <a:lvl1pPr marL="0" indent="0">
              <a:buNone/>
              <a:defRPr sz="1100"/>
            </a:lvl1pPr>
          </a:lstStyle>
          <a:p>
            <a:r>
              <a:rPr lang="en-US"/>
              <a:t>Word</a:t>
            </a:r>
          </a:p>
        </p:txBody>
      </p:sp>
      <p:sp>
        <p:nvSpPr>
          <p:cNvPr id="14" name="Picture Placeholder 6">
            <a:extLst>
              <a:ext uri="{FF2B5EF4-FFF2-40B4-BE49-F238E27FC236}">
                <a16:creationId xmlns:a16="http://schemas.microsoft.com/office/drawing/2014/main" id="{AD8B381D-A7FB-2A4E-A9CD-4C6CE139EADF}"/>
              </a:ext>
            </a:extLst>
          </p:cNvPr>
          <p:cNvSpPr>
            <a:spLocks noGrp="1"/>
          </p:cNvSpPr>
          <p:nvPr>
            <p:ph type="pic" sz="quarter" idx="23" hasCustomPrompt="1"/>
          </p:nvPr>
        </p:nvSpPr>
        <p:spPr>
          <a:xfrm>
            <a:off x="3741331" y="1073736"/>
            <a:ext cx="1661337" cy="327710"/>
          </a:xfrm>
        </p:spPr>
        <p:txBody>
          <a:bodyPr>
            <a:noAutofit/>
          </a:bodyPr>
          <a:lstStyle>
            <a:lvl1pPr marL="0" indent="0">
              <a:buNone/>
              <a:defRPr sz="1400"/>
            </a:lvl1pPr>
          </a:lstStyle>
          <a:p>
            <a:r>
              <a:rPr lang="en-US"/>
              <a:t>In My Own Words</a:t>
            </a:r>
          </a:p>
        </p:txBody>
      </p:sp>
      <p:sp>
        <p:nvSpPr>
          <p:cNvPr id="15" name="Picture Placeholder 6">
            <a:extLst>
              <a:ext uri="{FF2B5EF4-FFF2-40B4-BE49-F238E27FC236}">
                <a16:creationId xmlns:a16="http://schemas.microsoft.com/office/drawing/2014/main" id="{41D78EFB-FDB3-CC45-A8F2-B67DDF554000}"/>
              </a:ext>
            </a:extLst>
          </p:cNvPr>
          <p:cNvSpPr>
            <a:spLocks noGrp="1"/>
          </p:cNvSpPr>
          <p:nvPr>
            <p:ph type="pic" sz="quarter" idx="24" hasCustomPrompt="1"/>
          </p:nvPr>
        </p:nvSpPr>
        <p:spPr>
          <a:xfrm>
            <a:off x="7253677" y="1080207"/>
            <a:ext cx="757065" cy="327710"/>
          </a:xfrm>
        </p:spPr>
        <p:txBody>
          <a:bodyPr>
            <a:noAutofit/>
          </a:bodyPr>
          <a:lstStyle>
            <a:lvl1pPr marL="0" indent="0">
              <a:buNone/>
              <a:defRPr sz="1200"/>
            </a:lvl1pPr>
          </a:lstStyle>
          <a:p>
            <a:r>
              <a:rPr lang="en-US"/>
              <a:t>Example</a:t>
            </a:r>
          </a:p>
        </p:txBody>
      </p:sp>
      <p:sp>
        <p:nvSpPr>
          <p:cNvPr id="10" name="Text Placeholder 2">
            <a:extLst>
              <a:ext uri="{FF2B5EF4-FFF2-40B4-BE49-F238E27FC236}">
                <a16:creationId xmlns:a16="http://schemas.microsoft.com/office/drawing/2014/main" id="{52185E97-A12A-CE40-9154-1AD66750E987}"/>
              </a:ext>
            </a:extLst>
          </p:cNvPr>
          <p:cNvSpPr>
            <a:spLocks noGrp="1"/>
          </p:cNvSpPr>
          <p:nvPr>
            <p:ph type="body" sz="quarter" idx="25" hasCustomPrompt="1"/>
          </p:nvPr>
        </p:nvSpPr>
        <p:spPr>
          <a:xfrm>
            <a:off x="881892" y="164985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1" name="Text Placeholder 2">
            <a:extLst>
              <a:ext uri="{FF2B5EF4-FFF2-40B4-BE49-F238E27FC236}">
                <a16:creationId xmlns:a16="http://schemas.microsoft.com/office/drawing/2014/main" id="{0301F267-B546-8346-8997-B9F440C2C100}"/>
              </a:ext>
            </a:extLst>
          </p:cNvPr>
          <p:cNvSpPr>
            <a:spLocks noGrp="1"/>
          </p:cNvSpPr>
          <p:nvPr>
            <p:ph type="body" sz="quarter" idx="26" hasCustomPrompt="1"/>
          </p:nvPr>
        </p:nvSpPr>
        <p:spPr>
          <a:xfrm>
            <a:off x="881891" y="248244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2" name="Text Placeholder 2">
            <a:extLst>
              <a:ext uri="{FF2B5EF4-FFF2-40B4-BE49-F238E27FC236}">
                <a16:creationId xmlns:a16="http://schemas.microsoft.com/office/drawing/2014/main" id="{F5FC826D-8953-BE4E-A678-C2F0E2872E53}"/>
              </a:ext>
            </a:extLst>
          </p:cNvPr>
          <p:cNvSpPr>
            <a:spLocks noGrp="1"/>
          </p:cNvSpPr>
          <p:nvPr>
            <p:ph type="body" sz="quarter" idx="27" hasCustomPrompt="1"/>
          </p:nvPr>
        </p:nvSpPr>
        <p:spPr>
          <a:xfrm>
            <a:off x="881891" y="331503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3" name="Text Placeholder 2">
            <a:extLst>
              <a:ext uri="{FF2B5EF4-FFF2-40B4-BE49-F238E27FC236}">
                <a16:creationId xmlns:a16="http://schemas.microsoft.com/office/drawing/2014/main" id="{EF46D785-905F-F94D-8B0B-D0F7BD83CB34}"/>
              </a:ext>
            </a:extLst>
          </p:cNvPr>
          <p:cNvSpPr>
            <a:spLocks noGrp="1"/>
          </p:cNvSpPr>
          <p:nvPr>
            <p:ph type="body" sz="quarter" idx="28" hasCustomPrompt="1"/>
          </p:nvPr>
        </p:nvSpPr>
        <p:spPr>
          <a:xfrm>
            <a:off x="881890" y="414762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6" name="Text Placeholder 2">
            <a:extLst>
              <a:ext uri="{FF2B5EF4-FFF2-40B4-BE49-F238E27FC236}">
                <a16:creationId xmlns:a16="http://schemas.microsoft.com/office/drawing/2014/main" id="{FDB1F270-6D8D-6F4B-BFA0-F80804AE4A7F}"/>
              </a:ext>
            </a:extLst>
          </p:cNvPr>
          <p:cNvSpPr>
            <a:spLocks noGrp="1"/>
          </p:cNvSpPr>
          <p:nvPr>
            <p:ph type="body" sz="quarter" idx="29" hasCustomPrompt="1"/>
          </p:nvPr>
        </p:nvSpPr>
        <p:spPr>
          <a:xfrm>
            <a:off x="881890" y="4980218"/>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17" name="Text Placeholder 2">
            <a:extLst>
              <a:ext uri="{FF2B5EF4-FFF2-40B4-BE49-F238E27FC236}">
                <a16:creationId xmlns:a16="http://schemas.microsoft.com/office/drawing/2014/main" id="{D5294D59-EFCA-0644-982A-2E3A48189B7E}"/>
              </a:ext>
            </a:extLst>
          </p:cNvPr>
          <p:cNvSpPr>
            <a:spLocks noGrp="1"/>
          </p:cNvSpPr>
          <p:nvPr>
            <p:ph type="body" sz="quarter" idx="30" hasCustomPrompt="1"/>
          </p:nvPr>
        </p:nvSpPr>
        <p:spPr>
          <a:xfrm>
            <a:off x="881890" y="5765460"/>
            <a:ext cx="1132091" cy="299108"/>
          </a:xfrm>
        </p:spPr>
        <p:txBody>
          <a:bodyPr>
            <a:noAutofit/>
          </a:bodyPr>
          <a:lstStyle>
            <a:lvl1pPr marL="0" indent="0">
              <a:buNone/>
              <a:defRPr sz="1800">
                <a:latin typeface="Arial" panose="020B0604020202020204" pitchFamily="34" charset="0"/>
                <a:cs typeface="Arial" panose="020B0604020202020204" pitchFamily="34" charset="0"/>
              </a:defRPr>
            </a:lvl1pPr>
          </a:lstStyle>
          <a:p>
            <a:pPr lvl="0"/>
            <a:r>
              <a:rPr lang="en-US" sz="1800">
                <a:latin typeface="Arial" panose="020B0604020202020204" pitchFamily="34" charset="0"/>
                <a:cs typeface="Arial" panose="020B0604020202020204" pitchFamily="34" charset="0"/>
              </a:rPr>
              <a:t>&lt;vocab&gt;</a:t>
            </a:r>
            <a:endParaRPr lang="en-US"/>
          </a:p>
        </p:txBody>
      </p:sp>
      <p:sp>
        <p:nvSpPr>
          <p:cNvPr id="20" name="Text Placeholder 3">
            <a:extLst>
              <a:ext uri="{FF2B5EF4-FFF2-40B4-BE49-F238E27FC236}">
                <a16:creationId xmlns:a16="http://schemas.microsoft.com/office/drawing/2014/main" id="{611E543D-0CC5-C31A-0467-28318FC1D331}"/>
              </a:ext>
            </a:extLst>
          </p:cNvPr>
          <p:cNvSpPr>
            <a:spLocks noGrp="1"/>
          </p:cNvSpPr>
          <p:nvPr>
            <p:ph type="body" sz="quarter" idx="16"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083263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ocabulary_Practice Problem 2">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a:t>2</a:t>
            </a:r>
          </a:p>
        </p:txBody>
      </p:sp>
      <p:sp>
        <p:nvSpPr>
          <p:cNvPr id="12" name="Content Placeholder 3">
            <a:extLst>
              <a:ext uri="{FF2B5EF4-FFF2-40B4-BE49-F238E27FC236}">
                <a16:creationId xmlns:a16="http://schemas.microsoft.com/office/drawing/2014/main" id="{1D1958A2-BDAE-A241-9A1C-39B6E5769247}"/>
              </a:ext>
            </a:extLst>
          </p:cNvPr>
          <p:cNvSpPr>
            <a:spLocks noGrp="1"/>
          </p:cNvSpPr>
          <p:nvPr>
            <p:ph sz="quarter" idx="10" hasCustomPrompt="1"/>
          </p:nvPr>
        </p:nvSpPr>
        <p:spPr>
          <a:xfrm>
            <a:off x="665497" y="948110"/>
            <a:ext cx="5486400" cy="1366828"/>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1" name="Content Placeholder 8">
            <a:extLst>
              <a:ext uri="{FF2B5EF4-FFF2-40B4-BE49-F238E27FC236}">
                <a16:creationId xmlns:a16="http://schemas.microsoft.com/office/drawing/2014/main" id="{9E244A8E-888D-9DAE-0E72-5617846D17DD}"/>
              </a:ext>
            </a:extLst>
          </p:cNvPr>
          <p:cNvSpPr>
            <a:spLocks noGrp="1"/>
          </p:cNvSpPr>
          <p:nvPr>
            <p:ph sz="quarter" idx="16" hasCustomPrompt="1"/>
          </p:nvPr>
        </p:nvSpPr>
        <p:spPr>
          <a:xfrm>
            <a:off x="665496" y="2514600"/>
            <a:ext cx="5486400" cy="914400"/>
          </a:xfrm>
          <a:prstGeom prst="rect">
            <a:avLst/>
          </a:prstGeom>
        </p:spPr>
        <p:txBody>
          <a:bodyPr>
            <a:normAutofit/>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F89F2165-78CE-7763-E27F-EE6E74A04C22}"/>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249002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42CBBBD8-381A-FD46-97D3-BC2C0022670D}"/>
              </a:ext>
            </a:extLst>
          </p:cNvPr>
          <p:cNvSpPr>
            <a:spLocks noGrp="1"/>
          </p:cNvSpPr>
          <p:nvPr>
            <p:ph type="body" sz="quarter" idx="12"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36525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6" name="Text Placeholder 5">
            <a:extLst>
              <a:ext uri="{FF2B5EF4-FFF2-40B4-BE49-F238E27FC236}">
                <a16:creationId xmlns:a16="http://schemas.microsoft.com/office/drawing/2014/main" id="{5FEF3EC3-AF0F-5E41-9FE8-F23F2D46809A}"/>
              </a:ext>
            </a:extLst>
          </p:cNvPr>
          <p:cNvSpPr>
            <a:spLocks noGrp="1"/>
          </p:cNvSpPr>
          <p:nvPr>
            <p:ph type="body" sz="quarter" idx="10" hasCustomPrompt="1"/>
          </p:nvPr>
        </p:nvSpPr>
        <p:spPr>
          <a:xfrm>
            <a:off x="319519" y="2150772"/>
            <a:ext cx="7600988" cy="4020658"/>
          </a:xfrm>
          <a:prstGeom prst="rect">
            <a:avLst/>
          </a:prstGeom>
        </p:spPr>
        <p:txBody>
          <a:bodyPr/>
          <a:lstStyle>
            <a:lvl1pPr marL="0" indent="0">
              <a:buNone/>
              <a:defRPr sz="2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So text will be this size.</a:t>
            </a:r>
          </a:p>
        </p:txBody>
      </p:sp>
    </p:spTree>
    <p:extLst>
      <p:ext uri="{BB962C8B-B14F-4D97-AF65-F5344CB8AC3E}">
        <p14:creationId xmlns:p14="http://schemas.microsoft.com/office/powerpoint/2010/main" val="7423667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ocabulary_Practice Problem 3">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a:t>3</a:t>
            </a:r>
          </a:p>
        </p:txBody>
      </p:sp>
      <p:sp>
        <p:nvSpPr>
          <p:cNvPr id="11" name="Text Placeholder 2">
            <a:extLst>
              <a:ext uri="{FF2B5EF4-FFF2-40B4-BE49-F238E27FC236}">
                <a16:creationId xmlns:a16="http://schemas.microsoft.com/office/drawing/2014/main" id="{592BFF39-EE89-DA44-A8EB-7506E89FA554}"/>
              </a:ext>
            </a:extLst>
          </p:cNvPr>
          <p:cNvSpPr>
            <a:spLocks noGrp="1"/>
          </p:cNvSpPr>
          <p:nvPr>
            <p:ph type="body" sz="quarter" idx="10" hasCustomPrompt="1"/>
          </p:nvPr>
        </p:nvSpPr>
        <p:spPr>
          <a:xfrm>
            <a:off x="745657" y="938462"/>
            <a:ext cx="5486400" cy="969264"/>
          </a:xfrm>
          <a:prstGeom prst="rect">
            <a:avLst/>
          </a:prstGeom>
        </p:spPr>
        <p:txBody>
          <a:bodyPr>
            <a:noAutofit/>
          </a:bodyPr>
          <a:lstStyle>
            <a:lvl1pPr marL="0" indent="0">
              <a:lnSpc>
                <a:spcPct val="100000"/>
              </a:lnSpc>
              <a:spcBef>
                <a:spcPts val="0"/>
              </a:spcBef>
              <a:buNone/>
              <a:defRPr sz="2000" b="1">
                <a:solidFill>
                  <a:srgbClr val="2B5688"/>
                </a:solidFill>
                <a:latin typeface="Arial" panose="020B0604020202020204" pitchFamily="34" charset="0"/>
                <a:cs typeface="Arial" panose="020B0604020202020204" pitchFamily="34" charset="0"/>
              </a:defRPr>
            </a:lvl1pPr>
          </a:lstStyle>
          <a:p>
            <a:pPr lvl="0"/>
            <a:r>
              <a:rPr lang="en-US"/>
              <a:t>&lt;replace text&gt;</a:t>
            </a:r>
          </a:p>
        </p:txBody>
      </p:sp>
      <p:sp>
        <p:nvSpPr>
          <p:cNvPr id="12" name="Content Placeholder 8">
            <a:extLst>
              <a:ext uri="{FF2B5EF4-FFF2-40B4-BE49-F238E27FC236}">
                <a16:creationId xmlns:a16="http://schemas.microsoft.com/office/drawing/2014/main" id="{E782B375-7A82-94B4-E18B-D313B1066331}"/>
              </a:ext>
            </a:extLst>
          </p:cNvPr>
          <p:cNvSpPr>
            <a:spLocks noGrp="1"/>
          </p:cNvSpPr>
          <p:nvPr>
            <p:ph sz="quarter" idx="16" hasCustomPrompt="1"/>
          </p:nvPr>
        </p:nvSpPr>
        <p:spPr>
          <a:xfrm>
            <a:off x="745657" y="2187915"/>
            <a:ext cx="5486400" cy="914400"/>
          </a:xfrm>
          <a:prstGeom prst="rect">
            <a:avLst/>
          </a:prstGeom>
        </p:spPr>
        <p:txBody>
          <a:bodyPr>
            <a:normAutofit/>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7383EBC8-AE3E-2203-784C-D78DA12003BC}"/>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1331790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ocabulary_Practice Problem 4">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467591B-2817-EB4A-A3C8-E5F904ADC818}"/>
              </a:ext>
            </a:extLst>
          </p:cNvPr>
          <p:cNvSpPr>
            <a:spLocks noGrp="1"/>
          </p:cNvSpPr>
          <p:nvPr>
            <p:ph type="body" sz="quarter" idx="12" hasCustomPrompt="1"/>
          </p:nvPr>
        </p:nvSpPr>
        <p:spPr>
          <a:xfrm>
            <a:off x="228600"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&lt;Practice&gt;</a:t>
            </a:r>
          </a:p>
        </p:txBody>
      </p:sp>
      <p:sp>
        <p:nvSpPr>
          <p:cNvPr id="10" name="Picture Placeholder 6">
            <a:extLst>
              <a:ext uri="{FF2B5EF4-FFF2-40B4-BE49-F238E27FC236}">
                <a16:creationId xmlns:a16="http://schemas.microsoft.com/office/drawing/2014/main" id="{C2AE835E-467D-6C45-93EB-C1C5414859D6}"/>
              </a:ext>
            </a:extLst>
          </p:cNvPr>
          <p:cNvSpPr>
            <a:spLocks noGrp="1"/>
          </p:cNvSpPr>
          <p:nvPr>
            <p:ph type="pic" sz="quarter" idx="15" hasCustomPrompt="1"/>
          </p:nvPr>
        </p:nvSpPr>
        <p:spPr>
          <a:xfrm>
            <a:off x="187692" y="938462"/>
            <a:ext cx="413887" cy="431921"/>
          </a:xfrm>
        </p:spPr>
        <p:txBody>
          <a:bodyPr>
            <a:noAutofit/>
          </a:bodyPr>
          <a:lstStyle>
            <a:lvl1pPr marL="0" indent="0">
              <a:buNone/>
              <a:defRPr sz="2400"/>
            </a:lvl1pPr>
          </a:lstStyle>
          <a:p>
            <a:r>
              <a:rPr lang="en-US"/>
              <a:t>4</a:t>
            </a:r>
          </a:p>
        </p:txBody>
      </p:sp>
      <p:sp>
        <p:nvSpPr>
          <p:cNvPr id="12" name="Content Placeholder 3">
            <a:extLst>
              <a:ext uri="{FF2B5EF4-FFF2-40B4-BE49-F238E27FC236}">
                <a16:creationId xmlns:a16="http://schemas.microsoft.com/office/drawing/2014/main" id="{1D1958A2-BDAE-A241-9A1C-39B6E5769247}"/>
              </a:ext>
            </a:extLst>
          </p:cNvPr>
          <p:cNvSpPr>
            <a:spLocks noGrp="1"/>
          </p:cNvSpPr>
          <p:nvPr>
            <p:ph sz="quarter" idx="10" hasCustomPrompt="1"/>
          </p:nvPr>
        </p:nvSpPr>
        <p:spPr>
          <a:xfrm>
            <a:off x="665497" y="948109"/>
            <a:ext cx="5486400" cy="1320529"/>
          </a:xfrm>
        </p:spPr>
        <p:txBody>
          <a:bodyPr>
            <a:noAutofit/>
          </a:bodyPr>
          <a:lstStyle>
            <a:lvl1pPr marL="0" indent="0">
              <a:lnSpc>
                <a:spcPct val="100000"/>
              </a:lnSpc>
              <a:spcBef>
                <a:spcPts val="0"/>
              </a:spcBef>
              <a:spcAft>
                <a:spcPts val="0"/>
              </a:spcAft>
              <a:buNone/>
              <a:defRPr sz="2000">
                <a:latin typeface="Arial" panose="020B0604020202020204" pitchFamily="34" charset="0"/>
                <a:cs typeface="Arial" panose="020B0604020202020204" pitchFamily="34" charset="0"/>
              </a:defRPr>
            </a:lvl1pPr>
          </a:lstStyle>
          <a:p>
            <a:pPr lvl="0"/>
            <a:r>
              <a:rPr lang="en-US"/>
              <a:t>&lt;Click to add text&gt;</a:t>
            </a:r>
          </a:p>
        </p:txBody>
      </p:sp>
      <p:sp>
        <p:nvSpPr>
          <p:cNvPr id="11" name="Content Placeholder 8">
            <a:extLst>
              <a:ext uri="{FF2B5EF4-FFF2-40B4-BE49-F238E27FC236}">
                <a16:creationId xmlns:a16="http://schemas.microsoft.com/office/drawing/2014/main" id="{5DC8756B-B2E7-873A-0475-720E50492A6A}"/>
              </a:ext>
            </a:extLst>
          </p:cNvPr>
          <p:cNvSpPr>
            <a:spLocks noGrp="1"/>
          </p:cNvSpPr>
          <p:nvPr>
            <p:ph sz="quarter" idx="16" hasCustomPrompt="1"/>
          </p:nvPr>
        </p:nvSpPr>
        <p:spPr>
          <a:xfrm>
            <a:off x="665496" y="2514600"/>
            <a:ext cx="5486400" cy="914400"/>
          </a:xfrm>
          <a:prstGeom prst="rect">
            <a:avLst/>
          </a:prstGeom>
        </p:spPr>
        <p:txBody>
          <a:bodyPr>
            <a:normAutofit/>
          </a:bodyPr>
          <a:lstStyle>
            <a:lvl1pPr marL="0" indent="0">
              <a:lnSpc>
                <a:spcPct val="100000"/>
              </a:lnSpc>
              <a:spcBef>
                <a:spcPts val="0"/>
              </a:spcBef>
              <a:buNone/>
              <a:defRPr sz="2000">
                <a:latin typeface="Arial" panose="020B0604020202020204" pitchFamily="34" charset="0"/>
                <a:cs typeface="Arial" panose="020B0604020202020204" pitchFamily="34" charset="0"/>
              </a:defRPr>
            </a:lvl1pPr>
          </a:lstStyle>
          <a:p>
            <a:pPr lvl="0"/>
            <a:r>
              <a:rPr lang="en-US"/>
              <a:t>&lt;image or text&gt;</a:t>
            </a:r>
          </a:p>
        </p:txBody>
      </p:sp>
      <p:sp>
        <p:nvSpPr>
          <p:cNvPr id="6" name="Text Placeholder 3">
            <a:extLst>
              <a:ext uri="{FF2B5EF4-FFF2-40B4-BE49-F238E27FC236}">
                <a16:creationId xmlns:a16="http://schemas.microsoft.com/office/drawing/2014/main" id="{F9F20B84-37D1-EE91-00DE-A1A7D365A407}"/>
              </a:ext>
            </a:extLst>
          </p:cNvPr>
          <p:cNvSpPr>
            <a:spLocks noGrp="1"/>
          </p:cNvSpPr>
          <p:nvPr>
            <p:ph type="body" sz="quarter" idx="17" hasCustomPrompt="1"/>
          </p:nvPr>
        </p:nvSpPr>
        <p:spPr>
          <a:xfrm>
            <a:off x="413149" y="6550025"/>
            <a:ext cx="640080" cy="307975"/>
          </a:xfrm>
          <a:prstGeom prst="rect">
            <a:avLst/>
          </a:prstGeom>
          <a:solidFill>
            <a:srgbClr val="17558E"/>
          </a:solidFill>
        </p:spPr>
        <p:txBody>
          <a:bodyPr tIns="0" bIns="0" anchor="ctr"/>
          <a:lstStyle>
            <a:lvl1pPr marL="0" indent="0" algn="ctr">
              <a:buNone/>
              <a:defRPr sz="1800">
                <a:solidFill>
                  <a:schemeClr val="bg1"/>
                </a:solidFill>
                <a:latin typeface="Arial" panose="020B0604020202020204" pitchFamily="34" charset="0"/>
                <a:cs typeface="Arial" panose="020B0604020202020204" pitchFamily="34" charset="0"/>
              </a:defRPr>
            </a:lvl1pPr>
          </a:lstStyle>
          <a:p>
            <a:pPr lvl="0"/>
            <a:r>
              <a:rPr lang="en-US"/>
              <a:t>&lt;#&gt;</a:t>
            </a:r>
          </a:p>
        </p:txBody>
      </p:sp>
    </p:spTree>
    <p:extLst>
      <p:ext uri="{BB962C8B-B14F-4D97-AF65-F5344CB8AC3E}">
        <p14:creationId xmlns:p14="http://schemas.microsoft.com/office/powerpoint/2010/main" val="38100105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eal World Connection">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0A5E4CA4-732B-E549-885F-9F7E18821EF7}"/>
              </a:ext>
            </a:extLst>
          </p:cNvPr>
          <p:cNvSpPr>
            <a:spLocks noGrp="1"/>
          </p:cNvSpPr>
          <p:nvPr>
            <p:ph type="body" sz="quarter" idx="12" hasCustomPrompt="1"/>
          </p:nvPr>
        </p:nvSpPr>
        <p:spPr>
          <a:xfrm>
            <a:off x="192504" y="81107"/>
            <a:ext cx="5670238" cy="699720"/>
          </a:xfrm>
          <a:prstGeom prst="rect">
            <a:avLst/>
          </a:prstGeom>
        </p:spPr>
        <p:txBody>
          <a:bodyPr anchor="ctr" anchorCtr="0">
            <a:normAutofit/>
          </a:bodyPr>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&lt;Real-World Connection&gt;</a:t>
            </a:r>
          </a:p>
        </p:txBody>
      </p:sp>
      <p:sp>
        <p:nvSpPr>
          <p:cNvPr id="12" name="Content Placeholder 3">
            <a:extLst>
              <a:ext uri="{FF2B5EF4-FFF2-40B4-BE49-F238E27FC236}">
                <a16:creationId xmlns:a16="http://schemas.microsoft.com/office/drawing/2014/main" id="{42742025-4680-5348-9A84-BF0FE01174FA}"/>
              </a:ext>
            </a:extLst>
          </p:cNvPr>
          <p:cNvSpPr>
            <a:spLocks noGrp="1"/>
          </p:cNvSpPr>
          <p:nvPr>
            <p:ph sz="quarter" idx="10" hasCustomPrompt="1"/>
          </p:nvPr>
        </p:nvSpPr>
        <p:spPr>
          <a:xfrm>
            <a:off x="328953" y="1189063"/>
            <a:ext cx="4520461" cy="1606732"/>
          </a:xfrm>
          <a:prstGeom prst="rect">
            <a:avLst/>
          </a:prstGeom>
        </p:spPr>
        <p:txBody>
          <a:bodyPr>
            <a:noAutofit/>
          </a:bodyPr>
          <a:lstStyle>
            <a:lvl1pPr marL="0" indent="0" algn="l">
              <a:lnSpc>
                <a:spcPct val="100000"/>
              </a:lnSpc>
              <a:spcBef>
                <a:spcPts val="0"/>
              </a:spcBef>
              <a:spcAft>
                <a:spcPts val="0"/>
              </a:spcAft>
              <a:buNone/>
              <a:defRPr sz="2800" b="0">
                <a:latin typeface="Arial" panose="020B0604020202020204" pitchFamily="34" charset="0"/>
                <a:cs typeface="Arial" panose="020B0604020202020204" pitchFamily="34" charset="0"/>
              </a:defRPr>
            </a:lvl1pPr>
          </a:lstStyle>
          <a:p>
            <a:pPr lvl="0"/>
            <a:r>
              <a:rPr lang="en-US"/>
              <a:t>&lt;Click to add text&gt;</a:t>
            </a:r>
          </a:p>
        </p:txBody>
      </p:sp>
    </p:spTree>
    <p:extLst>
      <p:ext uri="{BB962C8B-B14F-4D97-AF65-F5344CB8AC3E}">
        <p14:creationId xmlns:p14="http://schemas.microsoft.com/office/powerpoint/2010/main" val="1041552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4204DD-9A92-8692-BBE5-C5BB338C05F2}"/>
              </a:ext>
            </a:extLst>
          </p:cNvPr>
          <p:cNvSpPr>
            <a:spLocks noGrp="1"/>
          </p:cNvSpPr>
          <p:nvPr>
            <p:ph type="body" sz="quarter" idx="10"/>
          </p:nvPr>
        </p:nvSpPr>
        <p:spPr>
          <a:xfrm>
            <a:off x="3008376" y="2423160"/>
            <a:ext cx="4067175" cy="1497012"/>
          </a:xfrm>
          <a:prstGeom prst="rect">
            <a:avLst/>
          </a:prstGeom>
        </p:spPr>
        <p:txBody>
          <a:bodyPr/>
          <a:lstStyle>
            <a:lvl1pPr marL="0" indent="0">
              <a:buNone/>
              <a:defRPr sz="3200" b="1">
                <a:latin typeface="Arial" panose="020B0604020202020204" pitchFamily="34" charset="0"/>
                <a:cs typeface="Arial" panose="020B0604020202020204" pitchFamily="34" charset="0"/>
              </a:defRPr>
            </a:lvl1pPr>
          </a:lstStyle>
          <a:p>
            <a:pPr lvl="0"/>
            <a:endParaRPr lang="en-US"/>
          </a:p>
        </p:txBody>
      </p:sp>
    </p:spTree>
    <p:extLst>
      <p:ext uri="{BB962C8B-B14F-4D97-AF65-F5344CB8AC3E}">
        <p14:creationId xmlns:p14="http://schemas.microsoft.com/office/powerpoint/2010/main" val="73315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 - 4QuadGrid">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700D005A-BAB6-3F47-BB35-3211F028E976}"/>
              </a:ext>
            </a:extLst>
          </p:cNvPr>
          <p:cNvSpPr>
            <a:spLocks noGrp="1"/>
          </p:cNvSpPr>
          <p:nvPr>
            <p:ph type="body" sz="quarter" idx="16"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4" name="Text Placeholder 3">
            <a:extLst>
              <a:ext uri="{FF2B5EF4-FFF2-40B4-BE49-F238E27FC236}">
                <a16:creationId xmlns:a16="http://schemas.microsoft.com/office/drawing/2014/main" id="{36AD3B8E-5A2E-FB4F-865D-13C815BF61FC}"/>
              </a:ext>
            </a:extLst>
          </p:cNvPr>
          <p:cNvSpPr>
            <a:spLocks noGrp="1"/>
          </p:cNvSpPr>
          <p:nvPr>
            <p:ph type="body" sz="quarter" idx="17" hasCustomPrompt="1"/>
          </p:nvPr>
        </p:nvSpPr>
        <p:spPr>
          <a:xfrm>
            <a:off x="3754536" y="3494891"/>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864330"/>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21" name="Text Placeholder 3">
            <a:extLst>
              <a:ext uri="{FF2B5EF4-FFF2-40B4-BE49-F238E27FC236}">
                <a16:creationId xmlns:a16="http://schemas.microsoft.com/office/drawing/2014/main" id="{C7C3A717-B555-544F-939E-8A489EDF866B}"/>
              </a:ext>
            </a:extLst>
          </p:cNvPr>
          <p:cNvSpPr>
            <a:spLocks noGrp="1"/>
          </p:cNvSpPr>
          <p:nvPr>
            <p:ph type="body" sz="quarter" idx="18" hasCustomPrompt="1"/>
          </p:nvPr>
        </p:nvSpPr>
        <p:spPr>
          <a:xfrm>
            <a:off x="4164622" y="3498248"/>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864330"/>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2" name="Text Placeholder 3">
            <a:extLst>
              <a:ext uri="{FF2B5EF4-FFF2-40B4-BE49-F238E27FC236}">
                <a16:creationId xmlns:a16="http://schemas.microsoft.com/office/drawing/2014/main" id="{87B0B5EF-611B-4340-8250-94CE94649C99}"/>
              </a:ext>
            </a:extLst>
          </p:cNvPr>
          <p:cNvSpPr>
            <a:spLocks noGrp="1"/>
          </p:cNvSpPr>
          <p:nvPr>
            <p:ph type="body" sz="quarter" idx="19" hasCustomPrompt="1"/>
          </p:nvPr>
        </p:nvSpPr>
        <p:spPr>
          <a:xfrm>
            <a:off x="3754535" y="3899015"/>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3956176"/>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sp>
        <p:nvSpPr>
          <p:cNvPr id="23" name="Text Placeholder 3">
            <a:extLst>
              <a:ext uri="{FF2B5EF4-FFF2-40B4-BE49-F238E27FC236}">
                <a16:creationId xmlns:a16="http://schemas.microsoft.com/office/drawing/2014/main" id="{9450837A-A8F3-5349-A40F-2A2E92FA8FEF}"/>
              </a:ext>
            </a:extLst>
          </p:cNvPr>
          <p:cNvSpPr>
            <a:spLocks noGrp="1"/>
          </p:cNvSpPr>
          <p:nvPr>
            <p:ph type="body" sz="quarter" idx="20" hasCustomPrompt="1"/>
          </p:nvPr>
        </p:nvSpPr>
        <p:spPr>
          <a:xfrm>
            <a:off x="4164622" y="3899014"/>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4" name="Content Placeholder 19">
            <a:extLst>
              <a:ext uri="{FF2B5EF4-FFF2-40B4-BE49-F238E27FC236}">
                <a16:creationId xmlns:a16="http://schemas.microsoft.com/office/drawing/2014/main" id="{A42EDCA7-8D04-3644-8A5F-E8138A626007}"/>
              </a:ext>
            </a:extLst>
          </p:cNvPr>
          <p:cNvSpPr>
            <a:spLocks noGrp="1"/>
          </p:cNvSpPr>
          <p:nvPr>
            <p:ph sz="quarter" idx="15" hasCustomPrompt="1"/>
          </p:nvPr>
        </p:nvSpPr>
        <p:spPr>
          <a:xfrm>
            <a:off x="4191768" y="3956176"/>
            <a:ext cx="3651159" cy="192880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D&gt;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3874659"/>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64330"/>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753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t - 4QuadGrid-IntroText">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FFEFB74D-04C2-0149-9F9A-72D2B4CDF920}"/>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20" name="Text Placeholder 3">
            <a:extLst>
              <a:ext uri="{FF2B5EF4-FFF2-40B4-BE49-F238E27FC236}">
                <a16:creationId xmlns:a16="http://schemas.microsoft.com/office/drawing/2014/main" id="{04ED5D8C-C4FE-C74C-95D9-E7EE040A6126}"/>
              </a:ext>
            </a:extLst>
          </p:cNvPr>
          <p:cNvSpPr>
            <a:spLocks noGrp="1"/>
          </p:cNvSpPr>
          <p:nvPr>
            <p:ph type="body" sz="quarter" idx="18" hasCustomPrompt="1"/>
          </p:nvPr>
        </p:nvSpPr>
        <p:spPr>
          <a:xfrm>
            <a:off x="3757898" y="3806389"/>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5"/>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21" name="Text Placeholder 3">
            <a:extLst>
              <a:ext uri="{FF2B5EF4-FFF2-40B4-BE49-F238E27FC236}">
                <a16:creationId xmlns:a16="http://schemas.microsoft.com/office/drawing/2014/main" id="{ADB40D26-D012-8349-A6AD-1D9C962771FB}"/>
              </a:ext>
            </a:extLst>
          </p:cNvPr>
          <p:cNvSpPr>
            <a:spLocks noGrp="1"/>
          </p:cNvSpPr>
          <p:nvPr>
            <p:ph type="body" sz="quarter" idx="19" hasCustomPrompt="1"/>
          </p:nvPr>
        </p:nvSpPr>
        <p:spPr>
          <a:xfrm>
            <a:off x="4167984" y="380524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208578" y="2615456"/>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2" name="Text Placeholder 3">
            <a:extLst>
              <a:ext uri="{FF2B5EF4-FFF2-40B4-BE49-F238E27FC236}">
                <a16:creationId xmlns:a16="http://schemas.microsoft.com/office/drawing/2014/main" id="{E6EDDF67-5EDF-C04A-8284-74FE8B41FB40}"/>
              </a:ext>
            </a:extLst>
          </p:cNvPr>
          <p:cNvSpPr>
            <a:spLocks noGrp="1"/>
          </p:cNvSpPr>
          <p:nvPr>
            <p:ph type="body" sz="quarter" idx="20" hasCustomPrompt="1"/>
          </p:nvPr>
        </p:nvSpPr>
        <p:spPr>
          <a:xfrm>
            <a:off x="3757897" y="421051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8" y="4259072"/>
            <a:ext cx="3637262" cy="1581848"/>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sp>
        <p:nvSpPr>
          <p:cNvPr id="23" name="Text Placeholder 3">
            <a:extLst>
              <a:ext uri="{FF2B5EF4-FFF2-40B4-BE49-F238E27FC236}">
                <a16:creationId xmlns:a16="http://schemas.microsoft.com/office/drawing/2014/main" id="{FF834B83-AF79-B04A-BB51-D3E38278674F}"/>
              </a:ext>
            </a:extLst>
          </p:cNvPr>
          <p:cNvSpPr>
            <a:spLocks noGrp="1"/>
          </p:cNvSpPr>
          <p:nvPr>
            <p:ph type="body" sz="quarter" idx="21" hasCustomPrompt="1"/>
          </p:nvPr>
        </p:nvSpPr>
        <p:spPr>
          <a:xfrm>
            <a:off x="4167984" y="421051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4" name="Content Placeholder 19">
            <a:extLst>
              <a:ext uri="{FF2B5EF4-FFF2-40B4-BE49-F238E27FC236}">
                <a16:creationId xmlns:a16="http://schemas.microsoft.com/office/drawing/2014/main" id="{A42EDCA7-8D04-3644-8A5F-E8138A626007}"/>
              </a:ext>
            </a:extLst>
          </p:cNvPr>
          <p:cNvSpPr>
            <a:spLocks noGrp="1"/>
          </p:cNvSpPr>
          <p:nvPr>
            <p:ph sz="quarter" idx="15" hasCustomPrompt="1"/>
          </p:nvPr>
        </p:nvSpPr>
        <p:spPr>
          <a:xfrm>
            <a:off x="4203419" y="4259071"/>
            <a:ext cx="3651159" cy="158184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D&gt;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4197303"/>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1441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 - 3QuadGrid">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624BDADA-552D-4F42-BB67-3690AFC7847E}"/>
              </a:ext>
            </a:extLst>
          </p:cNvPr>
          <p:cNvSpPr>
            <a:spLocks noGrp="1"/>
          </p:cNvSpPr>
          <p:nvPr>
            <p:ph type="body" sz="quarter" idx="15"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18" name="Text Placeholder 3">
            <a:extLst>
              <a:ext uri="{FF2B5EF4-FFF2-40B4-BE49-F238E27FC236}">
                <a16:creationId xmlns:a16="http://schemas.microsoft.com/office/drawing/2014/main" id="{BA21E019-32A6-6D41-9730-AC073740ABA6}"/>
              </a:ext>
            </a:extLst>
          </p:cNvPr>
          <p:cNvSpPr>
            <a:spLocks noGrp="1"/>
          </p:cNvSpPr>
          <p:nvPr>
            <p:ph type="body" sz="quarter" idx="17" hasCustomPrompt="1"/>
          </p:nvPr>
        </p:nvSpPr>
        <p:spPr>
          <a:xfrm>
            <a:off x="3754536" y="343957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820262"/>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9" name="Text Placeholder 3">
            <a:extLst>
              <a:ext uri="{FF2B5EF4-FFF2-40B4-BE49-F238E27FC236}">
                <a16:creationId xmlns:a16="http://schemas.microsoft.com/office/drawing/2014/main" id="{B0204F63-7C71-904D-90AC-CEE539D4116C}"/>
              </a:ext>
            </a:extLst>
          </p:cNvPr>
          <p:cNvSpPr>
            <a:spLocks noGrp="1"/>
          </p:cNvSpPr>
          <p:nvPr>
            <p:ph type="body" sz="quarter" idx="18" hasCustomPrompt="1"/>
          </p:nvPr>
        </p:nvSpPr>
        <p:spPr>
          <a:xfrm>
            <a:off x="4164622" y="3438426"/>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820262"/>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0" name="Text Placeholder 3">
            <a:extLst>
              <a:ext uri="{FF2B5EF4-FFF2-40B4-BE49-F238E27FC236}">
                <a16:creationId xmlns:a16="http://schemas.microsoft.com/office/drawing/2014/main" id="{4DFA6BD6-6B23-E84E-93E7-BD9D8FE91C77}"/>
              </a:ext>
            </a:extLst>
          </p:cNvPr>
          <p:cNvSpPr>
            <a:spLocks noGrp="1"/>
          </p:cNvSpPr>
          <p:nvPr>
            <p:ph type="body" sz="quarter" idx="19" hasCustomPrompt="1"/>
          </p:nvPr>
        </p:nvSpPr>
        <p:spPr>
          <a:xfrm>
            <a:off x="3754535" y="3843697"/>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3912108"/>
            <a:ext cx="3651159" cy="1928812"/>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20262"/>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3830591"/>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423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rt-3QuadGrid-IntroText">
    <p:spTree>
      <p:nvGrpSpPr>
        <p:cNvPr id="1" name=""/>
        <p:cNvGrpSpPr/>
        <p:nvPr/>
      </p:nvGrpSpPr>
      <p:grpSpPr>
        <a:xfrm>
          <a:off x="0" y="0"/>
          <a:ext cx="0" cy="0"/>
          <a:chOff x="0" y="0"/>
          <a:chExt cx="0" cy="0"/>
        </a:xfrm>
      </p:grpSpPr>
      <p:sp>
        <p:nvSpPr>
          <p:cNvPr id="14" name="Text Placeholder 8">
            <a:extLst>
              <a:ext uri="{FF2B5EF4-FFF2-40B4-BE49-F238E27FC236}">
                <a16:creationId xmlns:a16="http://schemas.microsoft.com/office/drawing/2014/main" id="{481BF785-2075-AA47-A709-7E17BF860D2D}"/>
              </a:ext>
            </a:extLst>
          </p:cNvPr>
          <p:cNvSpPr>
            <a:spLocks noGrp="1"/>
          </p:cNvSpPr>
          <p:nvPr>
            <p:ph type="body" sz="quarter" idx="17"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24" name="Content Placeholder 23">
            <a:extLst>
              <a:ext uri="{FF2B5EF4-FFF2-40B4-BE49-F238E27FC236}">
                <a16:creationId xmlns:a16="http://schemas.microsoft.com/office/drawing/2014/main" id="{2C8C66B2-1203-A140-870B-8739641F9070}"/>
              </a:ext>
            </a:extLst>
          </p:cNvPr>
          <p:cNvSpPr>
            <a:spLocks noGrp="1"/>
          </p:cNvSpPr>
          <p:nvPr>
            <p:ph sz="quarter" idx="16" hasCustomPrompt="1"/>
          </p:nvPr>
        </p:nvSpPr>
        <p:spPr>
          <a:xfrm>
            <a:off x="393700" y="1704665"/>
            <a:ext cx="7448550" cy="733425"/>
          </a:xfrm>
          <a:prstGeom prst="rect">
            <a:avLst/>
          </a:prstGeom>
        </p:spPr>
        <p:txBody>
          <a:bodyPr/>
          <a:lstStyle>
            <a:lvl1pPr marL="0" indent="0">
              <a:buNone/>
              <a:defRPr sz="2800"/>
            </a:lvl1pPr>
          </a:lstStyle>
          <a:p>
            <a:pPr lvl="0"/>
            <a:r>
              <a:rPr lang="en-US"/>
              <a:t>&lt;Intro Text, Up to two lines&gt;</a:t>
            </a:r>
          </a:p>
        </p:txBody>
      </p:sp>
      <p:sp>
        <p:nvSpPr>
          <p:cNvPr id="18" name="Text Placeholder 3">
            <a:extLst>
              <a:ext uri="{FF2B5EF4-FFF2-40B4-BE49-F238E27FC236}">
                <a16:creationId xmlns:a16="http://schemas.microsoft.com/office/drawing/2014/main" id="{3F678590-F056-B94B-B08E-A7E0171CEA76}"/>
              </a:ext>
            </a:extLst>
          </p:cNvPr>
          <p:cNvSpPr>
            <a:spLocks noGrp="1"/>
          </p:cNvSpPr>
          <p:nvPr>
            <p:ph type="body" sz="quarter" idx="18" hasCustomPrompt="1"/>
          </p:nvPr>
        </p:nvSpPr>
        <p:spPr>
          <a:xfrm>
            <a:off x="3754536" y="3801523"/>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85449" y="2615455"/>
            <a:ext cx="3651159" cy="1512616"/>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9" name="Text Placeholder 3">
            <a:extLst>
              <a:ext uri="{FF2B5EF4-FFF2-40B4-BE49-F238E27FC236}">
                <a16:creationId xmlns:a16="http://schemas.microsoft.com/office/drawing/2014/main" id="{D31020FC-D7A6-7B4F-BCE7-2F9587C60079}"/>
              </a:ext>
            </a:extLst>
          </p:cNvPr>
          <p:cNvSpPr>
            <a:spLocks noGrp="1"/>
          </p:cNvSpPr>
          <p:nvPr>
            <p:ph type="body" sz="quarter" idx="19" hasCustomPrompt="1"/>
          </p:nvPr>
        </p:nvSpPr>
        <p:spPr>
          <a:xfrm>
            <a:off x="4164622" y="3800376"/>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1768" y="2615455"/>
            <a:ext cx="3651159" cy="1520079"/>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sp>
        <p:nvSpPr>
          <p:cNvPr id="20" name="Text Placeholder 3">
            <a:extLst>
              <a:ext uri="{FF2B5EF4-FFF2-40B4-BE49-F238E27FC236}">
                <a16:creationId xmlns:a16="http://schemas.microsoft.com/office/drawing/2014/main" id="{79F832E3-76FC-A249-AB9F-B3E9249D0102}"/>
              </a:ext>
            </a:extLst>
          </p:cNvPr>
          <p:cNvSpPr>
            <a:spLocks noGrp="1"/>
          </p:cNvSpPr>
          <p:nvPr>
            <p:ph type="body" sz="quarter" idx="20" hasCustomPrompt="1"/>
          </p:nvPr>
        </p:nvSpPr>
        <p:spPr>
          <a:xfrm>
            <a:off x="3754535" y="4205647"/>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3" name="Content Placeholder 19">
            <a:extLst>
              <a:ext uri="{FF2B5EF4-FFF2-40B4-BE49-F238E27FC236}">
                <a16:creationId xmlns:a16="http://schemas.microsoft.com/office/drawing/2014/main" id="{5336B8A3-9349-654E-B2C2-5960664C6396}"/>
              </a:ext>
            </a:extLst>
          </p:cNvPr>
          <p:cNvSpPr>
            <a:spLocks noGrp="1"/>
          </p:cNvSpPr>
          <p:nvPr>
            <p:ph sz="quarter" idx="14" hasCustomPrompt="1"/>
          </p:nvPr>
        </p:nvSpPr>
        <p:spPr>
          <a:xfrm>
            <a:off x="394187" y="4259072"/>
            <a:ext cx="3651159" cy="1581848"/>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C&gt;</a:t>
            </a:r>
            <a:endParaRPr lang="en-US"/>
          </a:p>
        </p:txBody>
      </p:sp>
      <p:cxnSp>
        <p:nvCxnSpPr>
          <p:cNvPr id="8" name="Straight Connector 7">
            <a:extLst>
              <a:ext uri="{FF2B5EF4-FFF2-40B4-BE49-F238E27FC236}">
                <a16:creationId xmlns:a16="http://schemas.microsoft.com/office/drawing/2014/main" id="{48E5C579-97BE-B945-9924-F6585BDBEF33}"/>
              </a:ext>
            </a:extLst>
          </p:cNvPr>
          <p:cNvCxnSpPr>
            <a:cxnSpLocks/>
          </p:cNvCxnSpPr>
          <p:nvPr userDrawn="1"/>
        </p:nvCxnSpPr>
        <p:spPr>
          <a:xfrm flipH="1">
            <a:off x="319519" y="4197303"/>
            <a:ext cx="7600988" cy="0"/>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2553686"/>
            <a:ext cx="0" cy="3287233"/>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055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rt - 2QuadGrid">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42F43E-B56E-2B41-8D86-7DA186A25F64}"/>
              </a:ext>
            </a:extLst>
          </p:cNvPr>
          <p:cNvSpPr>
            <a:spLocks noGrp="1"/>
          </p:cNvSpPr>
          <p:nvPr>
            <p:ph type="body" sz="quarter" idx="14" hasCustomPrompt="1"/>
          </p:nvPr>
        </p:nvSpPr>
        <p:spPr>
          <a:xfrm>
            <a:off x="319088" y="87358"/>
            <a:ext cx="7600989" cy="699720"/>
          </a:xfrm>
          <a:prstGeom prst="rect">
            <a:avLst/>
          </a:prstGeom>
        </p:spPr>
        <p:txBody>
          <a:bodyPr anchor="ctr" anchorCtr="0"/>
          <a:lstStyle>
            <a:lvl1pPr marL="0" indent="0">
              <a:buNone/>
              <a:defRPr sz="3200" b="1">
                <a:solidFill>
                  <a:schemeClr val="bg1"/>
                </a:solidFill>
                <a:latin typeface="Arial" panose="020B0604020202020204" pitchFamily="34" charset="0"/>
                <a:cs typeface="Arial" panose="020B0604020202020204" pitchFamily="34" charset="0"/>
              </a:defRPr>
            </a:lvl1pPr>
          </a:lstStyle>
          <a:p>
            <a:pPr lvl="0"/>
            <a:r>
              <a:rPr lang="en-US"/>
              <a:t>&lt;Start&gt;</a:t>
            </a:r>
          </a:p>
        </p:txBody>
      </p:sp>
      <p:sp>
        <p:nvSpPr>
          <p:cNvPr id="9" name="Text Placeholder 8">
            <a:extLst>
              <a:ext uri="{FF2B5EF4-FFF2-40B4-BE49-F238E27FC236}">
                <a16:creationId xmlns:a16="http://schemas.microsoft.com/office/drawing/2014/main" id="{9394E5E6-8E34-AD4C-A88F-97ED2980C8CE}"/>
              </a:ext>
            </a:extLst>
          </p:cNvPr>
          <p:cNvSpPr>
            <a:spLocks noGrp="1"/>
          </p:cNvSpPr>
          <p:nvPr>
            <p:ph type="body" sz="quarter" idx="11" hasCustomPrompt="1"/>
          </p:nvPr>
        </p:nvSpPr>
        <p:spPr>
          <a:xfrm>
            <a:off x="319088" y="1034740"/>
            <a:ext cx="7600989" cy="541338"/>
          </a:xfrm>
          <a:prstGeom prst="rect">
            <a:avLst/>
          </a:prstGeom>
        </p:spPr>
        <p:txBody>
          <a:bodyPr/>
          <a:lstStyle>
            <a:lvl1pPr marL="0" indent="0">
              <a:buNone/>
              <a:defRPr sz="3600" b="1">
                <a:latin typeface="Arial" panose="020B0604020202020204" pitchFamily="34" charset="0"/>
                <a:cs typeface="Arial" panose="020B0604020202020204" pitchFamily="34" charset="0"/>
              </a:defRPr>
            </a:lvl1pPr>
          </a:lstStyle>
          <a:p>
            <a:pPr lvl="0"/>
            <a:r>
              <a:rPr lang="en-US"/>
              <a:t>Start Question?</a:t>
            </a:r>
          </a:p>
        </p:txBody>
      </p:sp>
      <p:sp>
        <p:nvSpPr>
          <p:cNvPr id="13" name="Text Placeholder 3">
            <a:extLst>
              <a:ext uri="{FF2B5EF4-FFF2-40B4-BE49-F238E27FC236}">
                <a16:creationId xmlns:a16="http://schemas.microsoft.com/office/drawing/2014/main" id="{F9409FD1-7616-AE46-AA99-C9670FEEA9A7}"/>
              </a:ext>
            </a:extLst>
          </p:cNvPr>
          <p:cNvSpPr>
            <a:spLocks noGrp="1"/>
          </p:cNvSpPr>
          <p:nvPr>
            <p:ph type="body" sz="quarter" idx="18" hasCustomPrompt="1"/>
          </p:nvPr>
        </p:nvSpPr>
        <p:spPr>
          <a:xfrm>
            <a:off x="394187" y="1923292"/>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1" name="Content Placeholder 19">
            <a:extLst>
              <a:ext uri="{FF2B5EF4-FFF2-40B4-BE49-F238E27FC236}">
                <a16:creationId xmlns:a16="http://schemas.microsoft.com/office/drawing/2014/main" id="{E6A8C9D8-D94F-C940-8F8B-F47A62D5F02B}"/>
              </a:ext>
            </a:extLst>
          </p:cNvPr>
          <p:cNvSpPr>
            <a:spLocks noGrp="1"/>
          </p:cNvSpPr>
          <p:nvPr>
            <p:ph sz="quarter" idx="12" hasCustomPrompt="1"/>
          </p:nvPr>
        </p:nvSpPr>
        <p:spPr>
          <a:xfrm>
            <a:off x="394187" y="1923293"/>
            <a:ext cx="3651159" cy="3799265"/>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A&gt;</a:t>
            </a:r>
            <a:endParaRPr lang="en-US"/>
          </a:p>
        </p:txBody>
      </p:sp>
      <p:sp>
        <p:nvSpPr>
          <p:cNvPr id="14" name="Text Placeholder 3">
            <a:extLst>
              <a:ext uri="{FF2B5EF4-FFF2-40B4-BE49-F238E27FC236}">
                <a16:creationId xmlns:a16="http://schemas.microsoft.com/office/drawing/2014/main" id="{75BB73BA-8B38-C54E-A488-BD9AAF72EF26}"/>
              </a:ext>
            </a:extLst>
          </p:cNvPr>
          <p:cNvSpPr>
            <a:spLocks noGrp="1"/>
          </p:cNvSpPr>
          <p:nvPr>
            <p:ph type="body" sz="quarter" idx="19" hasCustomPrompt="1"/>
          </p:nvPr>
        </p:nvSpPr>
        <p:spPr>
          <a:xfrm>
            <a:off x="7524971" y="1923291"/>
            <a:ext cx="320869" cy="346583"/>
          </a:xfrm>
          <a:prstGeom prst="rect">
            <a:avLst/>
          </a:prstGeom>
        </p:spPr>
        <p:txBody>
          <a:bodyPr/>
          <a:lstStyle>
            <a:lvl1pPr marL="0" indent="0" algn="ctr">
              <a:buNone/>
              <a:defRPr sz="2400">
                <a:solidFill>
                  <a:srgbClr val="0071BD"/>
                </a:solidFill>
              </a:defRPr>
            </a:lvl1pPr>
          </a:lstStyle>
          <a:p>
            <a:pPr lvl="0"/>
            <a:r>
              <a:rPr lang="en-US"/>
              <a:t>X</a:t>
            </a:r>
          </a:p>
        </p:txBody>
      </p:sp>
      <p:sp>
        <p:nvSpPr>
          <p:cNvPr id="12" name="Content Placeholder 19">
            <a:extLst>
              <a:ext uri="{FF2B5EF4-FFF2-40B4-BE49-F238E27FC236}">
                <a16:creationId xmlns:a16="http://schemas.microsoft.com/office/drawing/2014/main" id="{C4E2D3B2-B47F-0547-A679-DC96573C6CCB}"/>
              </a:ext>
            </a:extLst>
          </p:cNvPr>
          <p:cNvSpPr>
            <a:spLocks noGrp="1"/>
          </p:cNvSpPr>
          <p:nvPr>
            <p:ph sz="quarter" idx="13" hasCustomPrompt="1"/>
          </p:nvPr>
        </p:nvSpPr>
        <p:spPr>
          <a:xfrm>
            <a:off x="4194681" y="1923292"/>
            <a:ext cx="3651159" cy="3799267"/>
          </a:xfrm>
          <a:prstGeom prst="rect">
            <a:avLst/>
          </a:prstGeom>
        </p:spPr>
        <p:txBody>
          <a:bodyPr anchor="ctr"/>
          <a:lstStyle>
            <a:lvl1pPr marL="0" indent="0" algn="ctr">
              <a:buNone/>
              <a:defRPr>
                <a:latin typeface="Arial" panose="020B0604020202020204" pitchFamily="34" charset="0"/>
                <a:cs typeface="Arial" panose="020B0604020202020204" pitchFamily="34" charset="0"/>
              </a:defRPr>
            </a:lvl1pPr>
          </a:lstStyle>
          <a:p>
            <a:pPr lvl="0"/>
            <a:r>
              <a:rPr lang="en-US">
                <a:latin typeface="Arial" panose="020B0604020202020204" pitchFamily="34" charset="0"/>
                <a:cs typeface="Arial" panose="020B0604020202020204" pitchFamily="34" charset="0"/>
              </a:rPr>
              <a:t>&lt;example B&gt;</a:t>
            </a:r>
            <a:endParaRPr lang="en-US"/>
          </a:p>
        </p:txBody>
      </p:sp>
      <p:cxnSp>
        <p:nvCxnSpPr>
          <p:cNvPr id="5" name="Straight Connector 4">
            <a:extLst>
              <a:ext uri="{FF2B5EF4-FFF2-40B4-BE49-F238E27FC236}">
                <a16:creationId xmlns:a16="http://schemas.microsoft.com/office/drawing/2014/main" id="{4270C908-9950-884D-8B87-812FB3B3A187}"/>
              </a:ext>
            </a:extLst>
          </p:cNvPr>
          <p:cNvCxnSpPr>
            <a:cxnSpLocks/>
          </p:cNvCxnSpPr>
          <p:nvPr userDrawn="1"/>
        </p:nvCxnSpPr>
        <p:spPr>
          <a:xfrm>
            <a:off x="4120013" y="1820262"/>
            <a:ext cx="0" cy="4020658"/>
          </a:xfrm>
          <a:prstGeom prst="line">
            <a:avLst/>
          </a:prstGeom>
          <a:ln w="28575">
            <a:solidFill>
              <a:srgbClr val="008C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3928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3.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5.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Title slides</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endParaRPr lang="en-US"/>
          </a:p>
        </p:txBody>
      </p:sp>
    </p:spTree>
    <p:extLst>
      <p:ext uri="{BB962C8B-B14F-4D97-AF65-F5344CB8AC3E}">
        <p14:creationId xmlns:p14="http://schemas.microsoft.com/office/powerpoint/2010/main" val="539651014"/>
      </p:ext>
    </p:extLst>
  </p:cSld>
  <p:clrMap bg1="lt1" tx1="dk1" bg2="lt2" tx2="dk2" accent1="accent1" accent2="accent2" accent3="accent3" accent4="accent4" accent5="accent5" accent6="accent6" hlink="hlink" folHlink="folHlink"/>
  <p:sldLayoutIdLst>
    <p:sldLayoutId id="2147483746" r:id="rId1"/>
    <p:sldLayoutId id="2147483831" r:id="rId2"/>
    <p:sldLayoutId id="214748383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pic>
        <p:nvPicPr>
          <p:cNvPr id="5" name="Picture 4">
            <a:extLst>
              <a:ext uri="{FF2B5EF4-FFF2-40B4-BE49-F238E27FC236}">
                <a16:creationId xmlns:a16="http://schemas.microsoft.com/office/drawing/2014/main" id="{3E25A61F-B032-3949-A5CF-AB8CF2DC9A91}"/>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0" y="0"/>
            <a:ext cx="9144000" cy="844686"/>
          </a:xfrm>
          <a:prstGeom prst="rect">
            <a:avLst/>
          </a:prstGeom>
        </p:spPr>
      </p:pic>
    </p:spTree>
    <p:extLst>
      <p:ext uri="{BB962C8B-B14F-4D97-AF65-F5344CB8AC3E}">
        <p14:creationId xmlns:p14="http://schemas.microsoft.com/office/powerpoint/2010/main" val="229176640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81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BC0BFB-81D9-734E-878A-9D8B842710CD}"/>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a:off x="0" y="0"/>
            <a:ext cx="9144000" cy="844686"/>
          </a:xfrm>
          <a:prstGeom prst="rect">
            <a:avLst/>
          </a:prstGeom>
        </p:spPr>
      </p:pic>
      <p:grpSp>
        <p:nvGrpSpPr>
          <p:cNvPr id="3" name="Group 2">
            <a:extLst>
              <a:ext uri="{FF2B5EF4-FFF2-40B4-BE49-F238E27FC236}">
                <a16:creationId xmlns:a16="http://schemas.microsoft.com/office/drawing/2014/main" id="{7AC78711-C0F7-62D4-DF40-77078267CD93}"/>
              </a:ext>
            </a:extLst>
          </p:cNvPr>
          <p:cNvGrpSpPr/>
          <p:nvPr userDrawn="1"/>
        </p:nvGrpSpPr>
        <p:grpSpPr>
          <a:xfrm>
            <a:off x="0" y="6550703"/>
            <a:ext cx="9144000" cy="307298"/>
            <a:chOff x="0" y="6550702"/>
            <a:chExt cx="12192000" cy="307298"/>
          </a:xfrm>
        </p:grpSpPr>
        <p:sp>
          <p:nvSpPr>
            <p:cNvPr id="4" name="Rectangle 3">
              <a:extLst>
                <a:ext uri="{FF2B5EF4-FFF2-40B4-BE49-F238E27FC236}">
                  <a16:creationId xmlns:a16="http://schemas.microsoft.com/office/drawing/2014/main" id="{A6A7FC36-1455-3930-3618-C86142751A69}"/>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DDAE5605-79D8-AF4D-94A7-FE4B821D825E}"/>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Tree>
    <p:extLst>
      <p:ext uri="{BB962C8B-B14F-4D97-AF65-F5344CB8AC3E}">
        <p14:creationId xmlns:p14="http://schemas.microsoft.com/office/powerpoint/2010/main" val="3352438180"/>
      </p:ext>
    </p:extLst>
  </p:cSld>
  <p:clrMap bg1="lt1" tx1="dk1" bg2="lt2" tx2="dk2" accent1="accent1" accent2="accent2" accent3="accent3" accent4="accent4" accent5="accent5" accent6="accent6" hlink="hlink" folHlink="folHlink"/>
  <p:sldLayoutIdLst>
    <p:sldLayoutId id="2147483795" r:id="rId1"/>
    <p:sldLayoutId id="2147483835" r:id="rId2"/>
    <p:sldLayoutId id="2147483805" r:id="rId3"/>
    <p:sldLayoutId id="2147483836" r:id="rId4"/>
    <p:sldLayoutId id="2147483804" r:id="rId5"/>
    <p:sldLayoutId id="2147483808" r:id="rId6"/>
    <p:sldLayoutId id="2147483809" r:id="rId7"/>
    <p:sldLayoutId id="2147483806" r:id="rId8"/>
    <p:sldLayoutId id="2147483837" r:id="rId9"/>
    <p:sldLayoutId id="2147483807" r:id="rId10"/>
    <p:sldLayoutId id="2147483810" r:id="rId11"/>
    <p:sldLayoutId id="2147483797" r:id="rId12"/>
    <p:sldLayoutId id="2147483812" r:id="rId13"/>
    <p:sldLayoutId id="2147483799" r:id="rId14"/>
    <p:sldLayoutId id="2147483801" r:id="rId15"/>
    <p:sldLayoutId id="2147483803"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AA7D7B-11E5-4C4F-953D-E132D9D6EE52}"/>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CC6D01-1976-F444-94AD-07FBA58B1D15}"/>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
        <p:nvSpPr>
          <p:cNvPr id="9" name="Rectangle 8">
            <a:extLst>
              <a:ext uri="{FF2B5EF4-FFF2-40B4-BE49-F238E27FC236}">
                <a16:creationId xmlns:a16="http://schemas.microsoft.com/office/drawing/2014/main" id="{631D4954-DE8F-034B-8313-98F3EACE40B6}"/>
              </a:ext>
            </a:extLst>
          </p:cNvPr>
          <p:cNvSpPr/>
          <p:nvPr userDrawn="1"/>
        </p:nvSpPr>
        <p:spPr>
          <a:xfrm>
            <a:off x="0" y="274320"/>
            <a:ext cx="274320" cy="56753"/>
          </a:xfrm>
          <a:prstGeom prst="rect">
            <a:avLst/>
          </a:prstGeom>
          <a:solidFill>
            <a:srgbClr val="388ACA"/>
          </a:solidFill>
          <a:ln>
            <a:solidFill>
              <a:srgbClr val="388A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a:extLst>
              <a:ext uri="{FF2B5EF4-FFF2-40B4-BE49-F238E27FC236}">
                <a16:creationId xmlns:a16="http://schemas.microsoft.com/office/drawing/2014/main" id="{E1C83721-8056-FD4B-92BC-8C9EF30AC07B}"/>
              </a:ext>
            </a:extLst>
          </p:cNvPr>
          <p:cNvSpPr/>
          <p:nvPr userDrawn="1"/>
        </p:nvSpPr>
        <p:spPr>
          <a:xfrm>
            <a:off x="5181600" y="274320"/>
            <a:ext cx="3962400" cy="54864"/>
          </a:xfrm>
          <a:prstGeom prst="rect">
            <a:avLst/>
          </a:prstGeom>
          <a:solidFill>
            <a:srgbClr val="388ACA"/>
          </a:solidFill>
          <a:ln>
            <a:solidFill>
              <a:srgbClr val="388AC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337274426"/>
      </p:ext>
    </p:extLst>
  </p:cSld>
  <p:clrMap bg1="lt1" tx1="dk1" bg2="lt2" tx2="dk2" accent1="accent1" accent2="accent2" accent3="accent3" accent4="accent4" accent5="accent5" accent6="accent6" hlink="hlink" folHlink="folHlink"/>
  <p:sldLayoutIdLst>
    <p:sldLayoutId id="2147483830" r:id="rId1"/>
  </p:sldLayoutIdLst>
  <p:txStyles>
    <p:titleStyle>
      <a:lvl1pPr algn="l" defTabSz="914400" rtl="0" eaLnBrk="1" latinLnBrk="0" hangingPunct="1">
        <a:lnSpc>
          <a:spcPct val="90000"/>
        </a:lnSpc>
        <a:spcBef>
          <a:spcPct val="0"/>
        </a:spcBef>
        <a:buNone/>
        <a:defRPr sz="22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174F9-8477-B947-8E3B-446168A78238}" type="datetimeFigureOut">
              <a:rPr lang="en-US" smtClean="0"/>
              <a:t>9/13/22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383AEE-070C-7444-A198-04FC5E78BC97}" type="slidenum">
              <a:rPr lang="en-US" smtClean="0"/>
              <a:t>‹#›</a:t>
            </a:fld>
            <a:endParaRPr lang="en-US"/>
          </a:p>
        </p:txBody>
      </p:sp>
      <p:pic>
        <p:nvPicPr>
          <p:cNvPr id="8" name="Picture 7">
            <a:extLst>
              <a:ext uri="{FF2B5EF4-FFF2-40B4-BE49-F238E27FC236}">
                <a16:creationId xmlns:a16="http://schemas.microsoft.com/office/drawing/2014/main" id="{A4ABE77F-7219-C648-872C-810597F0E24A}"/>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a:stretch/>
        </p:blipFill>
        <p:spPr>
          <a:xfrm>
            <a:off x="0" y="0"/>
            <a:ext cx="9144000" cy="832817"/>
          </a:xfrm>
          <a:prstGeom prst="rect">
            <a:avLst/>
          </a:prstGeom>
        </p:spPr>
      </p:pic>
      <p:grpSp>
        <p:nvGrpSpPr>
          <p:cNvPr id="9" name="Group 8">
            <a:extLst>
              <a:ext uri="{FF2B5EF4-FFF2-40B4-BE49-F238E27FC236}">
                <a16:creationId xmlns:a16="http://schemas.microsoft.com/office/drawing/2014/main" id="{25ED49DD-361D-A318-5C06-A40958E0D03B}"/>
              </a:ext>
            </a:extLst>
          </p:cNvPr>
          <p:cNvGrpSpPr/>
          <p:nvPr userDrawn="1"/>
        </p:nvGrpSpPr>
        <p:grpSpPr>
          <a:xfrm>
            <a:off x="0" y="6556004"/>
            <a:ext cx="9144000" cy="307298"/>
            <a:chOff x="0" y="6550702"/>
            <a:chExt cx="12192000" cy="307298"/>
          </a:xfrm>
        </p:grpSpPr>
        <p:sp>
          <p:nvSpPr>
            <p:cNvPr id="10" name="Rectangle 9">
              <a:extLst>
                <a:ext uri="{FF2B5EF4-FFF2-40B4-BE49-F238E27FC236}">
                  <a16:creationId xmlns:a16="http://schemas.microsoft.com/office/drawing/2014/main" id="{9CC7F8B7-4ED4-1A40-1880-005BE5C3CD51}"/>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3E057E88-9DC6-B362-90AE-6C15118350CA}"/>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Tree>
    <p:extLst>
      <p:ext uri="{BB962C8B-B14F-4D97-AF65-F5344CB8AC3E}">
        <p14:creationId xmlns:p14="http://schemas.microsoft.com/office/powerpoint/2010/main" val="847248068"/>
      </p:ext>
    </p:extLst>
  </p:cSld>
  <p:clrMap bg1="lt1" tx1="dk1" bg2="lt2" tx2="dk2" accent1="accent1" accent2="accent2" accent3="accent3" accent4="accent4" accent5="accent5" accent6="accent6" hlink="hlink" folHlink="folHlink"/>
  <p:sldLayoutIdLst>
    <p:sldLayoutId id="2147483778" r:id="rId1"/>
    <p:sldLayoutId id="2147483780" r:id="rId2"/>
    <p:sldLayoutId id="2147483838" r:id="rId3"/>
    <p:sldLayoutId id="2147483781" r:id="rId4"/>
    <p:sldLayoutId id="2147483786" r:id="rId5"/>
    <p:sldLayoutId id="2147483783" r:id="rId6"/>
    <p:sldLayoutId id="2147483784" r:id="rId7"/>
    <p:sldLayoutId id="2147483785" r:id="rId8"/>
    <p:sldLayoutId id="2147483787" r:id="rId9"/>
    <p:sldLayoutId id="2147483788" r:id="rId10"/>
    <p:sldLayoutId id="2147483789" r:id="rId11"/>
    <p:sldLayoutId id="214748381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45AE8A9-B663-534D-8D5F-146FB5750E2F}"/>
              </a:ext>
            </a:extLst>
          </p:cNvPr>
          <p:cNvSpPr/>
          <p:nvPr userDrawn="1"/>
        </p:nvSpPr>
        <p:spPr>
          <a:xfrm>
            <a:off x="0" y="-13063"/>
            <a:ext cx="5799221" cy="822960"/>
          </a:xfrm>
          <a:custGeom>
            <a:avLst/>
            <a:gdLst>
              <a:gd name="connsiteX0" fmla="*/ 0 w 5617028"/>
              <a:gd name="connsiteY0" fmla="*/ 13063 h 744583"/>
              <a:gd name="connsiteX1" fmla="*/ 0 w 5617028"/>
              <a:gd name="connsiteY1" fmla="*/ 744583 h 744583"/>
              <a:gd name="connsiteX2" fmla="*/ 5617028 w 5617028"/>
              <a:gd name="connsiteY2" fmla="*/ 744583 h 744583"/>
              <a:gd name="connsiteX3" fmla="*/ 5042262 w 5617028"/>
              <a:gd name="connsiteY3" fmla="*/ 0 h 744583"/>
              <a:gd name="connsiteX4" fmla="*/ 0 w 5617028"/>
              <a:gd name="connsiteY4" fmla="*/ 13063 h 744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7028" h="744583">
                <a:moveTo>
                  <a:pt x="0" y="13063"/>
                </a:moveTo>
                <a:lnTo>
                  <a:pt x="0" y="744583"/>
                </a:lnTo>
                <a:lnTo>
                  <a:pt x="5617028" y="744583"/>
                </a:lnTo>
                <a:lnTo>
                  <a:pt x="5042262" y="0"/>
                </a:lnTo>
                <a:lnTo>
                  <a:pt x="0" y="13063"/>
                </a:lnTo>
                <a:close/>
              </a:path>
            </a:pathLst>
          </a:custGeom>
          <a:solidFill>
            <a:srgbClr val="E67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4EAF16B-4E7A-184B-85E7-B8D5FFC84AE5}"/>
              </a:ext>
            </a:extLst>
          </p:cNvPr>
          <p:cNvCxnSpPr/>
          <p:nvPr userDrawn="1"/>
        </p:nvCxnSpPr>
        <p:spPr>
          <a:xfrm>
            <a:off x="5525589" y="783771"/>
            <a:ext cx="3618411" cy="0"/>
          </a:xfrm>
          <a:prstGeom prst="line">
            <a:avLst/>
          </a:prstGeom>
          <a:ln w="38100">
            <a:solidFill>
              <a:srgbClr val="E67325"/>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51AC1A1-9B12-D5B0-8942-8D1DB9E50F6B}"/>
              </a:ext>
            </a:extLst>
          </p:cNvPr>
          <p:cNvGrpSpPr/>
          <p:nvPr userDrawn="1"/>
        </p:nvGrpSpPr>
        <p:grpSpPr>
          <a:xfrm>
            <a:off x="0" y="6550702"/>
            <a:ext cx="9144000" cy="307298"/>
            <a:chOff x="0" y="6550702"/>
            <a:chExt cx="12192000" cy="307298"/>
          </a:xfrm>
        </p:grpSpPr>
        <p:sp>
          <p:nvSpPr>
            <p:cNvPr id="5" name="Rectangle 4">
              <a:extLst>
                <a:ext uri="{FF2B5EF4-FFF2-40B4-BE49-F238E27FC236}">
                  <a16:creationId xmlns:a16="http://schemas.microsoft.com/office/drawing/2014/main" id="{48C30A02-FCF9-73EF-A4AB-CC7130B79CF5}"/>
                </a:ext>
              </a:extLst>
            </p:cNvPr>
            <p:cNvSpPr/>
            <p:nvPr userDrawn="1"/>
          </p:nvSpPr>
          <p:spPr>
            <a:xfrm>
              <a:off x="0" y="6550702"/>
              <a:ext cx="12192000" cy="307298"/>
            </a:xfrm>
            <a:prstGeom prst="rect">
              <a:avLst/>
            </a:prstGeom>
            <a:solidFill>
              <a:srgbClr val="E1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a:extLst>
                <a:ext uri="{FF2B5EF4-FFF2-40B4-BE49-F238E27FC236}">
                  <a16:creationId xmlns:a16="http://schemas.microsoft.com/office/drawing/2014/main" id="{C953D326-9C13-6B79-011D-4A232B0DCF31}"/>
                </a:ext>
              </a:extLst>
            </p:cNvPr>
            <p:cNvSpPr txBox="1"/>
            <p:nvPr userDrawn="1"/>
          </p:nvSpPr>
          <p:spPr>
            <a:xfrm>
              <a:off x="9111521" y="6596390"/>
              <a:ext cx="3080479" cy="213585"/>
            </a:xfrm>
            <a:prstGeom prst="rect">
              <a:avLst/>
            </a:prstGeom>
            <a:noFill/>
          </p:spPr>
          <p:txBody>
            <a:bodyPr wrap="square" rtlCol="0">
              <a:spAutoFit/>
            </a:bodyPr>
            <a:lstStyle/>
            <a:p>
              <a:r>
                <a:rPr lang="en-US" sz="788"/>
                <a:t>©Curriculum Associates, LLC    Copying is permitted.</a:t>
              </a:r>
            </a:p>
          </p:txBody>
        </p:sp>
      </p:grpSp>
    </p:spTree>
    <p:extLst>
      <p:ext uri="{BB962C8B-B14F-4D97-AF65-F5344CB8AC3E}">
        <p14:creationId xmlns:p14="http://schemas.microsoft.com/office/powerpoint/2010/main" val="2585427594"/>
      </p:ext>
    </p:extLst>
  </p:cSld>
  <p:clrMap bg1="lt1" tx1="dk1" bg2="lt2" tx2="dk2" accent1="accent1" accent2="accent2" accent3="accent3" accent4="accent4" accent5="accent5" accent6="accent6" hlink="hlink" folHlink="folHlink"/>
  <p:sldLayoutIdLst>
    <p:sldLayoutId id="21474838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91594F-7B3E-07F4-FBE1-F79791D1EE23}"/>
              </a:ext>
            </a:extLst>
          </p:cNvPr>
          <p:cNvSpPr/>
          <p:nvPr userDrawn="1"/>
        </p:nvSpPr>
        <p:spPr>
          <a:xfrm>
            <a:off x="0" y="6473066"/>
            <a:ext cx="9143998" cy="384934"/>
          </a:xfrm>
          <a:prstGeom prst="rect">
            <a:avLst/>
          </a:prstGeom>
          <a:solidFill>
            <a:srgbClr val="E2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7" name="TextBox 6">
            <a:extLst>
              <a:ext uri="{FF2B5EF4-FFF2-40B4-BE49-F238E27FC236}">
                <a16:creationId xmlns:a16="http://schemas.microsoft.com/office/drawing/2014/main" id="{51399354-F5DC-FD6F-C794-2502CAA25803}"/>
              </a:ext>
            </a:extLst>
          </p:cNvPr>
          <p:cNvSpPr txBox="1"/>
          <p:nvPr userDrawn="1"/>
        </p:nvSpPr>
        <p:spPr>
          <a:xfrm>
            <a:off x="1" y="6473066"/>
            <a:ext cx="9143998" cy="384934"/>
          </a:xfrm>
          <a:prstGeom prst="rect">
            <a:avLst/>
          </a:prstGeom>
          <a:noFill/>
        </p:spPr>
        <p:txBody>
          <a:bodyPr wrap="square" lIns="365760" rIns="228600" rtlCol="0" anchor="ctr">
            <a:noAutofit/>
          </a:bodyPr>
          <a:lstStyle/>
          <a:p>
            <a:pPr algn="r"/>
            <a:r>
              <a:rPr lang="en-US" sz="700">
                <a:cs typeface="Arial Narrow" panose="020B0604020202020204" pitchFamily="34" charset="0"/>
              </a:rPr>
              <a:t>©Curriculum Associates, LLC    Copying is permitted.</a:t>
            </a:r>
          </a:p>
        </p:txBody>
      </p:sp>
    </p:spTree>
    <p:extLst>
      <p:ext uri="{BB962C8B-B14F-4D97-AF65-F5344CB8AC3E}">
        <p14:creationId xmlns:p14="http://schemas.microsoft.com/office/powerpoint/2010/main" val="3165400064"/>
      </p:ext>
    </p:extLst>
  </p:cSld>
  <p:clrMap bg1="lt1" tx1="dk1" bg2="lt2" tx2="dk2" accent1="accent1" accent2="accent2" accent3="accent3" accent4="accent4" accent5="accent5" accent6="accent6" hlink="hlink" folHlink="folHlink"/>
  <p:sldLayoutIdLst>
    <p:sldLayoutId id="21474838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image" Target="../media/image27.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image" Target="../media/image30.png"/><Relationship Id="rId5" Type="http://schemas.openxmlformats.org/officeDocument/2006/relationships/image" Target="../media/image22.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30.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9.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40.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1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17.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B78330-6A64-7C15-7B17-1EEC122B4AB1}"/>
              </a:ext>
            </a:extLst>
          </p:cNvPr>
          <p:cNvSpPr>
            <a:spLocks noGrp="1"/>
          </p:cNvSpPr>
          <p:nvPr>
            <p:ph type="body" sz="quarter" idx="10"/>
          </p:nvPr>
        </p:nvSpPr>
        <p:spPr/>
        <p:txBody>
          <a:bodyPr/>
          <a:lstStyle/>
          <a:p>
            <a:r>
              <a:rPr lang="en-US"/>
              <a:t>SESSION 1</a:t>
            </a:r>
          </a:p>
        </p:txBody>
      </p:sp>
      <p:sp>
        <p:nvSpPr>
          <p:cNvPr id="3" name="Text Placeholder 2">
            <a:extLst>
              <a:ext uri="{FF2B5EF4-FFF2-40B4-BE49-F238E27FC236}">
                <a16:creationId xmlns:a16="http://schemas.microsoft.com/office/drawing/2014/main" id="{FB4B742B-60C8-B52E-A981-49901E50FF0E}"/>
              </a:ext>
            </a:extLst>
          </p:cNvPr>
          <p:cNvSpPr>
            <a:spLocks noGrp="1"/>
          </p:cNvSpPr>
          <p:nvPr>
            <p:ph type="body" sz="quarter" idx="17"/>
          </p:nvPr>
        </p:nvSpPr>
        <p:spPr/>
        <p:txBody>
          <a:bodyPr/>
          <a:lstStyle/>
          <a:p>
            <a:r>
              <a:rPr lang="en-US"/>
              <a:t>Explore</a:t>
            </a:r>
          </a:p>
        </p:txBody>
      </p:sp>
      <p:sp>
        <p:nvSpPr>
          <p:cNvPr id="4" name="Text Placeholder 3">
            <a:extLst>
              <a:ext uri="{FF2B5EF4-FFF2-40B4-BE49-F238E27FC236}">
                <a16:creationId xmlns:a16="http://schemas.microsoft.com/office/drawing/2014/main" id="{D484CD8E-20BF-8B88-0B56-03C7CCA0C86C}"/>
              </a:ext>
            </a:extLst>
          </p:cNvPr>
          <p:cNvSpPr>
            <a:spLocks noGrp="1"/>
          </p:cNvSpPr>
          <p:nvPr>
            <p:ph type="body" sz="quarter" idx="11"/>
          </p:nvPr>
        </p:nvSpPr>
        <p:spPr/>
        <p:txBody>
          <a:bodyPr/>
          <a:lstStyle/>
          <a:p>
            <a:r>
              <a:rPr lang="en-US"/>
              <a:t>Equivalent Fractions</a:t>
            </a:r>
          </a:p>
        </p:txBody>
      </p:sp>
      <p:sp>
        <p:nvSpPr>
          <p:cNvPr id="5" name="Text Placeholder 4">
            <a:extLst>
              <a:ext uri="{FF2B5EF4-FFF2-40B4-BE49-F238E27FC236}">
                <a16:creationId xmlns:a16="http://schemas.microsoft.com/office/drawing/2014/main" id="{B047A058-BD2F-3506-6069-D2555149A129}"/>
              </a:ext>
            </a:extLst>
          </p:cNvPr>
          <p:cNvSpPr>
            <a:spLocks noGrp="1"/>
          </p:cNvSpPr>
          <p:nvPr>
            <p:ph type="body" sz="quarter" idx="16"/>
          </p:nvPr>
        </p:nvSpPr>
        <p:spPr>
          <a:xfrm>
            <a:off x="912849" y="3342185"/>
            <a:ext cx="6420493" cy="923330"/>
          </a:xfrm>
        </p:spPr>
        <p:txBody>
          <a:bodyPr/>
          <a:lstStyle/>
          <a:p>
            <a:r>
              <a:rPr lang="en-US" b="1"/>
              <a:t>Learning Targets</a:t>
            </a:r>
          </a:p>
          <a:p>
            <a:pPr marL="285750" indent="-285750">
              <a:buFont typeface="Arial" panose="020B0604020202020204" pitchFamily="34" charset="0"/>
              <a:buChar char="•"/>
            </a:pPr>
            <a:r>
              <a:rPr lang="en-US"/>
              <a:t>Find equivalent fractions.</a:t>
            </a:r>
          </a:p>
          <a:p>
            <a:pPr marL="285750" indent="-285750">
              <a:buFont typeface="Arial" panose="020B0604020202020204" pitchFamily="34" charset="0"/>
              <a:buChar char="•"/>
            </a:pPr>
            <a:r>
              <a:rPr lang="en-US"/>
              <a:t>Write a whole number as a fraction.</a:t>
            </a:r>
          </a:p>
        </p:txBody>
      </p:sp>
      <p:sp>
        <p:nvSpPr>
          <p:cNvPr id="6" name="Text Placeholder 5">
            <a:extLst>
              <a:ext uri="{FF2B5EF4-FFF2-40B4-BE49-F238E27FC236}">
                <a16:creationId xmlns:a16="http://schemas.microsoft.com/office/drawing/2014/main" id="{857887A5-4FD3-CB82-3A1B-2A3713DEF5EC}"/>
              </a:ext>
            </a:extLst>
          </p:cNvPr>
          <p:cNvSpPr>
            <a:spLocks noGrp="1"/>
          </p:cNvSpPr>
          <p:nvPr>
            <p:ph type="body" sz="quarter" idx="15"/>
          </p:nvPr>
        </p:nvSpPr>
        <p:spPr/>
        <p:txBody>
          <a:bodyPr/>
          <a:lstStyle/>
          <a:p>
            <a:r>
              <a:rPr lang="en-US"/>
              <a:t>LESSON 23 • Find Equivalent Fractions</a:t>
            </a:r>
          </a:p>
        </p:txBody>
      </p:sp>
    </p:spTree>
    <p:extLst>
      <p:ext uri="{BB962C8B-B14F-4D97-AF65-F5344CB8AC3E}">
        <p14:creationId xmlns:p14="http://schemas.microsoft.com/office/powerpoint/2010/main" val="3150529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Connect It">
            <a:extLst>
              <a:ext uri="{FF2B5EF4-FFF2-40B4-BE49-F238E27FC236}">
                <a16:creationId xmlns:a16="http://schemas.microsoft.com/office/drawing/2014/main" id="{F2648343-7E6B-8E4B-BF78-2E39C3E4BDA0}"/>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 Placeholder 9">
            <a:extLst>
              <a:ext uri="{FF2B5EF4-FFF2-40B4-BE49-F238E27FC236}">
                <a16:creationId xmlns:a16="http://schemas.microsoft.com/office/drawing/2014/main" id="{BD8F9CF4-F048-7F45-85B0-4CAABA8F166F}"/>
              </a:ext>
            </a:extLst>
          </p:cNvPr>
          <p:cNvSpPr>
            <a:spLocks noGrp="1"/>
          </p:cNvSpPr>
          <p:nvPr>
            <p:ph type="body" sz="quarter" idx="13"/>
          </p:nvPr>
        </p:nvSpPr>
        <p:spPr/>
        <p:txBody>
          <a:bodyPr/>
          <a:lstStyle/>
          <a:p>
            <a:r>
              <a:rPr lang="en-US"/>
              <a:t>Make connections and explain your thinking</a:t>
            </a:r>
          </a:p>
        </p:txBody>
      </p:sp>
      <p:pic>
        <p:nvPicPr>
          <p:cNvPr id="23" name="Picture Placeholder 22" descr="Two">
            <a:extLst>
              <a:ext uri="{FF2B5EF4-FFF2-40B4-BE49-F238E27FC236}">
                <a16:creationId xmlns:a16="http://schemas.microsoft.com/office/drawing/2014/main" id="{40E2C462-3801-644C-857F-15ED9A76832C}"/>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pic>
        <p:nvPicPr>
          <p:cNvPr id="25" name="Picture Placeholder 24" descr="Look Ahead">
            <a:extLst>
              <a:ext uri="{FF2B5EF4-FFF2-40B4-BE49-F238E27FC236}">
                <a16:creationId xmlns:a16="http://schemas.microsoft.com/office/drawing/2014/main" id="{DDD7192D-3E8D-0945-8736-970CA42F28AC}"/>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a:fillRect/>
          </a:stretch>
        </p:blipFill>
        <p:spPr/>
      </p:pic>
      <p:sp>
        <p:nvSpPr>
          <p:cNvPr id="9" name="Content Placeholder 8">
            <a:extLst>
              <a:ext uri="{FF2B5EF4-FFF2-40B4-BE49-F238E27FC236}">
                <a16:creationId xmlns:a16="http://schemas.microsoft.com/office/drawing/2014/main" id="{0F564BB4-5071-D343-8FBA-64C09A0BC66F}"/>
              </a:ext>
            </a:extLst>
          </p:cNvPr>
          <p:cNvSpPr>
            <a:spLocks noGrp="1"/>
          </p:cNvSpPr>
          <p:nvPr>
            <p:ph sz="quarter" idx="10"/>
          </p:nvPr>
        </p:nvSpPr>
        <p:spPr>
          <a:xfrm>
            <a:off x="665497" y="1389896"/>
            <a:ext cx="5486400" cy="1694730"/>
          </a:xfrm>
        </p:spPr>
        <p:txBody>
          <a:bodyPr/>
          <a:lstStyle/>
          <a:p>
            <a:r>
              <a:rPr lang="en-US"/>
              <a:t>You have seen many different types of fraction models, such as area models, number lines, and fractions bars. You can find equivalent fractions by dividing the same model in different ways.</a:t>
            </a:r>
          </a:p>
        </p:txBody>
      </p:sp>
      <p:sp>
        <p:nvSpPr>
          <p:cNvPr id="14" name="Content Placeholder 13">
            <a:extLst>
              <a:ext uri="{FF2B5EF4-FFF2-40B4-BE49-F238E27FC236}">
                <a16:creationId xmlns:a16="http://schemas.microsoft.com/office/drawing/2014/main" id="{60A956BA-2244-E044-8754-F249333485AF}"/>
              </a:ext>
            </a:extLst>
          </p:cNvPr>
          <p:cNvSpPr>
            <a:spLocks noGrp="1"/>
          </p:cNvSpPr>
          <p:nvPr>
            <p:ph sz="quarter" idx="17"/>
          </p:nvPr>
        </p:nvSpPr>
        <p:spPr>
          <a:xfrm>
            <a:off x="731489" y="3081328"/>
            <a:ext cx="5486400" cy="1119334"/>
          </a:xfrm>
        </p:spPr>
        <p:txBody>
          <a:bodyPr/>
          <a:lstStyle/>
          <a:p>
            <a:pPr marL="292100" indent="-292100"/>
            <a:r>
              <a:rPr lang="en-US" b="1"/>
              <a:t>a. </a:t>
            </a:r>
            <a:r>
              <a:rPr lang="en-US"/>
              <a:t>Each pan below shows fourths. Draw lines on one of the pans of moussaka to show eighths.</a:t>
            </a:r>
          </a:p>
        </p:txBody>
      </p:sp>
      <p:pic>
        <p:nvPicPr>
          <p:cNvPr id="27" name="Content Placeholder 26" descr="three rectangles are each divided into fourths in different ways. For more information, refer to page 496 in the Student Worktext. ">
            <a:extLst>
              <a:ext uri="{FF2B5EF4-FFF2-40B4-BE49-F238E27FC236}">
                <a16:creationId xmlns:a16="http://schemas.microsoft.com/office/drawing/2014/main" id="{D5E7671A-A82D-DD4D-B08B-96BEB9740BCD}"/>
              </a:ext>
            </a:extLst>
          </p:cNvPr>
          <p:cNvPicPr>
            <a:picLocks noGrp="1" noChangeAspect="1"/>
          </p:cNvPicPr>
          <p:nvPr>
            <p:ph sz="quarter" idx="18"/>
          </p:nvPr>
        </p:nvPicPr>
        <p:blipFill>
          <a:blip r:embed="rId6"/>
          <a:srcRect/>
          <a:stretch/>
        </p:blipFill>
        <p:spPr>
          <a:xfrm>
            <a:off x="1053229" y="4200661"/>
            <a:ext cx="5495036" cy="906018"/>
          </a:xfrm>
        </p:spPr>
      </p:pic>
      <p:sp>
        <p:nvSpPr>
          <p:cNvPr id="16" name="Content Placeholder 15">
            <a:extLst>
              <a:ext uri="{FF2B5EF4-FFF2-40B4-BE49-F238E27FC236}">
                <a16:creationId xmlns:a16="http://schemas.microsoft.com/office/drawing/2014/main" id="{A84F6620-5621-044A-BBC8-C4F10C00AE1B}"/>
              </a:ext>
            </a:extLst>
          </p:cNvPr>
          <p:cNvSpPr>
            <a:spLocks noGrp="1"/>
          </p:cNvSpPr>
          <p:nvPr>
            <p:ph sz="quarter" idx="19"/>
          </p:nvPr>
        </p:nvSpPr>
        <p:spPr>
          <a:xfrm>
            <a:off x="731489" y="5323112"/>
            <a:ext cx="5764825" cy="882786"/>
          </a:xfrm>
        </p:spPr>
        <p:txBody>
          <a:bodyPr/>
          <a:lstStyle/>
          <a:p>
            <a:pPr marL="292100" indent="-292100"/>
            <a:r>
              <a:rPr lang="en-US" b="1"/>
              <a:t>b. </a:t>
            </a:r>
            <a:r>
              <a:rPr lang="en-US"/>
              <a:t>How many pieces of the moussaka have </a:t>
            </a:r>
          </a:p>
          <a:p>
            <a:pPr marL="292100">
              <a:lnSpc>
                <a:spcPct val="150000"/>
              </a:lnSpc>
            </a:pPr>
            <a:r>
              <a:rPr lang="en-US"/>
              <a:t>parsley now?</a:t>
            </a:r>
          </a:p>
        </p:txBody>
      </p:sp>
      <p:pic>
        <p:nvPicPr>
          <p:cNvPr id="29" name="Picture 28">
            <a:extLst>
              <a:ext uri="{FF2B5EF4-FFF2-40B4-BE49-F238E27FC236}">
                <a16:creationId xmlns:a16="http://schemas.microsoft.com/office/drawing/2014/main" id="{E5B9092C-9C86-124F-A1C6-C4FB888C27F8}"/>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315200" y="6172200"/>
            <a:ext cx="1562100" cy="228600"/>
          </a:xfrm>
          <a:prstGeom prst="rect">
            <a:avLst/>
          </a:prstGeom>
        </p:spPr>
      </p:pic>
      <p:pic>
        <p:nvPicPr>
          <p:cNvPr id="31" name="Picture 30">
            <a:extLst>
              <a:ext uri="{FF2B5EF4-FFF2-40B4-BE49-F238E27FC236}">
                <a16:creationId xmlns:a16="http://schemas.microsoft.com/office/drawing/2014/main" id="{ECAC78AD-085B-0945-BCBA-0C9DE5779404}"/>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2616200" y="5985246"/>
            <a:ext cx="1282700" cy="101600"/>
          </a:xfrm>
          <a:prstGeom prst="rect">
            <a:avLst/>
          </a:prstGeom>
        </p:spPr>
      </p:pic>
      <p:sp>
        <p:nvSpPr>
          <p:cNvPr id="19" name="Text Placeholder 18">
            <a:extLst>
              <a:ext uri="{FF2B5EF4-FFF2-40B4-BE49-F238E27FC236}">
                <a16:creationId xmlns:a16="http://schemas.microsoft.com/office/drawing/2014/main" id="{4B87EE70-651D-AA42-A357-419BDBB3FE80}"/>
              </a:ext>
            </a:extLst>
          </p:cNvPr>
          <p:cNvSpPr>
            <a:spLocks noGrp="1"/>
          </p:cNvSpPr>
          <p:nvPr>
            <p:ph type="body" sz="quarter" idx="22"/>
          </p:nvPr>
        </p:nvSpPr>
        <p:spPr/>
        <p:txBody>
          <a:bodyPr/>
          <a:lstStyle/>
          <a:p>
            <a:r>
              <a:rPr lang="en-US"/>
              <a:t>496</a:t>
            </a:r>
          </a:p>
        </p:txBody>
      </p:sp>
    </p:spTree>
    <p:extLst>
      <p:ext uri="{BB962C8B-B14F-4D97-AF65-F5344CB8AC3E}">
        <p14:creationId xmlns:p14="http://schemas.microsoft.com/office/powerpoint/2010/main" val="322410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descr="Connect It">
            <a:extLst>
              <a:ext uri="{FF2B5EF4-FFF2-40B4-BE49-F238E27FC236}">
                <a16:creationId xmlns:a16="http://schemas.microsoft.com/office/drawing/2014/main" id="{F2648343-7E6B-8E4B-BF78-2E39C3E4BDA0}"/>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 Placeholder 9">
            <a:extLst>
              <a:ext uri="{FF2B5EF4-FFF2-40B4-BE49-F238E27FC236}">
                <a16:creationId xmlns:a16="http://schemas.microsoft.com/office/drawing/2014/main" id="{BD8F9CF4-F048-7F45-85B0-4CAABA8F166F}"/>
              </a:ext>
            </a:extLst>
          </p:cNvPr>
          <p:cNvSpPr>
            <a:spLocks noGrp="1"/>
          </p:cNvSpPr>
          <p:nvPr>
            <p:ph type="body" sz="quarter" idx="13"/>
          </p:nvPr>
        </p:nvSpPr>
        <p:spPr/>
        <p:txBody>
          <a:bodyPr/>
          <a:lstStyle/>
          <a:p>
            <a:r>
              <a:rPr lang="en-US"/>
              <a:t>Make connections and explain your thinking</a:t>
            </a:r>
          </a:p>
        </p:txBody>
      </p:sp>
      <p:pic>
        <p:nvPicPr>
          <p:cNvPr id="23" name="Picture Placeholder 22" descr="Two">
            <a:extLst>
              <a:ext uri="{FF2B5EF4-FFF2-40B4-BE49-F238E27FC236}">
                <a16:creationId xmlns:a16="http://schemas.microsoft.com/office/drawing/2014/main" id="{40E2C462-3801-644C-857F-15ED9A76832C}"/>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pic>
        <p:nvPicPr>
          <p:cNvPr id="25" name="Picture Placeholder 24" descr="Look Ahead">
            <a:extLst>
              <a:ext uri="{FF2B5EF4-FFF2-40B4-BE49-F238E27FC236}">
                <a16:creationId xmlns:a16="http://schemas.microsoft.com/office/drawing/2014/main" id="{DDD7192D-3E8D-0945-8736-970CA42F28AC}"/>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a:fillRect/>
          </a:stretch>
        </p:blipFill>
        <p:spPr/>
      </p:pic>
      <p:sp>
        <p:nvSpPr>
          <p:cNvPr id="9" name="Content Placeholder 8">
            <a:extLst>
              <a:ext uri="{FF2B5EF4-FFF2-40B4-BE49-F238E27FC236}">
                <a16:creationId xmlns:a16="http://schemas.microsoft.com/office/drawing/2014/main" id="{0F564BB4-5071-D343-8FBA-64C09A0BC66F}"/>
              </a:ext>
            </a:extLst>
          </p:cNvPr>
          <p:cNvSpPr>
            <a:spLocks noGrp="1"/>
          </p:cNvSpPr>
          <p:nvPr>
            <p:ph sz="quarter" idx="10"/>
          </p:nvPr>
        </p:nvSpPr>
        <p:spPr>
          <a:xfrm>
            <a:off x="665497" y="1389896"/>
            <a:ext cx="5486400" cy="1694730"/>
          </a:xfrm>
        </p:spPr>
        <p:txBody>
          <a:bodyPr/>
          <a:lstStyle/>
          <a:p>
            <a:r>
              <a:rPr lang="en-US"/>
              <a:t>You have seen many different types of fraction models, such as area models, number lines, and fractions bars. You can find equivalent fractions by dividing the same model in different ways.</a:t>
            </a:r>
          </a:p>
        </p:txBody>
      </p:sp>
      <p:sp>
        <p:nvSpPr>
          <p:cNvPr id="14" name="Content Placeholder 13">
            <a:extLst>
              <a:ext uri="{FF2B5EF4-FFF2-40B4-BE49-F238E27FC236}">
                <a16:creationId xmlns:a16="http://schemas.microsoft.com/office/drawing/2014/main" id="{60A956BA-2244-E044-8754-F249333485AF}"/>
              </a:ext>
            </a:extLst>
          </p:cNvPr>
          <p:cNvSpPr>
            <a:spLocks noGrp="1"/>
          </p:cNvSpPr>
          <p:nvPr>
            <p:ph sz="quarter" idx="17"/>
          </p:nvPr>
        </p:nvSpPr>
        <p:spPr>
          <a:xfrm>
            <a:off x="731489" y="3081328"/>
            <a:ext cx="5486400" cy="1119334"/>
          </a:xfrm>
        </p:spPr>
        <p:txBody>
          <a:bodyPr/>
          <a:lstStyle/>
          <a:p>
            <a:pPr marL="285750" indent="-285750"/>
            <a:r>
              <a:rPr lang="en-US" b="1"/>
              <a:t>c. </a:t>
            </a:r>
            <a:r>
              <a:rPr lang="en-US"/>
              <a:t>You can also look at different equal-size parts on a number line to find equivalent fractions. Fill in the fraction for fourths that is </a:t>
            </a:r>
          </a:p>
          <a:p>
            <a:pPr marL="285750">
              <a:lnSpc>
                <a:spcPct val="150000"/>
              </a:lnSpc>
            </a:pPr>
            <a:r>
              <a:rPr lang="en-US"/>
              <a:t>equivalent to    .</a:t>
            </a:r>
          </a:p>
        </p:txBody>
      </p:sp>
      <p:pic>
        <p:nvPicPr>
          <p:cNvPr id="27" name="Content Placeholder 26" descr="A number line ranging from 0 to 1 in fourths; the tick marks at 0, 1, and one half are labeled.">
            <a:extLst>
              <a:ext uri="{FF2B5EF4-FFF2-40B4-BE49-F238E27FC236}">
                <a16:creationId xmlns:a16="http://schemas.microsoft.com/office/drawing/2014/main" id="{D5E7671A-A82D-DD4D-B08B-96BEB9740BCD}"/>
              </a:ext>
            </a:extLst>
          </p:cNvPr>
          <p:cNvPicPr>
            <a:picLocks noGrp="1" noChangeAspect="1"/>
          </p:cNvPicPr>
          <p:nvPr>
            <p:ph sz="quarter" idx="18"/>
          </p:nvPr>
        </p:nvPicPr>
        <p:blipFill>
          <a:blip r:embed="rId6"/>
          <a:srcRect/>
          <a:stretch/>
        </p:blipFill>
        <p:spPr>
          <a:xfrm>
            <a:off x="1053229" y="4665292"/>
            <a:ext cx="2718054" cy="1193292"/>
          </a:xfrm>
        </p:spPr>
      </p:pic>
      <p:pic>
        <p:nvPicPr>
          <p:cNvPr id="15" name="Picture 14">
            <a:extLst>
              <a:ext uri="{FF2B5EF4-FFF2-40B4-BE49-F238E27FC236}">
                <a16:creationId xmlns:a16="http://schemas.microsoft.com/office/drawing/2014/main" id="{684FEEDF-3F77-A447-8D0B-F8CEB93FC46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629038" y="4066322"/>
            <a:ext cx="186690" cy="480060"/>
          </a:xfrm>
          <a:prstGeom prst="rect">
            <a:avLst/>
          </a:prstGeom>
        </p:spPr>
      </p:pic>
      <p:sp>
        <p:nvSpPr>
          <p:cNvPr id="19" name="Text Placeholder 18">
            <a:extLst>
              <a:ext uri="{FF2B5EF4-FFF2-40B4-BE49-F238E27FC236}">
                <a16:creationId xmlns:a16="http://schemas.microsoft.com/office/drawing/2014/main" id="{4B87EE70-651D-AA42-A357-419BDBB3FE80}"/>
              </a:ext>
            </a:extLst>
          </p:cNvPr>
          <p:cNvSpPr>
            <a:spLocks noGrp="1"/>
          </p:cNvSpPr>
          <p:nvPr>
            <p:ph type="body" sz="quarter" idx="22"/>
          </p:nvPr>
        </p:nvSpPr>
        <p:spPr/>
        <p:txBody>
          <a:bodyPr/>
          <a:lstStyle/>
          <a:p>
            <a:r>
              <a:rPr lang="en-US"/>
              <a:t>496</a:t>
            </a:r>
          </a:p>
        </p:txBody>
      </p:sp>
    </p:spTree>
    <p:extLst>
      <p:ext uri="{BB962C8B-B14F-4D97-AF65-F5344CB8AC3E}">
        <p14:creationId xmlns:p14="http://schemas.microsoft.com/office/powerpoint/2010/main" val="2980627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8D936D2F-964C-CB44-B310-B4DBDB9E37B2}"/>
              </a:ext>
            </a:extLst>
          </p:cNvPr>
          <p:cNvSpPr>
            <a:spLocks noGrp="1"/>
          </p:cNvSpPr>
          <p:nvPr>
            <p:ph type="body" sz="quarter" idx="12"/>
          </p:nvPr>
        </p:nvSpPr>
        <p:spPr/>
        <p:txBody>
          <a:bodyPr/>
          <a:lstStyle/>
          <a:p>
            <a:r>
              <a:rPr lang="en-US"/>
              <a:t>Close: Exit Ticket</a:t>
            </a:r>
          </a:p>
        </p:txBody>
      </p:sp>
      <p:pic>
        <p:nvPicPr>
          <p:cNvPr id="19" name="Picture Placeholder 18" descr="Three">
            <a:extLst>
              <a:ext uri="{FF2B5EF4-FFF2-40B4-BE49-F238E27FC236}">
                <a16:creationId xmlns:a16="http://schemas.microsoft.com/office/drawing/2014/main" id="{F8BA3775-74A9-514C-9227-229F87D1B201}"/>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pic>
        <p:nvPicPr>
          <p:cNvPr id="21" name="Picture Placeholder 20" descr="Reflect">
            <a:extLst>
              <a:ext uri="{FF2B5EF4-FFF2-40B4-BE49-F238E27FC236}">
                <a16:creationId xmlns:a16="http://schemas.microsoft.com/office/drawing/2014/main" id="{98649A6A-2F54-ED48-B32E-C0D20A4DDDE9}"/>
              </a:ext>
            </a:extLst>
          </p:cNvPr>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13" name="Content Placeholder 12">
            <a:extLst>
              <a:ext uri="{FF2B5EF4-FFF2-40B4-BE49-F238E27FC236}">
                <a16:creationId xmlns:a16="http://schemas.microsoft.com/office/drawing/2014/main" id="{75F9BDB1-26F6-9542-882A-0C132B435644}"/>
              </a:ext>
            </a:extLst>
          </p:cNvPr>
          <p:cNvSpPr>
            <a:spLocks noGrp="1"/>
          </p:cNvSpPr>
          <p:nvPr>
            <p:ph sz="quarter" idx="10"/>
          </p:nvPr>
        </p:nvSpPr>
        <p:spPr>
          <a:xfrm>
            <a:off x="665497" y="1389897"/>
            <a:ext cx="5486400" cy="698500"/>
          </a:xfrm>
        </p:spPr>
        <p:txBody>
          <a:bodyPr/>
          <a:lstStyle/>
          <a:p>
            <a:r>
              <a:rPr lang="en-US"/>
              <a:t>Why does it make sense that     and     can name the same amount?</a:t>
            </a:r>
          </a:p>
        </p:txBody>
      </p:sp>
      <p:pic>
        <p:nvPicPr>
          <p:cNvPr id="23" name="Picture 22">
            <a:extLst>
              <a:ext uri="{FF2B5EF4-FFF2-40B4-BE49-F238E27FC236}">
                <a16:creationId xmlns:a16="http://schemas.microsoft.com/office/drawing/2014/main" id="{60C63BB3-7511-DB42-873E-D4657746A1C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093681" y="1355627"/>
            <a:ext cx="186690" cy="480060"/>
          </a:xfrm>
          <a:prstGeom prst="rect">
            <a:avLst/>
          </a:prstGeom>
        </p:spPr>
      </p:pic>
      <p:pic>
        <p:nvPicPr>
          <p:cNvPr id="25" name="Picture 24">
            <a:extLst>
              <a:ext uri="{FF2B5EF4-FFF2-40B4-BE49-F238E27FC236}">
                <a16:creationId xmlns:a16="http://schemas.microsoft.com/office/drawing/2014/main" id="{71B73263-E5C6-9743-A39F-5F48FF1AC06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863631" y="1346737"/>
            <a:ext cx="204470" cy="488950"/>
          </a:xfrm>
          <a:prstGeom prst="rect">
            <a:avLst/>
          </a:prstGeom>
        </p:spPr>
      </p:pic>
      <p:sp>
        <p:nvSpPr>
          <p:cNvPr id="17" name="Text Placeholder 16">
            <a:extLst>
              <a:ext uri="{FF2B5EF4-FFF2-40B4-BE49-F238E27FC236}">
                <a16:creationId xmlns:a16="http://schemas.microsoft.com/office/drawing/2014/main" id="{169D9453-3AED-D64F-8D7E-270D054F02FD}"/>
              </a:ext>
            </a:extLst>
          </p:cNvPr>
          <p:cNvSpPr>
            <a:spLocks noGrp="1"/>
          </p:cNvSpPr>
          <p:nvPr>
            <p:ph type="body" sz="quarter" idx="17"/>
          </p:nvPr>
        </p:nvSpPr>
        <p:spPr/>
        <p:txBody>
          <a:bodyPr/>
          <a:lstStyle/>
          <a:p>
            <a:r>
              <a:rPr lang="en-US"/>
              <a:t>496</a:t>
            </a:r>
          </a:p>
        </p:txBody>
      </p:sp>
    </p:spTree>
    <p:extLst>
      <p:ext uri="{BB962C8B-B14F-4D97-AF65-F5344CB8AC3E}">
        <p14:creationId xmlns:p14="http://schemas.microsoft.com/office/powerpoint/2010/main" val="2256338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31CF951-C991-304D-AA0D-F87F7EE7AD7B}"/>
              </a:ext>
            </a:extLst>
          </p:cNvPr>
          <p:cNvSpPr>
            <a:spLocks noGrp="1"/>
          </p:cNvSpPr>
          <p:nvPr>
            <p:ph type="body" sz="quarter" idx="12"/>
          </p:nvPr>
        </p:nvSpPr>
        <p:spPr/>
        <p:txBody>
          <a:bodyPr>
            <a:normAutofit/>
          </a:bodyPr>
          <a:lstStyle/>
          <a:p>
            <a:r>
              <a:rPr lang="en-US"/>
              <a:t>Real-World Connection</a:t>
            </a:r>
          </a:p>
        </p:txBody>
      </p:sp>
      <p:sp>
        <p:nvSpPr>
          <p:cNvPr id="15" name="Content Placeholder 14">
            <a:extLst>
              <a:ext uri="{FF2B5EF4-FFF2-40B4-BE49-F238E27FC236}">
                <a16:creationId xmlns:a16="http://schemas.microsoft.com/office/drawing/2014/main" id="{20262CAB-0B07-624E-AC30-DA39D40E76AA}"/>
              </a:ext>
            </a:extLst>
          </p:cNvPr>
          <p:cNvSpPr>
            <a:spLocks noGrp="1"/>
          </p:cNvSpPr>
          <p:nvPr>
            <p:ph sz="quarter" idx="10"/>
          </p:nvPr>
        </p:nvSpPr>
        <p:spPr/>
        <p:txBody>
          <a:bodyPr/>
          <a:lstStyle/>
          <a:p>
            <a:r>
              <a:rPr lang="en-US" sz="2600"/>
              <a:t>A dietitian or nutritionist may work in schools, hospitals, and nursing homes to make sure each serving of food meets the nutritional needs for each person. Dietitians may use the information on nutrition labels that are found on food packaging.</a:t>
            </a:r>
          </a:p>
          <a:p>
            <a:endParaRPr lang="en-US" sz="2600"/>
          </a:p>
          <a:p>
            <a:r>
              <a:rPr lang="en-US" sz="2600"/>
              <a:t>When might it be useful to identify equivalent fractions?</a:t>
            </a:r>
          </a:p>
        </p:txBody>
      </p:sp>
      <p:pic>
        <p:nvPicPr>
          <p:cNvPr id="13" name="Content Placeholder 11">
            <a:extLst>
              <a:ext uri="{FF2B5EF4-FFF2-40B4-BE49-F238E27FC236}">
                <a16:creationId xmlns:a16="http://schemas.microsoft.com/office/drawing/2014/main" id="{73AAF528-D330-FA44-A8AD-F7896EC49B7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04066" y="1189063"/>
            <a:ext cx="3620834" cy="5031433"/>
          </a:xfrm>
          <a:prstGeom prst="rect">
            <a:avLst/>
          </a:prstGeom>
        </p:spPr>
      </p:pic>
    </p:spTree>
    <p:extLst>
      <p:ext uri="{BB962C8B-B14F-4D97-AF65-F5344CB8AC3E}">
        <p14:creationId xmlns:p14="http://schemas.microsoft.com/office/powerpoint/2010/main" val="1030708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FCAD4E-2922-A542-BB3E-953062C4582E}"/>
              </a:ext>
            </a:extLst>
          </p:cNvPr>
          <p:cNvSpPr>
            <a:spLocks noGrp="1"/>
          </p:cNvSpPr>
          <p:nvPr>
            <p:ph type="body" sz="quarter" idx="12"/>
          </p:nvPr>
        </p:nvSpPr>
        <p:spPr/>
        <p:txBody>
          <a:bodyPr/>
          <a:lstStyle/>
          <a:p>
            <a:r>
              <a:rPr lang="en-US"/>
              <a:t>Vocabulary</a:t>
            </a:r>
          </a:p>
        </p:txBody>
      </p:sp>
      <p:pic>
        <p:nvPicPr>
          <p:cNvPr id="15" name="Picture Placeholder 14" descr="One">
            <a:extLst>
              <a:ext uri="{FF2B5EF4-FFF2-40B4-BE49-F238E27FC236}">
                <a16:creationId xmlns:a16="http://schemas.microsoft.com/office/drawing/2014/main" id="{E40FC532-1000-1C42-847C-B69A1436036B}"/>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t="2134" b="2134"/>
          <a:stretch>
            <a:fillRect/>
          </a:stretch>
        </p:blipFill>
        <p:spPr/>
      </p:pic>
      <p:sp>
        <p:nvSpPr>
          <p:cNvPr id="5" name="Text Placeholder 4">
            <a:extLst>
              <a:ext uri="{FF2B5EF4-FFF2-40B4-BE49-F238E27FC236}">
                <a16:creationId xmlns:a16="http://schemas.microsoft.com/office/drawing/2014/main" id="{84A0E6A6-3A0D-CC44-8E39-44A2924F1AE7}"/>
              </a:ext>
            </a:extLst>
          </p:cNvPr>
          <p:cNvSpPr>
            <a:spLocks noGrp="1"/>
          </p:cNvSpPr>
          <p:nvPr>
            <p:ph type="body" sz="quarter" idx="13"/>
          </p:nvPr>
        </p:nvSpPr>
        <p:spPr>
          <a:xfrm>
            <a:off x="3710652" y="3414712"/>
            <a:ext cx="1722695" cy="339505"/>
          </a:xfrm>
        </p:spPr>
        <p:txBody>
          <a:bodyPr>
            <a:noAutofit/>
          </a:bodyPr>
          <a:lstStyle/>
          <a:p>
            <a:pPr algn="ctr"/>
            <a:r>
              <a:rPr lang="en-US"/>
              <a:t>fraction</a:t>
            </a:r>
            <a:br>
              <a:rPr lang="en-US"/>
            </a:br>
            <a:r>
              <a:rPr lang="en-US"/>
              <a:t>models</a:t>
            </a:r>
          </a:p>
        </p:txBody>
      </p:sp>
      <p:pic>
        <p:nvPicPr>
          <p:cNvPr id="17" name="Picture Placeholder 16" descr="Examples">
            <a:extLst>
              <a:ext uri="{FF2B5EF4-FFF2-40B4-BE49-F238E27FC236}">
                <a16:creationId xmlns:a16="http://schemas.microsoft.com/office/drawing/2014/main" id="{4162B9DA-48D0-2D40-B876-23F7B809DECB}"/>
              </a:ext>
            </a:extLst>
          </p:cNvPr>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pic>
        <p:nvPicPr>
          <p:cNvPr id="19" name="Picture Placeholder 18" descr="Examples">
            <a:extLst>
              <a:ext uri="{FF2B5EF4-FFF2-40B4-BE49-F238E27FC236}">
                <a16:creationId xmlns:a16="http://schemas.microsoft.com/office/drawing/2014/main" id="{6F1C3AC2-077C-ED47-9E77-A3391D026766}"/>
              </a:ext>
            </a:extLst>
          </p:cNvPr>
          <p:cNvPicPr>
            <a:picLocks noGrp="1" noChangeAspect="1"/>
          </p:cNvPicPr>
          <p:nvPr>
            <p:ph type="pic" sz="quarter" idx="22"/>
          </p:nvPr>
        </p:nvPicPr>
        <p:blipFill>
          <a:blip r:embed="rId4" cstate="screen">
            <a:extLst>
              <a:ext uri="{28A0092B-C50C-407E-A947-70E740481C1C}">
                <a14:useLocalDpi xmlns:a14="http://schemas.microsoft.com/office/drawing/2010/main"/>
              </a:ext>
            </a:extLst>
          </a:blip>
          <a:srcRect/>
          <a:stretch>
            <a:fillRect/>
          </a:stretch>
        </p:blipFill>
        <p:spPr/>
      </p:pic>
      <p:pic>
        <p:nvPicPr>
          <p:cNvPr id="25" name="Picture Placeholder 24" descr="Examples">
            <a:extLst>
              <a:ext uri="{FF2B5EF4-FFF2-40B4-BE49-F238E27FC236}">
                <a16:creationId xmlns:a16="http://schemas.microsoft.com/office/drawing/2014/main" id="{6333DAC2-C562-4347-BADC-A8C1A4A95449}"/>
              </a:ext>
            </a:extLst>
          </p:cNvPr>
          <p:cNvPicPr>
            <a:picLocks noGrp="1" noChangeAspect="1"/>
          </p:cNvPicPr>
          <p:nvPr>
            <p:ph type="pic" sz="quarter" idx="25"/>
          </p:nvPr>
        </p:nvPicPr>
        <p:blipFill>
          <a:blip r:embed="rId4" cstate="screen">
            <a:extLst>
              <a:ext uri="{28A0092B-C50C-407E-A947-70E740481C1C}">
                <a14:useLocalDpi xmlns:a14="http://schemas.microsoft.com/office/drawing/2010/main"/>
              </a:ext>
            </a:extLst>
          </a:blip>
          <a:srcRect/>
          <a:stretch>
            <a:fillRect/>
          </a:stretch>
        </p:blipFill>
        <p:spPr/>
      </p:pic>
      <p:pic>
        <p:nvPicPr>
          <p:cNvPr id="27" name="Picture Placeholder 26" descr="Examples">
            <a:extLst>
              <a:ext uri="{FF2B5EF4-FFF2-40B4-BE49-F238E27FC236}">
                <a16:creationId xmlns:a16="http://schemas.microsoft.com/office/drawing/2014/main" id="{E5AC994B-B2A5-0342-9681-98929BA5BB55}"/>
              </a:ext>
            </a:extLst>
          </p:cNvPr>
          <p:cNvPicPr>
            <a:picLocks noGrp="1" noChangeAspect="1"/>
          </p:cNvPicPr>
          <p:nvPr>
            <p:ph type="pic" sz="quarter" idx="26"/>
          </p:nvPr>
        </p:nvPicPr>
        <p:blipFill>
          <a:blip r:embed="rId4" cstate="screen">
            <a:extLst>
              <a:ext uri="{28A0092B-C50C-407E-A947-70E740481C1C}">
                <a14:useLocalDpi xmlns:a14="http://schemas.microsoft.com/office/drawing/2010/main"/>
              </a:ext>
            </a:extLst>
          </a:blip>
          <a:srcRect/>
          <a:stretch>
            <a:fillRect/>
          </a:stretch>
        </p:blipFill>
        <p:spPr/>
      </p:pic>
      <p:pic>
        <p:nvPicPr>
          <p:cNvPr id="23" name="Picture Placeholder 22" descr="Examples">
            <a:extLst>
              <a:ext uri="{FF2B5EF4-FFF2-40B4-BE49-F238E27FC236}">
                <a16:creationId xmlns:a16="http://schemas.microsoft.com/office/drawing/2014/main" id="{613A96D6-4B7F-DA4D-8AC3-902C0878DA7F}"/>
              </a:ext>
            </a:extLst>
          </p:cNvPr>
          <p:cNvPicPr>
            <a:picLocks noGrp="1" noChangeAspect="1"/>
          </p:cNvPicPr>
          <p:nvPr>
            <p:ph type="pic" sz="quarter" idx="24"/>
          </p:nvPr>
        </p:nvPicPr>
        <p:blipFill>
          <a:blip r:embed="rId4" cstate="screen">
            <a:extLst>
              <a:ext uri="{28A0092B-C50C-407E-A947-70E740481C1C}">
                <a14:useLocalDpi xmlns:a14="http://schemas.microsoft.com/office/drawing/2010/main"/>
              </a:ext>
            </a:extLst>
          </a:blip>
          <a:srcRect/>
          <a:stretch>
            <a:fillRect/>
          </a:stretch>
        </p:blipFill>
        <p:spPr/>
      </p:pic>
      <p:pic>
        <p:nvPicPr>
          <p:cNvPr id="21" name="Picture Placeholder 20" descr="Examples">
            <a:extLst>
              <a:ext uri="{FF2B5EF4-FFF2-40B4-BE49-F238E27FC236}">
                <a16:creationId xmlns:a16="http://schemas.microsoft.com/office/drawing/2014/main" id="{D252D6A4-3B02-E040-BA71-B0BF4229C2FB}"/>
              </a:ext>
            </a:extLst>
          </p:cNvPr>
          <p:cNvPicPr>
            <a:picLocks noGrp="1" noChangeAspect="1"/>
          </p:cNvPicPr>
          <p:nvPr>
            <p:ph type="pic" sz="quarter" idx="23"/>
          </p:nvPr>
        </p:nvPicPr>
        <p:blipFill>
          <a:blip r:embed="rId4"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id="{EE3AC0E6-5C76-884D-B5BF-79A958BFD916}"/>
              </a:ext>
            </a:extLst>
          </p:cNvPr>
          <p:cNvSpPr>
            <a:spLocks noGrp="1"/>
          </p:cNvSpPr>
          <p:nvPr>
            <p:ph type="body" sz="quarter" idx="27"/>
          </p:nvPr>
        </p:nvSpPr>
        <p:spPr/>
        <p:txBody>
          <a:bodyPr/>
          <a:lstStyle/>
          <a:p>
            <a:r>
              <a:rPr lang="en-US"/>
              <a:t>497</a:t>
            </a:r>
          </a:p>
        </p:txBody>
      </p:sp>
    </p:spTree>
    <p:extLst>
      <p:ext uri="{BB962C8B-B14F-4D97-AF65-F5344CB8AC3E}">
        <p14:creationId xmlns:p14="http://schemas.microsoft.com/office/powerpoint/2010/main" val="2713831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E4D1583-7761-804E-A369-433C9A54AF46}"/>
              </a:ext>
            </a:extLst>
          </p:cNvPr>
          <p:cNvSpPr>
            <a:spLocks noGrp="1"/>
          </p:cNvSpPr>
          <p:nvPr>
            <p:ph type="body" sz="quarter" idx="12"/>
          </p:nvPr>
        </p:nvSpPr>
        <p:spPr/>
        <p:txBody>
          <a:bodyPr/>
          <a:lstStyle/>
          <a:p>
            <a:r>
              <a:rPr lang="en-US"/>
              <a:t>Practice</a:t>
            </a:r>
          </a:p>
        </p:txBody>
      </p:sp>
      <p:pic>
        <p:nvPicPr>
          <p:cNvPr id="16" name="Picture Placeholder 15" descr="Two">
            <a:extLst>
              <a:ext uri="{FF2B5EF4-FFF2-40B4-BE49-F238E27FC236}">
                <a16:creationId xmlns:a16="http://schemas.microsoft.com/office/drawing/2014/main" id="{AAB18063-7945-D24E-8249-B3085D501368}"/>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10" name="Content Placeholder 9">
            <a:extLst>
              <a:ext uri="{FF2B5EF4-FFF2-40B4-BE49-F238E27FC236}">
                <a16:creationId xmlns:a16="http://schemas.microsoft.com/office/drawing/2014/main" id="{4DC7BED5-8E9A-F44D-A808-AC0719E14626}"/>
              </a:ext>
            </a:extLst>
          </p:cNvPr>
          <p:cNvSpPr>
            <a:spLocks noGrp="1"/>
          </p:cNvSpPr>
          <p:nvPr>
            <p:ph sz="quarter" idx="10"/>
          </p:nvPr>
        </p:nvSpPr>
        <p:spPr/>
        <p:txBody>
          <a:bodyPr/>
          <a:lstStyle/>
          <a:p>
            <a:r>
              <a:rPr lang="en-US"/>
              <a:t>Each fraction model below shows thirds. </a:t>
            </a:r>
          </a:p>
          <a:p>
            <a:r>
              <a:rPr lang="en-US"/>
              <a:t>Draw lines on each model to show sixths.</a:t>
            </a:r>
          </a:p>
        </p:txBody>
      </p:sp>
      <p:pic>
        <p:nvPicPr>
          <p:cNvPr id="18" name="Content Placeholder 17" descr="Three divided shapes. For more information, refer to page 497 in the Student Worktext. ">
            <a:extLst>
              <a:ext uri="{FF2B5EF4-FFF2-40B4-BE49-F238E27FC236}">
                <a16:creationId xmlns:a16="http://schemas.microsoft.com/office/drawing/2014/main" id="{28E6DECE-9999-714C-90D3-1DE3331BE292}"/>
              </a:ext>
            </a:extLst>
          </p:cNvPr>
          <p:cNvPicPr>
            <a:picLocks noGrp="1" noChangeAspect="1"/>
          </p:cNvPicPr>
          <p:nvPr>
            <p:ph sz="quarter" idx="16"/>
          </p:nvPr>
        </p:nvPicPr>
        <p:blipFill>
          <a:blip r:embed="rId4"/>
          <a:srcRect/>
          <a:stretch/>
        </p:blipFill>
        <p:spPr>
          <a:xfrm>
            <a:off x="733189" y="1867408"/>
            <a:ext cx="5686552" cy="1561592"/>
          </a:xfrm>
        </p:spPr>
      </p:pic>
      <p:sp>
        <p:nvSpPr>
          <p:cNvPr id="14" name="Text Placeholder 13">
            <a:extLst>
              <a:ext uri="{FF2B5EF4-FFF2-40B4-BE49-F238E27FC236}">
                <a16:creationId xmlns:a16="http://schemas.microsoft.com/office/drawing/2014/main" id="{F56D792C-C8F3-004B-BAFC-3D51609937B0}"/>
              </a:ext>
            </a:extLst>
          </p:cNvPr>
          <p:cNvSpPr>
            <a:spLocks noGrp="1"/>
          </p:cNvSpPr>
          <p:nvPr>
            <p:ph type="body" sz="quarter" idx="17"/>
          </p:nvPr>
        </p:nvSpPr>
        <p:spPr/>
        <p:txBody>
          <a:bodyPr/>
          <a:lstStyle/>
          <a:p>
            <a:r>
              <a:rPr lang="en-US"/>
              <a:t>497</a:t>
            </a:r>
          </a:p>
        </p:txBody>
      </p:sp>
    </p:spTree>
    <p:extLst>
      <p:ext uri="{BB962C8B-B14F-4D97-AF65-F5344CB8AC3E}">
        <p14:creationId xmlns:p14="http://schemas.microsoft.com/office/powerpoint/2010/main" val="4034391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37592B3-8B63-AE4C-9BC5-3F4762BD1805}"/>
              </a:ext>
            </a:extLst>
          </p:cNvPr>
          <p:cNvSpPr>
            <a:spLocks noGrp="1"/>
          </p:cNvSpPr>
          <p:nvPr>
            <p:ph type="body" sz="quarter" idx="12"/>
          </p:nvPr>
        </p:nvSpPr>
        <p:spPr/>
        <p:txBody>
          <a:bodyPr/>
          <a:lstStyle/>
          <a:p>
            <a:r>
              <a:rPr lang="en-US"/>
              <a:t>Practice</a:t>
            </a:r>
          </a:p>
        </p:txBody>
      </p:sp>
      <p:pic>
        <p:nvPicPr>
          <p:cNvPr id="13" name="Picture Placeholder 12" descr="Three">
            <a:extLst>
              <a:ext uri="{FF2B5EF4-FFF2-40B4-BE49-F238E27FC236}">
                <a16:creationId xmlns:a16="http://schemas.microsoft.com/office/drawing/2014/main" id="{854220E7-3A39-6C4D-A4ED-C69ED251D157}"/>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720C1B8B-ECE2-344F-B746-18CA45BF24AF}"/>
              </a:ext>
            </a:extLst>
          </p:cNvPr>
          <p:cNvSpPr>
            <a:spLocks noGrp="1"/>
          </p:cNvSpPr>
          <p:nvPr>
            <p:ph type="body" sz="quarter" idx="10"/>
          </p:nvPr>
        </p:nvSpPr>
        <p:spPr>
          <a:xfrm>
            <a:off x="745656" y="938462"/>
            <a:ext cx="6629400" cy="2010400"/>
          </a:xfrm>
        </p:spPr>
        <p:txBody>
          <a:bodyPr/>
          <a:lstStyle/>
          <a:p>
            <a:pPr>
              <a:spcAft>
                <a:spcPts val="1200"/>
              </a:spcAft>
            </a:pPr>
            <a:r>
              <a:rPr lang="en-US" b="0">
                <a:solidFill>
                  <a:schemeClr val="tx1"/>
                </a:solidFill>
              </a:rPr>
              <a:t>Solve the problem. Show your work.</a:t>
            </a:r>
          </a:p>
          <a:p>
            <a:pPr>
              <a:spcAft>
                <a:spcPts val="1200"/>
              </a:spcAft>
            </a:pPr>
            <a:r>
              <a:rPr lang="en-US"/>
              <a:t>Andres, Jessie, and their adoptive mom each have a strip of construction paper. Each strip is the same size and a different color—red, yellow, and blue. They tape the strips together to make a rectangle</a:t>
            </a:r>
          </a:p>
        </p:txBody>
      </p:sp>
      <p:pic>
        <p:nvPicPr>
          <p:cNvPr id="15" name="Content Placeholder 14" descr="A rectangle divided into 3 equal vertical strips, red, yellow, and blue.">
            <a:extLst>
              <a:ext uri="{FF2B5EF4-FFF2-40B4-BE49-F238E27FC236}">
                <a16:creationId xmlns:a16="http://schemas.microsoft.com/office/drawing/2014/main" id="{A1C34153-1DCB-AE45-BE1B-BB3EED38D471}"/>
              </a:ext>
            </a:extLst>
          </p:cNvPr>
          <p:cNvPicPr>
            <a:picLocks noGrp="1" noChangeAspect="1"/>
          </p:cNvPicPr>
          <p:nvPr>
            <p:ph sz="quarter" idx="16"/>
          </p:nvPr>
        </p:nvPicPr>
        <p:blipFill>
          <a:blip r:embed="rId4"/>
          <a:stretch>
            <a:fillRect/>
          </a:stretch>
        </p:blipFill>
        <p:spPr>
          <a:xfrm>
            <a:off x="848688" y="2850254"/>
            <a:ext cx="2578608" cy="1940814"/>
          </a:xfrm>
        </p:spPr>
      </p:pic>
      <p:sp>
        <p:nvSpPr>
          <p:cNvPr id="16" name="Text Placeholder 6">
            <a:extLst>
              <a:ext uri="{FF2B5EF4-FFF2-40B4-BE49-F238E27FC236}">
                <a16:creationId xmlns:a16="http://schemas.microsoft.com/office/drawing/2014/main" id="{EAD6A3DE-970F-784B-BDFC-820D07392C83}"/>
              </a:ext>
            </a:extLst>
          </p:cNvPr>
          <p:cNvSpPr txBox="1">
            <a:spLocks/>
          </p:cNvSpPr>
          <p:nvPr/>
        </p:nvSpPr>
        <p:spPr>
          <a:xfrm>
            <a:off x="733189" y="4959992"/>
            <a:ext cx="6629400" cy="96926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2000" b="1" kern="1200">
                <a:solidFill>
                  <a:srgbClr val="2B56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They divide the rectangle into sixths so that each</a:t>
            </a:r>
          </a:p>
          <a:p>
            <a:pPr>
              <a:lnSpc>
                <a:spcPct val="150000"/>
              </a:lnSpc>
            </a:pPr>
            <a:r>
              <a:rPr lang="en-US"/>
              <a:t>sixth is one color. What fraction other than     names the part of the rectangle that is red?</a:t>
            </a:r>
          </a:p>
        </p:txBody>
      </p:sp>
      <p:pic>
        <p:nvPicPr>
          <p:cNvPr id="18" name="Picture 17">
            <a:extLst>
              <a:ext uri="{FF2B5EF4-FFF2-40B4-BE49-F238E27FC236}">
                <a16:creationId xmlns:a16="http://schemas.microsoft.com/office/drawing/2014/main" id="{F884A13D-AF21-B548-B43D-5111DA99EC6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057127" y="5358046"/>
            <a:ext cx="160020" cy="441960"/>
          </a:xfrm>
          <a:prstGeom prst="rect">
            <a:avLst/>
          </a:prstGeom>
        </p:spPr>
      </p:pic>
      <p:sp>
        <p:nvSpPr>
          <p:cNvPr id="11" name="Text Placeholder 10">
            <a:extLst>
              <a:ext uri="{FF2B5EF4-FFF2-40B4-BE49-F238E27FC236}">
                <a16:creationId xmlns:a16="http://schemas.microsoft.com/office/drawing/2014/main" id="{04F5B4E5-F975-9440-8DCF-1D2836745435}"/>
              </a:ext>
            </a:extLst>
          </p:cNvPr>
          <p:cNvSpPr>
            <a:spLocks noGrp="1"/>
          </p:cNvSpPr>
          <p:nvPr>
            <p:ph type="body" sz="quarter" idx="17"/>
          </p:nvPr>
        </p:nvSpPr>
        <p:spPr/>
        <p:txBody>
          <a:bodyPr/>
          <a:lstStyle/>
          <a:p>
            <a:r>
              <a:rPr lang="en-US"/>
              <a:t>498</a:t>
            </a:r>
          </a:p>
        </p:txBody>
      </p:sp>
    </p:spTree>
    <p:extLst>
      <p:ext uri="{BB962C8B-B14F-4D97-AF65-F5344CB8AC3E}">
        <p14:creationId xmlns:p14="http://schemas.microsoft.com/office/powerpoint/2010/main" val="1639389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C0A1E9C-DCD6-6445-9C8C-DB59FB033A63}"/>
              </a:ext>
            </a:extLst>
          </p:cNvPr>
          <p:cNvSpPr>
            <a:spLocks noGrp="1"/>
          </p:cNvSpPr>
          <p:nvPr>
            <p:ph type="body" sz="quarter" idx="12"/>
          </p:nvPr>
        </p:nvSpPr>
        <p:spPr/>
        <p:txBody>
          <a:bodyPr/>
          <a:lstStyle/>
          <a:p>
            <a:r>
              <a:rPr lang="en-US"/>
              <a:t>Practice</a:t>
            </a:r>
          </a:p>
        </p:txBody>
      </p:sp>
      <p:pic>
        <p:nvPicPr>
          <p:cNvPr id="13" name="Picture Placeholder 12" descr="Four">
            <a:extLst>
              <a:ext uri="{FF2B5EF4-FFF2-40B4-BE49-F238E27FC236}">
                <a16:creationId xmlns:a16="http://schemas.microsoft.com/office/drawing/2014/main" id="{3C0B9A14-D58C-B74C-8ECD-6C5BB670B41E}"/>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7" name="Content Placeholder 6">
            <a:extLst>
              <a:ext uri="{FF2B5EF4-FFF2-40B4-BE49-F238E27FC236}">
                <a16:creationId xmlns:a16="http://schemas.microsoft.com/office/drawing/2014/main" id="{9E38F185-ED98-5F48-90D2-169668ED5E2A}"/>
              </a:ext>
            </a:extLst>
          </p:cNvPr>
          <p:cNvSpPr>
            <a:spLocks noGrp="1"/>
          </p:cNvSpPr>
          <p:nvPr>
            <p:ph sz="quarter" idx="10"/>
          </p:nvPr>
        </p:nvSpPr>
        <p:spPr/>
        <p:txBody>
          <a:bodyPr/>
          <a:lstStyle/>
          <a:p>
            <a:r>
              <a:rPr lang="en-US"/>
              <a:t>Check your answer. Show your work.</a:t>
            </a:r>
          </a:p>
        </p:txBody>
      </p:sp>
      <p:sp>
        <p:nvSpPr>
          <p:cNvPr id="11" name="Text Placeholder 10">
            <a:extLst>
              <a:ext uri="{FF2B5EF4-FFF2-40B4-BE49-F238E27FC236}">
                <a16:creationId xmlns:a16="http://schemas.microsoft.com/office/drawing/2014/main" id="{54F01200-7DE2-D647-9A03-E9DA2EF1CE0B}"/>
              </a:ext>
            </a:extLst>
          </p:cNvPr>
          <p:cNvSpPr>
            <a:spLocks noGrp="1"/>
          </p:cNvSpPr>
          <p:nvPr>
            <p:ph type="body" sz="quarter" idx="17"/>
          </p:nvPr>
        </p:nvSpPr>
        <p:spPr/>
        <p:txBody>
          <a:bodyPr/>
          <a:lstStyle/>
          <a:p>
            <a:r>
              <a:rPr lang="en-US"/>
              <a:t>498</a:t>
            </a:r>
          </a:p>
        </p:txBody>
      </p:sp>
    </p:spTree>
    <p:extLst>
      <p:ext uri="{BB962C8B-B14F-4D97-AF65-F5344CB8AC3E}">
        <p14:creationId xmlns:p14="http://schemas.microsoft.com/office/powerpoint/2010/main" val="53837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5F7D9D-9485-EE4F-842F-A5DBEC4D111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8383" y="2021263"/>
            <a:ext cx="1996440" cy="1996440"/>
          </a:xfrm>
          <a:prstGeom prst="rect">
            <a:avLst/>
          </a:prstGeom>
        </p:spPr>
      </p:pic>
      <p:sp>
        <p:nvSpPr>
          <p:cNvPr id="6" name="Text Placeholder 1">
            <a:extLst>
              <a:ext uri="{FF2B5EF4-FFF2-40B4-BE49-F238E27FC236}">
                <a16:creationId xmlns:a16="http://schemas.microsoft.com/office/drawing/2014/main" id="{6835927C-A3FB-DCD3-1DCC-2B94FE6DB4C3}"/>
              </a:ext>
            </a:extLst>
          </p:cNvPr>
          <p:cNvSpPr>
            <a:spLocks noGrp="1"/>
          </p:cNvSpPr>
          <p:nvPr>
            <p:ph type="body" sz="quarter" idx="10"/>
          </p:nvPr>
        </p:nvSpPr>
        <p:spPr>
          <a:xfrm>
            <a:off x="3008376" y="2423160"/>
            <a:ext cx="4942928" cy="1497012"/>
          </a:xfrm>
        </p:spPr>
        <p:txBody>
          <a:bodyPr/>
          <a:lstStyle/>
          <a:p>
            <a:r>
              <a:rPr lang="en-US"/>
              <a:t>Take a moment to think on your own.</a:t>
            </a:r>
          </a:p>
        </p:txBody>
      </p:sp>
    </p:spTree>
    <p:extLst>
      <p:ext uri="{BB962C8B-B14F-4D97-AF65-F5344CB8AC3E}">
        <p14:creationId xmlns:p14="http://schemas.microsoft.com/office/powerpoint/2010/main" val="694548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50C8E5F-1848-237C-52B4-96B35873104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6140" y="1849964"/>
            <a:ext cx="2108200" cy="2209800"/>
          </a:xfrm>
          <a:prstGeom prst="rect">
            <a:avLst/>
          </a:prstGeom>
        </p:spPr>
      </p:pic>
      <p:sp>
        <p:nvSpPr>
          <p:cNvPr id="6" name="Text Placeholder 1">
            <a:extLst>
              <a:ext uri="{FF2B5EF4-FFF2-40B4-BE49-F238E27FC236}">
                <a16:creationId xmlns:a16="http://schemas.microsoft.com/office/drawing/2014/main" id="{C7B57EC2-2AC6-7078-D0C8-A97DE9C7D335}"/>
              </a:ext>
            </a:extLst>
          </p:cNvPr>
          <p:cNvSpPr>
            <a:spLocks noGrp="1"/>
          </p:cNvSpPr>
          <p:nvPr>
            <p:ph type="body" sz="quarter" idx="10"/>
          </p:nvPr>
        </p:nvSpPr>
        <p:spPr>
          <a:xfrm>
            <a:off x="3008376" y="2423160"/>
            <a:ext cx="4664633" cy="1497012"/>
          </a:xfrm>
        </p:spPr>
        <p:txBody>
          <a:bodyPr/>
          <a:lstStyle/>
          <a:p>
            <a:r>
              <a:rPr lang="en-US"/>
              <a:t>Turn and talk with your partner about . . .</a:t>
            </a:r>
          </a:p>
        </p:txBody>
      </p:sp>
    </p:spTree>
    <p:extLst>
      <p:ext uri="{BB962C8B-B14F-4D97-AF65-F5344CB8AC3E}">
        <p14:creationId xmlns:p14="http://schemas.microsoft.com/office/powerpoint/2010/main" val="726635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FF96A54-23B2-D340-9007-C534D1DE0229}"/>
              </a:ext>
            </a:extLst>
          </p:cNvPr>
          <p:cNvSpPr>
            <a:spLocks noGrp="1"/>
          </p:cNvSpPr>
          <p:nvPr>
            <p:ph type="body" sz="quarter" idx="16"/>
          </p:nvPr>
        </p:nvSpPr>
        <p:spPr/>
        <p:txBody>
          <a:bodyPr/>
          <a:lstStyle/>
          <a:p>
            <a:r>
              <a:rPr lang="en-US"/>
              <a:t>Start</a:t>
            </a:r>
          </a:p>
        </p:txBody>
      </p:sp>
      <p:sp>
        <p:nvSpPr>
          <p:cNvPr id="2" name="Text Placeholder 1">
            <a:extLst>
              <a:ext uri="{FF2B5EF4-FFF2-40B4-BE49-F238E27FC236}">
                <a16:creationId xmlns:a16="http://schemas.microsoft.com/office/drawing/2014/main" id="{453D6028-FE32-8D44-B3D1-7CB8F20682B0}"/>
              </a:ext>
            </a:extLst>
          </p:cNvPr>
          <p:cNvSpPr>
            <a:spLocks noGrp="1"/>
          </p:cNvSpPr>
          <p:nvPr>
            <p:ph type="body" sz="quarter" idx="11"/>
          </p:nvPr>
        </p:nvSpPr>
        <p:spPr/>
        <p:txBody>
          <a:bodyPr/>
          <a:lstStyle/>
          <a:p>
            <a:r>
              <a:rPr lang="en-US"/>
              <a:t>Which One Doesn’t Belong?</a:t>
            </a:r>
          </a:p>
        </p:txBody>
      </p:sp>
      <p:sp>
        <p:nvSpPr>
          <p:cNvPr id="8" name="Text Placeholder 7">
            <a:extLst>
              <a:ext uri="{FF2B5EF4-FFF2-40B4-BE49-F238E27FC236}">
                <a16:creationId xmlns:a16="http://schemas.microsoft.com/office/drawing/2014/main" id="{29332FD8-6B18-9F49-B537-42D4BE8DB80B}"/>
              </a:ext>
            </a:extLst>
          </p:cNvPr>
          <p:cNvSpPr>
            <a:spLocks noGrp="1"/>
          </p:cNvSpPr>
          <p:nvPr>
            <p:ph type="body" sz="quarter" idx="17"/>
          </p:nvPr>
        </p:nvSpPr>
        <p:spPr/>
        <p:txBody>
          <a:bodyPr/>
          <a:lstStyle/>
          <a:p>
            <a:r>
              <a:rPr lang="en-US"/>
              <a:t>A</a:t>
            </a:r>
          </a:p>
        </p:txBody>
      </p:sp>
      <p:pic>
        <p:nvPicPr>
          <p:cNvPr id="13" name="Content Placeholder 12" descr="Ask your teacher for assistance.">
            <a:extLst>
              <a:ext uri="{FF2B5EF4-FFF2-40B4-BE49-F238E27FC236}">
                <a16:creationId xmlns:a16="http://schemas.microsoft.com/office/drawing/2014/main" id="{613A50F8-AF89-8946-B478-87D9D2B22188}"/>
              </a:ext>
            </a:extLst>
          </p:cNvPr>
          <p:cNvPicPr>
            <a:picLocks noGrp="1" noChangeAspect="1"/>
          </p:cNvPicPr>
          <p:nvPr>
            <p:ph sz="quarter" idx="12"/>
          </p:nvPr>
        </p:nvPicPr>
        <p:blipFill>
          <a:blip r:embed="rId3" cstate="screen">
            <a:extLst>
              <a:ext uri="{28A0092B-C50C-407E-A947-70E740481C1C}">
                <a14:useLocalDpi xmlns:a14="http://schemas.microsoft.com/office/drawing/2010/main"/>
              </a:ext>
            </a:extLst>
          </a:blip>
          <a:stretch>
            <a:fillRect/>
          </a:stretch>
        </p:blipFill>
        <p:spPr>
          <a:xfrm>
            <a:off x="1254918" y="1863725"/>
            <a:ext cx="1928813" cy="1928813"/>
          </a:xfrm>
        </p:spPr>
      </p:pic>
      <p:sp>
        <p:nvSpPr>
          <p:cNvPr id="9" name="Text Placeholder 8">
            <a:extLst>
              <a:ext uri="{FF2B5EF4-FFF2-40B4-BE49-F238E27FC236}">
                <a16:creationId xmlns:a16="http://schemas.microsoft.com/office/drawing/2014/main" id="{8BBFB0BF-8021-2E4B-B8A9-63A6DB3CBF48}"/>
              </a:ext>
            </a:extLst>
          </p:cNvPr>
          <p:cNvSpPr>
            <a:spLocks noGrp="1"/>
          </p:cNvSpPr>
          <p:nvPr>
            <p:ph type="body" sz="quarter" idx="18"/>
          </p:nvPr>
        </p:nvSpPr>
        <p:spPr/>
        <p:txBody>
          <a:bodyPr/>
          <a:lstStyle/>
          <a:p>
            <a:r>
              <a:rPr lang="en-US"/>
              <a:t>B</a:t>
            </a:r>
          </a:p>
        </p:txBody>
      </p:sp>
      <p:pic>
        <p:nvPicPr>
          <p:cNvPr id="15" name="Content Placeholder 14" descr="Ask your teacher for assistance.">
            <a:extLst>
              <a:ext uri="{FF2B5EF4-FFF2-40B4-BE49-F238E27FC236}">
                <a16:creationId xmlns:a16="http://schemas.microsoft.com/office/drawing/2014/main" id="{34AAEEFB-7277-9349-84BC-5C255F776859}"/>
              </a:ext>
            </a:extLst>
          </p:cNvPr>
          <p:cNvPicPr>
            <a:picLocks noGrp="1" noChangeAspect="1"/>
          </p:cNvPicPr>
          <p:nvPr>
            <p:ph sz="quarter" idx="13"/>
          </p:nvPr>
        </p:nvPicPr>
        <p:blipFill>
          <a:blip r:embed="rId4" cstate="screen">
            <a:extLst>
              <a:ext uri="{28A0092B-C50C-407E-A947-70E740481C1C}">
                <a14:useLocalDpi xmlns:a14="http://schemas.microsoft.com/office/drawing/2010/main"/>
              </a:ext>
            </a:extLst>
          </a:blip>
          <a:stretch>
            <a:fillRect/>
          </a:stretch>
        </p:blipFill>
        <p:spPr>
          <a:xfrm>
            <a:off x="5055393" y="1863725"/>
            <a:ext cx="1928813" cy="1928813"/>
          </a:xfrm>
        </p:spPr>
      </p:pic>
      <p:sp>
        <p:nvSpPr>
          <p:cNvPr id="10" name="Text Placeholder 9">
            <a:extLst>
              <a:ext uri="{FF2B5EF4-FFF2-40B4-BE49-F238E27FC236}">
                <a16:creationId xmlns:a16="http://schemas.microsoft.com/office/drawing/2014/main" id="{6E32C1EF-6A82-B747-920B-CC044CB68F3C}"/>
              </a:ext>
            </a:extLst>
          </p:cNvPr>
          <p:cNvSpPr>
            <a:spLocks noGrp="1"/>
          </p:cNvSpPr>
          <p:nvPr>
            <p:ph type="body" sz="quarter" idx="19"/>
          </p:nvPr>
        </p:nvSpPr>
        <p:spPr/>
        <p:txBody>
          <a:bodyPr/>
          <a:lstStyle/>
          <a:p>
            <a:r>
              <a:rPr lang="en-US"/>
              <a:t>C</a:t>
            </a:r>
          </a:p>
        </p:txBody>
      </p:sp>
      <p:pic>
        <p:nvPicPr>
          <p:cNvPr id="17" name="Content Placeholder 16" descr="Ask your teacher for assistance.">
            <a:extLst>
              <a:ext uri="{FF2B5EF4-FFF2-40B4-BE49-F238E27FC236}">
                <a16:creationId xmlns:a16="http://schemas.microsoft.com/office/drawing/2014/main" id="{25BED9B4-F98E-6E4D-B88B-410C3BBEC2BE}"/>
              </a:ext>
            </a:extLst>
          </p:cNvPr>
          <p:cNvPicPr>
            <a:picLocks noGrp="1" noChangeAspect="1"/>
          </p:cNvPicPr>
          <p:nvPr>
            <p:ph sz="quarter" idx="14"/>
          </p:nvPr>
        </p:nvPicPr>
        <p:blipFill>
          <a:blip r:embed="rId5" cstate="screen">
            <a:extLst>
              <a:ext uri="{28A0092B-C50C-407E-A947-70E740481C1C}">
                <a14:useLocalDpi xmlns:a14="http://schemas.microsoft.com/office/drawing/2010/main"/>
              </a:ext>
            </a:extLst>
          </a:blip>
          <a:stretch>
            <a:fillRect/>
          </a:stretch>
        </p:blipFill>
        <p:spPr>
          <a:xfrm>
            <a:off x="1685925" y="4387056"/>
            <a:ext cx="1066800" cy="1066800"/>
          </a:xfrm>
        </p:spPr>
      </p:pic>
      <p:sp>
        <p:nvSpPr>
          <p:cNvPr id="11" name="Text Placeholder 10">
            <a:extLst>
              <a:ext uri="{FF2B5EF4-FFF2-40B4-BE49-F238E27FC236}">
                <a16:creationId xmlns:a16="http://schemas.microsoft.com/office/drawing/2014/main" id="{AFFAEB7D-0522-8B47-960A-4EE0A6ED0574}"/>
              </a:ext>
            </a:extLst>
          </p:cNvPr>
          <p:cNvSpPr>
            <a:spLocks noGrp="1"/>
          </p:cNvSpPr>
          <p:nvPr>
            <p:ph type="body" sz="quarter" idx="20"/>
          </p:nvPr>
        </p:nvSpPr>
        <p:spPr/>
        <p:txBody>
          <a:bodyPr/>
          <a:lstStyle/>
          <a:p>
            <a:r>
              <a:rPr lang="en-US"/>
              <a:t>D</a:t>
            </a:r>
          </a:p>
        </p:txBody>
      </p:sp>
      <p:pic>
        <p:nvPicPr>
          <p:cNvPr id="19" name="Content Placeholder 18" descr="Ask your teacher for assistance.">
            <a:extLst>
              <a:ext uri="{FF2B5EF4-FFF2-40B4-BE49-F238E27FC236}">
                <a16:creationId xmlns:a16="http://schemas.microsoft.com/office/drawing/2014/main" id="{4931D492-F162-7E41-98CD-2907438731FC}"/>
              </a:ext>
            </a:extLst>
          </p:cNvPr>
          <p:cNvPicPr>
            <a:picLocks noGrp="1" noChangeAspect="1"/>
          </p:cNvPicPr>
          <p:nvPr>
            <p:ph sz="quarter" idx="15"/>
          </p:nvPr>
        </p:nvPicPr>
        <p:blipFill>
          <a:blip r:embed="rId6"/>
          <a:stretch>
            <a:fillRect/>
          </a:stretch>
        </p:blipFill>
        <p:spPr>
          <a:xfrm>
            <a:off x="5178425" y="4082256"/>
            <a:ext cx="1676400" cy="1676400"/>
          </a:xfrm>
        </p:spPr>
      </p:pic>
    </p:spTree>
    <p:extLst>
      <p:ext uri="{BB962C8B-B14F-4D97-AF65-F5344CB8AC3E}">
        <p14:creationId xmlns:p14="http://schemas.microsoft.com/office/powerpoint/2010/main" val="4065054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8F53FF-2E71-CD12-171D-1AE2D12E0C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2" y="2004688"/>
            <a:ext cx="2209800" cy="2032000"/>
          </a:xfrm>
          <a:prstGeom prst="rect">
            <a:avLst/>
          </a:prstGeom>
        </p:spPr>
      </p:pic>
      <p:sp>
        <p:nvSpPr>
          <p:cNvPr id="6" name="Text Placeholder 1">
            <a:extLst>
              <a:ext uri="{FF2B5EF4-FFF2-40B4-BE49-F238E27FC236}">
                <a16:creationId xmlns:a16="http://schemas.microsoft.com/office/drawing/2014/main" id="{689D15F3-11AF-0974-CFDA-11B782C3FB3C}"/>
              </a:ext>
            </a:extLst>
          </p:cNvPr>
          <p:cNvSpPr>
            <a:spLocks noGrp="1"/>
          </p:cNvSpPr>
          <p:nvPr>
            <p:ph type="body" sz="quarter" idx="10"/>
          </p:nvPr>
        </p:nvSpPr>
        <p:spPr>
          <a:xfrm>
            <a:off x="3008376" y="2146852"/>
            <a:ext cx="4883294" cy="1773320"/>
          </a:xfrm>
        </p:spPr>
        <p:txBody>
          <a:bodyPr/>
          <a:lstStyle/>
          <a:p>
            <a:r>
              <a:rPr lang="en-US" sz="2800">
                <a:solidFill>
                  <a:srgbClr val="0084CA"/>
                </a:solidFill>
              </a:rPr>
              <a:t>REPEAT</a:t>
            </a:r>
          </a:p>
          <a:p>
            <a:r>
              <a:rPr lang="en-US" sz="2800"/>
              <a:t>Restate the idea to give everyone a chance to hear it, or hear it again.</a:t>
            </a:r>
          </a:p>
        </p:txBody>
      </p:sp>
    </p:spTree>
    <p:extLst>
      <p:ext uri="{BB962C8B-B14F-4D97-AF65-F5344CB8AC3E}">
        <p14:creationId xmlns:p14="http://schemas.microsoft.com/office/powerpoint/2010/main" val="1319146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A7566-8AE9-904B-8BEB-5EB0E6FF9A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2" y="2004688"/>
            <a:ext cx="2209800" cy="2032000"/>
          </a:xfrm>
          <a:prstGeom prst="rect">
            <a:avLst/>
          </a:prstGeom>
        </p:spPr>
      </p:pic>
      <p:sp>
        <p:nvSpPr>
          <p:cNvPr id="6" name="Text Placeholder 1">
            <a:extLst>
              <a:ext uri="{FF2B5EF4-FFF2-40B4-BE49-F238E27FC236}">
                <a16:creationId xmlns:a16="http://schemas.microsoft.com/office/drawing/2014/main" id="{7566B4A6-1A1B-462A-33E6-F360E2FFB153}"/>
              </a:ext>
            </a:extLst>
          </p:cNvPr>
          <p:cNvSpPr>
            <a:spLocks noGrp="1"/>
          </p:cNvSpPr>
          <p:nvPr>
            <p:ph type="body" sz="quarter" idx="10"/>
          </p:nvPr>
        </p:nvSpPr>
        <p:spPr>
          <a:xfrm>
            <a:off x="3008376" y="2146852"/>
            <a:ext cx="4823659" cy="1773320"/>
          </a:xfrm>
        </p:spPr>
        <p:txBody>
          <a:bodyPr/>
          <a:lstStyle/>
          <a:p>
            <a:r>
              <a:rPr lang="en-US" sz="2800">
                <a:solidFill>
                  <a:srgbClr val="0084CA"/>
                </a:solidFill>
              </a:rPr>
              <a:t>REPHRASE</a:t>
            </a:r>
          </a:p>
          <a:p>
            <a:r>
              <a:rPr lang="en-US" sz="2800"/>
              <a:t>Restate the idea in your own words.</a:t>
            </a:r>
          </a:p>
        </p:txBody>
      </p:sp>
    </p:spTree>
    <p:extLst>
      <p:ext uri="{BB962C8B-B14F-4D97-AF65-F5344CB8AC3E}">
        <p14:creationId xmlns:p14="http://schemas.microsoft.com/office/powerpoint/2010/main" val="282843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FF515C-1627-9E4E-95A0-B108EE5D57F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8504" y="2004686"/>
            <a:ext cx="2209800" cy="2032000"/>
          </a:xfrm>
          <a:prstGeom prst="rect">
            <a:avLst/>
          </a:prstGeom>
        </p:spPr>
      </p:pic>
      <p:sp>
        <p:nvSpPr>
          <p:cNvPr id="6" name="Text Placeholder 1">
            <a:extLst>
              <a:ext uri="{FF2B5EF4-FFF2-40B4-BE49-F238E27FC236}">
                <a16:creationId xmlns:a16="http://schemas.microsoft.com/office/drawing/2014/main" id="{04282B27-1B6B-E44A-5C10-2A75821ADC12}"/>
              </a:ext>
            </a:extLst>
          </p:cNvPr>
          <p:cNvSpPr>
            <a:spLocks noGrp="1"/>
          </p:cNvSpPr>
          <p:nvPr>
            <p:ph type="body" sz="quarter" idx="10"/>
          </p:nvPr>
        </p:nvSpPr>
        <p:spPr>
          <a:xfrm>
            <a:off x="3008376" y="2206487"/>
            <a:ext cx="5916963" cy="1713685"/>
          </a:xfrm>
        </p:spPr>
        <p:txBody>
          <a:bodyPr/>
          <a:lstStyle/>
          <a:p>
            <a:r>
              <a:rPr lang="en-US" sz="2800">
                <a:solidFill>
                  <a:srgbClr val="0084CA"/>
                </a:solidFill>
              </a:rPr>
              <a:t>REWORD</a:t>
            </a:r>
          </a:p>
          <a:p>
            <a:r>
              <a:rPr lang="en-US" sz="2800"/>
              <a:t>Restate the idea using academic or mathematical language.</a:t>
            </a:r>
          </a:p>
        </p:txBody>
      </p:sp>
    </p:spTree>
    <p:extLst>
      <p:ext uri="{BB962C8B-B14F-4D97-AF65-F5344CB8AC3E}">
        <p14:creationId xmlns:p14="http://schemas.microsoft.com/office/powerpoint/2010/main" val="1961266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92D58-5F37-9B43-A2E0-E7944191700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8655" y="318389"/>
            <a:ext cx="2209800" cy="2032000"/>
          </a:xfrm>
          <a:prstGeom prst="rect">
            <a:avLst/>
          </a:prstGeom>
        </p:spPr>
      </p:pic>
      <p:sp>
        <p:nvSpPr>
          <p:cNvPr id="7" name="Text Placeholder 1">
            <a:extLst>
              <a:ext uri="{FF2B5EF4-FFF2-40B4-BE49-F238E27FC236}">
                <a16:creationId xmlns:a16="http://schemas.microsoft.com/office/drawing/2014/main" id="{D6382FC8-0670-0080-8842-FB9E4B1F0DF6}"/>
              </a:ext>
            </a:extLst>
          </p:cNvPr>
          <p:cNvSpPr>
            <a:spLocks noGrp="1"/>
          </p:cNvSpPr>
          <p:nvPr>
            <p:ph type="body" sz="quarter" idx="10"/>
          </p:nvPr>
        </p:nvSpPr>
        <p:spPr>
          <a:xfrm>
            <a:off x="3008376" y="455211"/>
            <a:ext cx="4823659" cy="1497012"/>
          </a:xfrm>
        </p:spPr>
        <p:txBody>
          <a:bodyPr/>
          <a:lstStyle/>
          <a:p>
            <a:r>
              <a:rPr lang="en-US" sz="2800">
                <a:solidFill>
                  <a:srgbClr val="0084CA"/>
                </a:solidFill>
              </a:rPr>
              <a:t>RECORD</a:t>
            </a:r>
          </a:p>
          <a:p>
            <a:r>
              <a:rPr lang="en-US" sz="2800"/>
              <a:t>Record ideas using words, numbers or pictures.</a:t>
            </a:r>
          </a:p>
        </p:txBody>
      </p:sp>
    </p:spTree>
    <p:extLst>
      <p:ext uri="{BB962C8B-B14F-4D97-AF65-F5344CB8AC3E}">
        <p14:creationId xmlns:p14="http://schemas.microsoft.com/office/powerpoint/2010/main" val="1093579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A906EA-74F6-2A42-969A-EBA5BA57F5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4481" y="1956482"/>
            <a:ext cx="2157984" cy="1946039"/>
          </a:xfrm>
          <a:prstGeom prst="rect">
            <a:avLst/>
          </a:prstGeom>
        </p:spPr>
      </p:pic>
      <p:sp>
        <p:nvSpPr>
          <p:cNvPr id="6" name="Text Placeholder 2">
            <a:extLst>
              <a:ext uri="{FF2B5EF4-FFF2-40B4-BE49-F238E27FC236}">
                <a16:creationId xmlns:a16="http://schemas.microsoft.com/office/drawing/2014/main" id="{D06F0D45-312A-088B-8B1F-983043EDDD18}"/>
              </a:ext>
            </a:extLst>
          </p:cNvPr>
          <p:cNvSpPr>
            <a:spLocks noGrp="1"/>
          </p:cNvSpPr>
          <p:nvPr>
            <p:ph type="body" sz="quarter" idx="10"/>
          </p:nvPr>
        </p:nvSpPr>
        <p:spPr>
          <a:xfrm>
            <a:off x="3008376" y="1974133"/>
            <a:ext cx="6493433" cy="1946039"/>
          </a:xfrm>
          <a:prstGeom prst="rect">
            <a:avLst/>
          </a:prstGeom>
        </p:spPr>
        <p:txBody>
          <a:bodyPr anchor="ctr"/>
          <a:lstStyle/>
          <a:p>
            <a:pPr marL="0" indent="0">
              <a:buNone/>
            </a:pPr>
            <a:r>
              <a:rPr lang="en-US" sz="2400" b="1">
                <a:solidFill>
                  <a:srgbClr val="45B663"/>
                </a:solidFill>
              </a:rPr>
              <a:t>THREE READS</a:t>
            </a:r>
          </a:p>
          <a:p>
            <a:pPr marL="342900" indent="-342900">
              <a:buFont typeface="Arial" panose="020B0604020202020204" pitchFamily="34" charset="0"/>
              <a:buChar char="•"/>
            </a:pPr>
            <a:r>
              <a:rPr lang="en-US" sz="2400" b="1"/>
              <a:t>Read 1: </a:t>
            </a:r>
            <a:r>
              <a:rPr lang="en-US" sz="2400" b="0"/>
              <a:t>What is the problem about?</a:t>
            </a:r>
          </a:p>
          <a:p>
            <a:pPr marL="342900" indent="-342900">
              <a:buFont typeface="Arial" panose="020B0604020202020204" pitchFamily="34" charset="0"/>
              <a:buChar char="•"/>
            </a:pPr>
            <a:r>
              <a:rPr lang="en-US" sz="2400" b="1"/>
              <a:t>Read 2: </a:t>
            </a:r>
            <a:r>
              <a:rPr lang="en-US" sz="2400" b="0"/>
              <a:t>What are you trying to find out?</a:t>
            </a:r>
          </a:p>
          <a:p>
            <a:pPr marL="342900" indent="-342900">
              <a:buFont typeface="Arial" panose="020B0604020202020204" pitchFamily="34" charset="0"/>
              <a:buChar char="•"/>
            </a:pPr>
            <a:r>
              <a:rPr lang="en-US" sz="2400" b="1"/>
              <a:t>Read 3: </a:t>
            </a:r>
            <a:r>
              <a:rPr lang="en-US" sz="2400" b="0"/>
              <a:t>What information is important?</a:t>
            </a:r>
          </a:p>
        </p:txBody>
      </p:sp>
    </p:spTree>
    <p:extLst>
      <p:ext uri="{BB962C8B-B14F-4D97-AF65-F5344CB8AC3E}">
        <p14:creationId xmlns:p14="http://schemas.microsoft.com/office/powerpoint/2010/main" val="1558303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8D281A-DF8D-3044-8636-E31CB0AC70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9774" y="1905878"/>
            <a:ext cx="1809750" cy="1981200"/>
          </a:xfrm>
          <a:prstGeom prst="rect">
            <a:avLst/>
          </a:prstGeom>
        </p:spPr>
      </p:pic>
      <p:sp>
        <p:nvSpPr>
          <p:cNvPr id="6" name="Text Placeholder 2">
            <a:extLst>
              <a:ext uri="{FF2B5EF4-FFF2-40B4-BE49-F238E27FC236}">
                <a16:creationId xmlns:a16="http://schemas.microsoft.com/office/drawing/2014/main" id="{73639F4E-B434-33BF-828B-8FD2AA8955FD}"/>
              </a:ext>
            </a:extLst>
          </p:cNvPr>
          <p:cNvSpPr>
            <a:spLocks noGrp="1"/>
          </p:cNvSpPr>
          <p:nvPr>
            <p:ph type="body" sz="quarter" idx="10"/>
          </p:nvPr>
        </p:nvSpPr>
        <p:spPr>
          <a:xfrm>
            <a:off x="3008376" y="1938972"/>
            <a:ext cx="5141711" cy="1981200"/>
          </a:xfrm>
          <a:prstGeom prst="rect">
            <a:avLst/>
          </a:prstGeom>
        </p:spPr>
        <p:txBody>
          <a:bodyPr anchor="ctr"/>
          <a:lstStyle/>
          <a:p>
            <a:pPr marL="0" indent="0">
              <a:buNone/>
            </a:pPr>
            <a:r>
              <a:rPr lang="en-US" sz="2400" b="1">
                <a:solidFill>
                  <a:srgbClr val="45B663"/>
                </a:solidFill>
              </a:rPr>
              <a:t>CO-CRAFT QUESTIONS</a:t>
            </a:r>
          </a:p>
          <a:p>
            <a:pPr marL="342900" indent="-342900">
              <a:buFont typeface="Arial" panose="020B0604020202020204" pitchFamily="34" charset="0"/>
              <a:buChar char="•"/>
            </a:pPr>
            <a:r>
              <a:rPr lang="en-US" sz="2400" b="0"/>
              <a:t>What is the problem about?</a:t>
            </a:r>
          </a:p>
          <a:p>
            <a:pPr marL="342900" indent="-342900">
              <a:buFont typeface="Arial" panose="020B0604020202020204" pitchFamily="34" charset="0"/>
              <a:buChar char="•"/>
            </a:pPr>
            <a:r>
              <a:rPr lang="en-US" sz="2400" b="0"/>
              <a:t>What questions can you ask that</a:t>
            </a:r>
            <a:br>
              <a:rPr lang="en-US" sz="2400" b="0"/>
            </a:br>
            <a:r>
              <a:rPr lang="en-US" sz="2400" b="0"/>
              <a:t>mathematics can answer?</a:t>
            </a:r>
          </a:p>
        </p:txBody>
      </p:sp>
    </p:spTree>
    <p:extLst>
      <p:ext uri="{BB962C8B-B14F-4D97-AF65-F5344CB8AC3E}">
        <p14:creationId xmlns:p14="http://schemas.microsoft.com/office/powerpoint/2010/main" val="3514070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DA8A78-D3C1-6149-99F4-E14D1F6AB9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0321" y="2095500"/>
            <a:ext cx="2514600" cy="1790700"/>
          </a:xfrm>
          <a:prstGeom prst="rect">
            <a:avLst/>
          </a:prstGeom>
        </p:spPr>
      </p:pic>
      <p:sp>
        <p:nvSpPr>
          <p:cNvPr id="6" name="Text Placeholder 2">
            <a:extLst>
              <a:ext uri="{FF2B5EF4-FFF2-40B4-BE49-F238E27FC236}">
                <a16:creationId xmlns:a16="http://schemas.microsoft.com/office/drawing/2014/main" id="{83A7D092-0EE8-586B-F1EF-9DDB3F6F5D35}"/>
              </a:ext>
            </a:extLst>
          </p:cNvPr>
          <p:cNvSpPr txBox="1">
            <a:spLocks/>
          </p:cNvSpPr>
          <p:nvPr/>
        </p:nvSpPr>
        <p:spPr>
          <a:xfrm>
            <a:off x="3022818" y="2095500"/>
            <a:ext cx="4718050" cy="179070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45B663"/>
                </a:solidFill>
                <a:effectLst/>
                <a:uLnTx/>
                <a:uFillTx/>
                <a:latin typeface="Arial" panose="020B0604020202020204" pitchFamily="34" charset="0"/>
                <a:ea typeface="+mn-ea"/>
                <a:cs typeface="Arial" panose="020B0604020202020204" pitchFamily="34" charset="0"/>
              </a:rPr>
              <a:t>NOTICE AND WONDER</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What do you notice?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What do you wonder?</a:t>
            </a:r>
          </a:p>
        </p:txBody>
      </p:sp>
    </p:spTree>
    <p:extLst>
      <p:ext uri="{BB962C8B-B14F-4D97-AF65-F5344CB8AC3E}">
        <p14:creationId xmlns:p14="http://schemas.microsoft.com/office/powerpoint/2010/main" val="472231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12A55A-EC04-C645-8B22-3585E518EBD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1411" y="2095499"/>
            <a:ext cx="2326762" cy="1792751"/>
          </a:xfrm>
          <a:prstGeom prst="rect">
            <a:avLst/>
          </a:prstGeom>
        </p:spPr>
      </p:pic>
      <p:sp>
        <p:nvSpPr>
          <p:cNvPr id="7" name="Text Placeholder 2">
            <a:extLst>
              <a:ext uri="{FF2B5EF4-FFF2-40B4-BE49-F238E27FC236}">
                <a16:creationId xmlns:a16="http://schemas.microsoft.com/office/drawing/2014/main" id="{CEAC9656-3F9D-6B9B-393C-21040F9481DE}"/>
              </a:ext>
            </a:extLst>
          </p:cNvPr>
          <p:cNvSpPr txBox="1">
            <a:spLocks/>
          </p:cNvSpPr>
          <p:nvPr/>
        </p:nvSpPr>
        <p:spPr>
          <a:xfrm>
            <a:off x="2953133" y="2095499"/>
            <a:ext cx="5449887" cy="1601861"/>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45B663"/>
                </a:solidFill>
                <a:effectLst/>
                <a:uLnTx/>
                <a:uFillTx/>
                <a:latin typeface="Arial" panose="020B0604020202020204" pitchFamily="34" charset="0"/>
                <a:ea typeface="+mn-ea"/>
                <a:cs typeface="Arial" panose="020B0604020202020204" pitchFamily="34" charset="0"/>
              </a:rPr>
              <a:t>SAY IT ANOTHER WAY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How would you say this problem in your own words?</a:t>
            </a:r>
          </a:p>
        </p:txBody>
      </p:sp>
    </p:spTree>
    <p:extLst>
      <p:ext uri="{BB962C8B-B14F-4D97-AF65-F5344CB8AC3E}">
        <p14:creationId xmlns:p14="http://schemas.microsoft.com/office/powerpoint/2010/main" val="4141902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7911D8A5-C39A-EF4E-9BD0-131BA5C226FE}"/>
              </a:ext>
            </a:extLst>
          </p:cNvPr>
          <p:cNvSpPr>
            <a:spLocks noGrp="1"/>
          </p:cNvSpPr>
          <p:nvPr>
            <p:ph type="body" sz="quarter" idx="10"/>
          </p:nvPr>
        </p:nvSpPr>
        <p:spPr>
          <a:xfrm>
            <a:off x="371475" y="119063"/>
            <a:ext cx="4864404" cy="411162"/>
          </a:xfrm>
        </p:spPr>
        <p:txBody>
          <a:bodyPr/>
          <a:lstStyle/>
          <a:p>
            <a:r>
              <a:rPr lang="en-US">
                <a:latin typeface="Arial" panose="020B0604020202020204" pitchFamily="34" charset="0"/>
                <a:cs typeface="Arial" panose="020B0604020202020204" pitchFamily="34" charset="0"/>
              </a:rPr>
              <a:t>CONNECT TO CULTURE  </a:t>
            </a:r>
            <a:r>
              <a:rPr lang="en-US" sz="1800">
                <a:latin typeface="Arial" panose="020B0604020202020204" pitchFamily="34" charset="0"/>
                <a:cs typeface="Arial" panose="020B0604020202020204" pitchFamily="34" charset="0"/>
              </a:rPr>
              <a:t>Optional</a:t>
            </a:r>
          </a:p>
        </p:txBody>
      </p:sp>
      <p:sp>
        <p:nvSpPr>
          <p:cNvPr id="18" name="Content Placeholder 17">
            <a:extLst>
              <a:ext uri="{FF2B5EF4-FFF2-40B4-BE49-F238E27FC236}">
                <a16:creationId xmlns:a16="http://schemas.microsoft.com/office/drawing/2014/main" id="{99FDB45A-7AFC-0248-B085-4A46A39DB424}"/>
              </a:ext>
            </a:extLst>
          </p:cNvPr>
          <p:cNvSpPr>
            <a:spLocks noGrp="1"/>
          </p:cNvSpPr>
          <p:nvPr>
            <p:ph sz="quarter" idx="11"/>
          </p:nvPr>
        </p:nvSpPr>
        <p:spPr/>
        <p:txBody>
          <a:bodyPr/>
          <a:lstStyle/>
          <a:p>
            <a:r>
              <a:rPr lang="en-US"/>
              <a:t>Moussaka (moo </a:t>
            </a:r>
            <a:r>
              <a:rPr lang="en-US" err="1"/>
              <a:t>sah</a:t>
            </a:r>
            <a:r>
              <a:rPr lang="en-US"/>
              <a:t> KAH) is a Greek dish. It is made from sliced eggplant and layers of meat, usually lamb or beef. </a:t>
            </a:r>
          </a:p>
          <a:p>
            <a:endParaRPr lang="en-US"/>
          </a:p>
          <a:p>
            <a:endParaRPr lang="en-US"/>
          </a:p>
          <a:p>
            <a:pPr marL="457200" indent="-457200">
              <a:buFont typeface="Arial" panose="020B0604020202020204" pitchFamily="34" charset="0"/>
              <a:buChar char="•"/>
            </a:pPr>
            <a:r>
              <a:rPr lang="en-US"/>
              <a:t>What is your favorite food?</a:t>
            </a:r>
          </a:p>
          <a:p>
            <a:endParaRPr lang="en-US"/>
          </a:p>
        </p:txBody>
      </p:sp>
      <p:pic>
        <p:nvPicPr>
          <p:cNvPr id="16" name="Content Placeholder 14">
            <a:extLst>
              <a:ext uri="{FF2B5EF4-FFF2-40B4-BE49-F238E27FC236}">
                <a16:creationId xmlns:a16="http://schemas.microsoft.com/office/drawing/2014/main" id="{8168BCCA-001C-D641-B425-86AEE62E1D1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59500" y="950976"/>
            <a:ext cx="2984762" cy="2889504"/>
          </a:xfrm>
          <a:prstGeom prst="rect">
            <a:avLst/>
          </a:prstGeom>
        </p:spPr>
      </p:pic>
    </p:spTree>
    <p:extLst>
      <p:ext uri="{BB962C8B-B14F-4D97-AF65-F5344CB8AC3E}">
        <p14:creationId xmlns:p14="http://schemas.microsoft.com/office/powerpoint/2010/main" val="1837069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Try It">
            <a:extLst>
              <a:ext uri="{FF2B5EF4-FFF2-40B4-BE49-F238E27FC236}">
                <a16:creationId xmlns:a16="http://schemas.microsoft.com/office/drawing/2014/main" id="{7E2C4D61-33F9-2A4D-B15D-6CD97366E35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E9E74811-ED24-FD4F-A60F-AE6026156BDA}"/>
              </a:ext>
            </a:extLst>
          </p:cNvPr>
          <p:cNvSpPr>
            <a:spLocks noGrp="1"/>
          </p:cNvSpPr>
          <p:nvPr>
            <p:ph type="body" sz="quarter" idx="12"/>
          </p:nvPr>
        </p:nvSpPr>
        <p:spPr/>
        <p:txBody>
          <a:bodyPr/>
          <a:lstStyle/>
          <a:p>
            <a:r>
              <a:rPr lang="en-US"/>
              <a:t>Make sense of the problem </a:t>
            </a:r>
          </a:p>
        </p:txBody>
      </p:sp>
      <p:sp>
        <p:nvSpPr>
          <p:cNvPr id="4" name="Text Placeholder 3">
            <a:extLst>
              <a:ext uri="{FF2B5EF4-FFF2-40B4-BE49-F238E27FC236}">
                <a16:creationId xmlns:a16="http://schemas.microsoft.com/office/drawing/2014/main" id="{E1365B3D-BC66-5942-96DD-B32DC30EBB5A}"/>
              </a:ext>
            </a:extLst>
          </p:cNvPr>
          <p:cNvSpPr>
            <a:spLocks noGrp="1"/>
          </p:cNvSpPr>
          <p:nvPr>
            <p:ph type="body" sz="quarter" idx="10"/>
          </p:nvPr>
        </p:nvSpPr>
        <p:spPr/>
        <p:txBody>
          <a:bodyPr/>
          <a:lstStyle/>
          <a:p>
            <a:r>
              <a:rPr lang="en-US"/>
              <a:t>Tara’s mom makes a pan of moussaka. She puts parsley on half and no parsley on the other half. Then Tara’s mom cuts the moussaka into fourths so that each fourth has either has parsley or no parsley.</a:t>
            </a:r>
          </a:p>
        </p:txBody>
      </p:sp>
      <p:pic>
        <p:nvPicPr>
          <p:cNvPr id="16" name="Content Placeholder 15">
            <a:extLst>
              <a:ext uri="{FF2B5EF4-FFF2-40B4-BE49-F238E27FC236}">
                <a16:creationId xmlns:a16="http://schemas.microsoft.com/office/drawing/2014/main" id="{9B036BCC-E7C4-4F42-855E-58BF50577AE2}"/>
              </a:ext>
              <a:ext uri="{C183D7F6-B498-43B3-948B-1728B52AA6E4}">
                <adec:decorative xmlns:adec="http://schemas.microsoft.com/office/drawing/2017/decorative" val="1"/>
              </a:ext>
            </a:extLst>
          </p:cNvPr>
          <p:cNvPicPr>
            <a:picLocks noGrp="1" noChangeAspect="1"/>
          </p:cNvPicPr>
          <p:nvPr>
            <p:ph sz="quarter" idx="15"/>
          </p:nvPr>
        </p:nvPicPr>
        <p:blipFill>
          <a:blip r:embed="rId4"/>
          <a:stretch>
            <a:fillRect/>
          </a:stretch>
        </p:blipFill>
        <p:spPr>
          <a:xfrm>
            <a:off x="6159500" y="950976"/>
            <a:ext cx="2984762" cy="2889504"/>
          </a:xfrm>
        </p:spPr>
      </p:pic>
      <p:sp>
        <p:nvSpPr>
          <p:cNvPr id="5" name="Content Placeholder 4">
            <a:extLst>
              <a:ext uri="{FF2B5EF4-FFF2-40B4-BE49-F238E27FC236}">
                <a16:creationId xmlns:a16="http://schemas.microsoft.com/office/drawing/2014/main" id="{B62A30EC-4C8B-F14E-B452-457C71C15C59}"/>
              </a:ext>
            </a:extLst>
          </p:cNvPr>
          <p:cNvSpPr>
            <a:spLocks noGrp="1"/>
          </p:cNvSpPr>
          <p:nvPr>
            <p:ph sz="quarter" idx="11"/>
          </p:nvPr>
        </p:nvSpPr>
        <p:spPr/>
        <p:txBody>
          <a:bodyPr/>
          <a:lstStyle/>
          <a:p>
            <a:r>
              <a:rPr lang="en-US"/>
              <a:t>What is the problem about?</a:t>
            </a:r>
          </a:p>
        </p:txBody>
      </p:sp>
      <p:sp>
        <p:nvSpPr>
          <p:cNvPr id="9" name="Text Placeholder 8">
            <a:extLst>
              <a:ext uri="{FF2B5EF4-FFF2-40B4-BE49-F238E27FC236}">
                <a16:creationId xmlns:a16="http://schemas.microsoft.com/office/drawing/2014/main" id="{3815A72B-D3C5-A14B-BA97-691CC64E3CF9}"/>
              </a:ext>
            </a:extLst>
          </p:cNvPr>
          <p:cNvSpPr>
            <a:spLocks noGrp="1"/>
          </p:cNvSpPr>
          <p:nvPr>
            <p:ph type="body" sz="quarter" idx="16"/>
          </p:nvPr>
        </p:nvSpPr>
        <p:spPr/>
        <p:txBody>
          <a:bodyPr/>
          <a:lstStyle/>
          <a:p>
            <a:r>
              <a:rPr lang="en-US"/>
              <a:t>495</a:t>
            </a:r>
          </a:p>
        </p:txBody>
      </p:sp>
    </p:spTree>
    <p:extLst>
      <p:ext uri="{BB962C8B-B14F-4D97-AF65-F5344CB8AC3E}">
        <p14:creationId xmlns:p14="http://schemas.microsoft.com/office/powerpoint/2010/main" val="3791115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Try It">
            <a:extLst>
              <a:ext uri="{FF2B5EF4-FFF2-40B4-BE49-F238E27FC236}">
                <a16:creationId xmlns:a16="http://schemas.microsoft.com/office/drawing/2014/main" id="{EB6C7323-24B7-434E-BAB4-78A71BD34FC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 Placeholder 9">
            <a:extLst>
              <a:ext uri="{FF2B5EF4-FFF2-40B4-BE49-F238E27FC236}">
                <a16:creationId xmlns:a16="http://schemas.microsoft.com/office/drawing/2014/main" id="{30ED226B-85FC-2A44-84BF-4DEE82A7537B}"/>
              </a:ext>
            </a:extLst>
          </p:cNvPr>
          <p:cNvSpPr>
            <a:spLocks noGrp="1"/>
          </p:cNvSpPr>
          <p:nvPr>
            <p:ph type="body" sz="quarter" idx="12"/>
          </p:nvPr>
        </p:nvSpPr>
        <p:spPr/>
        <p:txBody>
          <a:bodyPr/>
          <a:lstStyle/>
          <a:p>
            <a:r>
              <a:rPr lang="en-US"/>
              <a:t>Make sense of the problem </a:t>
            </a:r>
          </a:p>
        </p:txBody>
      </p:sp>
      <p:sp>
        <p:nvSpPr>
          <p:cNvPr id="8" name="Text Placeholder 7">
            <a:extLst>
              <a:ext uri="{FF2B5EF4-FFF2-40B4-BE49-F238E27FC236}">
                <a16:creationId xmlns:a16="http://schemas.microsoft.com/office/drawing/2014/main" id="{1004C35B-053A-264F-9BB4-794A6046DCA9}"/>
              </a:ext>
            </a:extLst>
          </p:cNvPr>
          <p:cNvSpPr>
            <a:spLocks noGrp="1"/>
          </p:cNvSpPr>
          <p:nvPr>
            <p:ph type="body" sz="quarter" idx="10"/>
          </p:nvPr>
        </p:nvSpPr>
        <p:spPr/>
        <p:txBody>
          <a:bodyPr/>
          <a:lstStyle/>
          <a:p>
            <a:r>
              <a:rPr lang="en-US"/>
              <a:t>Tara’s mom makes a pan of moussaka. She puts parsley on half and no parsley on the other half. Then Tara’s mom cuts the moussaka into fourths so that each fourth has either has parsley or no parsley.</a:t>
            </a:r>
          </a:p>
          <a:p>
            <a:endParaRPr lang="en-US"/>
          </a:p>
          <a:p>
            <a:r>
              <a:rPr lang="en-US"/>
              <a:t>What fraction other than     names the part </a:t>
            </a:r>
          </a:p>
          <a:p>
            <a:pPr>
              <a:lnSpc>
                <a:spcPct val="150000"/>
              </a:lnSpc>
            </a:pPr>
            <a:r>
              <a:rPr lang="en-US"/>
              <a:t>of the moussaka with parsley?</a:t>
            </a:r>
          </a:p>
        </p:txBody>
      </p:sp>
      <p:pic>
        <p:nvPicPr>
          <p:cNvPr id="17" name="Content Placeholder 16">
            <a:extLst>
              <a:ext uri="{FF2B5EF4-FFF2-40B4-BE49-F238E27FC236}">
                <a16:creationId xmlns:a16="http://schemas.microsoft.com/office/drawing/2014/main" id="{F5518559-EAE6-314A-8C64-9B634469D598}"/>
              </a:ext>
              <a:ext uri="{C183D7F6-B498-43B3-948B-1728B52AA6E4}">
                <adec:decorative xmlns:adec="http://schemas.microsoft.com/office/drawing/2017/decorative" val="1"/>
              </a:ext>
            </a:extLst>
          </p:cNvPr>
          <p:cNvPicPr>
            <a:picLocks noGrp="1" noChangeAspect="1"/>
          </p:cNvPicPr>
          <p:nvPr>
            <p:ph sz="quarter" idx="15"/>
          </p:nvPr>
        </p:nvPicPr>
        <p:blipFill>
          <a:blip r:embed="rId4"/>
          <a:stretch>
            <a:fillRect/>
          </a:stretch>
        </p:blipFill>
        <p:spPr>
          <a:xfrm>
            <a:off x="6163056" y="950976"/>
            <a:ext cx="2984762" cy="2889504"/>
          </a:xfrm>
        </p:spPr>
      </p:pic>
      <p:sp>
        <p:nvSpPr>
          <p:cNvPr id="9" name="Content Placeholder 8">
            <a:extLst>
              <a:ext uri="{FF2B5EF4-FFF2-40B4-BE49-F238E27FC236}">
                <a16:creationId xmlns:a16="http://schemas.microsoft.com/office/drawing/2014/main" id="{C40EA920-8378-9B49-ACC8-27513F30571C}"/>
              </a:ext>
            </a:extLst>
          </p:cNvPr>
          <p:cNvSpPr>
            <a:spLocks noGrp="1"/>
          </p:cNvSpPr>
          <p:nvPr>
            <p:ph sz="quarter" idx="11"/>
          </p:nvPr>
        </p:nvSpPr>
        <p:spPr>
          <a:xfrm>
            <a:off x="5361708" y="5041900"/>
            <a:ext cx="3782291" cy="1261872"/>
          </a:xfrm>
        </p:spPr>
        <p:txBody>
          <a:bodyPr/>
          <a:lstStyle/>
          <a:p>
            <a:pPr lvl="0" fontAlgn="base"/>
            <a:r>
              <a:rPr lang="en-US"/>
              <a:t>What are you trying to find out? </a:t>
            </a:r>
          </a:p>
          <a:p>
            <a:r>
              <a:rPr lang="en-US"/>
              <a:t>What information is important?</a:t>
            </a:r>
          </a:p>
        </p:txBody>
      </p:sp>
      <p:pic>
        <p:nvPicPr>
          <p:cNvPr id="19" name="Picture 18">
            <a:extLst>
              <a:ext uri="{FF2B5EF4-FFF2-40B4-BE49-F238E27FC236}">
                <a16:creationId xmlns:a16="http://schemas.microsoft.com/office/drawing/2014/main" id="{5DAF3C7B-CE7B-2545-BFB8-DDE6322AF08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497156" y="2931160"/>
            <a:ext cx="240030" cy="497840"/>
          </a:xfrm>
          <a:prstGeom prst="rect">
            <a:avLst/>
          </a:prstGeom>
        </p:spPr>
      </p:pic>
      <p:sp>
        <p:nvSpPr>
          <p:cNvPr id="13" name="Text Placeholder 12">
            <a:extLst>
              <a:ext uri="{FF2B5EF4-FFF2-40B4-BE49-F238E27FC236}">
                <a16:creationId xmlns:a16="http://schemas.microsoft.com/office/drawing/2014/main" id="{B4502F04-8255-8444-A673-FBB7004099AD}"/>
              </a:ext>
            </a:extLst>
          </p:cNvPr>
          <p:cNvSpPr>
            <a:spLocks noGrp="1"/>
          </p:cNvSpPr>
          <p:nvPr>
            <p:ph type="body" sz="quarter" idx="16"/>
          </p:nvPr>
        </p:nvSpPr>
        <p:spPr/>
        <p:txBody>
          <a:bodyPr/>
          <a:lstStyle/>
          <a:p>
            <a:r>
              <a:rPr lang="en-US"/>
              <a:t>495</a:t>
            </a:r>
          </a:p>
        </p:txBody>
      </p:sp>
    </p:spTree>
    <p:extLst>
      <p:ext uri="{BB962C8B-B14F-4D97-AF65-F5344CB8AC3E}">
        <p14:creationId xmlns:p14="http://schemas.microsoft.com/office/powerpoint/2010/main" val="2050604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Try It">
            <a:extLst>
              <a:ext uri="{FF2B5EF4-FFF2-40B4-BE49-F238E27FC236}">
                <a16:creationId xmlns:a16="http://schemas.microsoft.com/office/drawing/2014/main" id="{44A4E8F5-AA7F-F34D-A30C-D2B382FF023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94026A43-6944-3640-9526-2A715A4BF776}"/>
              </a:ext>
            </a:extLst>
          </p:cNvPr>
          <p:cNvSpPr>
            <a:spLocks noGrp="1"/>
          </p:cNvSpPr>
          <p:nvPr>
            <p:ph type="body" sz="quarter" idx="12"/>
          </p:nvPr>
        </p:nvSpPr>
        <p:spPr/>
        <p:txBody>
          <a:bodyPr/>
          <a:lstStyle/>
          <a:p>
            <a:r>
              <a:rPr lang="en-US"/>
              <a:t>Solve and support your thinking </a:t>
            </a:r>
          </a:p>
        </p:txBody>
      </p:sp>
      <p:sp>
        <p:nvSpPr>
          <p:cNvPr id="8" name="Text Placeholder 7">
            <a:extLst>
              <a:ext uri="{FF2B5EF4-FFF2-40B4-BE49-F238E27FC236}">
                <a16:creationId xmlns:a16="http://schemas.microsoft.com/office/drawing/2014/main" id="{DA41CC8B-5601-0D48-84C2-0EBB2AE3E675}"/>
              </a:ext>
            </a:extLst>
          </p:cNvPr>
          <p:cNvSpPr>
            <a:spLocks noGrp="1"/>
          </p:cNvSpPr>
          <p:nvPr>
            <p:ph type="body" sz="quarter" idx="10"/>
          </p:nvPr>
        </p:nvSpPr>
        <p:spPr/>
        <p:txBody>
          <a:bodyPr/>
          <a:lstStyle/>
          <a:p>
            <a:r>
              <a:rPr lang="en-US"/>
              <a:t>Tara’s mom makes a pan of moussaka. She puts parsley on half and no parsley on the other half. Then Tara’s mom cuts the moussaka into fourths so that each fourth has either has parsley or no parsley.</a:t>
            </a:r>
          </a:p>
          <a:p>
            <a:endParaRPr lang="en-US"/>
          </a:p>
          <a:p>
            <a:r>
              <a:rPr lang="en-US"/>
              <a:t>What fraction other than     names the part </a:t>
            </a:r>
          </a:p>
          <a:p>
            <a:pPr>
              <a:lnSpc>
                <a:spcPct val="150000"/>
              </a:lnSpc>
            </a:pPr>
            <a:r>
              <a:rPr lang="en-US"/>
              <a:t>of the moussaka with parsley?</a:t>
            </a:r>
          </a:p>
        </p:txBody>
      </p:sp>
      <p:pic>
        <p:nvPicPr>
          <p:cNvPr id="20" name="Content Placeholder 19">
            <a:extLst>
              <a:ext uri="{FF2B5EF4-FFF2-40B4-BE49-F238E27FC236}">
                <a16:creationId xmlns:a16="http://schemas.microsoft.com/office/drawing/2014/main" id="{34BB57AE-AE24-B94E-AF75-F98302671624}"/>
              </a:ext>
              <a:ext uri="{C183D7F6-B498-43B3-948B-1728B52AA6E4}">
                <adec:decorative xmlns:adec="http://schemas.microsoft.com/office/drawing/2017/decorative" val="1"/>
              </a:ext>
            </a:extLst>
          </p:cNvPr>
          <p:cNvPicPr>
            <a:picLocks noGrp="1" noChangeAspect="1"/>
          </p:cNvPicPr>
          <p:nvPr>
            <p:ph sz="quarter" idx="15"/>
          </p:nvPr>
        </p:nvPicPr>
        <p:blipFill>
          <a:blip r:embed="rId4"/>
          <a:stretch>
            <a:fillRect/>
          </a:stretch>
        </p:blipFill>
        <p:spPr>
          <a:xfrm>
            <a:off x="6163056" y="950976"/>
            <a:ext cx="2984762" cy="2889504"/>
          </a:xfrm>
        </p:spPr>
      </p:pic>
      <p:sp>
        <p:nvSpPr>
          <p:cNvPr id="11" name="Content Placeholder 10">
            <a:extLst>
              <a:ext uri="{FF2B5EF4-FFF2-40B4-BE49-F238E27FC236}">
                <a16:creationId xmlns:a16="http://schemas.microsoft.com/office/drawing/2014/main" id="{829EDB92-83C6-6649-BC81-67A070009ADC}"/>
              </a:ext>
            </a:extLst>
          </p:cNvPr>
          <p:cNvSpPr>
            <a:spLocks noGrp="1"/>
          </p:cNvSpPr>
          <p:nvPr>
            <p:ph sz="quarter" idx="14"/>
          </p:nvPr>
        </p:nvSpPr>
        <p:spPr/>
        <p:txBody>
          <a:bodyPr/>
          <a:lstStyle/>
          <a:p>
            <a:r>
              <a:rPr lang="en-US" b="1">
                <a:solidFill>
                  <a:srgbClr val="18558E"/>
                </a:solidFill>
              </a:rPr>
              <a:t>Math Toolkit  </a:t>
            </a:r>
            <a:r>
              <a:rPr lang="en-US"/>
              <a:t>fraction circles, 1-inch grid paper, index cards, crayons, fraction models, number lines</a:t>
            </a:r>
          </a:p>
        </p:txBody>
      </p:sp>
      <p:pic>
        <p:nvPicPr>
          <p:cNvPr id="21" name="Picture 20">
            <a:extLst>
              <a:ext uri="{FF2B5EF4-FFF2-40B4-BE49-F238E27FC236}">
                <a16:creationId xmlns:a16="http://schemas.microsoft.com/office/drawing/2014/main" id="{5287C9AB-1E5C-5844-8CDF-D2542653992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497156" y="2931160"/>
            <a:ext cx="240030" cy="497840"/>
          </a:xfrm>
          <a:prstGeom prst="rect">
            <a:avLst/>
          </a:prstGeom>
        </p:spPr>
      </p:pic>
      <p:sp>
        <p:nvSpPr>
          <p:cNvPr id="13" name="Text Placeholder 12">
            <a:extLst>
              <a:ext uri="{FF2B5EF4-FFF2-40B4-BE49-F238E27FC236}">
                <a16:creationId xmlns:a16="http://schemas.microsoft.com/office/drawing/2014/main" id="{34A6A109-E923-9348-B4CE-EF0722D09EFB}"/>
              </a:ext>
            </a:extLst>
          </p:cNvPr>
          <p:cNvSpPr>
            <a:spLocks noGrp="1"/>
          </p:cNvSpPr>
          <p:nvPr>
            <p:ph type="body" sz="quarter" idx="16"/>
          </p:nvPr>
        </p:nvSpPr>
        <p:spPr/>
        <p:txBody>
          <a:bodyPr/>
          <a:lstStyle/>
          <a:p>
            <a:r>
              <a:rPr lang="en-US"/>
              <a:t>495</a:t>
            </a:r>
          </a:p>
        </p:txBody>
      </p:sp>
    </p:spTree>
    <p:extLst>
      <p:ext uri="{BB962C8B-B14F-4D97-AF65-F5344CB8AC3E}">
        <p14:creationId xmlns:p14="http://schemas.microsoft.com/office/powerpoint/2010/main" val="4265638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Discuss It">
            <a:extLst>
              <a:ext uri="{FF2B5EF4-FFF2-40B4-BE49-F238E27FC236}">
                <a16:creationId xmlns:a16="http://schemas.microsoft.com/office/drawing/2014/main" id="{0CADDD07-7B6D-8F4A-B0C1-B06AF30111D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4FFBD87F-09D2-2741-8C1E-B83889F1C1FA}"/>
              </a:ext>
            </a:extLst>
          </p:cNvPr>
          <p:cNvSpPr>
            <a:spLocks noGrp="1"/>
          </p:cNvSpPr>
          <p:nvPr>
            <p:ph type="body" sz="quarter" idx="12"/>
          </p:nvPr>
        </p:nvSpPr>
        <p:spPr/>
        <p:txBody>
          <a:bodyPr/>
          <a:lstStyle/>
          <a:p>
            <a:r>
              <a:rPr lang="en-US"/>
              <a:t>Share your thinking with a partner</a:t>
            </a:r>
          </a:p>
        </p:txBody>
      </p:sp>
      <p:sp>
        <p:nvSpPr>
          <p:cNvPr id="8" name="Text Placeholder 7">
            <a:extLst>
              <a:ext uri="{FF2B5EF4-FFF2-40B4-BE49-F238E27FC236}">
                <a16:creationId xmlns:a16="http://schemas.microsoft.com/office/drawing/2014/main" id="{B982D1BC-5526-1643-9A05-5A070CE3A1CF}"/>
              </a:ext>
            </a:extLst>
          </p:cNvPr>
          <p:cNvSpPr>
            <a:spLocks noGrp="1"/>
          </p:cNvSpPr>
          <p:nvPr>
            <p:ph type="body" sz="quarter" idx="10"/>
          </p:nvPr>
        </p:nvSpPr>
        <p:spPr>
          <a:xfrm>
            <a:off x="2030390" y="2045016"/>
            <a:ext cx="4965700" cy="3020401"/>
          </a:xfrm>
        </p:spPr>
        <p:txBody>
          <a:bodyPr tIns="429768" bIns="429768"/>
          <a:lstStyle/>
          <a:p>
            <a:r>
              <a:rPr lang="en-US"/>
              <a:t>Ask your partner:</a:t>
            </a:r>
          </a:p>
          <a:p>
            <a:r>
              <a:rPr lang="en-US" b="0"/>
              <a:t>Can you explain that again?</a:t>
            </a:r>
          </a:p>
          <a:p>
            <a:r>
              <a:rPr lang="en-US"/>
              <a:t>Tell your partner:</a:t>
            </a:r>
          </a:p>
          <a:p>
            <a:r>
              <a:rPr lang="en-US" b="0"/>
              <a:t>I knew . . . so I . . .</a:t>
            </a:r>
          </a:p>
        </p:txBody>
      </p:sp>
      <p:pic>
        <p:nvPicPr>
          <p:cNvPr id="15" name="Picture 14">
            <a:extLst>
              <a:ext uri="{FF2B5EF4-FFF2-40B4-BE49-F238E27FC236}">
                <a16:creationId xmlns:a16="http://schemas.microsoft.com/office/drawing/2014/main" id="{BAE1C768-57D7-9B4E-BEDB-E56D480AF2B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218090" y="1293512"/>
            <a:ext cx="1778000" cy="977900"/>
          </a:xfrm>
          <a:prstGeom prst="rect">
            <a:avLst/>
          </a:prstGeom>
        </p:spPr>
      </p:pic>
      <p:sp>
        <p:nvSpPr>
          <p:cNvPr id="11" name="Text Placeholder 10">
            <a:extLst>
              <a:ext uri="{FF2B5EF4-FFF2-40B4-BE49-F238E27FC236}">
                <a16:creationId xmlns:a16="http://schemas.microsoft.com/office/drawing/2014/main" id="{E16ABC1B-A9F3-C54C-B5E4-350994572C8B}"/>
              </a:ext>
            </a:extLst>
          </p:cNvPr>
          <p:cNvSpPr>
            <a:spLocks noGrp="1"/>
          </p:cNvSpPr>
          <p:nvPr>
            <p:ph type="body" sz="quarter" idx="16"/>
          </p:nvPr>
        </p:nvSpPr>
        <p:spPr/>
        <p:txBody>
          <a:bodyPr/>
          <a:lstStyle/>
          <a:p>
            <a:r>
              <a:rPr lang="en-US"/>
              <a:t>495</a:t>
            </a:r>
          </a:p>
        </p:txBody>
      </p:sp>
    </p:spTree>
    <p:extLst>
      <p:ext uri="{BB962C8B-B14F-4D97-AF65-F5344CB8AC3E}">
        <p14:creationId xmlns:p14="http://schemas.microsoft.com/office/powerpoint/2010/main" val="2490433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Discuss It">
            <a:extLst>
              <a:ext uri="{FF2B5EF4-FFF2-40B4-BE49-F238E27FC236}">
                <a16:creationId xmlns:a16="http://schemas.microsoft.com/office/drawing/2014/main" id="{9AA13AB6-7060-8844-9DE0-3D44BEE056A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8E4B00C5-278F-9943-A4DD-63E83A154E11}"/>
              </a:ext>
            </a:extLst>
          </p:cNvPr>
          <p:cNvSpPr>
            <a:spLocks noGrp="1"/>
          </p:cNvSpPr>
          <p:nvPr>
            <p:ph type="body" sz="quarter" idx="12"/>
          </p:nvPr>
        </p:nvSpPr>
        <p:spPr/>
        <p:txBody>
          <a:bodyPr/>
          <a:lstStyle/>
          <a:p>
            <a:r>
              <a:rPr lang="en-US"/>
              <a:t>Compare class strategies</a:t>
            </a:r>
          </a:p>
        </p:txBody>
      </p:sp>
      <p:sp>
        <p:nvSpPr>
          <p:cNvPr id="6" name="Text Placeholder 5">
            <a:extLst>
              <a:ext uri="{FF2B5EF4-FFF2-40B4-BE49-F238E27FC236}">
                <a16:creationId xmlns:a16="http://schemas.microsoft.com/office/drawing/2014/main" id="{EF0FE616-7C7E-CE4A-BC0C-9D8EF04BEF99}"/>
              </a:ext>
            </a:extLst>
          </p:cNvPr>
          <p:cNvSpPr>
            <a:spLocks noGrp="1"/>
          </p:cNvSpPr>
          <p:nvPr>
            <p:ph type="body" sz="quarter" idx="10"/>
          </p:nvPr>
        </p:nvSpPr>
        <p:spPr/>
        <p:txBody>
          <a:bodyPr/>
          <a:lstStyle/>
          <a:p>
            <a:r>
              <a:rPr lang="en-US"/>
              <a:t>Tara’s mom makes a pan of moussaka. She puts parsley on half and no parsley on the other half. Then Tara’s mom cuts the moussaka into fourths so that each fourth has either has parsley or no parsley.</a:t>
            </a:r>
          </a:p>
          <a:p>
            <a:endParaRPr lang="en-US"/>
          </a:p>
          <a:p>
            <a:r>
              <a:rPr lang="en-US"/>
              <a:t>What fraction other than     names the part </a:t>
            </a:r>
          </a:p>
          <a:p>
            <a:pPr>
              <a:lnSpc>
                <a:spcPct val="150000"/>
              </a:lnSpc>
            </a:pPr>
            <a:r>
              <a:rPr lang="en-US"/>
              <a:t>of the moussaka with parsley?</a:t>
            </a:r>
          </a:p>
        </p:txBody>
      </p:sp>
      <p:pic>
        <p:nvPicPr>
          <p:cNvPr id="13" name="Picture 12">
            <a:extLst>
              <a:ext uri="{FF2B5EF4-FFF2-40B4-BE49-F238E27FC236}">
                <a16:creationId xmlns:a16="http://schemas.microsoft.com/office/drawing/2014/main" id="{1614815E-169B-8845-96AF-7098515C2E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497156" y="2931160"/>
            <a:ext cx="240030" cy="497840"/>
          </a:xfrm>
          <a:prstGeom prst="rect">
            <a:avLst/>
          </a:prstGeom>
        </p:spPr>
      </p:pic>
      <p:pic>
        <p:nvPicPr>
          <p:cNvPr id="15" name="Picture 14">
            <a:extLst>
              <a:ext uri="{FF2B5EF4-FFF2-40B4-BE49-F238E27FC236}">
                <a16:creationId xmlns:a16="http://schemas.microsoft.com/office/drawing/2014/main" id="{D9D46CC4-A13F-6548-B7F7-5A7DF4978C1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595360" y="6007608"/>
            <a:ext cx="495300" cy="457200"/>
          </a:xfrm>
          <a:prstGeom prst="rect">
            <a:avLst/>
          </a:prstGeom>
        </p:spPr>
      </p:pic>
      <p:sp>
        <p:nvSpPr>
          <p:cNvPr id="10" name="Text Placeholder 9">
            <a:extLst>
              <a:ext uri="{FF2B5EF4-FFF2-40B4-BE49-F238E27FC236}">
                <a16:creationId xmlns:a16="http://schemas.microsoft.com/office/drawing/2014/main" id="{013F6B7C-5D68-ED42-B8C5-1625C09FBC30}"/>
              </a:ext>
            </a:extLst>
          </p:cNvPr>
          <p:cNvSpPr>
            <a:spLocks noGrp="1"/>
          </p:cNvSpPr>
          <p:nvPr>
            <p:ph type="body" sz="quarter" idx="16"/>
          </p:nvPr>
        </p:nvSpPr>
        <p:spPr/>
        <p:txBody>
          <a:bodyPr/>
          <a:lstStyle/>
          <a:p>
            <a:r>
              <a:rPr lang="en-US"/>
              <a:t>495</a:t>
            </a:r>
          </a:p>
        </p:txBody>
      </p:sp>
    </p:spTree>
    <p:extLst>
      <p:ext uri="{BB962C8B-B14F-4D97-AF65-F5344CB8AC3E}">
        <p14:creationId xmlns:p14="http://schemas.microsoft.com/office/powerpoint/2010/main" val="1482248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Connect It">
            <a:extLst>
              <a:ext uri="{FF2B5EF4-FFF2-40B4-BE49-F238E27FC236}">
                <a16:creationId xmlns:a16="http://schemas.microsoft.com/office/drawing/2014/main" id="{73961A45-CB4A-0F4D-89CC-30AB52D330E7}"/>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8" name="Text Placeholder 7">
            <a:extLst>
              <a:ext uri="{FF2B5EF4-FFF2-40B4-BE49-F238E27FC236}">
                <a16:creationId xmlns:a16="http://schemas.microsoft.com/office/drawing/2014/main" id="{3F44C8E1-6708-4448-B3ED-1EB8C73F8509}"/>
              </a:ext>
            </a:extLst>
          </p:cNvPr>
          <p:cNvSpPr>
            <a:spLocks noGrp="1"/>
          </p:cNvSpPr>
          <p:nvPr>
            <p:ph type="body" sz="quarter" idx="13"/>
          </p:nvPr>
        </p:nvSpPr>
        <p:spPr/>
        <p:txBody>
          <a:bodyPr/>
          <a:lstStyle/>
          <a:p>
            <a:r>
              <a:rPr lang="en-US"/>
              <a:t>Make connections and explain your thinking</a:t>
            </a:r>
          </a:p>
        </p:txBody>
      </p:sp>
      <p:pic>
        <p:nvPicPr>
          <p:cNvPr id="17" name="Picture Placeholder 16" descr="One">
            <a:extLst>
              <a:ext uri="{FF2B5EF4-FFF2-40B4-BE49-F238E27FC236}">
                <a16:creationId xmlns:a16="http://schemas.microsoft.com/office/drawing/2014/main" id="{7C28DFD7-3DF2-4B4D-BA2F-B63A25D8899B}"/>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pic>
        <p:nvPicPr>
          <p:cNvPr id="19" name="Picture Placeholder 18" descr="Look Back">
            <a:extLst>
              <a:ext uri="{FF2B5EF4-FFF2-40B4-BE49-F238E27FC236}">
                <a16:creationId xmlns:a16="http://schemas.microsoft.com/office/drawing/2014/main" id="{D318B5FD-276D-514F-BC1D-9361C8CA61E7}"/>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a:fillRect/>
          </a:stretch>
        </p:blipFill>
        <p:spPr/>
      </p:pic>
      <p:sp>
        <p:nvSpPr>
          <p:cNvPr id="7" name="Content Placeholder 6">
            <a:extLst>
              <a:ext uri="{FF2B5EF4-FFF2-40B4-BE49-F238E27FC236}">
                <a16:creationId xmlns:a16="http://schemas.microsoft.com/office/drawing/2014/main" id="{C9A93205-574A-3241-A0CE-3A241A7B0FDE}"/>
              </a:ext>
            </a:extLst>
          </p:cNvPr>
          <p:cNvSpPr>
            <a:spLocks noGrp="1"/>
          </p:cNvSpPr>
          <p:nvPr>
            <p:ph sz="quarter" idx="10"/>
          </p:nvPr>
        </p:nvSpPr>
        <p:spPr>
          <a:xfrm>
            <a:off x="665497" y="1389897"/>
            <a:ext cx="5486400" cy="699720"/>
          </a:xfrm>
        </p:spPr>
        <p:txBody>
          <a:bodyPr/>
          <a:lstStyle/>
          <a:p>
            <a:r>
              <a:rPr lang="en-US"/>
              <a:t>What fraction other than     names the part of </a:t>
            </a:r>
          </a:p>
          <a:p>
            <a:pPr>
              <a:lnSpc>
                <a:spcPct val="150000"/>
              </a:lnSpc>
            </a:pPr>
            <a:r>
              <a:rPr lang="en-US"/>
              <a:t>the moussaka with parsley?</a:t>
            </a:r>
          </a:p>
        </p:txBody>
      </p:sp>
      <p:sp>
        <p:nvSpPr>
          <p:cNvPr id="12" name="Content Placeholder 11">
            <a:extLst>
              <a:ext uri="{FF2B5EF4-FFF2-40B4-BE49-F238E27FC236}">
                <a16:creationId xmlns:a16="http://schemas.microsoft.com/office/drawing/2014/main" id="{EBDA32E3-D0BB-6F45-ACF3-387CCA9CB323}"/>
              </a:ext>
            </a:extLst>
          </p:cNvPr>
          <p:cNvSpPr>
            <a:spLocks noGrp="1"/>
          </p:cNvSpPr>
          <p:nvPr>
            <p:ph sz="quarter" idx="17"/>
          </p:nvPr>
        </p:nvSpPr>
        <p:spPr>
          <a:xfrm>
            <a:off x="665497" y="2524592"/>
            <a:ext cx="5486400" cy="1294881"/>
          </a:xfrm>
        </p:spPr>
        <p:txBody>
          <a:bodyPr/>
          <a:lstStyle/>
          <a:p>
            <a:pPr marL="915988"/>
            <a:r>
              <a:rPr lang="en-US"/>
              <a:t>      How did you get your answer?</a:t>
            </a:r>
          </a:p>
        </p:txBody>
      </p:sp>
      <p:pic>
        <p:nvPicPr>
          <p:cNvPr id="21" name="Picture 20">
            <a:extLst>
              <a:ext uri="{FF2B5EF4-FFF2-40B4-BE49-F238E27FC236}">
                <a16:creationId xmlns:a16="http://schemas.microsoft.com/office/drawing/2014/main" id="{428ACC65-478A-AF42-A6CA-DB3E200D74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33189" y="2785830"/>
            <a:ext cx="1282700" cy="101600"/>
          </a:xfrm>
          <a:prstGeom prst="rect">
            <a:avLst/>
          </a:prstGeom>
        </p:spPr>
      </p:pic>
      <p:pic>
        <p:nvPicPr>
          <p:cNvPr id="23" name="Picture 22">
            <a:extLst>
              <a:ext uri="{FF2B5EF4-FFF2-40B4-BE49-F238E27FC236}">
                <a16:creationId xmlns:a16="http://schemas.microsoft.com/office/drawing/2014/main" id="{F9B1CE41-AECA-084C-BFDB-130CEB8D99F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532966" y="1346865"/>
            <a:ext cx="186690" cy="480060"/>
          </a:xfrm>
          <a:prstGeom prst="rect">
            <a:avLst/>
          </a:prstGeom>
        </p:spPr>
      </p:pic>
      <p:sp>
        <p:nvSpPr>
          <p:cNvPr id="13" name="Text Placeholder 12">
            <a:extLst>
              <a:ext uri="{FF2B5EF4-FFF2-40B4-BE49-F238E27FC236}">
                <a16:creationId xmlns:a16="http://schemas.microsoft.com/office/drawing/2014/main" id="{99630833-FF97-1049-B733-63CB57F06EF3}"/>
              </a:ext>
            </a:extLst>
          </p:cNvPr>
          <p:cNvSpPr>
            <a:spLocks noGrp="1"/>
          </p:cNvSpPr>
          <p:nvPr>
            <p:ph type="body" sz="quarter" idx="18"/>
          </p:nvPr>
        </p:nvSpPr>
        <p:spPr/>
        <p:txBody>
          <a:bodyPr/>
          <a:lstStyle/>
          <a:p>
            <a:r>
              <a:rPr lang="en-US"/>
              <a:t>496</a:t>
            </a:r>
          </a:p>
        </p:txBody>
      </p:sp>
    </p:spTree>
    <p:extLst>
      <p:ext uri="{BB962C8B-B14F-4D97-AF65-F5344CB8AC3E}">
        <p14:creationId xmlns:p14="http://schemas.microsoft.com/office/powerpoint/2010/main" val="1521297360"/>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rt Slides">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xplore Slides">
  <a:themeElements>
    <a:clrScheme name="RCM">
      <a:dk1>
        <a:srgbClr val="000000"/>
      </a:dk1>
      <a:lt1>
        <a:srgbClr val="FFFFFF"/>
      </a:lt1>
      <a:dk2>
        <a:srgbClr val="44546A"/>
      </a:dk2>
      <a:lt2>
        <a:srgbClr val="E7E6E6"/>
      </a:lt2>
      <a:accent1>
        <a:srgbClr val="A6A6A6"/>
      </a:accent1>
      <a:accent2>
        <a:srgbClr val="2D5786"/>
      </a:accent2>
      <a:accent3>
        <a:srgbClr val="5D9C42"/>
      </a:accent3>
      <a:accent4>
        <a:srgbClr val="0E64B4"/>
      </a:accent4>
      <a:accent5>
        <a:srgbClr val="E1E9F5"/>
      </a:accent5>
      <a:accent6>
        <a:srgbClr val="CDE7D4"/>
      </a:accent6>
      <a:hlink>
        <a:srgbClr val="F9D8BF"/>
      </a:hlink>
      <a:folHlink>
        <a:srgbClr val="F4CEC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nect to Culture">
  <a:themeElements>
    <a:clrScheme name="Ready Math">
      <a:dk1>
        <a:srgbClr val="000000"/>
      </a:dk1>
      <a:lt1>
        <a:srgbClr val="FFFFFF"/>
      </a:lt1>
      <a:dk2>
        <a:srgbClr val="17529D"/>
      </a:dk2>
      <a:lt2>
        <a:srgbClr val="E7E6E6"/>
      </a:lt2>
      <a:accent1>
        <a:srgbClr val="0071BC"/>
      </a:accent1>
      <a:accent2>
        <a:srgbClr val="CB027A"/>
      </a:accent2>
      <a:accent3>
        <a:srgbClr val="008239"/>
      </a:accent3>
      <a:accent4>
        <a:srgbClr val="6D005E"/>
      </a:accent4>
      <a:accent5>
        <a:srgbClr val="4572C3"/>
      </a:accent5>
      <a:accent6>
        <a:srgbClr val="EB510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ractice Slides">
  <a:themeElements>
    <a:clrScheme name="RCM">
      <a:dk1>
        <a:srgbClr val="000000"/>
      </a:dk1>
      <a:lt1>
        <a:srgbClr val="FFFFFF"/>
      </a:lt1>
      <a:dk2>
        <a:srgbClr val="44546A"/>
      </a:dk2>
      <a:lt2>
        <a:srgbClr val="E7E6E6"/>
      </a:lt2>
      <a:accent1>
        <a:srgbClr val="A6A6A6"/>
      </a:accent1>
      <a:accent2>
        <a:srgbClr val="2D5786"/>
      </a:accent2>
      <a:accent3>
        <a:srgbClr val="5D9C42"/>
      </a:accent3>
      <a:accent4>
        <a:srgbClr val="0E64B4"/>
      </a:accent4>
      <a:accent5>
        <a:srgbClr val="E1E9F5"/>
      </a:accent5>
      <a:accent6>
        <a:srgbClr val="CDE7D4"/>
      </a:accent6>
      <a:hlink>
        <a:srgbClr val="F9D8BF"/>
      </a:hlink>
      <a:folHlink>
        <a:srgbClr val="F4CEC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Real World Connec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Appendix">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031d766f-b14e-4c0e-af7a-21ee3738300f" xsi:nil="true"/>
    <lcf76f155ced4ddcb4097134ff3c332f xmlns="cc621c4b-eaca-4bd6-8859-1c1ea05972c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F1459B73A0067488B239B2E6963E3CD" ma:contentTypeVersion="19" ma:contentTypeDescription="Create a new document." ma:contentTypeScope="" ma:versionID="6d5c03cdf98e3a5ed4cc5fb44d4f7fc1">
  <xsd:schema xmlns:xsd="http://www.w3.org/2001/XMLSchema" xmlns:xs="http://www.w3.org/2001/XMLSchema" xmlns:p="http://schemas.microsoft.com/office/2006/metadata/properties" xmlns:ns1="http://schemas.microsoft.com/sharepoint/v3" xmlns:ns2="cc621c4b-eaca-4bd6-8859-1c1ea05972c6" xmlns:ns3="031d766f-b14e-4c0e-af7a-21ee3738300f" targetNamespace="http://schemas.microsoft.com/office/2006/metadata/properties" ma:root="true" ma:fieldsID="41ff884c7141779798b915c4ccc1e364" ns1:_="" ns2:_="" ns3:_="">
    <xsd:import namespace="http://schemas.microsoft.com/sharepoint/v3"/>
    <xsd:import namespace="cc621c4b-eaca-4bd6-8859-1c1ea05972c6"/>
    <xsd:import namespace="031d766f-b14e-4c0e-af7a-21ee373830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1:_ip_UnifiedCompliancePolicyProperties" minOccurs="0"/>
                <xsd:element ref="ns1:_ip_UnifiedCompliancePolicyUIAction"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621c4b-eaca-4bd6-8859-1c1ea05972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ddc6715-9392-4c7b-b038-9c308e5b14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31d766f-b14e-4c0e-af7a-21ee373830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59a07e1-635c-4dc3-af17-f8dfbdb3d077}" ma:internalName="TaxCatchAll" ma:showField="CatchAllData" ma:web="031d766f-b14e-4c0e-af7a-21ee373830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831CA6-C77B-4385-AB0E-ECE5C454CB55}">
  <ds:schemaRefs>
    <ds:schemaRef ds:uri="http://schemas.microsoft.com/office/2006/documentManagement/types"/>
    <ds:schemaRef ds:uri="http://schemas.microsoft.com/office/2006/metadata/properties"/>
    <ds:schemaRef ds:uri="http://purl.org/dc/elements/1.1/"/>
    <ds:schemaRef ds:uri="http://purl.org/dc/terms/"/>
    <ds:schemaRef ds:uri="http://schemas.microsoft.com/sharepoint/v3"/>
    <ds:schemaRef ds:uri="http://schemas.openxmlformats.org/package/2006/metadata/core-properties"/>
    <ds:schemaRef ds:uri="http://purl.org/dc/dcmitype/"/>
    <ds:schemaRef ds:uri="http://schemas.microsoft.com/office/infopath/2007/PartnerControls"/>
    <ds:schemaRef ds:uri="031d766f-b14e-4c0e-af7a-21ee3738300f"/>
    <ds:schemaRef ds:uri="cc621c4b-eaca-4bd6-8859-1c1ea05972c6"/>
    <ds:schemaRef ds:uri="http://www.w3.org/XML/1998/namespace"/>
  </ds:schemaRefs>
</ds:datastoreItem>
</file>

<file path=customXml/itemProps2.xml><?xml version="1.0" encoding="utf-8"?>
<ds:datastoreItem xmlns:ds="http://schemas.openxmlformats.org/officeDocument/2006/customXml" ds:itemID="{0906F326-D9AA-4973-955A-5BEEC40441A9}">
  <ds:schemaRefs>
    <ds:schemaRef ds:uri="031d766f-b14e-4c0e-af7a-21ee3738300f"/>
    <ds:schemaRef ds:uri="cc621c4b-eaca-4bd6-8859-1c1ea05972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E15E77D-10C0-46D6-80BE-C24706CFF1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2459</Words>
  <Application>Microsoft Macintosh PowerPoint</Application>
  <PresentationFormat>On-screen Show (4:3)</PresentationFormat>
  <Paragraphs>251</Paragraphs>
  <Slides>27</Slides>
  <Notes>27</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27</vt:i4>
      </vt:variant>
    </vt:vector>
  </HeadingPairs>
  <TitlesOfParts>
    <vt:vector size="38" baseType="lpstr">
      <vt:lpstr>Arial</vt:lpstr>
      <vt:lpstr>Calibri</vt:lpstr>
      <vt:lpstr>Calibri Light</vt:lpstr>
      <vt:lpstr>Helvetica</vt:lpstr>
      <vt:lpstr>Title Slides</vt:lpstr>
      <vt:lpstr>Start Slides</vt:lpstr>
      <vt:lpstr>Explore Slides</vt:lpstr>
      <vt:lpstr>Connect to Culture</vt:lpstr>
      <vt:lpstr>Practice Slides</vt:lpstr>
      <vt:lpstr>Real World Connection</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Yu</dc:creator>
  <cp:lastModifiedBy>Erin Michaud</cp:lastModifiedBy>
  <cp:revision>1</cp:revision>
  <cp:lastPrinted>2022-06-14T01:00:21Z</cp:lastPrinted>
  <dcterms:created xsi:type="dcterms:W3CDTF">2020-04-30T18:18:26Z</dcterms:created>
  <dcterms:modified xsi:type="dcterms:W3CDTF">2022-09-14T02:21:56Z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0x010100CF1459B73A0067488B239B2E6963E3CD</vt:lpwstr>
  </property>
  <property fmtid="{D5CDD505-2E9C-101B-9397-08002B2CF9AE}" pid="3" name="MediaServiceImageTags">
    <vt:lpwstr/>
  </property>
</Properties>
</file>