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42" r:id="rId7"/>
    <p:sldMasterId id="2147483764" r:id="rId8"/>
    <p:sldMasterId id="2147483845" r:id="rId9"/>
  </p:sldMasterIdLst>
  <p:notesMasterIdLst>
    <p:notesMasterId r:id="rId42"/>
  </p:notesMasterIdLst>
  <p:handoutMasterIdLst>
    <p:handoutMasterId r:id="rId43"/>
  </p:handoutMasterIdLst>
  <p:sldIdLst>
    <p:sldId id="282" r:id="rId10"/>
    <p:sldId id="347" r:id="rId11"/>
    <p:sldId id="348" r:id="rId12"/>
    <p:sldId id="349" r:id="rId13"/>
    <p:sldId id="350" r:id="rId14"/>
    <p:sldId id="351" r:id="rId15"/>
    <p:sldId id="352" r:id="rId16"/>
    <p:sldId id="354" r:id="rId17"/>
    <p:sldId id="356" r:id="rId18"/>
    <p:sldId id="357" r:id="rId19"/>
    <p:sldId id="353" r:id="rId20"/>
    <p:sldId id="358" r:id="rId21"/>
    <p:sldId id="359" r:id="rId22"/>
    <p:sldId id="360" r:id="rId23"/>
    <p:sldId id="361" r:id="rId24"/>
    <p:sldId id="362" r:id="rId25"/>
    <p:sldId id="363" r:id="rId26"/>
    <p:sldId id="364" r:id="rId27"/>
    <p:sldId id="365" r:id="rId28"/>
    <p:sldId id="366" r:id="rId29"/>
    <p:sldId id="367" r:id="rId30"/>
    <p:sldId id="368" r:id="rId31"/>
    <p:sldId id="337" r:id="rId32"/>
    <p:sldId id="338" r:id="rId33"/>
    <p:sldId id="339" r:id="rId34"/>
    <p:sldId id="340" r:id="rId35"/>
    <p:sldId id="341" r:id="rId36"/>
    <p:sldId id="342" r:id="rId37"/>
    <p:sldId id="343" r:id="rId38"/>
    <p:sldId id="344" r:id="rId39"/>
    <p:sldId id="345" r:id="rId40"/>
    <p:sldId id="34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8ED9B5-89B2-484E-A952-ED472A6AE586}">
          <p14:sldIdLst>
            <p14:sldId id="282"/>
            <p14:sldId id="347"/>
            <p14:sldId id="348"/>
            <p14:sldId id="349"/>
            <p14:sldId id="350"/>
            <p14:sldId id="351"/>
            <p14:sldId id="352"/>
            <p14:sldId id="354"/>
            <p14:sldId id="356"/>
            <p14:sldId id="357"/>
            <p14:sldId id="353"/>
            <p14:sldId id="358"/>
            <p14:sldId id="359"/>
            <p14:sldId id="360"/>
            <p14:sldId id="361"/>
            <p14:sldId id="362"/>
            <p14:sldId id="363"/>
            <p14:sldId id="364"/>
            <p14:sldId id="365"/>
            <p14:sldId id="366"/>
            <p14:sldId id="367"/>
            <p14:sldId id="368"/>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24" userDrawn="1">
          <p15:clr>
            <a:srgbClr val="A4A3A4"/>
          </p15:clr>
        </p15:guide>
        <p15:guide id="4" pos="312" userDrawn="1">
          <p15:clr>
            <a:srgbClr val="A4A3A4"/>
          </p15:clr>
        </p15:guide>
        <p15:guide id="5" orient="horz" pos="3984" userDrawn="1">
          <p15:clr>
            <a:srgbClr val="A4A3A4"/>
          </p15:clr>
        </p15:guide>
        <p15:guide id="6" pos="1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2" clrIdx="0">
    <p:extLst>
      <p:ext uri="{19B8F6BF-5375-455C-9EA6-DF929625EA0E}">
        <p15:presenceInfo xmlns:p15="http://schemas.microsoft.com/office/powerpoint/2012/main" userId="S::lyu@cainc.com::01e79e55-0cab-4297-9b04-02ad0f348efa" providerId="AD"/>
      </p:ext>
    </p:extLst>
  </p:cmAuthor>
  <p:cmAuthor id="2" name="Kelly Tomkies" initials="MOU" lastIdx="2" clrIdx="1">
    <p:extLst>
      <p:ext uri="{19B8F6BF-5375-455C-9EA6-DF929625EA0E}">
        <p15:presenceInfo xmlns:p15="http://schemas.microsoft.com/office/powerpoint/2012/main" userId="Kelly Tomk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0071BD"/>
    <a:srgbClr val="EE1A33"/>
    <a:srgbClr val="A4C0E4"/>
    <a:srgbClr val="0071BC"/>
    <a:srgbClr val="B6D494"/>
    <a:srgbClr val="FFFFED"/>
    <a:srgbClr val="2F5C8F"/>
    <a:srgbClr val="2A5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038E6-944A-5E4C-83F1-B73BA9DDA4A0}" v="1" dt="2022-08-18T04:08:0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986"/>
  </p:normalViewPr>
  <p:slideViewPr>
    <p:cSldViewPr snapToGrid="0" snapToObjects="1">
      <p:cViewPr varScale="1">
        <p:scale>
          <a:sx n="118" d="100"/>
          <a:sy n="118" d="100"/>
        </p:scale>
        <p:origin x="920" y="200"/>
      </p:cViewPr>
      <p:guideLst>
        <p:guide orient="horz" pos="2160"/>
        <p:guide pos="2880"/>
        <p:guide pos="5424"/>
        <p:guide pos="312"/>
        <p:guide orient="horz" pos="3984"/>
        <p:guide pos="1320"/>
      </p:guideLst>
    </p:cSldViewPr>
  </p:slideViewPr>
  <p:notesTextViewPr>
    <p:cViewPr>
      <p:scale>
        <a:sx n="125" d="100"/>
        <a:sy n="125"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CE9038E6-944A-5E4C-83F1-B73BA9DDA4A0}"/>
    <pc:docChg chg="modMainMaster">
      <pc:chgData name="Chia Xiong" userId="c47461fb-4be0-4fd4-9a8c-1346a407027a" providerId="ADAL" clId="{CE9038E6-944A-5E4C-83F1-B73BA9DDA4A0}" dt="2022-08-18T04:08:15.017" v="7" actId="14100"/>
      <pc:docMkLst>
        <pc:docMk/>
      </pc:docMkLst>
      <pc:sldMasterChg chg="modSldLayout">
        <pc:chgData name="Chia Xiong" userId="c47461fb-4be0-4fd4-9a8c-1346a407027a" providerId="ADAL" clId="{CE9038E6-944A-5E4C-83F1-B73BA9DDA4A0}" dt="2022-08-18T04:08:15.017" v="7" actId="14100"/>
        <pc:sldMasterMkLst>
          <pc:docMk/>
          <pc:sldMasterMk cId="539651014" sldId="2147483703"/>
        </pc:sldMasterMkLst>
        <pc:sldLayoutChg chg="addSp modSp mod">
          <pc:chgData name="Chia Xiong" userId="c47461fb-4be0-4fd4-9a8c-1346a407027a" providerId="ADAL" clId="{CE9038E6-944A-5E4C-83F1-B73BA9DDA4A0}" dt="2022-08-18T04:08:15.017" v="7" actId="14100"/>
          <pc:sldLayoutMkLst>
            <pc:docMk/>
            <pc:sldMasterMk cId="539651014" sldId="2147483703"/>
            <pc:sldLayoutMk cId="3348876503" sldId="2147483746"/>
          </pc:sldLayoutMkLst>
          <pc:spChg chg="add mod">
            <ac:chgData name="Chia Xiong" userId="c47461fb-4be0-4fd4-9a8c-1346a407027a" providerId="ADAL" clId="{CE9038E6-944A-5E4C-83F1-B73BA9DDA4A0}" dt="2022-08-18T04:08:01.036" v="0"/>
            <ac:spMkLst>
              <pc:docMk/>
              <pc:sldMasterMk cId="539651014" sldId="2147483703"/>
              <pc:sldLayoutMk cId="3348876503" sldId="2147483746"/>
              <ac:spMk id="2" creationId="{26206455-DB75-0BB7-452B-F1BD6DF17C97}"/>
            </ac:spMkLst>
          </pc:spChg>
          <pc:spChg chg="mod">
            <ac:chgData name="Chia Xiong" userId="c47461fb-4be0-4fd4-9a8c-1346a407027a" providerId="ADAL" clId="{CE9038E6-944A-5E4C-83F1-B73BA9DDA4A0}" dt="2022-08-18T04:08:15.017" v="7"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8/17/22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8/17/22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Develop</a:t>
            </a:r>
            <a:r>
              <a:rPr lang="en-US" sz="1200" kern="1200" dirty="0">
                <a:solidFill>
                  <a:schemeClr val="tx1"/>
                </a:solidFill>
                <a:effectLst/>
                <a:latin typeface="Calibri" panose="020F0502020204030204" pitchFamily="34" charset="0"/>
                <a:ea typeface="+mn-ea"/>
                <a:cs typeface="Calibri" panose="020F0502020204030204" pitchFamily="34" charset="0"/>
              </a:rPr>
              <a:t> strategies for solving an addition problem involving regrouping.</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Recognize </a:t>
            </a:r>
            <a:r>
              <a:rPr lang="en-US" sz="1200" kern="1200" dirty="0">
                <a:solidFill>
                  <a:schemeClr val="tx1"/>
                </a:solidFill>
                <a:effectLst/>
                <a:latin typeface="Calibri" panose="020F0502020204030204" pitchFamily="34" charset="0"/>
                <a:ea typeface="+mn-ea"/>
                <a:cs typeface="Calibri" panose="020F0502020204030204" pitchFamily="34" charset="0"/>
              </a:rPr>
              <a:t>that addends can be broken apart in different ways to add two-digit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have difficulty identifying what they know and what they need to find out in word problems.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add or subtract single-digit numbers incorrectly.</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regroup incorrectly or forget to regroup.</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decompose numbers incorrectly.</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add the correct number to an addend to make the next ten but forget to adjust the other addend.</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249820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Check for understanding that: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the total is represented as the sum without regrouping</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13 can be represented as tens and ones and in expanded form</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the total can be expressed in expanded form and as a two-digit number</a:t>
            </a: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254902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Be sure students understand that the problem is asking them what strategy they would use to add two-digit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What mental strategy could you use to add? What steps are involved?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Students should describe how they think in terms of tens and ones. That could include the possible answer on the Student Worktext page, or could be a description of going to the next ten.</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114662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Have all students focus on the strategies used to solve this problem. If time allows, have students share their preferences with a partner.</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Tree>
    <p:extLst>
      <p:ext uri="{BB962C8B-B14F-4D97-AF65-F5344CB8AC3E}">
        <p14:creationId xmlns:p14="http://schemas.microsoft.com/office/powerpoint/2010/main" val="13006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140a)</a:t>
            </a:r>
          </a:p>
          <a:p>
            <a:r>
              <a:rPr lang="en-PH" sz="1200" kern="1200" dirty="0">
                <a:solidFill>
                  <a:schemeClr val="tx1"/>
                </a:solidFill>
                <a:effectLst/>
                <a:latin typeface="+mn-lt"/>
                <a:ea typeface="+mn-ea"/>
                <a:cs typeface="+mn-cs"/>
              </a:rPr>
              <a:t>Engage students in sharing what they know about the context before you add the information given here.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Tell students that braille is a type of writing made from raised dots in a pattern. There are patterns for each letter, for punctuation marks, and even for some often-used words. People with visual impairments can place their fingers on the dots to read it. Point out that many signs for classroom doors have braille writing. Take an informal survey on where students may have seen braille writing. Then discuss with students how braille is not a language. It is a code that can be used with many other languages.</a:t>
            </a: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Tree>
    <p:extLst>
      <p:ext uri="{BB962C8B-B14F-4D97-AF65-F5344CB8AC3E}">
        <p14:creationId xmlns:p14="http://schemas.microsoft.com/office/powerpoint/2010/main" val="220105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Students’ solution should indicate understanding of:</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breaking apart numbers into tens and ones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combining the tens and ones in two addends to find the total</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recognizing when a number of ones can be regrouped as a ten and ones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If</a:t>
            </a:r>
            <a:r>
              <a:rPr lang="en-US" sz="1200" kern="1200" dirty="0">
                <a:solidFill>
                  <a:schemeClr val="tx1"/>
                </a:solidFill>
                <a:effectLst/>
                <a:latin typeface="Calibri" panose="020F0502020204030204" pitchFamily="34" charset="0"/>
                <a:ea typeface="+mn-ea"/>
                <a:cs typeface="Calibri" panose="020F0502020204030204" pitchFamily="34" charset="0"/>
              </a:rPr>
              <a:t> students choose </a:t>
            </a:r>
            <a:r>
              <a:rPr lang="en-US" sz="1200" b="1" kern="1200" dirty="0">
                <a:solidFill>
                  <a:schemeClr val="tx1"/>
                </a:solidFill>
                <a:effectLst/>
                <a:latin typeface="Calibri" panose="020F0502020204030204" pitchFamily="34" charset="0"/>
                <a:ea typeface="+mn-ea"/>
                <a:cs typeface="Calibri" panose="020F0502020204030204" pitchFamily="34" charset="0"/>
              </a:rPr>
              <a:t>A</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b="1" kern="1200" dirty="0">
                <a:solidFill>
                  <a:schemeClr val="tx1"/>
                </a:solidFill>
                <a:effectLst/>
                <a:latin typeface="Calibri" panose="020F0502020204030204" pitchFamily="34" charset="0"/>
                <a:ea typeface="+mn-ea"/>
                <a:cs typeface="Calibri" panose="020F0502020204030204" pitchFamily="34" charset="0"/>
              </a:rPr>
              <a:t>then</a:t>
            </a:r>
            <a:r>
              <a:rPr lang="en-US" sz="1200" kern="1200" dirty="0">
                <a:solidFill>
                  <a:schemeClr val="tx1"/>
                </a:solidFill>
                <a:effectLst/>
                <a:latin typeface="Calibri" panose="020F0502020204030204" pitchFamily="34" charset="0"/>
                <a:ea typeface="+mn-ea"/>
                <a:cs typeface="Calibri" panose="020F0502020204030204" pitchFamily="34" charset="0"/>
              </a:rPr>
              <a:t> they have probably combined tens and ones correctly (7 tens and 16 ones), but have not regrouped the 16 ones as 1 ten and 6 ones. Provide additional practice with representing two-digit addends using base-ten blocks and then regrouping the ones as tens to find the total; for instance, 56 + 28 = ? [84], 37 + 19 = ? [56], and 17 and 47 = ? [64].</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17</a:t>
            </a:fld>
            <a:endParaRPr lang="en-US"/>
          </a:p>
        </p:txBody>
      </p:sp>
    </p:spTree>
    <p:extLst>
      <p:ext uri="{BB962C8B-B14F-4D97-AF65-F5344CB8AC3E}">
        <p14:creationId xmlns:p14="http://schemas.microsoft.com/office/powerpoint/2010/main" val="131122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22</a:t>
            </a:fld>
            <a:endParaRPr lang="en-US"/>
          </a:p>
        </p:txBody>
      </p:sp>
    </p:spTree>
    <p:extLst>
      <p:ext uri="{BB962C8B-B14F-4D97-AF65-F5344CB8AC3E}">
        <p14:creationId xmlns:p14="http://schemas.microsoft.com/office/powerpoint/2010/main" val="285241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Individual Think Time </a:t>
            </a:r>
            <a:r>
              <a:rPr lang="en-US" b="0" dirty="0">
                <a:latin typeface="Arial" panose="020B0604020202020204" pitchFamily="34" charset="0"/>
                <a:cs typeface="Arial" panose="020B0604020202020204" pitchFamily="34" charset="0"/>
              </a:rPr>
              <a:t>(10 seconds to 2 minutes)</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Three Reads</a:t>
            </a:r>
            <a:endParaRPr lang="en-US" b="0" i="0" dirty="0">
              <a:latin typeface="Arial" panose="020B0604020202020204" pitchFamily="34" charset="0"/>
              <a:cs typeface="Arial" panose="020B0604020202020204" pitchFamily="34" charset="0"/>
            </a:endParaRPr>
          </a:p>
          <a:p>
            <a:r>
              <a:rPr lang="en-US" dirty="0">
                <a:effectLst/>
                <a:latin typeface="Helvetica" pitchFamily="2" charset="0"/>
              </a:rPr>
              <a:t>After each read, provide students with think time to read the question and consider their answer.</a:t>
            </a: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Connect It</a:t>
            </a:r>
          </a:p>
          <a:p>
            <a:r>
              <a:rPr lang="en-US" dirty="0">
                <a:effectLst/>
                <a:latin typeface="Helvetica" pitchFamily="2" charset="0"/>
              </a:rPr>
              <a:t>Give students think time before discussing as a class.</a:t>
            </a:r>
            <a:endParaRPr lang="en-US" b="1" i="0" dirty="0">
              <a:latin typeface="Arial" panose="020B0604020202020204" pitchFamily="34" charset="0"/>
              <a:cs typeface="Arial" panose="020B0604020202020204" pitchFamily="34" charset="0"/>
            </a:endParaRP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Facilitate Whole Class Discussion</a:t>
            </a:r>
          </a:p>
          <a:p>
            <a:r>
              <a:rPr lang="en-US" sz="1200" kern="1200" dirty="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Understand lessons</a:t>
            </a:r>
          </a:p>
          <a:p>
            <a:r>
              <a:rPr lang="en-US" b="1" i="0" dirty="0">
                <a:latin typeface="Arial" panose="020B0604020202020204" pitchFamily="34" charset="0"/>
                <a:cs typeface="Arial" panose="020B0604020202020204" pitchFamily="34" charset="0"/>
              </a:rPr>
              <a:t>Model It</a:t>
            </a:r>
          </a:p>
          <a:p>
            <a:r>
              <a:rPr lang="en-US" dirty="0">
                <a:effectLst/>
                <a:latin typeface="Helvetica" pitchFamily="2" charset="0"/>
              </a:rPr>
              <a:t>Read the problem and allow students plenty of think time to determine their answer.</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B494C54-1BFF-BA41-8834-98552D05262D}" type="slidenum">
              <a:rPr lang="en-US" smtClean="0"/>
              <a:t>23</a:t>
            </a:fld>
            <a:endParaRPr lang="en-US"/>
          </a:p>
        </p:txBody>
      </p:sp>
    </p:spTree>
    <p:extLst>
      <p:ext uri="{BB962C8B-B14F-4D97-AF65-F5344CB8AC3E}">
        <p14:creationId xmlns:p14="http://schemas.microsoft.com/office/powerpoint/2010/main" val="157778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Turn and Talk </a:t>
            </a:r>
            <a:r>
              <a:rPr lang="en-US" b="0" dirty="0">
                <a:latin typeface="Arial" panose="020B0604020202020204" pitchFamily="34" charset="0"/>
                <a:cs typeface="Arial" panose="020B0604020202020204" pitchFamily="34" charset="0"/>
              </a:rPr>
              <a:t>(30 seconds to 1 minute)</a:t>
            </a:r>
            <a:endParaRPr lang="en-US" b="0" i="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Give students a purpose, prompt, or product so that they know what to talk about and why.</a:t>
            </a: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B494C54-1BFF-BA41-8834-98552D05262D}" type="slidenum">
              <a:rPr lang="en-US" smtClean="0"/>
              <a:t>24</a:t>
            </a:fld>
            <a:endParaRPr lang="en-US"/>
          </a:p>
        </p:txBody>
      </p:sp>
    </p:spTree>
    <p:extLst>
      <p:ext uri="{BB962C8B-B14F-4D97-AF65-F5344CB8AC3E}">
        <p14:creationId xmlns:p14="http://schemas.microsoft.com/office/powerpoint/2010/main" val="33428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25</a:t>
            </a:fld>
            <a:endParaRPr lang="en-US"/>
          </a:p>
        </p:txBody>
      </p:sp>
    </p:spTree>
    <p:extLst>
      <p:ext uri="{BB962C8B-B14F-4D97-AF65-F5344CB8AC3E}">
        <p14:creationId xmlns:p14="http://schemas.microsoft.com/office/powerpoint/2010/main" val="106151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26</a:t>
            </a:fld>
            <a:endParaRPr lang="en-US"/>
          </a:p>
        </p:txBody>
      </p:sp>
    </p:spTree>
    <p:extLst>
      <p:ext uri="{BB962C8B-B14F-4D97-AF65-F5344CB8AC3E}">
        <p14:creationId xmlns:p14="http://schemas.microsoft.com/office/powerpoint/2010/main" val="131505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145)</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facility with writing a number in multiple ways.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a sentence starter to help students express their thinking:</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does not belong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 because the first addend is greater than 10.</a:t>
            </a:r>
          </a:p>
          <a:p>
            <a:r>
              <a:rPr lang="en-US" sz="1200" kern="1200" dirty="0">
                <a:solidFill>
                  <a:schemeClr val="tx1"/>
                </a:solidFill>
                <a:effectLst/>
                <a:latin typeface="Calibri" panose="020F0502020204030204" pitchFamily="34" charset="0"/>
                <a:ea typeface="+mn-ea"/>
                <a:cs typeface="Calibri" panose="020F0502020204030204" pitchFamily="34" charset="0"/>
              </a:rPr>
              <a:t>B because it shows more than two addends.</a:t>
            </a:r>
          </a:p>
          <a:p>
            <a:r>
              <a:rPr lang="en-US" sz="1200" kern="1200" dirty="0">
                <a:solidFill>
                  <a:schemeClr val="tx1"/>
                </a:solidFill>
                <a:effectLst/>
                <a:latin typeface="Calibri" panose="020F0502020204030204" pitchFamily="34" charset="0"/>
                <a:ea typeface="+mn-ea"/>
                <a:cs typeface="Calibri" panose="020F0502020204030204" pitchFamily="34" charset="0"/>
              </a:rPr>
              <a:t>C because it uses words.</a:t>
            </a:r>
          </a:p>
          <a:p>
            <a:r>
              <a:rPr lang="en-US" sz="1200" kern="1200" dirty="0">
                <a:solidFill>
                  <a:schemeClr val="tx1"/>
                </a:solidFill>
                <a:effectLst/>
                <a:latin typeface="Calibri" panose="020F0502020204030204" pitchFamily="34" charset="0"/>
                <a:ea typeface="+mn-ea"/>
                <a:cs typeface="Calibri" panose="020F0502020204030204" pitchFamily="34" charset="0"/>
              </a:rPr>
              <a:t>D because both numbers are two-digit numbers.</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3754083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27</a:t>
            </a:fld>
            <a:endParaRPr lang="en-US"/>
          </a:p>
        </p:txBody>
      </p:sp>
    </p:spTree>
    <p:extLst>
      <p:ext uri="{BB962C8B-B14F-4D97-AF65-F5344CB8AC3E}">
        <p14:creationId xmlns:p14="http://schemas.microsoft.com/office/powerpoint/2010/main" val="3426294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28</a:t>
            </a:fld>
            <a:endParaRPr lang="en-US"/>
          </a:p>
        </p:txBody>
      </p:sp>
    </p:spTree>
    <p:extLst>
      <p:ext uri="{BB962C8B-B14F-4D97-AF65-F5344CB8AC3E}">
        <p14:creationId xmlns:p14="http://schemas.microsoft.com/office/powerpoint/2010/main" val="2938489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7D4C587-B12A-D046-8792-1B6D634D417E}" type="slidenum">
              <a:rPr lang="en-US" smtClean="0"/>
              <a:t>29</a:t>
            </a:fld>
            <a:endParaRPr lang="en-US"/>
          </a:p>
        </p:txBody>
      </p:sp>
    </p:spTree>
    <p:extLst>
      <p:ext uri="{BB962C8B-B14F-4D97-AF65-F5344CB8AC3E}">
        <p14:creationId xmlns:p14="http://schemas.microsoft.com/office/powerpoint/2010/main" val="270542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30</a:t>
            </a:fld>
            <a:endParaRPr lang="en-US"/>
          </a:p>
        </p:txBody>
      </p:sp>
    </p:spTree>
    <p:extLst>
      <p:ext uri="{BB962C8B-B14F-4D97-AF65-F5344CB8AC3E}">
        <p14:creationId xmlns:p14="http://schemas.microsoft.com/office/powerpoint/2010/main" val="559486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7D4C587-B12A-D046-8792-1B6D634D417E}" type="slidenum">
              <a:rPr lang="en-US" smtClean="0"/>
              <a:t>31</a:t>
            </a:fld>
            <a:endParaRPr lang="en-US"/>
          </a:p>
        </p:txBody>
      </p:sp>
    </p:spTree>
    <p:extLst>
      <p:ext uri="{BB962C8B-B14F-4D97-AF65-F5344CB8AC3E}">
        <p14:creationId xmlns:p14="http://schemas.microsoft.com/office/powerpoint/2010/main" val="397950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32</a:t>
            </a:fld>
            <a:endParaRPr lang="en-US"/>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Three Reads</a:t>
            </a:r>
          </a:p>
          <a:p>
            <a:r>
              <a:rPr lang="en-US" sz="1200" kern="1200" dirty="0">
                <a:solidFill>
                  <a:schemeClr val="tx1"/>
                </a:solidFill>
                <a:effectLst/>
                <a:latin typeface="Calibri" panose="020F0502020204030204" pitchFamily="34" charset="0"/>
                <a:ea typeface="+mn-ea"/>
                <a:cs typeface="Calibri" panose="020F0502020204030204" pitchFamily="34" charset="0"/>
              </a:rPr>
              <a:t>During the third read, have students identify how the numbers in the problem are related to each other.</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156022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42809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Encourage students to explain the steps they used to find the sum.</a:t>
            </a:r>
          </a:p>
          <a:p>
            <a:r>
              <a:rPr lang="en-US" sz="1200" kern="1200" dirty="0">
                <a:solidFill>
                  <a:schemeClr val="tx1"/>
                </a:solidFill>
                <a:effectLst/>
                <a:latin typeface="Calibri" panose="020F0502020204030204" pitchFamily="34" charset="0"/>
                <a:ea typeface="+mn-ea"/>
                <a:cs typeface="Calibri" panose="020F0502020204030204" pitchFamily="34" charset="0"/>
              </a:rPr>
              <a:t>Support as needed with questions such as:</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Did you draw a diagram or make a sketch to model the problem? Why or why not?</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did you convince your partner that your solution made sense?</a:t>
            </a:r>
          </a:p>
          <a:p>
            <a:endParaRPr lang="en-US" sz="1200" b="1" i="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Look for students who understand the value of multi-digit numbers but do not connect the numbers with place value. Such students will be able to count out the correct number of objects to represent 38, but may write the expanded form as 3 + 8 or state the value as 3 and 8. When students present solutions, have them specify the tens and ones.</a:t>
            </a: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dirty="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visual models for 38 and 45 grouped into tens and ones using base-ten blocks or quick drawings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38 and 45 written in expanded form with the tens and ones added</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using a make-a-ten strategy to find 38 + 45</a:t>
            </a: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Tree>
    <p:extLst>
      <p:ext uri="{BB962C8B-B14F-4D97-AF65-F5344CB8AC3E}">
        <p14:creationId xmlns:p14="http://schemas.microsoft.com/office/powerpoint/2010/main" val="155200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Call on students to share selected strategies. Prompt students to build on ideas they agree with by showing why the solution is reasonable.</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kern="1200" dirty="0">
                <a:solidFill>
                  <a:schemeClr val="tx1"/>
                </a:solidFill>
                <a:effectLst/>
                <a:latin typeface="Calibri" panose="020F0502020204030204" pitchFamily="34" charset="0"/>
                <a:ea typeface="+mn-ea"/>
                <a:cs typeface="Calibri" panose="020F0502020204030204" pitchFamily="34" charset="0"/>
              </a:rPr>
              <a:t>the representations. Allow time for students to think by themselves before starting the discussion.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does each model show 38?</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Students should recognize that accurate representations include decomposing 38 and 45 to add. For example: 38 can be shown as 3 tens and 8 ones or 30 + 8, and 45 can be shown as 4 tens and 5 ones, 40 + 5, or 2 + 40 + 3.</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106553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the base-ten blocks model,</a:t>
            </a:r>
            <a:r>
              <a:rPr lang="en-US" sz="1200" kern="1200" dirty="0">
                <a:solidFill>
                  <a:schemeClr val="tx1"/>
                </a:solidFill>
                <a:effectLst/>
                <a:latin typeface="Calibri" panose="020F0502020204030204" pitchFamily="34" charset="0"/>
                <a:ea typeface="+mn-ea"/>
                <a:cs typeface="Calibri" panose="020F0502020204030204" pitchFamily="34" charset="0"/>
              </a:rPr>
              <a:t> prompt students to identify how the numbers are represented using tens and ones.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Is 7 tens and 13 ones the same as 3 tens and 8 ones plus 4 tens and 5 ones? How do you know?</a:t>
            </a:r>
          </a:p>
          <a:p>
            <a:pPr marL="171450" indent="-171450">
              <a:buFont typeface="Arial" panose="020B0604020202020204" pitchFamily="34" charset="0"/>
              <a:buChar cha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Would it make sense to write the sum of 7 tens and 13 ones as (write on the board) 713? Explain.</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276169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adding tens and ones, </a:t>
            </a:r>
            <a:r>
              <a:rPr lang="en-US" sz="1200" kern="1200" dirty="0">
                <a:solidFill>
                  <a:schemeClr val="tx1"/>
                </a:solidFill>
                <a:effectLst/>
                <a:latin typeface="Calibri" panose="020F0502020204030204" pitchFamily="34" charset="0"/>
                <a:ea typeface="+mn-ea"/>
                <a:cs typeface="Calibri" panose="020F0502020204030204" pitchFamily="34" charset="0"/>
              </a:rPr>
              <a:t>prompt students to identify how place value is used to show the sum.</a:t>
            </a:r>
          </a:p>
          <a:p>
            <a:pPr marL="171450" indent="-171450">
              <a:buFont typeface="Arial" panose="020B0604020202020204" pitchFamily="34" charset="0"/>
              <a:buChar char="•"/>
            </a:pPr>
            <a:endParaRPr lang="en-US" sz="1200" i="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are 38 and 45 broken apart into tens and ones? What is the sum of the tens? Of the ones?</a:t>
            </a:r>
          </a:p>
          <a:p>
            <a:pPr marL="171450" indent="-171450">
              <a:buFont typeface="Arial" panose="020B0604020202020204" pitchFamily="34" charset="0"/>
              <a:buChar char="•"/>
            </a:pPr>
            <a:endParaRPr lang="en-US" sz="1200" i="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How is the sum shown here like the sum shown in Picture It? How is it different?</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304567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For going to the next ten, </a:t>
            </a:r>
            <a:r>
              <a:rPr lang="en-US" sz="1200" kern="1200" dirty="0">
                <a:solidFill>
                  <a:schemeClr val="tx1"/>
                </a:solidFill>
                <a:effectLst/>
                <a:latin typeface="Calibri" panose="020F0502020204030204" pitchFamily="34" charset="0"/>
                <a:ea typeface="+mn-ea"/>
                <a:cs typeface="Calibri" panose="020F0502020204030204" pitchFamily="34" charset="0"/>
              </a:rPr>
              <a:t>prompt students to identify how the 45 is decomposed.</a:t>
            </a:r>
          </a:p>
          <a:p>
            <a:pPr marL="171450" indent="-171450">
              <a:buFont typeface="Arial" panose="020B0604020202020204" pitchFamily="34" charset="0"/>
              <a:buChar char="•"/>
            </a:pPr>
            <a:endParaRPr lang="en-US" sz="1200" i="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Is 2 + 40 + 3 the same as 45? How do you know?</a:t>
            </a:r>
          </a:p>
          <a:p>
            <a:pPr marL="171450" indent="-171450">
              <a:buFont typeface="Arial" panose="020B0604020202020204" pitchFamily="34" charset="0"/>
              <a:buChar char="•"/>
            </a:pPr>
            <a:endParaRPr lang="en-US" sz="1200" i="1" kern="1200" dirty="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Can you find a different way to break up 45?</a:t>
            </a: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427853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7" y="6264796"/>
            <a:ext cx="5989330" cy="593204"/>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26206455-DB75-0BB7-452B-F1BD6DF17C97}"/>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8940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dirty="0"/>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7528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dirty="0"/>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8438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8F5E963D-C777-8924-A66F-93606B736CE8}"/>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91939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AF803B6E-E523-69EA-ECC4-9ABC22332A00}"/>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1535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6EBE0DC4-D9AA-9E86-3511-128AAB9DC5C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6152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52006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00034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9029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720961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8637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&lt;math image&gt;</a:t>
            </a:r>
          </a:p>
        </p:txBody>
      </p:sp>
      <p:sp>
        <p:nvSpPr>
          <p:cNvPr id="6" name="Text Placeholder 3">
            <a:extLst>
              <a:ext uri="{FF2B5EF4-FFF2-40B4-BE49-F238E27FC236}">
                <a16:creationId xmlns:a16="http://schemas.microsoft.com/office/drawing/2014/main" id="{1C2C0540-9F99-3C1D-5408-4E4A695DC66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8134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DE0F8829-4493-6C9A-9194-34A9E57424F7}"/>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86983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uss It 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C49F3E26-A935-3EB7-4A2A-12DE8C0F658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image&gt;</a:t>
            </a:r>
          </a:p>
        </p:txBody>
      </p:sp>
      <p:sp>
        <p:nvSpPr>
          <p:cNvPr id="6" name="Text Placeholder 3">
            <a:extLst>
              <a:ext uri="{FF2B5EF4-FFF2-40B4-BE49-F238E27FC236}">
                <a16:creationId xmlns:a16="http://schemas.microsoft.com/office/drawing/2014/main" id="{E9256039-44D0-0CC3-2C71-9386406CD5F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95084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del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507980" y="193033"/>
            <a:ext cx="1155701" cy="382001"/>
          </a:xfrm>
          <a:prstGeom prst="rect">
            <a:avLst/>
          </a:prstGeom>
        </p:spPr>
        <p:txBody>
          <a:bodyPr>
            <a:noAutofit/>
          </a:bodyPr>
          <a:lstStyle>
            <a:lvl1pPr marL="0" indent="0">
              <a:buNone/>
              <a:defRPr sz="2400"/>
            </a:lvl1pPr>
          </a:lstStyle>
          <a:p>
            <a:r>
              <a:rPr lang="en-US"/>
              <a:t>Model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DA8A25F1-1D5B-E1F7-AE00-F38461052586}"/>
              </a:ext>
            </a:extLst>
          </p:cNvPr>
          <p:cNvSpPr>
            <a:spLocks noGrp="1"/>
          </p:cNvSpPr>
          <p:nvPr>
            <p:ph sz="quarter" idx="15" hasCustomPrompt="1"/>
          </p:nvPr>
        </p:nvSpPr>
        <p:spPr>
          <a:xfrm>
            <a:off x="665497" y="2693820"/>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0" name="Content Placeholder 8">
            <a:extLst>
              <a:ext uri="{FF2B5EF4-FFF2-40B4-BE49-F238E27FC236}">
                <a16:creationId xmlns:a16="http://schemas.microsoft.com/office/drawing/2014/main" id="{00E6B41B-3886-791D-AEE3-6004BF57AA90}"/>
              </a:ext>
            </a:extLst>
          </p:cNvPr>
          <p:cNvSpPr>
            <a:spLocks noGrp="1"/>
          </p:cNvSpPr>
          <p:nvPr>
            <p:ph sz="quarter" idx="16" hasCustomPrompt="1"/>
          </p:nvPr>
        </p:nvSpPr>
        <p:spPr>
          <a:xfrm>
            <a:off x="665497" y="372139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8AD27142-0791-1211-25F3-39E24757AB30}"/>
              </a:ext>
            </a:extLst>
          </p:cNvPr>
          <p:cNvSpPr>
            <a:spLocks noGrp="1"/>
          </p:cNvSpPr>
          <p:nvPr>
            <p:ph sz="quarter" idx="17" hasCustomPrompt="1"/>
          </p:nvPr>
        </p:nvSpPr>
        <p:spPr>
          <a:xfrm>
            <a:off x="665497" y="4762551"/>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4A33FDDD-B686-B05D-C3F9-7D1F33A2B959}"/>
              </a:ext>
            </a:extLst>
          </p:cNvPr>
          <p:cNvSpPr>
            <a:spLocks noGrp="1"/>
          </p:cNvSpPr>
          <p:nvPr>
            <p:ph sz="quarter" idx="18" hasCustomPrompt="1"/>
          </p:nvPr>
        </p:nvSpPr>
        <p:spPr>
          <a:xfrm>
            <a:off x="665497" y="5803703"/>
            <a:ext cx="5486400" cy="67812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A7094B2-274F-599D-8BFF-EED4E7469081}"/>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2" y="193034"/>
            <a:ext cx="1193800"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Picture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24187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plain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69882" y="193034"/>
            <a:ext cx="1193800" cy="3749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lvl1pPr marL="0" indent="0">
              <a:buNone/>
              <a:defRPr sz="2400"/>
            </a:lvl1pPr>
          </a:lstStyle>
          <a:p>
            <a:r>
              <a:rPr lang="en-US"/>
              <a:t>Explain </a:t>
            </a:r>
            <a:r>
              <a:rPr lang="en-US" dirty="0"/>
              <a:t>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1FC909FE-031F-5F03-510C-9FC44E638342}"/>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86A83A0D-1C23-99AC-9EF6-BEA168622572}"/>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7C197434-11B1-7D60-3A6F-EEFABD219F4B}"/>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32F8B874-E322-7A02-276F-488D4AF8696D}"/>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62CF201B-74A9-5B76-9CAB-19C94E14C40C}"/>
              </a:ext>
            </a:extLst>
          </p:cNvPr>
          <p:cNvSpPr>
            <a:spLocks noGrp="1"/>
          </p:cNvSpPr>
          <p:nvPr>
            <p:ph sz="quarter" idx="18" hasCustomPrompt="1"/>
          </p:nvPr>
        </p:nvSpPr>
        <p:spPr>
          <a:xfrm>
            <a:off x="665497" y="5999389"/>
            <a:ext cx="5486400" cy="44771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E92935C5-0DF9-3D54-9A0B-1F5CA057DC8A}"/>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649348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lve I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428606" y="193034"/>
            <a:ext cx="1235076" cy="357070"/>
          </a:xfrm>
          <a:prstGeom prst="rect">
            <a:avLst/>
          </a:prstGeom>
        </p:spPr>
        <p:txBody>
          <a:bodyPr>
            <a:noAutofit/>
          </a:bodyPr>
          <a:lstStyle>
            <a:lvl1pPr marL="0" indent="0">
              <a:buNone/>
              <a:defRPr sz="2400"/>
            </a:lvl1pPr>
          </a:lstStyle>
          <a:p>
            <a:r>
              <a:rPr lang="en-US"/>
              <a:t>Solve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strategies&gt;</a:t>
            </a:r>
          </a:p>
        </p:txBody>
      </p:sp>
      <p:sp>
        <p:nvSpPr>
          <p:cNvPr id="9" name="Content Placeholder 3">
            <a:extLst>
              <a:ext uri="{FF2B5EF4-FFF2-40B4-BE49-F238E27FC236}">
                <a16:creationId xmlns:a16="http://schemas.microsoft.com/office/drawing/2014/main" id="{9B49DA94-3BE3-0C06-81D2-45410881A2A8}"/>
              </a:ext>
            </a:extLst>
          </p:cNvPr>
          <p:cNvSpPr>
            <a:spLocks noGrp="1"/>
          </p:cNvSpPr>
          <p:nvPr>
            <p:ph sz="quarter" idx="10" hasCustomPrompt="1"/>
          </p:nvPr>
        </p:nvSpPr>
        <p:spPr>
          <a:xfrm>
            <a:off x="665497" y="942857"/>
            <a:ext cx="5486400" cy="1637784"/>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433FF5DB-700E-6785-F912-F7E5E995D091}"/>
              </a:ext>
            </a:extLst>
          </p:cNvPr>
          <p:cNvSpPr>
            <a:spLocks noGrp="1"/>
          </p:cNvSpPr>
          <p:nvPr>
            <p:ph sz="quarter" idx="15" hasCustomPrompt="1"/>
          </p:nvPr>
        </p:nvSpPr>
        <p:spPr>
          <a:xfrm>
            <a:off x="665497" y="2749528"/>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Content Placeholder 8">
            <a:extLst>
              <a:ext uri="{FF2B5EF4-FFF2-40B4-BE49-F238E27FC236}">
                <a16:creationId xmlns:a16="http://schemas.microsoft.com/office/drawing/2014/main" id="{0545FDF1-3EDA-E15B-FE74-00109A6B1E76}"/>
              </a:ext>
            </a:extLst>
          </p:cNvPr>
          <p:cNvSpPr>
            <a:spLocks noGrp="1"/>
          </p:cNvSpPr>
          <p:nvPr>
            <p:ph sz="quarter" idx="16" hasCustomPrompt="1"/>
          </p:nvPr>
        </p:nvSpPr>
        <p:spPr>
          <a:xfrm>
            <a:off x="665497" y="3832815"/>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Content Placeholder 8">
            <a:extLst>
              <a:ext uri="{FF2B5EF4-FFF2-40B4-BE49-F238E27FC236}">
                <a16:creationId xmlns:a16="http://schemas.microsoft.com/office/drawing/2014/main" id="{EB242719-F07C-D070-AFF1-E0DBD1C7899F}"/>
              </a:ext>
            </a:extLst>
          </p:cNvPr>
          <p:cNvSpPr>
            <a:spLocks noGrp="1"/>
          </p:cNvSpPr>
          <p:nvPr>
            <p:ph sz="quarter" idx="17" hasCustomPrompt="1"/>
          </p:nvPr>
        </p:nvSpPr>
        <p:spPr>
          <a:xfrm>
            <a:off x="665497" y="4916102"/>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Content Placeholder 8">
            <a:extLst>
              <a:ext uri="{FF2B5EF4-FFF2-40B4-BE49-F238E27FC236}">
                <a16:creationId xmlns:a16="http://schemas.microsoft.com/office/drawing/2014/main" id="{B089E9F3-CE76-D2AB-E27A-54AFA6509E99}"/>
              </a:ext>
            </a:extLst>
          </p:cNvPr>
          <p:cNvSpPr>
            <a:spLocks noGrp="1"/>
          </p:cNvSpPr>
          <p:nvPr>
            <p:ph sz="quarter" idx="18" hasCustomPrompt="1"/>
          </p:nvPr>
        </p:nvSpPr>
        <p:spPr>
          <a:xfrm>
            <a:off x="665497" y="5999389"/>
            <a:ext cx="5486400" cy="494008"/>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Text Placeholder 3">
            <a:extLst>
              <a:ext uri="{FF2B5EF4-FFF2-40B4-BE49-F238E27FC236}">
                <a16:creationId xmlns:a16="http://schemas.microsoft.com/office/drawing/2014/main" id="{D4848B47-2B27-7504-2DA8-143CF91368AC}"/>
              </a:ext>
            </a:extLst>
          </p:cNvPr>
          <p:cNvSpPr>
            <a:spLocks noGrp="1"/>
          </p:cNvSpPr>
          <p:nvPr>
            <p:ph type="body" sz="quarter" idx="1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97175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It_Make Connection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Picture Placeholder 6">
            <a:extLst>
              <a:ext uri="{FF2B5EF4-FFF2-40B4-BE49-F238E27FC236}">
                <a16:creationId xmlns:a16="http://schemas.microsoft.com/office/drawing/2014/main" id="{88B08822-C292-513A-092C-F2CECD07BABC}"/>
              </a:ext>
            </a:extLst>
          </p:cNvPr>
          <p:cNvSpPr>
            <a:spLocks noGrp="1"/>
          </p:cNvSpPr>
          <p:nvPr>
            <p:ph type="pic" sz="quarter" idx="16" hasCustomPrompt="1"/>
          </p:nvPr>
        </p:nvSpPr>
        <p:spPr>
          <a:xfrm>
            <a:off x="187693" y="2172789"/>
            <a:ext cx="393700" cy="368300"/>
          </a:xfrm>
          <a:prstGeom prst="rect">
            <a:avLst/>
          </a:prstGeom>
        </p:spPr>
        <p:txBody>
          <a:bodyPr>
            <a:noAutofit/>
          </a:bodyPr>
          <a:lstStyle>
            <a:lvl1pPr marL="0" indent="0">
              <a:buNone/>
              <a:defRPr sz="2400"/>
            </a:lvl1pPr>
          </a:lstStyle>
          <a:p>
            <a:r>
              <a:rPr lang="en-US"/>
              <a:t>#</a:t>
            </a:r>
          </a:p>
        </p:txBody>
      </p:sp>
      <p:sp>
        <p:nvSpPr>
          <p:cNvPr id="10" name="Content Placeholder 3">
            <a:extLst>
              <a:ext uri="{FF2B5EF4-FFF2-40B4-BE49-F238E27FC236}">
                <a16:creationId xmlns:a16="http://schemas.microsoft.com/office/drawing/2014/main" id="{05D7445F-3E42-A5C8-5BE0-E4A5D43C1AD1}"/>
              </a:ext>
            </a:extLst>
          </p:cNvPr>
          <p:cNvSpPr>
            <a:spLocks noGrp="1"/>
          </p:cNvSpPr>
          <p:nvPr>
            <p:ph sz="quarter" idx="17" hasCustomPrompt="1"/>
          </p:nvPr>
        </p:nvSpPr>
        <p:spPr>
          <a:xfrm>
            <a:off x="665497" y="218177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Picture Placeholder 6">
            <a:extLst>
              <a:ext uri="{FF2B5EF4-FFF2-40B4-BE49-F238E27FC236}">
                <a16:creationId xmlns:a16="http://schemas.microsoft.com/office/drawing/2014/main" id="{3EA9D9C1-5FF8-58D0-A67D-3FB6DFF791AD}"/>
              </a:ext>
            </a:extLst>
          </p:cNvPr>
          <p:cNvSpPr>
            <a:spLocks noGrp="1"/>
          </p:cNvSpPr>
          <p:nvPr>
            <p:ph type="pic" sz="quarter" idx="18" hasCustomPrompt="1"/>
          </p:nvPr>
        </p:nvSpPr>
        <p:spPr>
          <a:xfrm>
            <a:off x="187693" y="3421213"/>
            <a:ext cx="393700" cy="368300"/>
          </a:xfrm>
          <a:prstGeom prst="rect">
            <a:avLst/>
          </a:prstGeo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EF348437-29D2-E8B9-0C16-4F215887D196}"/>
              </a:ext>
            </a:extLst>
          </p:cNvPr>
          <p:cNvSpPr>
            <a:spLocks noGrp="1"/>
          </p:cNvSpPr>
          <p:nvPr>
            <p:ph sz="quarter" idx="19" hasCustomPrompt="1"/>
          </p:nvPr>
        </p:nvSpPr>
        <p:spPr>
          <a:xfrm>
            <a:off x="665497" y="3430195"/>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Picture Placeholder 6">
            <a:extLst>
              <a:ext uri="{FF2B5EF4-FFF2-40B4-BE49-F238E27FC236}">
                <a16:creationId xmlns:a16="http://schemas.microsoft.com/office/drawing/2014/main" id="{396694F2-6C7A-D151-BF86-2F74C92A4DE6}"/>
              </a:ext>
            </a:extLst>
          </p:cNvPr>
          <p:cNvSpPr>
            <a:spLocks noGrp="1"/>
          </p:cNvSpPr>
          <p:nvPr>
            <p:ph type="pic" sz="quarter" idx="20" hasCustomPrompt="1"/>
          </p:nvPr>
        </p:nvSpPr>
        <p:spPr>
          <a:xfrm>
            <a:off x="187693" y="4660655"/>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EA060885-5381-2F01-2359-63081CD1B5AC}"/>
              </a:ext>
            </a:extLst>
          </p:cNvPr>
          <p:cNvSpPr>
            <a:spLocks noGrp="1"/>
          </p:cNvSpPr>
          <p:nvPr>
            <p:ph sz="quarter" idx="21" hasCustomPrompt="1"/>
          </p:nvPr>
        </p:nvSpPr>
        <p:spPr>
          <a:xfrm>
            <a:off x="665497" y="4669637"/>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Picture Placeholder 6">
            <a:extLst>
              <a:ext uri="{FF2B5EF4-FFF2-40B4-BE49-F238E27FC236}">
                <a16:creationId xmlns:a16="http://schemas.microsoft.com/office/drawing/2014/main" id="{5825A53F-1729-F9CA-CA24-8D700625988F}"/>
              </a:ext>
            </a:extLst>
          </p:cNvPr>
          <p:cNvSpPr>
            <a:spLocks noGrp="1"/>
          </p:cNvSpPr>
          <p:nvPr>
            <p:ph type="pic" sz="quarter" idx="22" hasCustomPrompt="1"/>
          </p:nvPr>
        </p:nvSpPr>
        <p:spPr>
          <a:xfrm>
            <a:off x="187693" y="5906879"/>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31E582BC-86CA-3B19-AE9E-091D44508528}"/>
              </a:ext>
            </a:extLst>
          </p:cNvPr>
          <p:cNvSpPr>
            <a:spLocks noGrp="1"/>
          </p:cNvSpPr>
          <p:nvPr>
            <p:ph sz="quarter" idx="23" hasCustomPrompt="1"/>
          </p:nvPr>
        </p:nvSpPr>
        <p:spPr>
          <a:xfrm>
            <a:off x="665497" y="5915861"/>
            <a:ext cx="5486400" cy="84663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Text Placeholder 3">
            <a:extLst>
              <a:ext uri="{FF2B5EF4-FFF2-40B4-BE49-F238E27FC236}">
                <a16:creationId xmlns:a16="http://schemas.microsoft.com/office/drawing/2014/main" id="{A17F993B-EFD5-0C99-D702-52865E1D252E}"/>
              </a:ext>
            </a:extLst>
          </p:cNvPr>
          <p:cNvSpPr>
            <a:spLocks noGrp="1"/>
          </p:cNvSpPr>
          <p:nvPr>
            <p:ph type="body" sz="quarter" idx="24"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660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It_Reflect on what you have learned">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&lt;Reflect on what you have learned&gt;</a:t>
            </a:r>
          </a:p>
        </p:txBody>
      </p:sp>
      <p:sp>
        <p:nvSpPr>
          <p:cNvPr id="10" name="Picture Placeholder 6">
            <a:extLst>
              <a:ext uri="{FF2B5EF4-FFF2-40B4-BE49-F238E27FC236}">
                <a16:creationId xmlns:a16="http://schemas.microsoft.com/office/drawing/2014/main" id="{C939C557-A09E-E093-D402-861FAC86949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1" name="Picture Placeholder 6">
            <a:extLst>
              <a:ext uri="{FF2B5EF4-FFF2-40B4-BE49-F238E27FC236}">
                <a16:creationId xmlns:a16="http://schemas.microsoft.com/office/drawing/2014/main" id="{DAD615E1-75BF-E96A-40D5-4AFF61E46824}"/>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2" name="Content Placeholder 3">
            <a:extLst>
              <a:ext uri="{FF2B5EF4-FFF2-40B4-BE49-F238E27FC236}">
                <a16:creationId xmlns:a16="http://schemas.microsoft.com/office/drawing/2014/main" id="{60E8E42E-B576-B472-F7D1-6483C6707F12}"/>
              </a:ext>
            </a:extLst>
          </p:cNvPr>
          <p:cNvSpPr>
            <a:spLocks noGrp="1"/>
          </p:cNvSpPr>
          <p:nvPr>
            <p:ph sz="quarter" idx="10" hasCustomPrompt="1"/>
          </p:nvPr>
        </p:nvSpPr>
        <p:spPr>
          <a:xfrm>
            <a:off x="665497" y="1389896"/>
            <a:ext cx="5486400" cy="165075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BC101897-7147-6831-9AC6-36076733D1D9}"/>
              </a:ext>
            </a:extLst>
          </p:cNvPr>
          <p:cNvSpPr>
            <a:spLocks noGrp="1"/>
          </p:cNvSpPr>
          <p:nvPr>
            <p:ph sz="quarter" idx="17" hasCustomPrompt="1"/>
          </p:nvPr>
        </p:nvSpPr>
        <p:spPr>
          <a:xfrm>
            <a:off x="665497" y="3238089"/>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B294F537-473C-9B2E-423D-830A0CD2EA35}"/>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211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pply It_Apply your thinking to a new problem">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264405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196FABD3-E921-5DEA-FE22-A21A563FAE6F}"/>
              </a:ext>
            </a:extLst>
          </p:cNvPr>
          <p:cNvSpPr>
            <a:spLocks noGrp="1"/>
          </p:cNvSpPr>
          <p:nvPr>
            <p:ph sz="quarter" idx="16" hasCustomPrompt="1"/>
          </p:nvPr>
        </p:nvSpPr>
        <p:spPr>
          <a:xfrm>
            <a:off x="665497" y="3803683"/>
            <a:ext cx="5629064"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7" name="Text Placeholder 3">
            <a:extLst>
              <a:ext uri="{FF2B5EF4-FFF2-40B4-BE49-F238E27FC236}">
                <a16:creationId xmlns:a16="http://schemas.microsoft.com/office/drawing/2014/main" id="{578B24C5-5DDB-CF9C-519B-AEFCE617A683}"/>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45642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pply It_Multiple Choice/Select A-E">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2522473C-5583-8E62-E2DF-305E16879B9A}"/>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7" name="Text Placeholder 3">
            <a:extLst>
              <a:ext uri="{FF2B5EF4-FFF2-40B4-BE49-F238E27FC236}">
                <a16:creationId xmlns:a16="http://schemas.microsoft.com/office/drawing/2014/main" id="{B3C753DF-7F89-D3DE-8B4C-53B835FBCF32}"/>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066638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ly It_Choice Matrix_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26" name="Text Placeholder 3">
            <a:extLst>
              <a:ext uri="{FF2B5EF4-FFF2-40B4-BE49-F238E27FC236}">
                <a16:creationId xmlns:a16="http://schemas.microsoft.com/office/drawing/2014/main" id="{7543E00D-87F7-A12D-21A0-5654B065DEC5}"/>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101858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pply It_Choice Matrix_text">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1D720C94-9642-DCFD-741B-DFC2BE8D0906}"/>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30" name="Content Placeholder 3">
            <a:extLst>
              <a:ext uri="{FF2B5EF4-FFF2-40B4-BE49-F238E27FC236}">
                <a16:creationId xmlns:a16="http://schemas.microsoft.com/office/drawing/2014/main" id="{47A2F298-7DF5-B464-3B8B-4B2788829645}"/>
              </a:ext>
            </a:extLst>
          </p:cNvPr>
          <p:cNvSpPr>
            <a:spLocks noGrp="1"/>
          </p:cNvSpPr>
          <p:nvPr>
            <p:ph sz="quarter" idx="37" hasCustomPrompt="1"/>
          </p:nvPr>
        </p:nvSpPr>
        <p:spPr>
          <a:xfrm>
            <a:off x="661229" y="1668973"/>
            <a:ext cx="550062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41553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26" name="Text Placeholder 3">
            <a:extLst>
              <a:ext uri="{FF2B5EF4-FFF2-40B4-BE49-F238E27FC236}">
                <a16:creationId xmlns:a16="http://schemas.microsoft.com/office/drawing/2014/main" id="{307FD7D0-4AD3-A00F-429C-11990116E980}"/>
              </a:ext>
            </a:extLst>
          </p:cNvPr>
          <p:cNvSpPr>
            <a:spLocks noGrp="1"/>
          </p:cNvSpPr>
          <p:nvPr>
            <p:ph type="body" sz="quarter" idx="18" hasCustomPrompt="1"/>
          </p:nvPr>
        </p:nvSpPr>
        <p:spPr>
          <a:xfrm>
            <a:off x="675397" y="2870859"/>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2933775"/>
            <a:ext cx="227455" cy="223512"/>
          </a:xfrm>
          <a:prstGeom prst="rect">
            <a:avLst/>
          </a:prstGeom>
        </p:spPr>
        <p:txBody>
          <a:bodyPr/>
          <a:lstStyle>
            <a:lvl1pPr marL="0" indent="0" algn="ctr">
              <a:buNone/>
              <a:defRPr sz="1200"/>
            </a:lvl1pPr>
          </a:lstStyle>
          <a:p>
            <a:r>
              <a:rPr lang="en-US"/>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2933775"/>
            <a:ext cx="227455" cy="223512"/>
          </a:xfrm>
          <a:prstGeom prst="rect">
            <a:avLst/>
          </a:prstGeom>
        </p:spPr>
        <p:txBody>
          <a:bodyPr/>
          <a:lstStyle>
            <a:lvl1pPr marL="0" indent="0" algn="ctr">
              <a:buNone/>
              <a:defRPr sz="1200"/>
            </a:lvl1pPr>
          </a:lstStyle>
          <a:p>
            <a:r>
              <a:rPr lang="en-US"/>
              <a:t>X</a:t>
            </a:r>
          </a:p>
        </p:txBody>
      </p:sp>
      <p:sp>
        <p:nvSpPr>
          <p:cNvPr id="36" name="Text Placeholder 3">
            <a:extLst>
              <a:ext uri="{FF2B5EF4-FFF2-40B4-BE49-F238E27FC236}">
                <a16:creationId xmlns:a16="http://schemas.microsoft.com/office/drawing/2014/main" id="{6E31858A-1C61-93D2-3ABF-E1D790B62388}"/>
              </a:ext>
            </a:extLst>
          </p:cNvPr>
          <p:cNvSpPr>
            <a:spLocks noGrp="1"/>
          </p:cNvSpPr>
          <p:nvPr>
            <p:ph type="body" sz="quarter" idx="19" hasCustomPrompt="1"/>
          </p:nvPr>
        </p:nvSpPr>
        <p:spPr>
          <a:xfrm>
            <a:off x="675397" y="3273732"/>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363238"/>
            <a:ext cx="227455" cy="223512"/>
          </a:xfrm>
          <a:prstGeom prst="rect">
            <a:avLst/>
          </a:prstGeom>
        </p:spPr>
        <p:txBody>
          <a:bodyPr/>
          <a:lstStyle>
            <a:lvl1pPr marL="0" indent="0" algn="ctr">
              <a:buNone/>
              <a:defRPr sz="1200"/>
            </a:lvl1pPr>
          </a:lstStyle>
          <a:p>
            <a:r>
              <a:rPr lang="en-US"/>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363238"/>
            <a:ext cx="227455" cy="223512"/>
          </a:xfrm>
          <a:prstGeom prst="rect">
            <a:avLst/>
          </a:prstGeom>
        </p:spPr>
        <p:txBody>
          <a:bodyPr/>
          <a:lstStyle>
            <a:lvl1pPr marL="0" indent="0" algn="ctr">
              <a:buNone/>
              <a:defRPr sz="1200"/>
            </a:lvl1pPr>
          </a:lstStyle>
          <a:p>
            <a:r>
              <a:rPr lang="en-US"/>
              <a:t>X</a:t>
            </a:r>
          </a:p>
        </p:txBody>
      </p:sp>
      <p:sp>
        <p:nvSpPr>
          <p:cNvPr id="39" name="Text Placeholder 3">
            <a:extLst>
              <a:ext uri="{FF2B5EF4-FFF2-40B4-BE49-F238E27FC236}">
                <a16:creationId xmlns:a16="http://schemas.microsoft.com/office/drawing/2014/main" id="{DF126B4A-FBFC-EAC3-1C90-85BA7E0DB577}"/>
              </a:ext>
            </a:extLst>
          </p:cNvPr>
          <p:cNvSpPr>
            <a:spLocks noGrp="1"/>
          </p:cNvSpPr>
          <p:nvPr>
            <p:ph type="body" sz="quarter" idx="20" hasCustomPrompt="1"/>
          </p:nvPr>
        </p:nvSpPr>
        <p:spPr>
          <a:xfrm>
            <a:off x="675397" y="3675523"/>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751888"/>
            <a:ext cx="227455" cy="223512"/>
          </a:xfrm>
          <a:prstGeom prst="rect">
            <a:avLst/>
          </a:prstGeom>
        </p:spPr>
        <p:txBody>
          <a:bodyPr/>
          <a:lstStyle>
            <a:lvl1pPr marL="0" indent="0" algn="ctr">
              <a:buNone/>
              <a:defRPr sz="1200"/>
            </a:lvl1pPr>
          </a:lstStyle>
          <a:p>
            <a:r>
              <a:rPr lang="en-US"/>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751888"/>
            <a:ext cx="227455" cy="223512"/>
          </a:xfrm>
          <a:prstGeom prst="rect">
            <a:avLst/>
          </a:prstGeom>
        </p:spPr>
        <p:txBody>
          <a:bodyPr/>
          <a:lstStyle>
            <a:lvl1pPr marL="0" indent="0" algn="ctr">
              <a:buNone/>
              <a:defRPr sz="1200"/>
            </a:lvl1pPr>
          </a:lstStyle>
          <a:p>
            <a:r>
              <a:rPr lang="en-US"/>
              <a:t>X</a:t>
            </a:r>
          </a:p>
        </p:txBody>
      </p:sp>
      <p:sp>
        <p:nvSpPr>
          <p:cNvPr id="42" name="Text Placeholder 3">
            <a:extLst>
              <a:ext uri="{FF2B5EF4-FFF2-40B4-BE49-F238E27FC236}">
                <a16:creationId xmlns:a16="http://schemas.microsoft.com/office/drawing/2014/main" id="{B23E157A-FD94-A1D2-D9F2-2FCD414A9E9E}"/>
              </a:ext>
            </a:extLst>
          </p:cNvPr>
          <p:cNvSpPr>
            <a:spLocks noGrp="1"/>
          </p:cNvSpPr>
          <p:nvPr>
            <p:ph type="body" sz="quarter" idx="21" hasCustomPrompt="1"/>
          </p:nvPr>
        </p:nvSpPr>
        <p:spPr>
          <a:xfrm>
            <a:off x="675397" y="4078396"/>
            <a:ext cx="5416779" cy="349344"/>
          </a:xfrm>
          <a:prstGeom prst="rect">
            <a:avLst/>
          </a:prstGeo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168582"/>
            <a:ext cx="227455" cy="223512"/>
          </a:xfrm>
          <a:prstGeom prst="rect">
            <a:avLst/>
          </a:prstGeom>
        </p:spPr>
        <p:txBody>
          <a:bodyPr/>
          <a:lstStyle>
            <a:lvl1pPr marL="0" indent="0" algn="ctr">
              <a:buNone/>
              <a:defRPr sz="1200"/>
            </a:lvl1pPr>
          </a:lstStyle>
          <a:p>
            <a:r>
              <a:rPr lang="en-US"/>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168582"/>
            <a:ext cx="227455" cy="223512"/>
          </a:xfrm>
          <a:prstGeom prst="rect">
            <a:avLst/>
          </a:prstGeom>
        </p:spPr>
        <p:txBody>
          <a:bodyPr/>
          <a:lstStyle>
            <a:lvl1pPr marL="0" indent="0" algn="ctr">
              <a:buNone/>
              <a:defRPr sz="1200"/>
            </a:lvl1pPr>
          </a:lstStyle>
          <a:p>
            <a:r>
              <a:rPr lang="en-US"/>
              <a:t>X</a:t>
            </a:r>
          </a:p>
        </p:txBody>
      </p:sp>
      <p:sp>
        <p:nvSpPr>
          <p:cNvPr id="27" name="Picture Placeholder 10">
            <a:extLst>
              <a:ext uri="{FF2B5EF4-FFF2-40B4-BE49-F238E27FC236}">
                <a16:creationId xmlns:a16="http://schemas.microsoft.com/office/drawing/2014/main" id="{42E6BB33-F386-DF3D-B3F4-9C7A9619693B}"/>
              </a:ext>
            </a:extLst>
          </p:cNvPr>
          <p:cNvSpPr>
            <a:spLocks noGrp="1"/>
          </p:cNvSpPr>
          <p:nvPr>
            <p:ph type="pic" sz="quarter" idx="31" hasCustomPrompt="1"/>
          </p:nvPr>
        </p:nvSpPr>
        <p:spPr>
          <a:xfrm>
            <a:off x="6327648" y="4712040"/>
            <a:ext cx="1297781" cy="393700"/>
          </a:xfrm>
          <a:prstGeom prst="rect">
            <a:avLst/>
          </a:prstGeom>
        </p:spPr>
        <p:txBody>
          <a:bodyPr/>
          <a:lstStyle>
            <a:lvl1pPr marL="0" indent="0" algn="ctr">
              <a:buNone/>
              <a:defRPr sz="2000"/>
            </a:lvl1pPr>
          </a:lstStyle>
          <a:p>
            <a:r>
              <a:rPr lang="en-US"/>
              <a:t>Pair/Share</a:t>
            </a:r>
          </a:p>
        </p:txBody>
      </p:sp>
      <p:sp>
        <p:nvSpPr>
          <p:cNvPr id="24" name="Text Placeholder 2">
            <a:extLst>
              <a:ext uri="{FF2B5EF4-FFF2-40B4-BE49-F238E27FC236}">
                <a16:creationId xmlns:a16="http://schemas.microsoft.com/office/drawing/2014/main" id="{6D40A68E-0739-BC72-00EB-A576B66255D0}"/>
              </a:ext>
            </a:extLst>
          </p:cNvPr>
          <p:cNvSpPr>
            <a:spLocks noGrp="1"/>
          </p:cNvSpPr>
          <p:nvPr>
            <p:ph type="body" sz="quarter" idx="30" hasCustomPrompt="1"/>
          </p:nvPr>
        </p:nvSpPr>
        <p:spPr>
          <a:xfrm>
            <a:off x="6327648" y="5172075"/>
            <a:ext cx="2652712" cy="1249363"/>
          </a:xfrm>
          <a:prstGeom prst="rect">
            <a:avLst/>
          </a:prstGeom>
        </p:spPr>
        <p:txBody>
          <a:bodyPr anchor="b" anchorCtr="0"/>
          <a:lstStyle>
            <a:lvl1pPr marL="0" indent="0">
              <a:buNone/>
              <a:defRPr sz="1800">
                <a:latin typeface="Arial" panose="020B0604020202020204" pitchFamily="34" charset="0"/>
                <a:cs typeface="Arial" panose="020B0604020202020204" pitchFamily="34" charset="0"/>
              </a:defRPr>
            </a:lvl1pPr>
          </a:lstStyle>
          <a:p>
            <a:pPr lvl="0"/>
            <a:r>
              <a:rPr lang="en-US"/>
              <a:t>&lt;Pair/Share Text&gt;</a:t>
            </a:r>
          </a:p>
        </p:txBody>
      </p:sp>
      <p:sp>
        <p:nvSpPr>
          <p:cNvPr id="31" name="Text Placeholder 3">
            <a:extLst>
              <a:ext uri="{FF2B5EF4-FFF2-40B4-BE49-F238E27FC236}">
                <a16:creationId xmlns:a16="http://schemas.microsoft.com/office/drawing/2014/main" id="{1A96538A-7654-4315-8E4B-624637CBDAD4}"/>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1106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pply It_Multiple Choice/Select Images">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398498" y="193034"/>
            <a:ext cx="1265184" cy="357070"/>
          </a:xfrm>
          <a:prstGeom prst="rect">
            <a:avLst/>
          </a:prstGeom>
        </p:spPr>
        <p:txBody>
          <a:bodyPr>
            <a:noAutofit/>
          </a:bodyPr>
          <a:lstStyle>
            <a:lvl1pPr marL="0" indent="0">
              <a:buNone/>
              <a:defRPr sz="2400"/>
            </a:lvl1pPr>
          </a:lstStyle>
          <a:p>
            <a:r>
              <a:rPr lang="en-US"/>
              <a:t>Apply It</a:t>
            </a:r>
          </a:p>
        </p:txBody>
      </p:sp>
      <p:sp>
        <p:nvSpPr>
          <p:cNvPr id="17" name="Text Placeholder 8">
            <a:extLst>
              <a:ext uri="{FF2B5EF4-FFF2-40B4-BE49-F238E27FC236}">
                <a16:creationId xmlns:a16="http://schemas.microsoft.com/office/drawing/2014/main" id="{8EF040FD-B3B1-E1CC-D20E-6F7BBE68CB80}"/>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&lt;Apply your thinking to a new problem&gt;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16" name="Text Placeholder 3">
            <a:extLst>
              <a:ext uri="{FF2B5EF4-FFF2-40B4-BE49-F238E27FC236}">
                <a16:creationId xmlns:a16="http://schemas.microsoft.com/office/drawing/2014/main" id="{2DDE7D40-3F50-3693-5962-56A77D1531CE}"/>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43673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3" name="Picture Placeholder 6">
            <a:extLst>
              <a:ext uri="{FF2B5EF4-FFF2-40B4-BE49-F238E27FC236}">
                <a16:creationId xmlns:a16="http://schemas.microsoft.com/office/drawing/2014/main" id="{B23E345E-68BA-7434-9206-297671AE1961}"/>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4" name="Content Placeholder 3">
            <a:extLst>
              <a:ext uri="{FF2B5EF4-FFF2-40B4-BE49-F238E27FC236}">
                <a16:creationId xmlns:a16="http://schemas.microsoft.com/office/drawing/2014/main" id="{7B8C0F98-117C-8D7F-2500-2CDB819E6985}"/>
              </a:ext>
            </a:extLst>
          </p:cNvPr>
          <p:cNvSpPr>
            <a:spLocks noGrp="1"/>
          </p:cNvSpPr>
          <p:nvPr>
            <p:ph sz="quarter" idx="10" hasCustomPrompt="1"/>
          </p:nvPr>
        </p:nvSpPr>
        <p:spPr>
          <a:xfrm>
            <a:off x="665497" y="94744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9" name="Content Placeholder 8">
            <a:extLst>
              <a:ext uri="{FF2B5EF4-FFF2-40B4-BE49-F238E27FC236}">
                <a16:creationId xmlns:a16="http://schemas.microsoft.com/office/drawing/2014/main" id="{E2F946D3-338F-3A29-B03F-531F063B4047}"/>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4A380FF8-B48A-0861-6998-7493F8AF59A6}"/>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e: Exit Ticket 2">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7F8EE6CC-958E-BD82-8B43-70F5C54175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732379"/>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6" name="Content Placeholder 3">
            <a:extLst>
              <a:ext uri="{FF2B5EF4-FFF2-40B4-BE49-F238E27FC236}">
                <a16:creationId xmlns:a16="http://schemas.microsoft.com/office/drawing/2014/main" id="{948781DD-CA57-D8EC-987B-410FF519ADE8}"/>
              </a:ext>
            </a:extLst>
          </p:cNvPr>
          <p:cNvSpPr>
            <a:spLocks noGrp="1"/>
          </p:cNvSpPr>
          <p:nvPr>
            <p:ph sz="quarter" idx="29" hasCustomPrompt="1"/>
          </p:nvPr>
        </p:nvSpPr>
        <p:spPr>
          <a:xfrm>
            <a:off x="665495" y="1795710"/>
            <a:ext cx="5486400" cy="732379"/>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&lt;math image or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0" name="Text Placeholder 29">
            <a:extLst>
              <a:ext uri="{FF2B5EF4-FFF2-40B4-BE49-F238E27FC236}">
                <a16:creationId xmlns:a16="http://schemas.microsoft.com/office/drawing/2014/main" id="{EA9D7706-CF74-52B2-4ABC-A2F27C3D5198}"/>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D725B545-E9FE-AD89-E027-5D9A86434D7F}"/>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2" name="Text Placeholder 29">
            <a:extLst>
              <a:ext uri="{FF2B5EF4-FFF2-40B4-BE49-F238E27FC236}">
                <a16:creationId xmlns:a16="http://schemas.microsoft.com/office/drawing/2014/main" id="{696B12CB-6B0C-8B0B-7D65-D789704C6AF9}"/>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D9D5F928-4D24-9DB9-CF53-45B542CF407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19" name="Text Placeholder 29">
            <a:extLst>
              <a:ext uri="{FF2B5EF4-FFF2-40B4-BE49-F238E27FC236}">
                <a16:creationId xmlns:a16="http://schemas.microsoft.com/office/drawing/2014/main" id="{F63965D6-8DC1-CE19-3803-C60AD337E681}"/>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25" name="Text Placeholder 3">
            <a:extLst>
              <a:ext uri="{FF2B5EF4-FFF2-40B4-BE49-F238E27FC236}">
                <a16:creationId xmlns:a16="http://schemas.microsoft.com/office/drawing/2014/main" id="{A1F0693F-CFE7-0DBD-B0AD-16D66F7C58BF}"/>
              </a:ext>
            </a:extLst>
          </p:cNvPr>
          <p:cNvSpPr>
            <a:spLocks noGrp="1"/>
          </p:cNvSpPr>
          <p:nvPr>
            <p:ph type="body" sz="quarter" idx="30"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18049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e: Exit Ticket 3">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B9BEB10A-8D66-6FA8-BC4F-C1BBFF6DF6D3}"/>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Picture Placeholder 5">
            <a:extLst>
              <a:ext uri="{FF2B5EF4-FFF2-40B4-BE49-F238E27FC236}">
                <a16:creationId xmlns:a16="http://schemas.microsoft.com/office/drawing/2014/main" id="{9A88CF2D-BB0E-C93C-FF9A-F7AB63AB4011}"/>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 name="Content Placeholder 2">
            <a:extLst>
              <a:ext uri="{FF2B5EF4-FFF2-40B4-BE49-F238E27FC236}">
                <a16:creationId xmlns:a16="http://schemas.microsoft.com/office/drawing/2014/main" id="{7E92C30A-2A6E-073C-8EBF-5FFE8312A30E}"/>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7" name="Picture Placeholder 5">
            <a:extLst>
              <a:ext uri="{FF2B5EF4-FFF2-40B4-BE49-F238E27FC236}">
                <a16:creationId xmlns:a16="http://schemas.microsoft.com/office/drawing/2014/main" id="{3C509939-C501-8223-F07E-E713594BE182}"/>
              </a:ext>
            </a:extLst>
          </p:cNvPr>
          <p:cNvSpPr>
            <a:spLocks noGrp="1"/>
          </p:cNvSpPr>
          <p:nvPr>
            <p:ph type="pic" sz="quarter" idx="17" hasCustomPrompt="1"/>
          </p:nvPr>
        </p:nvSpPr>
        <p:spPr>
          <a:xfrm>
            <a:off x="3408697" y="2767257"/>
            <a:ext cx="227455" cy="223512"/>
          </a:xfrm>
          <a:prstGeom prst="rect">
            <a:avLst/>
          </a:prstGeom>
        </p:spPr>
        <p:txBody>
          <a:bodyPr/>
          <a:lstStyle>
            <a:lvl1pPr marL="0" indent="0" algn="ctr">
              <a:buNone/>
              <a:defRPr sz="1200"/>
            </a:lvl1pPr>
          </a:lstStyle>
          <a:p>
            <a:r>
              <a:rPr lang="en-US"/>
              <a:t>X</a:t>
            </a:r>
          </a:p>
        </p:txBody>
      </p:sp>
      <p:sp>
        <p:nvSpPr>
          <p:cNvPr id="25" name="Content Placeholder 2">
            <a:extLst>
              <a:ext uri="{FF2B5EF4-FFF2-40B4-BE49-F238E27FC236}">
                <a16:creationId xmlns:a16="http://schemas.microsoft.com/office/drawing/2014/main" id="{93A59393-85C7-8BCC-2858-528DA1632058}"/>
              </a:ext>
            </a:extLst>
          </p:cNvPr>
          <p:cNvSpPr>
            <a:spLocks noGrp="1"/>
          </p:cNvSpPr>
          <p:nvPr>
            <p:ph sz="quarter" idx="29" hasCustomPrompt="1"/>
          </p:nvPr>
        </p:nvSpPr>
        <p:spPr>
          <a:xfrm>
            <a:off x="38338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8" name="Picture Placeholder 5">
            <a:extLst>
              <a:ext uri="{FF2B5EF4-FFF2-40B4-BE49-F238E27FC236}">
                <a16:creationId xmlns:a16="http://schemas.microsoft.com/office/drawing/2014/main" id="{72ABBF94-26D3-90AA-215F-00EBEFEC1A56}"/>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4" name="Content Placeholder 2">
            <a:extLst>
              <a:ext uri="{FF2B5EF4-FFF2-40B4-BE49-F238E27FC236}">
                <a16:creationId xmlns:a16="http://schemas.microsoft.com/office/drawing/2014/main" id="{F7E439BF-47E8-DE3E-0510-378E997260E0}"/>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29" name="Picture Placeholder 5">
            <a:extLst>
              <a:ext uri="{FF2B5EF4-FFF2-40B4-BE49-F238E27FC236}">
                <a16:creationId xmlns:a16="http://schemas.microsoft.com/office/drawing/2014/main" id="{AE35EF0C-F46C-D13D-144D-F333B9BF89B3}"/>
              </a:ext>
            </a:extLst>
          </p:cNvPr>
          <p:cNvSpPr>
            <a:spLocks noGrp="1"/>
          </p:cNvSpPr>
          <p:nvPr>
            <p:ph type="pic" sz="quarter" idx="19" hasCustomPrompt="1"/>
          </p:nvPr>
        </p:nvSpPr>
        <p:spPr>
          <a:xfrm>
            <a:off x="3408697" y="3778423"/>
            <a:ext cx="227455" cy="223512"/>
          </a:xfrm>
          <a:prstGeom prst="rect">
            <a:avLst/>
          </a:prstGeom>
        </p:spPr>
        <p:txBody>
          <a:bodyPr/>
          <a:lstStyle>
            <a:lvl1pPr marL="0" indent="0" algn="ctr">
              <a:buNone/>
              <a:defRPr sz="1200"/>
            </a:lvl1pPr>
          </a:lstStyle>
          <a:p>
            <a:r>
              <a:rPr lang="en-US"/>
              <a:t>X</a:t>
            </a:r>
          </a:p>
        </p:txBody>
      </p:sp>
      <p:sp>
        <p:nvSpPr>
          <p:cNvPr id="35" name="Content Placeholder 2">
            <a:extLst>
              <a:ext uri="{FF2B5EF4-FFF2-40B4-BE49-F238E27FC236}">
                <a16:creationId xmlns:a16="http://schemas.microsoft.com/office/drawing/2014/main" id="{19AF16FB-D6F7-90F6-DF94-756AAF5997FF}"/>
              </a:ext>
            </a:extLst>
          </p:cNvPr>
          <p:cNvSpPr>
            <a:spLocks noGrp="1"/>
          </p:cNvSpPr>
          <p:nvPr>
            <p:ph sz="quarter" idx="31" hasCustomPrompt="1"/>
          </p:nvPr>
        </p:nvSpPr>
        <p:spPr>
          <a:xfrm>
            <a:off x="38338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8" name="Picture Placeholder 5">
            <a:extLst>
              <a:ext uri="{FF2B5EF4-FFF2-40B4-BE49-F238E27FC236}">
                <a16:creationId xmlns:a16="http://schemas.microsoft.com/office/drawing/2014/main" id="{A0B728EA-9275-F970-54A0-98BEA03FDAA8}"/>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6" name="Content Placeholder 2">
            <a:extLst>
              <a:ext uri="{FF2B5EF4-FFF2-40B4-BE49-F238E27FC236}">
                <a16:creationId xmlns:a16="http://schemas.microsoft.com/office/drawing/2014/main" id="{8F711B13-CE66-F0B7-9DED-FC2A5A8F3B26}"/>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image&gt;</a:t>
            </a:r>
          </a:p>
        </p:txBody>
      </p:sp>
      <p:sp>
        <p:nvSpPr>
          <p:cNvPr id="17" name="Text Placeholder 3">
            <a:extLst>
              <a:ext uri="{FF2B5EF4-FFF2-40B4-BE49-F238E27FC236}">
                <a16:creationId xmlns:a16="http://schemas.microsoft.com/office/drawing/2014/main" id="{7236D15D-9804-E22E-C837-C0C6E8976BFB}"/>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343903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e: Exit Ticket 4">
    <p:spTree>
      <p:nvGrpSpPr>
        <p:cNvPr id="1" name=""/>
        <p:cNvGrpSpPr/>
        <p:nvPr/>
      </p:nvGrpSpPr>
      <p:grpSpPr>
        <a:xfrm>
          <a:off x="0" y="0"/>
          <a:ext cx="0" cy="0"/>
          <a:chOff x="0" y="0"/>
          <a:chExt cx="0" cy="0"/>
        </a:xfrm>
      </p:grpSpPr>
      <p:sp>
        <p:nvSpPr>
          <p:cNvPr id="24" name="Text Placeholder 8">
            <a:extLst>
              <a:ext uri="{FF2B5EF4-FFF2-40B4-BE49-F238E27FC236}">
                <a16:creationId xmlns:a16="http://schemas.microsoft.com/office/drawing/2014/main" id="{61420D27-C301-10D5-23F5-3A85BDAEB331}"/>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20" name="Picture Placeholder 6">
            <a:extLst>
              <a:ext uri="{FF2B5EF4-FFF2-40B4-BE49-F238E27FC236}">
                <a16:creationId xmlns:a16="http://schemas.microsoft.com/office/drawing/2014/main" id="{F90110E9-9F3D-89C6-C527-7C12E0E43661}"/>
              </a:ext>
            </a:extLst>
          </p:cNvPr>
          <p:cNvSpPr>
            <a:spLocks noGrp="1"/>
          </p:cNvSpPr>
          <p:nvPr>
            <p:ph type="pic" sz="quarter" idx="15" hasCustomPrompt="1"/>
          </p:nvPr>
        </p:nvSpPr>
        <p:spPr>
          <a:xfrm>
            <a:off x="187692" y="938462"/>
            <a:ext cx="413887" cy="431921"/>
          </a:xfrm>
          <a:prstGeom prst="rect">
            <a:avLst/>
          </a:prstGeom>
        </p:spPr>
        <p:txBody>
          <a:bodyPr>
            <a:noAutofit/>
          </a:bodyPr>
          <a:lstStyle>
            <a:lvl1pPr marL="0" indent="0">
              <a:buNone/>
              <a:defRPr sz="2400"/>
            </a:lvl1pPr>
          </a:lstStyle>
          <a:p>
            <a:r>
              <a:rPr lang="en-US" dirty="0"/>
              <a:t>#</a:t>
            </a:r>
          </a:p>
        </p:txBody>
      </p:sp>
      <p:sp>
        <p:nvSpPr>
          <p:cNvPr id="21" name="Content Placeholder 3">
            <a:extLst>
              <a:ext uri="{FF2B5EF4-FFF2-40B4-BE49-F238E27FC236}">
                <a16:creationId xmlns:a16="http://schemas.microsoft.com/office/drawing/2014/main" id="{522E35DF-C03B-0A08-CC01-B46856365EDC}"/>
              </a:ext>
            </a:extLst>
          </p:cNvPr>
          <p:cNvSpPr>
            <a:spLocks noGrp="1"/>
          </p:cNvSpPr>
          <p:nvPr>
            <p:ph sz="quarter" idx="10" hasCustomPrompt="1"/>
          </p:nvPr>
        </p:nvSpPr>
        <p:spPr>
          <a:xfrm>
            <a:off x="665497" y="948109"/>
            <a:ext cx="5486400" cy="644593"/>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dirty="0"/>
              <a:t>&lt;Click to add text&gt;</a:t>
            </a:r>
          </a:p>
        </p:txBody>
      </p:sp>
      <p:sp>
        <p:nvSpPr>
          <p:cNvPr id="28" name="Content Placeholder 3">
            <a:extLst>
              <a:ext uri="{FF2B5EF4-FFF2-40B4-BE49-F238E27FC236}">
                <a16:creationId xmlns:a16="http://schemas.microsoft.com/office/drawing/2014/main" id="{E867CE0F-AC0F-BE3E-F0E6-C0162FF158F6}"/>
              </a:ext>
            </a:extLst>
          </p:cNvPr>
          <p:cNvSpPr>
            <a:spLocks noGrp="1"/>
          </p:cNvSpPr>
          <p:nvPr>
            <p:ph sz="quarter" idx="32" hasCustomPrompt="1"/>
          </p:nvPr>
        </p:nvSpPr>
        <p:spPr>
          <a:xfrm>
            <a:off x="6327648" y="947446"/>
            <a:ext cx="2502027" cy="1136504"/>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&lt;math image or text&gt;</a:t>
            </a:r>
          </a:p>
        </p:txBody>
      </p:sp>
      <p:sp>
        <p:nvSpPr>
          <p:cNvPr id="32" name="Content Placeholder 3">
            <a:extLst>
              <a:ext uri="{FF2B5EF4-FFF2-40B4-BE49-F238E27FC236}">
                <a16:creationId xmlns:a16="http://schemas.microsoft.com/office/drawing/2014/main" id="{51F92A5C-2A63-20B2-26DD-581E8417C188}"/>
              </a:ext>
            </a:extLst>
          </p:cNvPr>
          <p:cNvSpPr>
            <a:spLocks noGrp="1"/>
          </p:cNvSpPr>
          <p:nvPr>
            <p:ph sz="quarter" idx="37" hasCustomPrompt="1"/>
          </p:nvPr>
        </p:nvSpPr>
        <p:spPr>
          <a:xfrm>
            <a:off x="661229" y="1668973"/>
            <a:ext cx="5486400" cy="78423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&lt;math image or text&gt;</a:t>
            </a:r>
          </a:p>
        </p:txBody>
      </p:sp>
      <p:sp>
        <p:nvSpPr>
          <p:cNvPr id="22" name="Text Placeholder 3">
            <a:extLst>
              <a:ext uri="{FF2B5EF4-FFF2-40B4-BE49-F238E27FC236}">
                <a16:creationId xmlns:a16="http://schemas.microsoft.com/office/drawing/2014/main" id="{B6A51337-63DA-10DA-DEA6-DEEA8EB55CE3}"/>
              </a:ext>
            </a:extLst>
          </p:cNvPr>
          <p:cNvSpPr>
            <a:spLocks noGrp="1"/>
          </p:cNvSpPr>
          <p:nvPr>
            <p:ph type="body" sz="quarter" idx="16" hasCustomPrompt="1"/>
          </p:nvPr>
        </p:nvSpPr>
        <p:spPr>
          <a:xfrm>
            <a:off x="520299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&lt;text&gt;</a:t>
            </a:r>
          </a:p>
        </p:txBody>
      </p:sp>
      <p:sp>
        <p:nvSpPr>
          <p:cNvPr id="25" name="Text Placeholder 3">
            <a:extLst>
              <a:ext uri="{FF2B5EF4-FFF2-40B4-BE49-F238E27FC236}">
                <a16:creationId xmlns:a16="http://schemas.microsoft.com/office/drawing/2014/main" id="{2F6CFFA0-1DA9-3DC0-900F-9615C07CB378}"/>
              </a:ext>
            </a:extLst>
          </p:cNvPr>
          <p:cNvSpPr>
            <a:spLocks noGrp="1"/>
          </p:cNvSpPr>
          <p:nvPr>
            <p:ph type="body" sz="quarter" idx="17" hasCustomPrompt="1"/>
          </p:nvPr>
        </p:nvSpPr>
        <p:spPr>
          <a:xfrm>
            <a:off x="6096759" y="2609849"/>
            <a:ext cx="958850" cy="473075"/>
          </a:xfrm>
          <a:prstGeom prst="rect">
            <a:avLst/>
          </a:prstGeo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&lt;text&gt;</a:t>
            </a:r>
          </a:p>
        </p:txBody>
      </p:sp>
      <p:sp>
        <p:nvSpPr>
          <p:cNvPr id="5" name="Content Placeholder 4">
            <a:extLst>
              <a:ext uri="{FF2B5EF4-FFF2-40B4-BE49-F238E27FC236}">
                <a16:creationId xmlns:a16="http://schemas.microsoft.com/office/drawing/2014/main" id="{57F41DDF-92D2-9AC8-39D8-E1492C1C9F1A}"/>
              </a:ext>
            </a:extLst>
          </p:cNvPr>
          <p:cNvSpPr>
            <a:spLocks noGrp="1"/>
          </p:cNvSpPr>
          <p:nvPr>
            <p:ph sz="quarter" idx="33" hasCustomPrompt="1"/>
          </p:nvPr>
        </p:nvSpPr>
        <p:spPr>
          <a:xfrm>
            <a:off x="665163" y="3064510"/>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34" name="Picture Placeholder 5">
            <a:extLst>
              <a:ext uri="{FF2B5EF4-FFF2-40B4-BE49-F238E27FC236}">
                <a16:creationId xmlns:a16="http://schemas.microsoft.com/office/drawing/2014/main" id="{D17F8401-DD40-50F2-DAE1-E1577CFCD895}"/>
              </a:ext>
            </a:extLst>
          </p:cNvPr>
          <p:cNvSpPr>
            <a:spLocks noGrp="1"/>
          </p:cNvSpPr>
          <p:nvPr>
            <p:ph type="pic" sz="quarter" idx="22" hasCustomPrompt="1"/>
          </p:nvPr>
        </p:nvSpPr>
        <p:spPr>
          <a:xfrm>
            <a:off x="5568696" y="3128085"/>
            <a:ext cx="227455" cy="223512"/>
          </a:xfrm>
          <a:prstGeom prst="rect">
            <a:avLst/>
          </a:prstGeom>
        </p:spPr>
        <p:txBody>
          <a:bodyPr/>
          <a:lstStyle>
            <a:lvl1pPr marL="0" indent="0" algn="ctr">
              <a:buNone/>
              <a:defRPr sz="1200"/>
            </a:lvl1pPr>
          </a:lstStyle>
          <a:p>
            <a:r>
              <a:rPr lang="en-US" dirty="0"/>
              <a:t>X</a:t>
            </a:r>
          </a:p>
        </p:txBody>
      </p:sp>
      <p:sp>
        <p:nvSpPr>
          <p:cNvPr id="35" name="Picture Placeholder 5">
            <a:extLst>
              <a:ext uri="{FF2B5EF4-FFF2-40B4-BE49-F238E27FC236}">
                <a16:creationId xmlns:a16="http://schemas.microsoft.com/office/drawing/2014/main" id="{D7490430-B855-D99C-117A-077540E5125C}"/>
              </a:ext>
            </a:extLst>
          </p:cNvPr>
          <p:cNvSpPr>
            <a:spLocks noGrp="1"/>
          </p:cNvSpPr>
          <p:nvPr>
            <p:ph type="pic" sz="quarter" idx="23" hasCustomPrompt="1"/>
          </p:nvPr>
        </p:nvSpPr>
        <p:spPr>
          <a:xfrm>
            <a:off x="6462456" y="3128085"/>
            <a:ext cx="227455" cy="223512"/>
          </a:xfrm>
          <a:prstGeom prst="rect">
            <a:avLst/>
          </a:prstGeom>
        </p:spPr>
        <p:txBody>
          <a:bodyPr/>
          <a:lstStyle>
            <a:lvl1pPr marL="0" indent="0" algn="ctr">
              <a:buNone/>
              <a:defRPr sz="1200"/>
            </a:lvl1pPr>
          </a:lstStyle>
          <a:p>
            <a:r>
              <a:rPr lang="en-US" dirty="0"/>
              <a:t>X</a:t>
            </a:r>
          </a:p>
        </p:txBody>
      </p:sp>
      <p:sp>
        <p:nvSpPr>
          <p:cNvPr id="29" name="Content Placeholder 4">
            <a:extLst>
              <a:ext uri="{FF2B5EF4-FFF2-40B4-BE49-F238E27FC236}">
                <a16:creationId xmlns:a16="http://schemas.microsoft.com/office/drawing/2014/main" id="{BDADCD9F-BB78-ED3C-039E-E88EDAA4EB10}"/>
              </a:ext>
            </a:extLst>
          </p:cNvPr>
          <p:cNvSpPr>
            <a:spLocks noGrp="1"/>
          </p:cNvSpPr>
          <p:nvPr>
            <p:ph sz="quarter" idx="34" hasCustomPrompt="1"/>
          </p:nvPr>
        </p:nvSpPr>
        <p:spPr>
          <a:xfrm>
            <a:off x="663967" y="3468089"/>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37" name="Picture Placeholder 5">
            <a:extLst>
              <a:ext uri="{FF2B5EF4-FFF2-40B4-BE49-F238E27FC236}">
                <a16:creationId xmlns:a16="http://schemas.microsoft.com/office/drawing/2014/main" id="{FDBF8509-EAA3-5C18-9EA4-97C9E5A5B856}"/>
              </a:ext>
            </a:extLst>
          </p:cNvPr>
          <p:cNvSpPr>
            <a:spLocks noGrp="1"/>
          </p:cNvSpPr>
          <p:nvPr>
            <p:ph type="pic" sz="quarter" idx="24" hasCustomPrompt="1"/>
          </p:nvPr>
        </p:nvSpPr>
        <p:spPr>
          <a:xfrm>
            <a:off x="5568696" y="3557548"/>
            <a:ext cx="227455" cy="223512"/>
          </a:xfrm>
          <a:prstGeom prst="rect">
            <a:avLst/>
          </a:prstGeom>
        </p:spPr>
        <p:txBody>
          <a:bodyPr/>
          <a:lstStyle>
            <a:lvl1pPr marL="0" indent="0" algn="ctr">
              <a:buNone/>
              <a:defRPr sz="1200"/>
            </a:lvl1pPr>
          </a:lstStyle>
          <a:p>
            <a:r>
              <a:rPr lang="en-US" dirty="0"/>
              <a:t>X</a:t>
            </a:r>
          </a:p>
        </p:txBody>
      </p:sp>
      <p:sp>
        <p:nvSpPr>
          <p:cNvPr id="38" name="Picture Placeholder 5">
            <a:extLst>
              <a:ext uri="{FF2B5EF4-FFF2-40B4-BE49-F238E27FC236}">
                <a16:creationId xmlns:a16="http://schemas.microsoft.com/office/drawing/2014/main" id="{5F9A9446-7626-EA98-C6BF-8B1B97C54438}"/>
              </a:ext>
            </a:extLst>
          </p:cNvPr>
          <p:cNvSpPr>
            <a:spLocks noGrp="1"/>
          </p:cNvSpPr>
          <p:nvPr>
            <p:ph type="pic" sz="quarter" idx="25" hasCustomPrompt="1"/>
          </p:nvPr>
        </p:nvSpPr>
        <p:spPr>
          <a:xfrm>
            <a:off x="6462456" y="3557548"/>
            <a:ext cx="227455" cy="223512"/>
          </a:xfrm>
          <a:prstGeom prst="rect">
            <a:avLst/>
          </a:prstGeom>
        </p:spPr>
        <p:txBody>
          <a:bodyPr/>
          <a:lstStyle>
            <a:lvl1pPr marL="0" indent="0" algn="ctr">
              <a:buNone/>
              <a:defRPr sz="1200"/>
            </a:lvl1pPr>
          </a:lstStyle>
          <a:p>
            <a:r>
              <a:rPr lang="en-US" dirty="0"/>
              <a:t>X</a:t>
            </a:r>
          </a:p>
        </p:txBody>
      </p:sp>
      <p:sp>
        <p:nvSpPr>
          <p:cNvPr id="30" name="Content Placeholder 4">
            <a:extLst>
              <a:ext uri="{FF2B5EF4-FFF2-40B4-BE49-F238E27FC236}">
                <a16:creationId xmlns:a16="http://schemas.microsoft.com/office/drawing/2014/main" id="{4BBC8C14-944F-1DB3-4F25-B19B6BE6440E}"/>
              </a:ext>
            </a:extLst>
          </p:cNvPr>
          <p:cNvSpPr>
            <a:spLocks noGrp="1"/>
          </p:cNvSpPr>
          <p:nvPr>
            <p:ph sz="quarter" idx="35" hasCustomPrompt="1"/>
          </p:nvPr>
        </p:nvSpPr>
        <p:spPr>
          <a:xfrm>
            <a:off x="663967" y="3869927"/>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40" name="Picture Placeholder 5">
            <a:extLst>
              <a:ext uri="{FF2B5EF4-FFF2-40B4-BE49-F238E27FC236}">
                <a16:creationId xmlns:a16="http://schemas.microsoft.com/office/drawing/2014/main" id="{17C9DEA8-5363-6814-EE7F-B7FB5F8930AB}"/>
              </a:ext>
            </a:extLst>
          </p:cNvPr>
          <p:cNvSpPr>
            <a:spLocks noGrp="1"/>
          </p:cNvSpPr>
          <p:nvPr>
            <p:ph type="pic" sz="quarter" idx="26" hasCustomPrompt="1"/>
          </p:nvPr>
        </p:nvSpPr>
        <p:spPr>
          <a:xfrm>
            <a:off x="5568696" y="3946198"/>
            <a:ext cx="227455" cy="223512"/>
          </a:xfrm>
          <a:prstGeom prst="rect">
            <a:avLst/>
          </a:prstGeom>
        </p:spPr>
        <p:txBody>
          <a:bodyPr/>
          <a:lstStyle>
            <a:lvl1pPr marL="0" indent="0" algn="ctr">
              <a:buNone/>
              <a:defRPr sz="1200"/>
            </a:lvl1pPr>
          </a:lstStyle>
          <a:p>
            <a:r>
              <a:rPr lang="en-US" dirty="0"/>
              <a:t>X</a:t>
            </a:r>
          </a:p>
        </p:txBody>
      </p:sp>
      <p:sp>
        <p:nvSpPr>
          <p:cNvPr id="41" name="Picture Placeholder 5">
            <a:extLst>
              <a:ext uri="{FF2B5EF4-FFF2-40B4-BE49-F238E27FC236}">
                <a16:creationId xmlns:a16="http://schemas.microsoft.com/office/drawing/2014/main" id="{E50A444D-4194-5DD2-2EDA-7A2B036BFD63}"/>
              </a:ext>
            </a:extLst>
          </p:cNvPr>
          <p:cNvSpPr>
            <a:spLocks noGrp="1"/>
          </p:cNvSpPr>
          <p:nvPr>
            <p:ph type="pic" sz="quarter" idx="27" hasCustomPrompt="1"/>
          </p:nvPr>
        </p:nvSpPr>
        <p:spPr>
          <a:xfrm>
            <a:off x="6462456" y="3946198"/>
            <a:ext cx="227455" cy="223512"/>
          </a:xfrm>
          <a:prstGeom prst="rect">
            <a:avLst/>
          </a:prstGeom>
        </p:spPr>
        <p:txBody>
          <a:bodyPr/>
          <a:lstStyle>
            <a:lvl1pPr marL="0" indent="0" algn="ctr">
              <a:buNone/>
              <a:defRPr sz="1200"/>
            </a:lvl1pPr>
          </a:lstStyle>
          <a:p>
            <a:r>
              <a:rPr lang="en-US" dirty="0"/>
              <a:t>X</a:t>
            </a:r>
          </a:p>
        </p:txBody>
      </p:sp>
      <p:sp>
        <p:nvSpPr>
          <p:cNvPr id="31" name="Content Placeholder 4">
            <a:extLst>
              <a:ext uri="{FF2B5EF4-FFF2-40B4-BE49-F238E27FC236}">
                <a16:creationId xmlns:a16="http://schemas.microsoft.com/office/drawing/2014/main" id="{EA245E0A-ABFB-1148-F377-372D0EA59E48}"/>
              </a:ext>
            </a:extLst>
          </p:cNvPr>
          <p:cNvSpPr>
            <a:spLocks noGrp="1"/>
          </p:cNvSpPr>
          <p:nvPr>
            <p:ph sz="quarter" idx="36" hasCustomPrompt="1"/>
          </p:nvPr>
        </p:nvSpPr>
        <p:spPr>
          <a:xfrm>
            <a:off x="675397" y="4271624"/>
            <a:ext cx="5427662" cy="34925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dirty="0"/>
              <a:t>&lt;insert image&gt;</a:t>
            </a:r>
          </a:p>
        </p:txBody>
      </p:sp>
      <p:sp>
        <p:nvSpPr>
          <p:cNvPr id="43" name="Picture Placeholder 5">
            <a:extLst>
              <a:ext uri="{FF2B5EF4-FFF2-40B4-BE49-F238E27FC236}">
                <a16:creationId xmlns:a16="http://schemas.microsoft.com/office/drawing/2014/main" id="{84D9BA19-07B6-0CF4-AB30-FD77EBAF106A}"/>
              </a:ext>
            </a:extLst>
          </p:cNvPr>
          <p:cNvSpPr>
            <a:spLocks noGrp="1"/>
          </p:cNvSpPr>
          <p:nvPr>
            <p:ph type="pic" sz="quarter" idx="28" hasCustomPrompt="1"/>
          </p:nvPr>
        </p:nvSpPr>
        <p:spPr>
          <a:xfrm>
            <a:off x="5568696" y="4362892"/>
            <a:ext cx="227455" cy="223512"/>
          </a:xfrm>
          <a:prstGeom prst="rect">
            <a:avLst/>
          </a:prstGeom>
        </p:spPr>
        <p:txBody>
          <a:bodyPr/>
          <a:lstStyle>
            <a:lvl1pPr marL="0" indent="0" algn="ctr">
              <a:buNone/>
              <a:defRPr sz="1200"/>
            </a:lvl1pPr>
          </a:lstStyle>
          <a:p>
            <a:r>
              <a:rPr lang="en-US" dirty="0"/>
              <a:t>X</a:t>
            </a:r>
          </a:p>
        </p:txBody>
      </p:sp>
      <p:sp>
        <p:nvSpPr>
          <p:cNvPr id="44" name="Picture Placeholder 5">
            <a:extLst>
              <a:ext uri="{FF2B5EF4-FFF2-40B4-BE49-F238E27FC236}">
                <a16:creationId xmlns:a16="http://schemas.microsoft.com/office/drawing/2014/main" id="{88A375AB-8428-4F68-20A7-43BB326E4B7B}"/>
              </a:ext>
            </a:extLst>
          </p:cNvPr>
          <p:cNvSpPr>
            <a:spLocks noGrp="1"/>
          </p:cNvSpPr>
          <p:nvPr>
            <p:ph type="pic" sz="quarter" idx="29" hasCustomPrompt="1"/>
          </p:nvPr>
        </p:nvSpPr>
        <p:spPr>
          <a:xfrm>
            <a:off x="6462456" y="4362892"/>
            <a:ext cx="227455" cy="223512"/>
          </a:xfrm>
          <a:prstGeom prst="rect">
            <a:avLst/>
          </a:prstGeom>
        </p:spPr>
        <p:txBody>
          <a:bodyPr/>
          <a:lstStyle>
            <a:lvl1pPr marL="0" indent="0" algn="ctr">
              <a:buNone/>
              <a:defRPr sz="1200"/>
            </a:lvl1pPr>
          </a:lstStyle>
          <a:p>
            <a:r>
              <a:rPr lang="en-US" dirty="0"/>
              <a:t>X</a:t>
            </a:r>
          </a:p>
        </p:txBody>
      </p:sp>
      <p:sp>
        <p:nvSpPr>
          <p:cNvPr id="26" name="Text Placeholder 3">
            <a:extLst>
              <a:ext uri="{FF2B5EF4-FFF2-40B4-BE49-F238E27FC236}">
                <a16:creationId xmlns:a16="http://schemas.microsoft.com/office/drawing/2014/main" id="{3FD468AD-C070-5083-FD97-F2476805BF52}"/>
              </a:ext>
            </a:extLst>
          </p:cNvPr>
          <p:cNvSpPr>
            <a:spLocks noGrp="1"/>
          </p:cNvSpPr>
          <p:nvPr>
            <p:ph type="body" sz="quarter" idx="3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97024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3" name="Content Placeholder 3">
            <a:extLst>
              <a:ext uri="{FF2B5EF4-FFF2-40B4-BE49-F238E27FC236}">
                <a16:creationId xmlns:a16="http://schemas.microsoft.com/office/drawing/2014/main" id="{6003694C-79E6-D4EB-432B-48626976750E}"/>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99215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actice Examp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Text Placeholder 2">
            <a:extLst>
              <a:ext uri="{FF2B5EF4-FFF2-40B4-BE49-F238E27FC236}">
                <a16:creationId xmlns:a16="http://schemas.microsoft.com/office/drawing/2014/main" id="{9FED7838-A9E9-9B7A-34F7-495B1F31431D}"/>
              </a:ext>
            </a:extLst>
          </p:cNvPr>
          <p:cNvSpPr>
            <a:spLocks noGrp="1"/>
          </p:cNvSpPr>
          <p:nvPr>
            <p:ph type="body" sz="quarter" idx="13" hasCustomPrompt="1"/>
          </p:nvPr>
        </p:nvSpPr>
        <p:spPr>
          <a:xfrm>
            <a:off x="228600" y="1057526"/>
            <a:ext cx="5486400" cy="728424"/>
          </a:xfrm>
          <a:prstGeom prst="roundRect">
            <a:avLst>
              <a:gd name="adj" fmla="val 5501"/>
            </a:avLst>
          </a:prstGeom>
          <a:solidFill>
            <a:srgbClr val="FFFFED"/>
          </a:solidFill>
          <a:ln w="31750">
            <a:solidFill>
              <a:srgbClr val="B6D494"/>
            </a:solidFill>
          </a:ln>
        </p:spPr>
        <p:txBody>
          <a:bodyPr>
            <a:spAutoFit/>
          </a:bodyPr>
          <a:lstStyle>
            <a:lvl1pPr marL="0" indent="0">
              <a:lnSpc>
                <a:spcPct val="100000"/>
              </a:lnSpc>
              <a:spcBef>
                <a:spcPts val="0"/>
              </a:spcBef>
              <a:buNone/>
              <a:defRPr sz="2000" b="1">
                <a:solidFill>
                  <a:srgbClr val="2F5C8F"/>
                </a:solidFill>
                <a:latin typeface="Arial" panose="020B0604020202020204" pitchFamily="34" charset="0"/>
                <a:cs typeface="Arial" panose="020B0604020202020204" pitchFamily="34" charset="0"/>
              </a:defRPr>
            </a:lvl1pPr>
          </a:lstStyle>
          <a:p>
            <a:pPr lvl="0"/>
            <a:r>
              <a:rPr lang="en-US"/>
              <a:t>&lt;insert EXAMPLE&gt;</a:t>
            </a:r>
          </a:p>
          <a:p>
            <a:pPr lvl="0"/>
            <a:r>
              <a:rPr lang="en-US"/>
              <a:t>&lt;insert problem text&gt;</a:t>
            </a:r>
          </a:p>
        </p:txBody>
      </p:sp>
      <p:sp>
        <p:nvSpPr>
          <p:cNvPr id="11" name="Content Placeholder 8">
            <a:extLst>
              <a:ext uri="{FF2B5EF4-FFF2-40B4-BE49-F238E27FC236}">
                <a16:creationId xmlns:a16="http://schemas.microsoft.com/office/drawing/2014/main" id="{D09614E9-83B8-C1C7-6256-71A30710D254}"/>
              </a:ext>
            </a:extLst>
          </p:cNvPr>
          <p:cNvSpPr>
            <a:spLocks noGrp="1"/>
          </p:cNvSpPr>
          <p:nvPr>
            <p:ph sz="quarter" idx="26" hasCustomPrompt="1"/>
          </p:nvPr>
        </p:nvSpPr>
        <p:spPr>
          <a:xfrm>
            <a:off x="6386005" y="102881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5" name="Text Placeholder 3">
            <a:extLst>
              <a:ext uri="{FF2B5EF4-FFF2-40B4-BE49-F238E27FC236}">
                <a16:creationId xmlns:a16="http://schemas.microsoft.com/office/drawing/2014/main" id="{7F258B2E-DEDB-1922-7986-825D2CD516A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6" name="Content Placeholder 8">
            <a:extLst>
              <a:ext uri="{FF2B5EF4-FFF2-40B4-BE49-F238E27FC236}">
                <a16:creationId xmlns:a16="http://schemas.microsoft.com/office/drawing/2014/main" id="{2DEFA006-2CA5-8B89-1DF0-0216410E6E07}"/>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1" name="Picture Placeholder 6">
            <a:extLst>
              <a:ext uri="{FF2B5EF4-FFF2-40B4-BE49-F238E27FC236}">
                <a16:creationId xmlns:a16="http://schemas.microsoft.com/office/drawing/2014/main" id="{89F9E3D5-9E98-6728-E01C-218A407C2CB5}"/>
              </a:ext>
            </a:extLst>
          </p:cNvPr>
          <p:cNvSpPr>
            <a:spLocks noGrp="1"/>
          </p:cNvSpPr>
          <p:nvPr>
            <p:ph type="pic" sz="quarter" idx="16" hasCustomPrompt="1"/>
          </p:nvPr>
        </p:nvSpPr>
        <p:spPr>
          <a:xfrm>
            <a:off x="187692" y="2932848"/>
            <a:ext cx="413887" cy="431921"/>
          </a:xfrm>
        </p:spPr>
        <p:txBody>
          <a:bodyPr>
            <a:noAutofit/>
          </a:bodyPr>
          <a:lstStyle>
            <a:lvl1pPr marL="0" indent="0">
              <a:buNone/>
              <a:defRPr sz="2400"/>
            </a:lvl1pPr>
          </a:lstStyle>
          <a:p>
            <a:r>
              <a:rPr lang="en-US"/>
              <a:t>#</a:t>
            </a:r>
          </a:p>
        </p:txBody>
      </p:sp>
      <p:sp>
        <p:nvSpPr>
          <p:cNvPr id="13" name="Content Placeholder 3">
            <a:extLst>
              <a:ext uri="{FF2B5EF4-FFF2-40B4-BE49-F238E27FC236}">
                <a16:creationId xmlns:a16="http://schemas.microsoft.com/office/drawing/2014/main" id="{0304F60F-89F0-A992-7AD7-9E5B4A2FDCF4}"/>
              </a:ext>
            </a:extLst>
          </p:cNvPr>
          <p:cNvSpPr>
            <a:spLocks noGrp="1"/>
          </p:cNvSpPr>
          <p:nvPr>
            <p:ph sz="quarter" idx="17" hasCustomPrompt="1"/>
          </p:nvPr>
        </p:nvSpPr>
        <p:spPr>
          <a:xfrm>
            <a:off x="665497" y="2942496"/>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7" name="Content Placeholder 8">
            <a:extLst>
              <a:ext uri="{FF2B5EF4-FFF2-40B4-BE49-F238E27FC236}">
                <a16:creationId xmlns:a16="http://schemas.microsoft.com/office/drawing/2014/main" id="{42BDD5D4-9BF6-B065-F2D9-6B1299DF548D}"/>
              </a:ext>
            </a:extLst>
          </p:cNvPr>
          <p:cNvSpPr>
            <a:spLocks noGrp="1"/>
          </p:cNvSpPr>
          <p:nvPr>
            <p:ph sz="quarter" idx="27" hasCustomPrompt="1"/>
          </p:nvPr>
        </p:nvSpPr>
        <p:spPr>
          <a:xfrm>
            <a:off x="6426913" y="293284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4" name="Picture Placeholder 6">
            <a:extLst>
              <a:ext uri="{FF2B5EF4-FFF2-40B4-BE49-F238E27FC236}">
                <a16:creationId xmlns:a16="http://schemas.microsoft.com/office/drawing/2014/main" id="{1CFE457A-086B-CD86-C22F-3B15B89B27F5}"/>
              </a:ext>
            </a:extLst>
          </p:cNvPr>
          <p:cNvSpPr>
            <a:spLocks noGrp="1"/>
          </p:cNvSpPr>
          <p:nvPr>
            <p:ph type="pic" sz="quarter" idx="18" hasCustomPrompt="1"/>
          </p:nvPr>
        </p:nvSpPr>
        <p:spPr>
          <a:xfrm>
            <a:off x="187692" y="4917586"/>
            <a:ext cx="413887" cy="431921"/>
          </a:xfrm>
        </p:spPr>
        <p:txBody>
          <a:bodyPr>
            <a:noAutofit/>
          </a:bodyPr>
          <a:lstStyle>
            <a:lvl1pPr marL="0" indent="0">
              <a:buNone/>
              <a:defRPr sz="2400"/>
            </a:lvl1pPr>
          </a:lstStyle>
          <a:p>
            <a:r>
              <a:rPr lang="en-US"/>
              <a:t>#</a:t>
            </a:r>
          </a:p>
        </p:txBody>
      </p:sp>
      <p:sp>
        <p:nvSpPr>
          <p:cNvPr id="15" name="Content Placeholder 3">
            <a:extLst>
              <a:ext uri="{FF2B5EF4-FFF2-40B4-BE49-F238E27FC236}">
                <a16:creationId xmlns:a16="http://schemas.microsoft.com/office/drawing/2014/main" id="{D34B71E3-A504-5469-0134-E2BDFDF27683}"/>
              </a:ext>
            </a:extLst>
          </p:cNvPr>
          <p:cNvSpPr>
            <a:spLocks noGrp="1"/>
          </p:cNvSpPr>
          <p:nvPr>
            <p:ph sz="quarter" idx="19" hasCustomPrompt="1"/>
          </p:nvPr>
        </p:nvSpPr>
        <p:spPr>
          <a:xfrm>
            <a:off x="665497" y="4927234"/>
            <a:ext cx="5486400" cy="1604172"/>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A8D398E6-6FE0-F10F-97A6-D906A43F525D}"/>
              </a:ext>
            </a:extLst>
          </p:cNvPr>
          <p:cNvSpPr>
            <a:spLocks noGrp="1"/>
          </p:cNvSpPr>
          <p:nvPr>
            <p:ph sz="quarter" idx="28" hasCustomPrompt="1"/>
          </p:nvPr>
        </p:nvSpPr>
        <p:spPr>
          <a:xfrm>
            <a:off x="6426913" y="4914788"/>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Text Placeholder 3">
            <a:extLst>
              <a:ext uri="{FF2B5EF4-FFF2-40B4-BE49-F238E27FC236}">
                <a16:creationId xmlns:a16="http://schemas.microsoft.com/office/drawing/2014/main" id="{83C98691-D145-A8D3-6932-F67E88C33597}"/>
              </a:ext>
            </a:extLst>
          </p:cNvPr>
          <p:cNvSpPr>
            <a:spLocks noGrp="1"/>
          </p:cNvSpPr>
          <p:nvPr>
            <p:ph type="body" sz="quarter" idx="29"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actice Problem_Choice_Matrix">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042415"/>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8" name="Content Placeholder 8">
            <a:extLst>
              <a:ext uri="{FF2B5EF4-FFF2-40B4-BE49-F238E27FC236}">
                <a16:creationId xmlns:a16="http://schemas.microsoft.com/office/drawing/2014/main" id="{A9A161F0-1525-864E-2CE1-7D22490ACAB6}"/>
              </a:ext>
            </a:extLst>
          </p:cNvPr>
          <p:cNvSpPr>
            <a:spLocks noGrp="1"/>
          </p:cNvSpPr>
          <p:nvPr>
            <p:ph sz="quarter" idx="30"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3">
            <a:extLst>
              <a:ext uri="{FF2B5EF4-FFF2-40B4-BE49-F238E27FC236}">
                <a16:creationId xmlns:a16="http://schemas.microsoft.com/office/drawing/2014/main" id="{64E847EF-914F-82E1-5586-EE1491C9AD83}"/>
              </a:ext>
            </a:extLst>
          </p:cNvPr>
          <p:cNvSpPr>
            <a:spLocks noGrp="1"/>
          </p:cNvSpPr>
          <p:nvPr>
            <p:ph type="body" sz="quarter" idx="16" hasCustomPrompt="1"/>
          </p:nvPr>
        </p:nvSpPr>
        <p:spPr>
          <a:xfrm>
            <a:off x="520299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3" name="Text Placeholder 3">
            <a:extLst>
              <a:ext uri="{FF2B5EF4-FFF2-40B4-BE49-F238E27FC236}">
                <a16:creationId xmlns:a16="http://schemas.microsoft.com/office/drawing/2014/main" id="{1C94FC19-C89D-D594-99C4-5D24C29B9C12}"/>
              </a:ext>
            </a:extLst>
          </p:cNvPr>
          <p:cNvSpPr>
            <a:spLocks noGrp="1"/>
          </p:cNvSpPr>
          <p:nvPr>
            <p:ph type="body" sz="quarter" idx="17" hasCustomPrompt="1"/>
          </p:nvPr>
        </p:nvSpPr>
        <p:spPr>
          <a:xfrm>
            <a:off x="6096759" y="2832099"/>
            <a:ext cx="958850" cy="473075"/>
          </a:xfrm>
        </p:spPr>
        <p:txBody>
          <a:bodyPr>
            <a:noAutofit/>
          </a:bodyPr>
          <a:lstStyle>
            <a:lvl1pPr marL="0" indent="0" algn="ctr">
              <a:buNone/>
              <a:defRPr sz="2000" b="1">
                <a:latin typeface="Arial" panose="020B0604020202020204" pitchFamily="34" charset="0"/>
                <a:cs typeface="Arial" panose="020B0604020202020204" pitchFamily="34" charset="0"/>
              </a:defRPr>
            </a:lvl1pPr>
          </a:lstStyle>
          <a:p>
            <a:pPr lvl="0"/>
            <a:r>
              <a:rPr lang="en-US"/>
              <a:t>&lt;text&gt;</a:t>
            </a:r>
          </a:p>
        </p:txBody>
      </p:sp>
      <p:sp>
        <p:nvSpPr>
          <p:cNvPr id="14" name="Text Placeholder 3">
            <a:extLst>
              <a:ext uri="{FF2B5EF4-FFF2-40B4-BE49-F238E27FC236}">
                <a16:creationId xmlns:a16="http://schemas.microsoft.com/office/drawing/2014/main" id="{37989F70-3A0F-0F70-7973-F869D31EB847}"/>
              </a:ext>
            </a:extLst>
          </p:cNvPr>
          <p:cNvSpPr>
            <a:spLocks noGrp="1"/>
          </p:cNvSpPr>
          <p:nvPr>
            <p:ph type="body" sz="quarter" idx="18" hasCustomPrompt="1"/>
          </p:nvPr>
        </p:nvSpPr>
        <p:spPr>
          <a:xfrm>
            <a:off x="675397" y="3287419"/>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0" name="Picture Placeholder 5">
            <a:extLst>
              <a:ext uri="{FF2B5EF4-FFF2-40B4-BE49-F238E27FC236}">
                <a16:creationId xmlns:a16="http://schemas.microsoft.com/office/drawing/2014/main" id="{1812442A-1975-4A91-67A1-49C4E1F6F8B3}"/>
              </a:ext>
            </a:extLst>
          </p:cNvPr>
          <p:cNvSpPr>
            <a:spLocks noGrp="1"/>
          </p:cNvSpPr>
          <p:nvPr>
            <p:ph type="pic" sz="quarter" idx="22" hasCustomPrompt="1"/>
          </p:nvPr>
        </p:nvSpPr>
        <p:spPr>
          <a:xfrm>
            <a:off x="5568696" y="3350335"/>
            <a:ext cx="227455" cy="223512"/>
          </a:xfrm>
          <a:prstGeom prst="rect">
            <a:avLst/>
          </a:prstGeom>
        </p:spPr>
        <p:txBody>
          <a:bodyPr/>
          <a:lstStyle>
            <a:lvl1pPr marL="0" indent="0" algn="ctr">
              <a:buNone/>
              <a:defRPr sz="1200"/>
            </a:lvl1pPr>
          </a:lstStyle>
          <a:p>
            <a:r>
              <a:rPr lang="en-US"/>
              <a:t>X</a:t>
            </a:r>
          </a:p>
        </p:txBody>
      </p:sp>
      <p:sp>
        <p:nvSpPr>
          <p:cNvPr id="21" name="Picture Placeholder 5">
            <a:extLst>
              <a:ext uri="{FF2B5EF4-FFF2-40B4-BE49-F238E27FC236}">
                <a16:creationId xmlns:a16="http://schemas.microsoft.com/office/drawing/2014/main" id="{78D1C273-FE40-7CE0-4E86-598F02ABFC5D}"/>
              </a:ext>
            </a:extLst>
          </p:cNvPr>
          <p:cNvSpPr>
            <a:spLocks noGrp="1"/>
          </p:cNvSpPr>
          <p:nvPr>
            <p:ph type="pic" sz="quarter" idx="23" hasCustomPrompt="1"/>
          </p:nvPr>
        </p:nvSpPr>
        <p:spPr>
          <a:xfrm>
            <a:off x="6462456" y="3350335"/>
            <a:ext cx="227455" cy="223512"/>
          </a:xfrm>
          <a:prstGeom prst="rect">
            <a:avLst/>
          </a:prstGeom>
        </p:spPr>
        <p:txBody>
          <a:bodyPr/>
          <a:lstStyle>
            <a:lvl1pPr marL="0" indent="0" algn="ctr">
              <a:buNone/>
              <a:defRPr sz="1200"/>
            </a:lvl1pPr>
          </a:lstStyle>
          <a:p>
            <a:r>
              <a:rPr lang="en-US"/>
              <a:t>X</a:t>
            </a:r>
          </a:p>
        </p:txBody>
      </p:sp>
      <p:sp>
        <p:nvSpPr>
          <p:cNvPr id="15" name="Text Placeholder 3">
            <a:extLst>
              <a:ext uri="{FF2B5EF4-FFF2-40B4-BE49-F238E27FC236}">
                <a16:creationId xmlns:a16="http://schemas.microsoft.com/office/drawing/2014/main" id="{6BEBC462-0670-0924-3417-6342130EB281}"/>
              </a:ext>
            </a:extLst>
          </p:cNvPr>
          <p:cNvSpPr>
            <a:spLocks noGrp="1"/>
          </p:cNvSpPr>
          <p:nvPr>
            <p:ph type="body" sz="quarter" idx="19" hasCustomPrompt="1"/>
          </p:nvPr>
        </p:nvSpPr>
        <p:spPr>
          <a:xfrm>
            <a:off x="675397" y="3690292"/>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2" name="Picture Placeholder 5">
            <a:extLst>
              <a:ext uri="{FF2B5EF4-FFF2-40B4-BE49-F238E27FC236}">
                <a16:creationId xmlns:a16="http://schemas.microsoft.com/office/drawing/2014/main" id="{2ABF87DF-5F62-E51C-B328-0E8711349D0D}"/>
              </a:ext>
            </a:extLst>
          </p:cNvPr>
          <p:cNvSpPr>
            <a:spLocks noGrp="1"/>
          </p:cNvSpPr>
          <p:nvPr>
            <p:ph type="pic" sz="quarter" idx="24" hasCustomPrompt="1"/>
          </p:nvPr>
        </p:nvSpPr>
        <p:spPr>
          <a:xfrm>
            <a:off x="5568696" y="3779798"/>
            <a:ext cx="227455" cy="223512"/>
          </a:xfrm>
          <a:prstGeom prst="rect">
            <a:avLst/>
          </a:prstGeom>
        </p:spPr>
        <p:txBody>
          <a:bodyPr/>
          <a:lstStyle>
            <a:lvl1pPr marL="0" indent="0" algn="ctr">
              <a:buNone/>
              <a:defRPr sz="1200"/>
            </a:lvl1pPr>
          </a:lstStyle>
          <a:p>
            <a:r>
              <a:rPr lang="en-US"/>
              <a:t>X</a:t>
            </a:r>
          </a:p>
        </p:txBody>
      </p:sp>
      <p:sp>
        <p:nvSpPr>
          <p:cNvPr id="23" name="Picture Placeholder 5">
            <a:extLst>
              <a:ext uri="{FF2B5EF4-FFF2-40B4-BE49-F238E27FC236}">
                <a16:creationId xmlns:a16="http://schemas.microsoft.com/office/drawing/2014/main" id="{44CCFB94-1E53-8CA0-24E0-4B211401921D}"/>
              </a:ext>
            </a:extLst>
          </p:cNvPr>
          <p:cNvSpPr>
            <a:spLocks noGrp="1"/>
          </p:cNvSpPr>
          <p:nvPr>
            <p:ph type="pic" sz="quarter" idx="25" hasCustomPrompt="1"/>
          </p:nvPr>
        </p:nvSpPr>
        <p:spPr>
          <a:xfrm>
            <a:off x="6462456" y="3779798"/>
            <a:ext cx="227455" cy="223512"/>
          </a:xfrm>
          <a:prstGeom prst="rect">
            <a:avLst/>
          </a:prstGeom>
        </p:spPr>
        <p:txBody>
          <a:bodyPr/>
          <a:lstStyle>
            <a:lvl1pPr marL="0" indent="0" algn="ctr">
              <a:buNone/>
              <a:defRPr sz="1200"/>
            </a:lvl1pPr>
          </a:lstStyle>
          <a:p>
            <a:r>
              <a:rPr lang="en-US"/>
              <a:t>X</a:t>
            </a:r>
          </a:p>
        </p:txBody>
      </p:sp>
      <p:sp>
        <p:nvSpPr>
          <p:cNvPr id="18" name="Text Placeholder 3">
            <a:extLst>
              <a:ext uri="{FF2B5EF4-FFF2-40B4-BE49-F238E27FC236}">
                <a16:creationId xmlns:a16="http://schemas.microsoft.com/office/drawing/2014/main" id="{E26A05F0-9D5B-AA18-9375-BF9205EEBEDB}"/>
              </a:ext>
            </a:extLst>
          </p:cNvPr>
          <p:cNvSpPr>
            <a:spLocks noGrp="1"/>
          </p:cNvSpPr>
          <p:nvPr>
            <p:ph type="body" sz="quarter" idx="20" hasCustomPrompt="1"/>
          </p:nvPr>
        </p:nvSpPr>
        <p:spPr>
          <a:xfrm>
            <a:off x="675397" y="4092083"/>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4" name="Picture Placeholder 5">
            <a:extLst>
              <a:ext uri="{FF2B5EF4-FFF2-40B4-BE49-F238E27FC236}">
                <a16:creationId xmlns:a16="http://schemas.microsoft.com/office/drawing/2014/main" id="{0C73858D-4B24-2722-03AB-4E8A3C2E4946}"/>
              </a:ext>
            </a:extLst>
          </p:cNvPr>
          <p:cNvSpPr>
            <a:spLocks noGrp="1"/>
          </p:cNvSpPr>
          <p:nvPr>
            <p:ph type="pic" sz="quarter" idx="26" hasCustomPrompt="1"/>
          </p:nvPr>
        </p:nvSpPr>
        <p:spPr>
          <a:xfrm>
            <a:off x="5568696" y="4168448"/>
            <a:ext cx="227455" cy="223512"/>
          </a:xfrm>
          <a:prstGeom prst="rect">
            <a:avLst/>
          </a:prstGeom>
        </p:spPr>
        <p:txBody>
          <a:bodyPr/>
          <a:lstStyle>
            <a:lvl1pPr marL="0" indent="0" algn="ctr">
              <a:buNone/>
              <a:defRPr sz="1200"/>
            </a:lvl1pPr>
          </a:lstStyle>
          <a:p>
            <a:r>
              <a:rPr lang="en-US"/>
              <a:t>X</a:t>
            </a:r>
          </a:p>
        </p:txBody>
      </p:sp>
      <p:sp>
        <p:nvSpPr>
          <p:cNvPr id="25" name="Picture Placeholder 5">
            <a:extLst>
              <a:ext uri="{FF2B5EF4-FFF2-40B4-BE49-F238E27FC236}">
                <a16:creationId xmlns:a16="http://schemas.microsoft.com/office/drawing/2014/main" id="{EE56F484-C85E-41C4-A76C-6134DE78F79A}"/>
              </a:ext>
            </a:extLst>
          </p:cNvPr>
          <p:cNvSpPr>
            <a:spLocks noGrp="1"/>
          </p:cNvSpPr>
          <p:nvPr>
            <p:ph type="pic" sz="quarter" idx="27" hasCustomPrompt="1"/>
          </p:nvPr>
        </p:nvSpPr>
        <p:spPr>
          <a:xfrm>
            <a:off x="6462456" y="4168448"/>
            <a:ext cx="227455" cy="223512"/>
          </a:xfrm>
          <a:prstGeom prst="rect">
            <a:avLst/>
          </a:prstGeom>
        </p:spPr>
        <p:txBody>
          <a:bodyPr/>
          <a:lstStyle>
            <a:lvl1pPr marL="0" indent="0" algn="ctr">
              <a:buNone/>
              <a:defRPr sz="1200"/>
            </a:lvl1pPr>
          </a:lstStyle>
          <a:p>
            <a:r>
              <a:rPr lang="en-US"/>
              <a:t>X</a:t>
            </a:r>
          </a:p>
        </p:txBody>
      </p:sp>
      <p:sp>
        <p:nvSpPr>
          <p:cNvPr id="19" name="Text Placeholder 3">
            <a:extLst>
              <a:ext uri="{FF2B5EF4-FFF2-40B4-BE49-F238E27FC236}">
                <a16:creationId xmlns:a16="http://schemas.microsoft.com/office/drawing/2014/main" id="{431193FD-F0E2-3874-EE82-B857FD440C11}"/>
              </a:ext>
            </a:extLst>
          </p:cNvPr>
          <p:cNvSpPr>
            <a:spLocks noGrp="1"/>
          </p:cNvSpPr>
          <p:nvPr>
            <p:ph type="body" sz="quarter" idx="21" hasCustomPrompt="1"/>
          </p:nvPr>
        </p:nvSpPr>
        <p:spPr>
          <a:xfrm>
            <a:off x="675397" y="4494956"/>
            <a:ext cx="5416779" cy="349344"/>
          </a:xfrm>
        </p:spPr>
        <p:txBody>
          <a:bodyPr>
            <a:noAutofit/>
          </a:bodyPr>
          <a:lstStyle>
            <a:lvl1pPr marL="0" indent="0" algn="l">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&lt;text&gt;</a:t>
            </a:r>
          </a:p>
        </p:txBody>
      </p:sp>
      <p:sp>
        <p:nvSpPr>
          <p:cNvPr id="26" name="Picture Placeholder 5">
            <a:extLst>
              <a:ext uri="{FF2B5EF4-FFF2-40B4-BE49-F238E27FC236}">
                <a16:creationId xmlns:a16="http://schemas.microsoft.com/office/drawing/2014/main" id="{C5810064-4ED9-FE08-C83B-D1E48AB4CB0B}"/>
              </a:ext>
            </a:extLst>
          </p:cNvPr>
          <p:cNvSpPr>
            <a:spLocks noGrp="1"/>
          </p:cNvSpPr>
          <p:nvPr>
            <p:ph type="pic" sz="quarter" idx="28" hasCustomPrompt="1"/>
          </p:nvPr>
        </p:nvSpPr>
        <p:spPr>
          <a:xfrm>
            <a:off x="5568696" y="4585142"/>
            <a:ext cx="227455" cy="223512"/>
          </a:xfrm>
          <a:prstGeom prst="rect">
            <a:avLst/>
          </a:prstGeom>
        </p:spPr>
        <p:txBody>
          <a:bodyPr/>
          <a:lstStyle>
            <a:lvl1pPr marL="0" indent="0" algn="ctr">
              <a:buNone/>
              <a:defRPr sz="1200"/>
            </a:lvl1pPr>
          </a:lstStyle>
          <a:p>
            <a:r>
              <a:rPr lang="en-US"/>
              <a:t>X</a:t>
            </a:r>
          </a:p>
        </p:txBody>
      </p:sp>
      <p:sp>
        <p:nvSpPr>
          <p:cNvPr id="27" name="Picture Placeholder 5">
            <a:extLst>
              <a:ext uri="{FF2B5EF4-FFF2-40B4-BE49-F238E27FC236}">
                <a16:creationId xmlns:a16="http://schemas.microsoft.com/office/drawing/2014/main" id="{F53E434A-71DB-0B90-4836-D103DD3BCF06}"/>
              </a:ext>
            </a:extLst>
          </p:cNvPr>
          <p:cNvSpPr>
            <a:spLocks noGrp="1"/>
          </p:cNvSpPr>
          <p:nvPr>
            <p:ph type="pic" sz="quarter" idx="29" hasCustomPrompt="1"/>
          </p:nvPr>
        </p:nvSpPr>
        <p:spPr>
          <a:xfrm>
            <a:off x="6462456" y="4585142"/>
            <a:ext cx="227455" cy="223512"/>
          </a:xfrm>
          <a:prstGeom prst="rect">
            <a:avLst/>
          </a:prstGeom>
        </p:spPr>
        <p:txBody>
          <a:bodyPr/>
          <a:lstStyle>
            <a:lvl1pPr marL="0" indent="0" algn="ctr">
              <a:buNone/>
              <a:defRPr sz="1200"/>
            </a:lvl1pPr>
          </a:lstStyle>
          <a:p>
            <a:r>
              <a:rPr lang="en-US"/>
              <a:t>X</a:t>
            </a:r>
          </a:p>
        </p:txBody>
      </p:sp>
      <p:sp>
        <p:nvSpPr>
          <p:cNvPr id="29" name="Text Placeholder 3">
            <a:extLst>
              <a:ext uri="{FF2B5EF4-FFF2-40B4-BE49-F238E27FC236}">
                <a16:creationId xmlns:a16="http://schemas.microsoft.com/office/drawing/2014/main" id="{47FE336C-9C9E-32AE-01AD-FD75CD181C12}"/>
              </a:ext>
            </a:extLst>
          </p:cNvPr>
          <p:cNvSpPr>
            <a:spLocks noGrp="1"/>
          </p:cNvSpPr>
          <p:nvPr>
            <p:ph type="body" sz="quarter" idx="31"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740317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28" name="Picture Placeholder 6">
            <a:extLst>
              <a:ext uri="{FF2B5EF4-FFF2-40B4-BE49-F238E27FC236}">
                <a16:creationId xmlns:a16="http://schemas.microsoft.com/office/drawing/2014/main" id="{A21D98C4-835B-F85E-9325-C0F9259BE4C4}"/>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9" name="Content Placeholder 3">
            <a:extLst>
              <a:ext uri="{FF2B5EF4-FFF2-40B4-BE49-F238E27FC236}">
                <a16:creationId xmlns:a16="http://schemas.microsoft.com/office/drawing/2014/main" id="{3E9CFEFA-3B3F-7071-9053-00A1C5FCB56A}"/>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B2913077-57F5-12C7-8462-867255AF6F85}"/>
              </a:ext>
            </a:extLst>
          </p:cNvPr>
          <p:cNvSpPr>
            <a:spLocks noGrp="1"/>
          </p:cNvSpPr>
          <p:nvPr>
            <p:ph sz="quarter" idx="26" hasCustomPrompt="1"/>
          </p:nvPr>
        </p:nvSpPr>
        <p:spPr>
          <a:xfrm>
            <a:off x="6426912" y="938462"/>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0" name="Picture Placeholder 5">
            <a:extLst>
              <a:ext uri="{FF2B5EF4-FFF2-40B4-BE49-F238E27FC236}">
                <a16:creationId xmlns:a16="http://schemas.microsoft.com/office/drawing/2014/main" id="{071805A2-CCC8-4057-2DF5-31636461A670}"/>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31" name="Text Placeholder 29">
            <a:extLst>
              <a:ext uri="{FF2B5EF4-FFF2-40B4-BE49-F238E27FC236}">
                <a16:creationId xmlns:a16="http://schemas.microsoft.com/office/drawing/2014/main" id="{3A200837-2B69-B3DA-7CC8-E35CBAEEA2CE}"/>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32" name="Picture Placeholder 5">
            <a:extLst>
              <a:ext uri="{FF2B5EF4-FFF2-40B4-BE49-F238E27FC236}">
                <a16:creationId xmlns:a16="http://schemas.microsoft.com/office/drawing/2014/main" id="{28E4B374-5E9B-4818-7162-1B900DAC1ACE}"/>
              </a:ext>
            </a:extLst>
          </p:cNvPr>
          <p:cNvSpPr>
            <a:spLocks noGrp="1"/>
          </p:cNvSpPr>
          <p:nvPr>
            <p:ph type="pic" sz="quarter" idx="17" hasCustomPrompt="1"/>
          </p:nvPr>
        </p:nvSpPr>
        <p:spPr>
          <a:xfrm>
            <a:off x="665497" y="3265707"/>
            <a:ext cx="227455" cy="223512"/>
          </a:xfrm>
          <a:prstGeom prst="rect">
            <a:avLst/>
          </a:prstGeom>
        </p:spPr>
        <p:txBody>
          <a:bodyPr/>
          <a:lstStyle>
            <a:lvl1pPr marL="0" indent="0" algn="ctr">
              <a:buNone/>
              <a:defRPr sz="1200"/>
            </a:lvl1pPr>
          </a:lstStyle>
          <a:p>
            <a:r>
              <a:rPr lang="en-US"/>
              <a:t>X</a:t>
            </a:r>
          </a:p>
        </p:txBody>
      </p:sp>
      <p:sp>
        <p:nvSpPr>
          <p:cNvPr id="33" name="Text Placeholder 29">
            <a:extLst>
              <a:ext uri="{FF2B5EF4-FFF2-40B4-BE49-F238E27FC236}">
                <a16:creationId xmlns:a16="http://schemas.microsoft.com/office/drawing/2014/main" id="{5BBCA790-AD88-8300-2469-665C10818E0E}"/>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34" name="Picture Placeholder 5">
            <a:extLst>
              <a:ext uri="{FF2B5EF4-FFF2-40B4-BE49-F238E27FC236}">
                <a16:creationId xmlns:a16="http://schemas.microsoft.com/office/drawing/2014/main" id="{AEB98404-C278-D807-621A-9B38718CD7B3}"/>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35" name="Text Placeholder 29">
            <a:extLst>
              <a:ext uri="{FF2B5EF4-FFF2-40B4-BE49-F238E27FC236}">
                <a16:creationId xmlns:a16="http://schemas.microsoft.com/office/drawing/2014/main" id="{27B374C5-9A58-404C-2C58-977ECC52F5CD}"/>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36" name="Picture Placeholder 5">
            <a:extLst>
              <a:ext uri="{FF2B5EF4-FFF2-40B4-BE49-F238E27FC236}">
                <a16:creationId xmlns:a16="http://schemas.microsoft.com/office/drawing/2014/main" id="{D62C440F-2F8C-3A01-274A-A13AD9E3C844}"/>
              </a:ext>
            </a:extLst>
          </p:cNvPr>
          <p:cNvSpPr>
            <a:spLocks noGrp="1"/>
          </p:cNvSpPr>
          <p:nvPr>
            <p:ph type="pic" sz="quarter" idx="19" hasCustomPrompt="1"/>
          </p:nvPr>
        </p:nvSpPr>
        <p:spPr>
          <a:xfrm>
            <a:off x="665495" y="4312148"/>
            <a:ext cx="227455" cy="223512"/>
          </a:xfrm>
          <a:prstGeom prst="rect">
            <a:avLst/>
          </a:prstGeom>
        </p:spPr>
        <p:txBody>
          <a:bodyPr/>
          <a:lstStyle>
            <a:lvl1pPr marL="0" indent="0" algn="ctr">
              <a:buNone/>
              <a:defRPr sz="1200"/>
            </a:lvl1pPr>
          </a:lstStyle>
          <a:p>
            <a:r>
              <a:rPr lang="en-US"/>
              <a:t>X</a:t>
            </a:r>
          </a:p>
        </p:txBody>
      </p:sp>
      <p:sp>
        <p:nvSpPr>
          <p:cNvPr id="37" name="Text Placeholder 29">
            <a:extLst>
              <a:ext uri="{FF2B5EF4-FFF2-40B4-BE49-F238E27FC236}">
                <a16:creationId xmlns:a16="http://schemas.microsoft.com/office/drawing/2014/main" id="{A9CE2047-65C1-5C48-87E7-9DED77B0DA5E}"/>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38" name="Picture Placeholder 5">
            <a:extLst>
              <a:ext uri="{FF2B5EF4-FFF2-40B4-BE49-F238E27FC236}">
                <a16:creationId xmlns:a16="http://schemas.microsoft.com/office/drawing/2014/main" id="{B86BE645-7FDC-2DBA-D97A-D22BC9CEA532}"/>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39" name="Text Placeholder 29">
            <a:extLst>
              <a:ext uri="{FF2B5EF4-FFF2-40B4-BE49-F238E27FC236}">
                <a16:creationId xmlns:a16="http://schemas.microsoft.com/office/drawing/2014/main" id="{F6E822CE-EC95-4FDC-1CC5-5D02D649920E}"/>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16" name="Text Placeholder 3">
            <a:extLst>
              <a:ext uri="{FF2B5EF4-FFF2-40B4-BE49-F238E27FC236}">
                <a16:creationId xmlns:a16="http://schemas.microsoft.com/office/drawing/2014/main" id="{1C0939BA-1D9D-0A8F-AB51-43F6E256F489}"/>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35838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actice Problem_Multiple Choice/Select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6" name="Picture Placeholder 6">
            <a:extLst>
              <a:ext uri="{FF2B5EF4-FFF2-40B4-BE49-F238E27FC236}">
                <a16:creationId xmlns:a16="http://schemas.microsoft.com/office/drawing/2014/main" id="{D6C50AE4-AD11-854F-319C-3FA6C0084D9F}"/>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17" name="Content Placeholder 3">
            <a:extLst>
              <a:ext uri="{FF2B5EF4-FFF2-40B4-BE49-F238E27FC236}">
                <a16:creationId xmlns:a16="http://schemas.microsoft.com/office/drawing/2014/main" id="{58D44848-C908-E3E2-B988-CE7C390510D7}"/>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9" name="Picture Placeholder 5">
            <a:extLst>
              <a:ext uri="{FF2B5EF4-FFF2-40B4-BE49-F238E27FC236}">
                <a16:creationId xmlns:a16="http://schemas.microsoft.com/office/drawing/2014/main" id="{612A7275-E57A-1DAD-E1F9-197580BF6A75}"/>
              </a:ext>
            </a:extLst>
          </p:cNvPr>
          <p:cNvSpPr>
            <a:spLocks noGrp="1"/>
          </p:cNvSpPr>
          <p:nvPr>
            <p:ph type="pic" sz="quarter" idx="16" hasCustomPrompt="1"/>
          </p:nvPr>
        </p:nvSpPr>
        <p:spPr>
          <a:xfrm>
            <a:off x="665497" y="2767257"/>
            <a:ext cx="227455" cy="223512"/>
          </a:xfrm>
          <a:prstGeom prst="rect">
            <a:avLst/>
          </a:prstGeom>
        </p:spPr>
        <p:txBody>
          <a:bodyPr/>
          <a:lstStyle>
            <a:lvl1pPr marL="0" indent="0" algn="ctr">
              <a:buNone/>
              <a:defRPr sz="1200"/>
            </a:lvl1pPr>
          </a:lstStyle>
          <a:p>
            <a:r>
              <a:rPr lang="en-US"/>
              <a:t>X</a:t>
            </a:r>
          </a:p>
        </p:txBody>
      </p:sp>
      <p:sp>
        <p:nvSpPr>
          <p:cNvPr id="20" name="Content Placeholder 2">
            <a:extLst>
              <a:ext uri="{FF2B5EF4-FFF2-40B4-BE49-F238E27FC236}">
                <a16:creationId xmlns:a16="http://schemas.microsoft.com/office/drawing/2014/main" id="{59F31218-5784-B560-B6EC-32E3FD7DE047}"/>
              </a:ext>
            </a:extLst>
          </p:cNvPr>
          <p:cNvSpPr>
            <a:spLocks noGrp="1"/>
          </p:cNvSpPr>
          <p:nvPr>
            <p:ph sz="quarter" idx="28" hasCustomPrompt="1"/>
          </p:nvPr>
        </p:nvSpPr>
        <p:spPr>
          <a:xfrm>
            <a:off x="109172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1" name="Picture Placeholder 5">
            <a:extLst>
              <a:ext uri="{FF2B5EF4-FFF2-40B4-BE49-F238E27FC236}">
                <a16:creationId xmlns:a16="http://schemas.microsoft.com/office/drawing/2014/main" id="{CFC7EFE7-2703-AF1E-46A4-CFA1217551D2}"/>
              </a:ext>
            </a:extLst>
          </p:cNvPr>
          <p:cNvSpPr>
            <a:spLocks noGrp="1"/>
          </p:cNvSpPr>
          <p:nvPr>
            <p:ph type="pic" sz="quarter" idx="17" hasCustomPrompt="1"/>
          </p:nvPr>
        </p:nvSpPr>
        <p:spPr>
          <a:xfrm>
            <a:off x="4145297" y="2767257"/>
            <a:ext cx="227455" cy="223512"/>
          </a:xfrm>
          <a:prstGeom prst="rect">
            <a:avLst/>
          </a:prstGeom>
        </p:spPr>
        <p:txBody>
          <a:bodyPr/>
          <a:lstStyle>
            <a:lvl1pPr marL="0" indent="0" algn="ctr">
              <a:buNone/>
              <a:defRPr sz="1200"/>
            </a:lvl1pPr>
          </a:lstStyle>
          <a:p>
            <a:r>
              <a:rPr lang="en-US"/>
              <a:t>X</a:t>
            </a:r>
          </a:p>
        </p:txBody>
      </p:sp>
      <p:sp>
        <p:nvSpPr>
          <p:cNvPr id="22" name="Content Placeholder 2">
            <a:extLst>
              <a:ext uri="{FF2B5EF4-FFF2-40B4-BE49-F238E27FC236}">
                <a16:creationId xmlns:a16="http://schemas.microsoft.com/office/drawing/2014/main" id="{8D7A2C88-CD6B-C3A3-B314-B8BBA925DDFE}"/>
              </a:ext>
            </a:extLst>
          </p:cNvPr>
          <p:cNvSpPr>
            <a:spLocks noGrp="1"/>
          </p:cNvSpPr>
          <p:nvPr>
            <p:ph sz="quarter" idx="29" hasCustomPrompt="1"/>
          </p:nvPr>
        </p:nvSpPr>
        <p:spPr>
          <a:xfrm>
            <a:off x="4570413" y="2767256"/>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3" name="Picture Placeholder 5">
            <a:extLst>
              <a:ext uri="{FF2B5EF4-FFF2-40B4-BE49-F238E27FC236}">
                <a16:creationId xmlns:a16="http://schemas.microsoft.com/office/drawing/2014/main" id="{C79B94CA-C21B-A059-9DC9-619CF7B9EE61}"/>
              </a:ext>
            </a:extLst>
          </p:cNvPr>
          <p:cNvSpPr>
            <a:spLocks noGrp="1"/>
          </p:cNvSpPr>
          <p:nvPr>
            <p:ph type="pic" sz="quarter" idx="18" hasCustomPrompt="1"/>
          </p:nvPr>
        </p:nvSpPr>
        <p:spPr>
          <a:xfrm>
            <a:off x="665496" y="3779467"/>
            <a:ext cx="227455" cy="223512"/>
          </a:xfrm>
          <a:prstGeom prst="rect">
            <a:avLst/>
          </a:prstGeom>
        </p:spPr>
        <p:txBody>
          <a:bodyPr/>
          <a:lstStyle>
            <a:lvl1pPr marL="0" indent="0" algn="ctr">
              <a:buNone/>
              <a:defRPr sz="1200"/>
            </a:lvl1pPr>
          </a:lstStyle>
          <a:p>
            <a:r>
              <a:rPr lang="en-US"/>
              <a:t>X</a:t>
            </a:r>
          </a:p>
        </p:txBody>
      </p:sp>
      <p:sp>
        <p:nvSpPr>
          <p:cNvPr id="24" name="Content Placeholder 2">
            <a:extLst>
              <a:ext uri="{FF2B5EF4-FFF2-40B4-BE49-F238E27FC236}">
                <a16:creationId xmlns:a16="http://schemas.microsoft.com/office/drawing/2014/main" id="{BA8638B1-3D88-7340-9826-65FFB3ACEE0D}"/>
              </a:ext>
            </a:extLst>
          </p:cNvPr>
          <p:cNvSpPr>
            <a:spLocks noGrp="1"/>
          </p:cNvSpPr>
          <p:nvPr>
            <p:ph sz="quarter" idx="30" hasCustomPrompt="1"/>
          </p:nvPr>
        </p:nvSpPr>
        <p:spPr>
          <a:xfrm>
            <a:off x="1091723" y="3778423"/>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5" name="Picture Placeholder 5">
            <a:extLst>
              <a:ext uri="{FF2B5EF4-FFF2-40B4-BE49-F238E27FC236}">
                <a16:creationId xmlns:a16="http://schemas.microsoft.com/office/drawing/2014/main" id="{EC2F7611-011D-9E26-8117-E6016BD2D99E}"/>
              </a:ext>
            </a:extLst>
          </p:cNvPr>
          <p:cNvSpPr>
            <a:spLocks noGrp="1"/>
          </p:cNvSpPr>
          <p:nvPr>
            <p:ph type="pic" sz="quarter" idx="19" hasCustomPrompt="1"/>
          </p:nvPr>
        </p:nvSpPr>
        <p:spPr>
          <a:xfrm>
            <a:off x="4145297" y="3778423"/>
            <a:ext cx="227455" cy="223512"/>
          </a:xfrm>
          <a:prstGeom prst="rect">
            <a:avLst/>
          </a:prstGeom>
        </p:spPr>
        <p:txBody>
          <a:bodyPr/>
          <a:lstStyle>
            <a:lvl1pPr marL="0" indent="0" algn="ctr">
              <a:buNone/>
              <a:defRPr sz="1200"/>
            </a:lvl1pPr>
          </a:lstStyle>
          <a:p>
            <a:r>
              <a:rPr lang="en-US"/>
              <a:t>X</a:t>
            </a:r>
          </a:p>
        </p:txBody>
      </p:sp>
      <p:sp>
        <p:nvSpPr>
          <p:cNvPr id="26" name="Content Placeholder 2">
            <a:extLst>
              <a:ext uri="{FF2B5EF4-FFF2-40B4-BE49-F238E27FC236}">
                <a16:creationId xmlns:a16="http://schemas.microsoft.com/office/drawing/2014/main" id="{C1996EE1-D112-A84A-3BFE-228D0BA054B6}"/>
              </a:ext>
            </a:extLst>
          </p:cNvPr>
          <p:cNvSpPr>
            <a:spLocks noGrp="1"/>
          </p:cNvSpPr>
          <p:nvPr>
            <p:ph sz="quarter" idx="31" hasCustomPrompt="1"/>
          </p:nvPr>
        </p:nvSpPr>
        <p:spPr>
          <a:xfrm>
            <a:off x="4570412" y="3778422"/>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27" name="Picture Placeholder 5">
            <a:extLst>
              <a:ext uri="{FF2B5EF4-FFF2-40B4-BE49-F238E27FC236}">
                <a16:creationId xmlns:a16="http://schemas.microsoft.com/office/drawing/2014/main" id="{803A276E-A7BC-2898-1FC2-DFFDEB9890C3}"/>
              </a:ext>
            </a:extLst>
          </p:cNvPr>
          <p:cNvSpPr>
            <a:spLocks noGrp="1"/>
          </p:cNvSpPr>
          <p:nvPr>
            <p:ph type="pic" sz="quarter" idx="24" hasCustomPrompt="1"/>
          </p:nvPr>
        </p:nvSpPr>
        <p:spPr>
          <a:xfrm>
            <a:off x="665495" y="4854129"/>
            <a:ext cx="227455" cy="223512"/>
          </a:xfrm>
          <a:prstGeom prst="rect">
            <a:avLst/>
          </a:prstGeom>
        </p:spPr>
        <p:txBody>
          <a:bodyPr/>
          <a:lstStyle>
            <a:lvl1pPr marL="0" indent="0" algn="ctr">
              <a:buNone/>
              <a:defRPr sz="1200"/>
            </a:lvl1pPr>
          </a:lstStyle>
          <a:p>
            <a:r>
              <a:rPr lang="en-US"/>
              <a:t>X</a:t>
            </a:r>
          </a:p>
        </p:txBody>
      </p:sp>
      <p:sp>
        <p:nvSpPr>
          <p:cNvPr id="40" name="Content Placeholder 2">
            <a:extLst>
              <a:ext uri="{FF2B5EF4-FFF2-40B4-BE49-F238E27FC236}">
                <a16:creationId xmlns:a16="http://schemas.microsoft.com/office/drawing/2014/main" id="{DA4874BE-891D-0A2C-4849-7596F563CEB7}"/>
              </a:ext>
            </a:extLst>
          </p:cNvPr>
          <p:cNvSpPr>
            <a:spLocks noGrp="1"/>
          </p:cNvSpPr>
          <p:nvPr>
            <p:ph sz="quarter" idx="32" hasCustomPrompt="1"/>
          </p:nvPr>
        </p:nvSpPr>
        <p:spPr>
          <a:xfrm>
            <a:off x="1091723" y="4851929"/>
            <a:ext cx="1412875" cy="7572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en-US"/>
              <a:t>&lt;insert image or text&gt;</a:t>
            </a:r>
          </a:p>
        </p:txBody>
      </p:sp>
      <p:sp>
        <p:nvSpPr>
          <p:cNvPr id="41" name="Text Placeholder 3">
            <a:extLst>
              <a:ext uri="{FF2B5EF4-FFF2-40B4-BE49-F238E27FC236}">
                <a16:creationId xmlns:a16="http://schemas.microsoft.com/office/drawing/2014/main" id="{6ACDCF0A-FD74-AFF7-698D-015AF3AE4C7A}"/>
              </a:ext>
            </a:extLst>
          </p:cNvPr>
          <p:cNvSpPr>
            <a:spLocks noGrp="1"/>
          </p:cNvSpPr>
          <p:nvPr>
            <p:ph type="body" sz="quarter" idx="33"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453577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0280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4.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4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3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30"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C190E2F1-D8D0-8959-D8CA-E35A08A8A0E1}"/>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0445D9CF-1B81-4F7F-AF46-B47126385A6A}"/>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7F7B2630-D1E5-0183-EB8B-FD46EEC2E87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29" r:id="rId3"/>
    <p:sldLayoutId id="2147483833" r:id="rId4"/>
    <p:sldLayoutId id="2147483834" r:id="rId5"/>
    <p:sldLayoutId id="2147483850" r:id="rId6"/>
    <p:sldLayoutId id="2147483851" r:id="rId7"/>
    <p:sldLayoutId id="2147483852" r:id="rId8"/>
    <p:sldLayoutId id="2147483853" r:id="rId9"/>
    <p:sldLayoutId id="2147483832" r:id="rId10"/>
    <p:sldLayoutId id="2147483835" r:id="rId11"/>
    <p:sldLayoutId id="2147483797" r:id="rId12"/>
    <p:sldLayoutId id="2147483836" r:id="rId13"/>
    <p:sldLayoutId id="2147483799" r:id="rId14"/>
    <p:sldLayoutId id="2147483816" r:id="rId15"/>
    <p:sldLayoutId id="2147483854" r:id="rId16"/>
    <p:sldLayoutId id="2147483817" r:id="rId17"/>
    <p:sldLayoutId id="2147483819" r:id="rId18"/>
    <p:sldLayoutId id="2147483818" r:id="rId19"/>
    <p:sldLayoutId id="2147483820" r:id="rId20"/>
    <p:sldLayoutId id="2147483822" r:id="rId21"/>
    <p:sldLayoutId id="2147483839" r:id="rId22"/>
    <p:sldLayoutId id="2147483840" r:id="rId23"/>
    <p:sldLayoutId id="2147483838" r:id="rId24"/>
    <p:sldLayoutId id="2147483803" r:id="rId25"/>
    <p:sldLayoutId id="2147483855" r:id="rId26"/>
    <p:sldLayoutId id="2147483856" r:id="rId27"/>
    <p:sldLayoutId id="2147483857"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93911551"/>
      </p:ext>
    </p:extLst>
  </p:cSld>
  <p:clrMap bg1="lt1" tx1="dk1" bg2="lt2" tx2="dk2" accent1="accent1" accent2="accent2" accent3="accent3" accent4="accent4" accent5="accent5" accent6="accent6" hlink="hlink" folHlink="folHlink"/>
  <p:sldLayoutIdLst>
    <p:sldLayoutId id="2147483843"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8/17/22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7C7DB59B-5841-6AD3-CE35-61F859B83B48}"/>
              </a:ext>
            </a:extLst>
          </p:cNvPr>
          <p:cNvGrpSpPr/>
          <p:nvPr userDrawn="1"/>
        </p:nvGrpSpPr>
        <p:grpSpPr>
          <a:xfrm>
            <a:off x="0" y="6550702"/>
            <a:ext cx="9144000" cy="307298"/>
            <a:chOff x="0" y="6550702"/>
            <a:chExt cx="12192000" cy="307298"/>
          </a:xfrm>
        </p:grpSpPr>
        <p:sp>
          <p:nvSpPr>
            <p:cNvPr id="10" name="Rectangle 9">
              <a:extLst>
                <a:ext uri="{FF2B5EF4-FFF2-40B4-BE49-F238E27FC236}">
                  <a16:creationId xmlns:a16="http://schemas.microsoft.com/office/drawing/2014/main" id="{B355ED0F-9AE9-AA86-C0D6-656E37A5001E}"/>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66346FCD-6F4E-C551-5BED-26A3828B7370}"/>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823" r:id="rId3"/>
    <p:sldLayoutId id="2147483827" r:id="rId4"/>
    <p:sldLayoutId id="214748384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617952666"/>
      </p:ext>
    </p:ext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B539E-83EA-B790-7445-CDEC9ECA8631}"/>
              </a:ext>
            </a:extLst>
          </p:cNvPr>
          <p:cNvSpPr>
            <a:spLocks noGrp="1"/>
          </p:cNvSpPr>
          <p:nvPr>
            <p:ph type="body" sz="quarter" idx="10"/>
          </p:nvPr>
        </p:nvSpPr>
        <p:spPr/>
        <p:txBody>
          <a:bodyPr/>
          <a:lstStyle/>
          <a:p>
            <a:r>
              <a:rPr lang="en-US" dirty="0"/>
              <a:t>SESSION 2</a:t>
            </a:r>
          </a:p>
        </p:txBody>
      </p:sp>
      <p:sp>
        <p:nvSpPr>
          <p:cNvPr id="3" name="Text Placeholder 2">
            <a:extLst>
              <a:ext uri="{FF2B5EF4-FFF2-40B4-BE49-F238E27FC236}">
                <a16:creationId xmlns:a16="http://schemas.microsoft.com/office/drawing/2014/main" id="{DD75A235-6C1E-F934-E8EE-9995CC49EBE0}"/>
              </a:ext>
            </a:extLst>
          </p:cNvPr>
          <p:cNvSpPr>
            <a:spLocks noGrp="1"/>
          </p:cNvSpPr>
          <p:nvPr>
            <p:ph type="body" sz="quarter" idx="17"/>
          </p:nvPr>
        </p:nvSpPr>
        <p:spPr/>
        <p:txBody>
          <a:bodyPr/>
          <a:lstStyle/>
          <a:p>
            <a:r>
              <a:rPr lang="en-US" dirty="0"/>
              <a:t>Develop</a:t>
            </a:r>
          </a:p>
        </p:txBody>
      </p:sp>
      <p:sp>
        <p:nvSpPr>
          <p:cNvPr id="4" name="Text Placeholder 3">
            <a:extLst>
              <a:ext uri="{FF2B5EF4-FFF2-40B4-BE49-F238E27FC236}">
                <a16:creationId xmlns:a16="http://schemas.microsoft.com/office/drawing/2014/main" id="{59E0835D-6498-C1E5-5C74-1F21859A7F82}"/>
              </a:ext>
            </a:extLst>
          </p:cNvPr>
          <p:cNvSpPr>
            <a:spLocks noGrp="1"/>
          </p:cNvSpPr>
          <p:nvPr>
            <p:ph type="body" sz="quarter" idx="11"/>
          </p:nvPr>
        </p:nvSpPr>
        <p:spPr/>
        <p:txBody>
          <a:bodyPr/>
          <a:lstStyle/>
          <a:p>
            <a:r>
              <a:rPr lang="en-US" dirty="0"/>
              <a:t>Different Ways to</a:t>
            </a:r>
            <a:br>
              <a:rPr lang="en-US" dirty="0"/>
            </a:br>
            <a:r>
              <a:rPr lang="en-US" dirty="0"/>
              <a:t>Show Addition</a:t>
            </a:r>
          </a:p>
        </p:txBody>
      </p:sp>
      <p:sp>
        <p:nvSpPr>
          <p:cNvPr id="5" name="Text Placeholder 4">
            <a:extLst>
              <a:ext uri="{FF2B5EF4-FFF2-40B4-BE49-F238E27FC236}">
                <a16:creationId xmlns:a16="http://schemas.microsoft.com/office/drawing/2014/main" id="{5B3F4CA6-8050-6471-9505-D4E59365C75B}"/>
              </a:ext>
            </a:extLst>
          </p:cNvPr>
          <p:cNvSpPr>
            <a:spLocks noGrp="1"/>
          </p:cNvSpPr>
          <p:nvPr>
            <p:ph type="body" sz="quarter" idx="16"/>
          </p:nvPr>
        </p:nvSpPr>
        <p:spPr>
          <a:xfrm>
            <a:off x="912849" y="3342185"/>
            <a:ext cx="6420493" cy="1200329"/>
          </a:xfrm>
        </p:spPr>
        <p:txBody>
          <a:bodyPr/>
          <a:lstStyle/>
          <a:p>
            <a:r>
              <a:rPr lang="en-US" b="1" dirty="0"/>
              <a:t>Learning Targets</a:t>
            </a:r>
          </a:p>
          <a:p>
            <a:pPr marL="285750" indent="-285750">
              <a:buFont typeface="Arial" panose="020B0604020202020204" pitchFamily="34" charset="0"/>
              <a:buChar char="•"/>
            </a:pPr>
            <a:r>
              <a:rPr lang="en-US" dirty="0"/>
              <a:t>Add two-digit numbers by adding tens and adding ones.</a:t>
            </a:r>
          </a:p>
          <a:p>
            <a:pPr marL="285750" indent="-285750">
              <a:buFont typeface="Arial" panose="020B0604020202020204" pitchFamily="34" charset="0"/>
              <a:buChar char="•"/>
            </a:pPr>
            <a:r>
              <a:rPr lang="en-US" dirty="0"/>
              <a:t>Add two-digit numbers by making a ten.</a:t>
            </a:r>
          </a:p>
          <a:p>
            <a:pPr marL="285750" indent="-285750">
              <a:buFont typeface="Arial" panose="020B0604020202020204" pitchFamily="34" charset="0"/>
              <a:buChar char="•"/>
            </a:pPr>
            <a:r>
              <a:rPr lang="en-US" dirty="0"/>
              <a:t>Explain how to add two-digit numbers</a:t>
            </a:r>
          </a:p>
        </p:txBody>
      </p:sp>
      <p:sp>
        <p:nvSpPr>
          <p:cNvPr id="6" name="Text Placeholder 5">
            <a:extLst>
              <a:ext uri="{FF2B5EF4-FFF2-40B4-BE49-F238E27FC236}">
                <a16:creationId xmlns:a16="http://schemas.microsoft.com/office/drawing/2014/main" id="{EBDC1FAE-1776-9FF7-EAB5-114F480E61A3}"/>
              </a:ext>
            </a:extLst>
          </p:cNvPr>
          <p:cNvSpPr>
            <a:spLocks noGrp="1"/>
          </p:cNvSpPr>
          <p:nvPr>
            <p:ph type="body" sz="quarter" idx="15"/>
          </p:nvPr>
        </p:nvSpPr>
        <p:spPr/>
        <p:txBody>
          <a:bodyPr/>
          <a:lstStyle/>
          <a:p>
            <a:r>
              <a:rPr lang="en-US" dirty="0"/>
              <a:t>LESSON 6 • Add Two-Digit Numbers</a:t>
            </a:r>
          </a:p>
        </p:txBody>
      </p:sp>
    </p:spTree>
    <p:extLst>
      <p:ext uri="{BB962C8B-B14F-4D97-AF65-F5344CB8AC3E}">
        <p14:creationId xmlns:p14="http://schemas.microsoft.com/office/powerpoint/2010/main" val="336676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odel It">
            <a:extLst>
              <a:ext uri="{FF2B5EF4-FFF2-40B4-BE49-F238E27FC236}">
                <a16:creationId xmlns:a16="http://schemas.microsoft.com/office/drawing/2014/main" id="{CE97C8E4-7A9C-004B-8C6B-2809F97DBE7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3FA2AF2-CFC1-9D43-9F8F-4D8FBA71F7FB}"/>
              </a:ext>
            </a:extLst>
          </p:cNvPr>
          <p:cNvSpPr>
            <a:spLocks noGrp="1"/>
          </p:cNvSpPr>
          <p:nvPr>
            <p:ph type="body" sz="quarter" idx="13"/>
          </p:nvPr>
        </p:nvSpPr>
        <p:spPr/>
        <p:txBody>
          <a:bodyPr/>
          <a:lstStyle/>
          <a:p>
            <a:r>
              <a:rPr lang="en-US" dirty="0"/>
              <a:t>Compare strategies</a:t>
            </a:r>
          </a:p>
        </p:txBody>
      </p:sp>
      <p:sp>
        <p:nvSpPr>
          <p:cNvPr id="4" name="Content Placeholder 3">
            <a:extLst>
              <a:ext uri="{FF2B5EF4-FFF2-40B4-BE49-F238E27FC236}">
                <a16:creationId xmlns:a16="http://schemas.microsoft.com/office/drawing/2014/main" id="{8F515530-D210-5745-9C6C-18AB18CC892B}"/>
              </a:ext>
            </a:extLst>
          </p:cNvPr>
          <p:cNvSpPr>
            <a:spLocks noGrp="1"/>
          </p:cNvSpPr>
          <p:nvPr>
            <p:ph sz="quarter" idx="10"/>
          </p:nvPr>
        </p:nvSpPr>
        <p:spPr/>
        <p:txBody>
          <a:bodyPr/>
          <a:lstStyle/>
          <a:p>
            <a:pPr>
              <a:spcAft>
                <a:spcPts val="1200"/>
              </a:spcAft>
              <a:tabLst>
                <a:tab pos="280988" algn="l"/>
              </a:tabLst>
            </a:pPr>
            <a:r>
              <a:rPr lang="en-US" b="1" dirty="0"/>
              <a:t>You can go to the next ten.</a:t>
            </a:r>
          </a:p>
          <a:p>
            <a:pPr>
              <a:spcAft>
                <a:spcPts val="1200"/>
              </a:spcAft>
              <a:tabLst>
                <a:tab pos="280988" algn="l"/>
              </a:tabLst>
            </a:pPr>
            <a:r>
              <a:rPr lang="en-US" b="1" dirty="0">
                <a:solidFill>
                  <a:srgbClr val="EE1A33"/>
                </a:solidFill>
              </a:rPr>
              <a:t>	38</a:t>
            </a:r>
            <a:r>
              <a:rPr lang="en-US" dirty="0"/>
              <a:t> + </a:t>
            </a:r>
            <a:r>
              <a:rPr lang="en-US" b="1" dirty="0">
                <a:solidFill>
                  <a:srgbClr val="0071BD"/>
                </a:solidFill>
              </a:rPr>
              <a:t>2</a:t>
            </a:r>
            <a:r>
              <a:rPr lang="en-US" dirty="0"/>
              <a:t> = 40</a:t>
            </a:r>
            <a:endParaRPr lang="en-US" b="1" dirty="0">
              <a:solidFill>
                <a:srgbClr val="EE1A33"/>
              </a:solidFill>
            </a:endParaRPr>
          </a:p>
          <a:p>
            <a:pPr>
              <a:spcAft>
                <a:spcPts val="1200"/>
              </a:spcAft>
              <a:tabLst>
                <a:tab pos="280988" algn="l"/>
              </a:tabLst>
            </a:pPr>
            <a:r>
              <a:rPr lang="en-US" b="1" dirty="0">
                <a:solidFill>
                  <a:srgbClr val="0071BD"/>
                </a:solidFill>
              </a:rPr>
              <a:t>	</a:t>
            </a:r>
            <a:r>
              <a:rPr lang="en-US" dirty="0"/>
              <a:t>40 + </a:t>
            </a:r>
            <a:r>
              <a:rPr lang="en-US" b="1" dirty="0">
                <a:solidFill>
                  <a:srgbClr val="0071BD"/>
                </a:solidFill>
              </a:rPr>
              <a:t>40</a:t>
            </a:r>
            <a:r>
              <a:rPr lang="en-US" dirty="0"/>
              <a:t> = 80</a:t>
            </a:r>
            <a:endParaRPr lang="en-US" b="1" dirty="0">
              <a:solidFill>
                <a:srgbClr val="0071BD"/>
              </a:solidFill>
            </a:endParaRPr>
          </a:p>
          <a:p>
            <a:pPr>
              <a:spcAft>
                <a:spcPts val="1200"/>
              </a:spcAft>
              <a:tabLst>
                <a:tab pos="280988" algn="l"/>
              </a:tabLst>
            </a:pPr>
            <a:r>
              <a:rPr lang="en-US" dirty="0"/>
              <a:t>	80 + </a:t>
            </a:r>
            <a:r>
              <a:rPr lang="en-US" b="1" dirty="0">
                <a:solidFill>
                  <a:srgbClr val="0071BD"/>
                </a:solidFill>
              </a:rPr>
              <a:t>3</a:t>
            </a:r>
            <a:r>
              <a:rPr lang="en-US" dirty="0"/>
              <a:t> = ?</a:t>
            </a:r>
          </a:p>
        </p:txBody>
      </p:sp>
      <p:sp>
        <p:nvSpPr>
          <p:cNvPr id="9" name="Text Placeholder 8">
            <a:extLst>
              <a:ext uri="{FF2B5EF4-FFF2-40B4-BE49-F238E27FC236}">
                <a16:creationId xmlns:a16="http://schemas.microsoft.com/office/drawing/2014/main" id="{233DD561-A4D4-E84F-B72F-32F589FBBADF}"/>
              </a:ext>
            </a:extLst>
          </p:cNvPr>
          <p:cNvSpPr>
            <a:spLocks noGrp="1"/>
          </p:cNvSpPr>
          <p:nvPr>
            <p:ph type="body" sz="quarter" idx="19"/>
          </p:nvPr>
        </p:nvSpPr>
        <p:spPr/>
        <p:txBody>
          <a:bodyPr/>
          <a:lstStyle/>
          <a:p>
            <a:r>
              <a:rPr lang="en-US" dirty="0"/>
              <a:t>146</a:t>
            </a:r>
          </a:p>
        </p:txBody>
      </p:sp>
    </p:spTree>
    <p:extLst>
      <p:ext uri="{BB962C8B-B14F-4D97-AF65-F5344CB8AC3E}">
        <p14:creationId xmlns:p14="http://schemas.microsoft.com/office/powerpoint/2010/main" val="127810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Connect It">
            <a:extLst>
              <a:ext uri="{FF2B5EF4-FFF2-40B4-BE49-F238E27FC236}">
                <a16:creationId xmlns:a16="http://schemas.microsoft.com/office/drawing/2014/main" id="{24C5C3C6-6066-EC43-8D2D-E2F09CB361C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841034-969F-DF49-8723-4C38AE6C612C}"/>
              </a:ext>
            </a:extLst>
          </p:cNvPr>
          <p:cNvSpPr>
            <a:spLocks noGrp="1"/>
          </p:cNvSpPr>
          <p:nvPr>
            <p:ph type="body" sz="quarter" idx="13"/>
          </p:nvPr>
        </p:nvSpPr>
        <p:spPr/>
        <p:txBody>
          <a:bodyPr/>
          <a:lstStyle/>
          <a:p>
            <a:r>
              <a:rPr lang="en-US" dirty="0"/>
              <a:t>Make connections and explain your thinking</a:t>
            </a:r>
          </a:p>
        </p:txBody>
      </p:sp>
      <p:pic>
        <p:nvPicPr>
          <p:cNvPr id="18" name="Picture Placeholder 17" descr="one">
            <a:extLst>
              <a:ext uri="{FF2B5EF4-FFF2-40B4-BE49-F238E27FC236}">
                <a16:creationId xmlns:a16="http://schemas.microsoft.com/office/drawing/2014/main" id="{FE3DFB42-D84D-E246-ACDF-3D77F7B5493A}"/>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71F7789D-C15E-B640-9E47-3A70D3449BA8}"/>
              </a:ext>
            </a:extLst>
          </p:cNvPr>
          <p:cNvSpPr>
            <a:spLocks noGrp="1"/>
          </p:cNvSpPr>
          <p:nvPr>
            <p:ph sz="quarter" idx="10"/>
          </p:nvPr>
        </p:nvSpPr>
        <p:spPr/>
        <p:txBody>
          <a:bodyPr/>
          <a:lstStyle/>
          <a:p>
            <a:r>
              <a:rPr lang="en-US" dirty="0"/>
              <a:t>Look at </a:t>
            </a:r>
            <a:r>
              <a:rPr lang="en-US" b="1" dirty="0">
                <a:solidFill>
                  <a:srgbClr val="E67325"/>
                </a:solidFill>
              </a:rPr>
              <a:t>Picture It</a:t>
            </a:r>
            <a:r>
              <a:rPr lang="en-US" dirty="0"/>
              <a:t>. What is the total number of tens and ones?</a:t>
            </a:r>
          </a:p>
          <a:p>
            <a:endParaRPr lang="en-US" dirty="0"/>
          </a:p>
          <a:p>
            <a:r>
              <a:rPr lang="en-US" dirty="0"/>
              <a:t>             tens +             ones</a:t>
            </a:r>
          </a:p>
        </p:txBody>
      </p:sp>
      <p:pic>
        <p:nvPicPr>
          <p:cNvPr id="20" name="Picture Placeholder 19" descr="two">
            <a:extLst>
              <a:ext uri="{FF2B5EF4-FFF2-40B4-BE49-F238E27FC236}">
                <a16:creationId xmlns:a16="http://schemas.microsoft.com/office/drawing/2014/main" id="{8387AB71-015B-9C47-BAF4-47E3B68AAE19}"/>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187693" y="2688767"/>
            <a:ext cx="393700" cy="368300"/>
          </a:xfrm>
        </p:spPr>
      </p:pic>
      <p:sp>
        <p:nvSpPr>
          <p:cNvPr id="7" name="Content Placeholder 6">
            <a:extLst>
              <a:ext uri="{FF2B5EF4-FFF2-40B4-BE49-F238E27FC236}">
                <a16:creationId xmlns:a16="http://schemas.microsoft.com/office/drawing/2014/main" id="{9E055FE6-6972-AB40-AFAF-A572B0B5B647}"/>
              </a:ext>
            </a:extLst>
          </p:cNvPr>
          <p:cNvSpPr>
            <a:spLocks noGrp="1"/>
          </p:cNvSpPr>
          <p:nvPr>
            <p:ph sz="quarter" idx="17"/>
          </p:nvPr>
        </p:nvSpPr>
        <p:spPr>
          <a:xfrm>
            <a:off x="665496" y="2697749"/>
            <a:ext cx="5668801" cy="846631"/>
          </a:xfrm>
        </p:spPr>
        <p:txBody>
          <a:bodyPr/>
          <a:lstStyle/>
          <a:p>
            <a:r>
              <a:rPr lang="en-US" dirty="0"/>
              <a:t>How many tens and ones are in 13?</a:t>
            </a:r>
          </a:p>
          <a:p>
            <a:endParaRPr lang="en-US" dirty="0"/>
          </a:p>
          <a:p>
            <a:r>
              <a:rPr lang="en-US" dirty="0"/>
              <a:t>13 = 	       ten and             ones, or             + 3.</a:t>
            </a:r>
          </a:p>
        </p:txBody>
      </p:sp>
      <p:pic>
        <p:nvPicPr>
          <p:cNvPr id="22" name="Picture Placeholder 21" descr="three">
            <a:extLst>
              <a:ext uri="{FF2B5EF4-FFF2-40B4-BE49-F238E27FC236}">
                <a16:creationId xmlns:a16="http://schemas.microsoft.com/office/drawing/2014/main" id="{8378D4AA-3AAF-BB46-A966-5C8B2E2BC10A}"/>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187693" y="4130683"/>
            <a:ext cx="393700" cy="368300"/>
          </a:xfrm>
        </p:spPr>
      </p:pic>
      <p:sp>
        <p:nvSpPr>
          <p:cNvPr id="9" name="Content Placeholder 8">
            <a:extLst>
              <a:ext uri="{FF2B5EF4-FFF2-40B4-BE49-F238E27FC236}">
                <a16:creationId xmlns:a16="http://schemas.microsoft.com/office/drawing/2014/main" id="{BB21C414-E54C-5C40-9AC4-60AF51D38AF4}"/>
              </a:ext>
            </a:extLst>
          </p:cNvPr>
          <p:cNvSpPr>
            <a:spLocks noGrp="1"/>
          </p:cNvSpPr>
          <p:nvPr>
            <p:ph sz="quarter" idx="19"/>
          </p:nvPr>
        </p:nvSpPr>
        <p:spPr>
          <a:xfrm>
            <a:off x="665497" y="4139665"/>
            <a:ext cx="5486400" cy="846631"/>
          </a:xfrm>
        </p:spPr>
        <p:txBody>
          <a:bodyPr/>
          <a:lstStyle/>
          <a:p>
            <a:r>
              <a:rPr lang="en-US" dirty="0"/>
              <a:t>Add both tens. Then add the ones.</a:t>
            </a:r>
          </a:p>
          <a:p>
            <a:endParaRPr lang="en-US" dirty="0"/>
          </a:p>
          <a:p>
            <a:r>
              <a:rPr lang="en-US" dirty="0"/>
              <a:t>70 + 10 + 3 =             +</a:t>
            </a:r>
          </a:p>
          <a:p>
            <a:endParaRPr lang="en-US" dirty="0"/>
          </a:p>
          <a:p>
            <a:pPr>
              <a:tabLst>
                <a:tab pos="1352550" algn="l"/>
              </a:tabLst>
            </a:pPr>
            <a:r>
              <a:rPr lang="en-US" dirty="0"/>
              <a:t>	=</a:t>
            </a:r>
          </a:p>
        </p:txBody>
      </p:sp>
      <p:pic>
        <p:nvPicPr>
          <p:cNvPr id="25" name="Picture 24">
            <a:extLst>
              <a:ext uri="{FF2B5EF4-FFF2-40B4-BE49-F238E27FC236}">
                <a16:creationId xmlns:a16="http://schemas.microsoft.com/office/drawing/2014/main" id="{1D0B4FF8-730F-094B-A0B3-0998062EEF1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06297" y="2124166"/>
            <a:ext cx="800100" cy="101600"/>
          </a:xfrm>
          <a:prstGeom prst="rect">
            <a:avLst/>
          </a:prstGeom>
        </p:spPr>
      </p:pic>
      <p:pic>
        <p:nvPicPr>
          <p:cNvPr id="26" name="Picture 25">
            <a:extLst>
              <a:ext uri="{FF2B5EF4-FFF2-40B4-BE49-F238E27FC236}">
                <a16:creationId xmlns:a16="http://schemas.microsoft.com/office/drawing/2014/main" id="{544BAF8C-D8A7-EE41-9DCD-28F1E71FEA3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409249" y="2140617"/>
            <a:ext cx="800100" cy="101600"/>
          </a:xfrm>
          <a:prstGeom prst="rect">
            <a:avLst/>
          </a:prstGeom>
        </p:spPr>
      </p:pic>
      <p:pic>
        <p:nvPicPr>
          <p:cNvPr id="27" name="Picture 26">
            <a:extLst>
              <a:ext uri="{FF2B5EF4-FFF2-40B4-BE49-F238E27FC236}">
                <a16:creationId xmlns:a16="http://schemas.microsoft.com/office/drawing/2014/main" id="{E9117961-6B26-B64E-9BD3-EAEDEC3B129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296548" y="3577066"/>
            <a:ext cx="800100" cy="101600"/>
          </a:xfrm>
          <a:prstGeom prst="rect">
            <a:avLst/>
          </a:prstGeom>
        </p:spPr>
      </p:pic>
      <p:pic>
        <p:nvPicPr>
          <p:cNvPr id="28" name="Picture 27">
            <a:extLst>
              <a:ext uri="{FF2B5EF4-FFF2-40B4-BE49-F238E27FC236}">
                <a16:creationId xmlns:a16="http://schemas.microsoft.com/office/drawing/2014/main" id="{05D0630D-70C9-8647-9F69-AA293A39959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064756" y="3577066"/>
            <a:ext cx="800100" cy="101600"/>
          </a:xfrm>
          <a:prstGeom prst="rect">
            <a:avLst/>
          </a:prstGeom>
        </p:spPr>
      </p:pic>
      <p:pic>
        <p:nvPicPr>
          <p:cNvPr id="29" name="Picture 28">
            <a:extLst>
              <a:ext uri="{FF2B5EF4-FFF2-40B4-BE49-F238E27FC236}">
                <a16:creationId xmlns:a16="http://schemas.microsoft.com/office/drawing/2014/main" id="{F83FB782-A66D-2D44-B335-04800FB7859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882539" y="3577066"/>
            <a:ext cx="800100" cy="101600"/>
          </a:xfrm>
          <a:prstGeom prst="rect">
            <a:avLst/>
          </a:prstGeom>
        </p:spPr>
      </p:pic>
      <p:pic>
        <p:nvPicPr>
          <p:cNvPr id="30" name="Picture 29">
            <a:extLst>
              <a:ext uri="{FF2B5EF4-FFF2-40B4-BE49-F238E27FC236}">
                <a16:creationId xmlns:a16="http://schemas.microsoft.com/office/drawing/2014/main" id="{D6BCA0EC-6669-6D45-BB77-46EA56DD0F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15609" y="5002820"/>
            <a:ext cx="800100" cy="101600"/>
          </a:xfrm>
          <a:prstGeom prst="rect">
            <a:avLst/>
          </a:prstGeom>
        </p:spPr>
      </p:pic>
      <p:pic>
        <p:nvPicPr>
          <p:cNvPr id="31" name="Picture 30">
            <a:extLst>
              <a:ext uri="{FF2B5EF4-FFF2-40B4-BE49-F238E27FC236}">
                <a16:creationId xmlns:a16="http://schemas.microsoft.com/office/drawing/2014/main" id="{A5EDDFCE-FEE0-9D46-9EDD-FCB28CACD7A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340177" y="5002820"/>
            <a:ext cx="800100" cy="101600"/>
          </a:xfrm>
          <a:prstGeom prst="rect">
            <a:avLst/>
          </a:prstGeom>
        </p:spPr>
      </p:pic>
      <p:pic>
        <p:nvPicPr>
          <p:cNvPr id="32" name="Picture 31">
            <a:extLst>
              <a:ext uri="{FF2B5EF4-FFF2-40B4-BE49-F238E27FC236}">
                <a16:creationId xmlns:a16="http://schemas.microsoft.com/office/drawing/2014/main" id="{E384F1DF-FD88-A04A-926C-87D7EC9FE43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15609" y="5597731"/>
            <a:ext cx="800100" cy="101600"/>
          </a:xfrm>
          <a:prstGeom prst="rect">
            <a:avLst/>
          </a:prstGeom>
        </p:spPr>
      </p:pic>
      <p:sp>
        <p:nvSpPr>
          <p:cNvPr id="14" name="Text Placeholder 13">
            <a:extLst>
              <a:ext uri="{FF2B5EF4-FFF2-40B4-BE49-F238E27FC236}">
                <a16:creationId xmlns:a16="http://schemas.microsoft.com/office/drawing/2014/main" id="{BE56A2F2-C361-1348-9F32-EED1BE91AA10}"/>
              </a:ext>
            </a:extLst>
          </p:cNvPr>
          <p:cNvSpPr>
            <a:spLocks noGrp="1"/>
          </p:cNvSpPr>
          <p:nvPr>
            <p:ph type="body" sz="quarter" idx="24"/>
          </p:nvPr>
        </p:nvSpPr>
        <p:spPr/>
        <p:txBody>
          <a:bodyPr/>
          <a:lstStyle/>
          <a:p>
            <a:r>
              <a:rPr lang="en-US" dirty="0"/>
              <a:t>147</a:t>
            </a:r>
          </a:p>
        </p:txBody>
      </p:sp>
    </p:spTree>
    <p:extLst>
      <p:ext uri="{BB962C8B-B14F-4D97-AF65-F5344CB8AC3E}">
        <p14:creationId xmlns:p14="http://schemas.microsoft.com/office/powerpoint/2010/main" val="226954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Connect It">
            <a:extLst>
              <a:ext uri="{FF2B5EF4-FFF2-40B4-BE49-F238E27FC236}">
                <a16:creationId xmlns:a16="http://schemas.microsoft.com/office/drawing/2014/main" id="{24C5C3C6-6066-EC43-8D2D-E2F09CB361C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841034-969F-DF49-8723-4C38AE6C612C}"/>
              </a:ext>
            </a:extLst>
          </p:cNvPr>
          <p:cNvSpPr>
            <a:spLocks noGrp="1"/>
          </p:cNvSpPr>
          <p:nvPr>
            <p:ph type="body" sz="quarter" idx="13"/>
          </p:nvPr>
        </p:nvSpPr>
        <p:spPr/>
        <p:txBody>
          <a:bodyPr/>
          <a:lstStyle/>
          <a:p>
            <a:r>
              <a:rPr lang="en-US" dirty="0"/>
              <a:t>Make connections and explain your thinking</a:t>
            </a:r>
          </a:p>
        </p:txBody>
      </p:sp>
      <p:pic>
        <p:nvPicPr>
          <p:cNvPr id="15" name="Picture Placeholder 14" descr="four">
            <a:extLst>
              <a:ext uri="{FF2B5EF4-FFF2-40B4-BE49-F238E27FC236}">
                <a16:creationId xmlns:a16="http://schemas.microsoft.com/office/drawing/2014/main" id="{7D65193C-1610-2B4B-AA8E-1AB2946B9C27}"/>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71F7789D-C15E-B640-9E47-3A70D3449BA8}"/>
              </a:ext>
            </a:extLst>
          </p:cNvPr>
          <p:cNvSpPr>
            <a:spLocks noGrp="1"/>
          </p:cNvSpPr>
          <p:nvPr>
            <p:ph sz="quarter" idx="10"/>
          </p:nvPr>
        </p:nvSpPr>
        <p:spPr/>
        <p:txBody>
          <a:bodyPr/>
          <a:lstStyle/>
          <a:p>
            <a:r>
              <a:rPr lang="en-US" dirty="0"/>
              <a:t>Explain how you would find 38 + 45.</a:t>
            </a:r>
          </a:p>
        </p:txBody>
      </p:sp>
      <p:sp>
        <p:nvSpPr>
          <p:cNvPr id="14" name="Text Placeholder 13">
            <a:extLst>
              <a:ext uri="{FF2B5EF4-FFF2-40B4-BE49-F238E27FC236}">
                <a16:creationId xmlns:a16="http://schemas.microsoft.com/office/drawing/2014/main" id="{BE56A2F2-C361-1348-9F32-EED1BE91AA10}"/>
              </a:ext>
            </a:extLst>
          </p:cNvPr>
          <p:cNvSpPr>
            <a:spLocks noGrp="1"/>
          </p:cNvSpPr>
          <p:nvPr>
            <p:ph type="body" sz="quarter" idx="24"/>
          </p:nvPr>
        </p:nvSpPr>
        <p:spPr/>
        <p:txBody>
          <a:bodyPr/>
          <a:lstStyle/>
          <a:p>
            <a:r>
              <a:rPr lang="en-US" dirty="0"/>
              <a:t>147</a:t>
            </a:r>
          </a:p>
        </p:txBody>
      </p:sp>
    </p:spTree>
    <p:extLst>
      <p:ext uri="{BB962C8B-B14F-4D97-AF65-F5344CB8AC3E}">
        <p14:creationId xmlns:p14="http://schemas.microsoft.com/office/powerpoint/2010/main" val="1320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onnect It">
            <a:extLst>
              <a:ext uri="{FF2B5EF4-FFF2-40B4-BE49-F238E27FC236}">
                <a16:creationId xmlns:a16="http://schemas.microsoft.com/office/drawing/2014/main" id="{6B48F37E-FF48-E242-8418-9C52D2BCECC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9E39B60-67B1-7E45-8390-FFCC7F7B570B}"/>
              </a:ext>
            </a:extLst>
          </p:cNvPr>
          <p:cNvSpPr>
            <a:spLocks noGrp="1"/>
          </p:cNvSpPr>
          <p:nvPr>
            <p:ph type="body" sz="quarter" idx="13"/>
          </p:nvPr>
        </p:nvSpPr>
        <p:spPr/>
        <p:txBody>
          <a:bodyPr/>
          <a:lstStyle/>
          <a:p>
            <a:r>
              <a:rPr lang="en-US" dirty="0"/>
              <a:t>Reflect on what you have learned</a:t>
            </a:r>
          </a:p>
        </p:txBody>
      </p:sp>
      <p:pic>
        <p:nvPicPr>
          <p:cNvPr id="10" name="Picture Placeholder 9" descr="five">
            <a:extLst>
              <a:ext uri="{FF2B5EF4-FFF2-40B4-BE49-F238E27FC236}">
                <a16:creationId xmlns:a16="http://schemas.microsoft.com/office/drawing/2014/main" id="{F2A2FD52-0B5B-E948-9FBA-31A205C98D52}"/>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6" name="Picture Placeholder 15" descr="Reflect">
            <a:extLst>
              <a:ext uri="{FF2B5EF4-FFF2-40B4-BE49-F238E27FC236}">
                <a16:creationId xmlns:a16="http://schemas.microsoft.com/office/drawing/2014/main" id="{CEA8ADCC-0903-3949-B169-0A349C3EE1F0}"/>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6" name="Content Placeholder 5">
            <a:extLst>
              <a:ext uri="{FF2B5EF4-FFF2-40B4-BE49-F238E27FC236}">
                <a16:creationId xmlns:a16="http://schemas.microsoft.com/office/drawing/2014/main" id="{D63BF882-1C49-DC48-A4F7-028F87B3A814}"/>
              </a:ext>
            </a:extLst>
          </p:cNvPr>
          <p:cNvSpPr>
            <a:spLocks noGrp="1"/>
          </p:cNvSpPr>
          <p:nvPr>
            <p:ph sz="quarter" idx="10"/>
          </p:nvPr>
        </p:nvSpPr>
        <p:spPr/>
        <p:txBody>
          <a:bodyPr/>
          <a:lstStyle/>
          <a:p>
            <a:r>
              <a:rPr lang="en-US" dirty="0"/>
              <a:t>Look back at your </a:t>
            </a:r>
            <a:r>
              <a:rPr lang="en-US" b="1" dirty="0">
                <a:solidFill>
                  <a:srgbClr val="E67325"/>
                </a:solidFill>
              </a:rPr>
              <a:t>Try It</a:t>
            </a:r>
            <a:r>
              <a:rPr lang="en-US" dirty="0"/>
              <a:t>, strategies by classmates, and </a:t>
            </a:r>
            <a:r>
              <a:rPr lang="en-US" b="1" dirty="0">
                <a:solidFill>
                  <a:srgbClr val="E67325"/>
                </a:solidFill>
              </a:rPr>
              <a:t>Picture It</a:t>
            </a:r>
            <a:r>
              <a:rPr lang="en-US" dirty="0"/>
              <a:t> and </a:t>
            </a:r>
            <a:r>
              <a:rPr lang="en-US" b="1" dirty="0">
                <a:solidFill>
                  <a:srgbClr val="E67325"/>
                </a:solidFill>
              </a:rPr>
              <a:t>Model Its</a:t>
            </a:r>
            <a:r>
              <a:rPr lang="en-US" dirty="0"/>
              <a:t>. Which models or strategies do you like best for showing addition? Explain.</a:t>
            </a:r>
          </a:p>
        </p:txBody>
      </p:sp>
      <p:sp>
        <p:nvSpPr>
          <p:cNvPr id="8" name="Text Placeholder 7">
            <a:extLst>
              <a:ext uri="{FF2B5EF4-FFF2-40B4-BE49-F238E27FC236}">
                <a16:creationId xmlns:a16="http://schemas.microsoft.com/office/drawing/2014/main" id="{B022E4CD-D2A3-464D-AFA4-264757B98BAE}"/>
              </a:ext>
            </a:extLst>
          </p:cNvPr>
          <p:cNvSpPr>
            <a:spLocks noGrp="1"/>
          </p:cNvSpPr>
          <p:nvPr>
            <p:ph type="body" sz="quarter" idx="18"/>
          </p:nvPr>
        </p:nvSpPr>
        <p:spPr/>
        <p:txBody>
          <a:bodyPr/>
          <a:lstStyle/>
          <a:p>
            <a:r>
              <a:rPr lang="en-US" dirty="0"/>
              <a:t>147</a:t>
            </a:r>
          </a:p>
        </p:txBody>
      </p:sp>
    </p:spTree>
    <p:extLst>
      <p:ext uri="{BB962C8B-B14F-4D97-AF65-F5344CB8AC3E}">
        <p14:creationId xmlns:p14="http://schemas.microsoft.com/office/powerpoint/2010/main" val="3351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AF8B31-3A08-AC4E-BD63-B9A049ED88A0}"/>
              </a:ext>
            </a:extLst>
          </p:cNvPr>
          <p:cNvSpPr>
            <a:spLocks noGrp="1"/>
          </p:cNvSpPr>
          <p:nvPr>
            <p:ph type="body" sz="quarter" idx="10"/>
          </p:nvPr>
        </p:nvSpPr>
        <p:spPr>
          <a:xfrm>
            <a:off x="371474" y="119063"/>
            <a:ext cx="4882169" cy="411162"/>
          </a:xfrm>
        </p:spPr>
        <p:txBody>
          <a:bodyPr/>
          <a:lstStyle/>
          <a:p>
            <a:r>
              <a:rPr lang="en-US" dirty="0"/>
              <a:t>CONNECT TO CULTURE  </a:t>
            </a:r>
            <a:r>
              <a:rPr lang="en-US" sz="1800" dirty="0"/>
              <a:t>Optional</a:t>
            </a:r>
          </a:p>
        </p:txBody>
      </p:sp>
      <p:sp>
        <p:nvSpPr>
          <p:cNvPr id="8" name="Content Placeholder 7">
            <a:extLst>
              <a:ext uri="{FF2B5EF4-FFF2-40B4-BE49-F238E27FC236}">
                <a16:creationId xmlns:a16="http://schemas.microsoft.com/office/drawing/2014/main" id="{52F4CD43-30F2-4D88-2E7C-9C8FEDC88845}"/>
              </a:ext>
            </a:extLst>
          </p:cNvPr>
          <p:cNvSpPr>
            <a:spLocks noGrp="1"/>
          </p:cNvSpPr>
          <p:nvPr>
            <p:ph sz="quarter" idx="11"/>
          </p:nvPr>
        </p:nvSpPr>
        <p:spPr/>
        <p:txBody>
          <a:bodyPr/>
          <a:lstStyle/>
          <a:p>
            <a:r>
              <a:rPr lang="en-US" dirty="0"/>
              <a:t>Braille is a type of writing made from raised dots in a pattern. There are patterns for each letter, for punctuation marks, and even for some often-used words.</a:t>
            </a:r>
          </a:p>
          <a:p>
            <a:endParaRPr lang="en-US" dirty="0"/>
          </a:p>
          <a:p>
            <a:pPr marL="457200" indent="-457200">
              <a:buFont typeface="Arial" panose="020B0604020202020204" pitchFamily="34" charset="0"/>
              <a:buChar char="•"/>
            </a:pPr>
            <a:r>
              <a:rPr lang="en-US" dirty="0"/>
              <a:t>Why do you think </a:t>
            </a:r>
            <a:r>
              <a:rPr lang="en-US"/>
              <a:t>braille writing is important?</a:t>
            </a:r>
            <a:endParaRPr lang="en-US" dirty="0"/>
          </a:p>
        </p:txBody>
      </p:sp>
      <p:pic>
        <p:nvPicPr>
          <p:cNvPr id="10" name="Content Placeholder 5">
            <a:extLst>
              <a:ext uri="{FF2B5EF4-FFF2-40B4-BE49-F238E27FC236}">
                <a16:creationId xmlns:a16="http://schemas.microsoft.com/office/drawing/2014/main" id="{08D00A4E-371C-F95F-F489-F4B75FA23D1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677" y="1079786"/>
            <a:ext cx="3039895" cy="2179733"/>
          </a:xfrm>
          <a:prstGeom prst="rect">
            <a:avLst/>
          </a:prstGeom>
        </p:spPr>
      </p:pic>
    </p:spTree>
    <p:extLst>
      <p:ext uri="{BB962C8B-B14F-4D97-AF65-F5344CB8AC3E}">
        <p14:creationId xmlns:p14="http://schemas.microsoft.com/office/powerpoint/2010/main" val="303331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pply It">
            <a:extLst>
              <a:ext uri="{FF2B5EF4-FFF2-40B4-BE49-F238E27FC236}">
                <a16:creationId xmlns:a16="http://schemas.microsoft.com/office/drawing/2014/main" id="{E4E96C26-601A-C54C-9C29-76B794158F6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C557CCE-A822-1949-B612-7BE311F2E7B9}"/>
              </a:ext>
            </a:extLst>
          </p:cNvPr>
          <p:cNvSpPr>
            <a:spLocks noGrp="1"/>
          </p:cNvSpPr>
          <p:nvPr>
            <p:ph type="body" sz="quarter" idx="13"/>
          </p:nvPr>
        </p:nvSpPr>
        <p:spPr/>
        <p:txBody>
          <a:bodyPr/>
          <a:lstStyle/>
          <a:p>
            <a:r>
              <a:rPr lang="en-US" dirty="0"/>
              <a:t>Apply your thinking to a new problem</a:t>
            </a:r>
          </a:p>
        </p:txBody>
      </p:sp>
      <p:pic>
        <p:nvPicPr>
          <p:cNvPr id="9" name="Picture Placeholder 8" descr="six">
            <a:extLst>
              <a:ext uri="{FF2B5EF4-FFF2-40B4-BE49-F238E27FC236}">
                <a16:creationId xmlns:a16="http://schemas.microsoft.com/office/drawing/2014/main" id="{27F54733-7B25-1140-8933-6B7BF7D604C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946CBF8A-9716-A94F-A774-3A6C4F85B302}"/>
              </a:ext>
            </a:extLst>
          </p:cNvPr>
          <p:cNvSpPr>
            <a:spLocks noGrp="1"/>
          </p:cNvSpPr>
          <p:nvPr>
            <p:ph sz="quarter" idx="10"/>
          </p:nvPr>
        </p:nvSpPr>
        <p:spPr/>
        <p:txBody>
          <a:bodyPr/>
          <a:lstStyle/>
          <a:p>
            <a:r>
              <a:rPr lang="en-US" dirty="0"/>
              <a:t>Enrico reads books in braille. He reads</a:t>
            </a:r>
            <a:br>
              <a:rPr lang="en-US" dirty="0"/>
            </a:br>
            <a:r>
              <a:rPr lang="en-US" dirty="0"/>
              <a:t>17 books in May. He reads 37 books in</a:t>
            </a:r>
            <a:br>
              <a:rPr lang="en-US" dirty="0"/>
            </a:br>
            <a:r>
              <a:rPr lang="en-US" dirty="0"/>
              <a:t>June. How many total books does Enrico read? Show your work.</a:t>
            </a:r>
          </a:p>
          <a:p>
            <a:endParaRPr lang="en-US" dirty="0"/>
          </a:p>
          <a:p>
            <a:endParaRPr lang="en-US" dirty="0"/>
          </a:p>
        </p:txBody>
      </p:sp>
      <p:pic>
        <p:nvPicPr>
          <p:cNvPr id="12" name="Content Placeholder 5">
            <a:extLst>
              <a:ext uri="{FF2B5EF4-FFF2-40B4-BE49-F238E27FC236}">
                <a16:creationId xmlns:a16="http://schemas.microsoft.com/office/drawing/2014/main" id="{4CCCB155-45E3-A7E0-9177-D7E56547399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6677" y="1079786"/>
            <a:ext cx="3039895" cy="2179733"/>
          </a:xfrm>
          <a:prstGeom prst="rect">
            <a:avLst/>
          </a:prstGeom>
        </p:spPr>
      </p:pic>
      <p:sp>
        <p:nvSpPr>
          <p:cNvPr id="17" name="Text Placeholder 2">
            <a:extLst>
              <a:ext uri="{FF2B5EF4-FFF2-40B4-BE49-F238E27FC236}">
                <a16:creationId xmlns:a16="http://schemas.microsoft.com/office/drawing/2014/main" id="{305E16E2-D1AE-3E4C-AB47-7D9EE81957BB}"/>
              </a:ext>
            </a:extLst>
          </p:cNvPr>
          <p:cNvSpPr txBox="1">
            <a:spLocks/>
          </p:cNvSpPr>
          <p:nvPr/>
        </p:nvSpPr>
        <p:spPr>
          <a:xfrm>
            <a:off x="745657" y="6034065"/>
            <a:ext cx="5486400" cy="407258"/>
          </a:xfrm>
          <a:prstGeom prst="rect">
            <a:avLst/>
          </a:prstGeom>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B56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i="1" dirty="0">
                <a:solidFill>
                  <a:srgbClr val="18558E"/>
                </a:solidFill>
              </a:rPr>
              <a:t>Solution</a:t>
            </a:r>
          </a:p>
        </p:txBody>
      </p:sp>
      <p:pic>
        <p:nvPicPr>
          <p:cNvPr id="18" name="Picture 17">
            <a:extLst>
              <a:ext uri="{FF2B5EF4-FFF2-40B4-BE49-F238E27FC236}">
                <a16:creationId xmlns:a16="http://schemas.microsoft.com/office/drawing/2014/main" id="{571C3A61-5A42-814B-85C5-D411E69B0A9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77298" y="6292735"/>
            <a:ext cx="4343400" cy="101600"/>
          </a:xfrm>
          <a:prstGeom prst="rect">
            <a:avLst/>
          </a:prstGeom>
        </p:spPr>
      </p:pic>
      <p:sp>
        <p:nvSpPr>
          <p:cNvPr id="7" name="Text Placeholder 6">
            <a:extLst>
              <a:ext uri="{FF2B5EF4-FFF2-40B4-BE49-F238E27FC236}">
                <a16:creationId xmlns:a16="http://schemas.microsoft.com/office/drawing/2014/main" id="{95176B1B-9977-6449-97C8-A280805B877C}"/>
              </a:ext>
            </a:extLst>
          </p:cNvPr>
          <p:cNvSpPr>
            <a:spLocks noGrp="1"/>
          </p:cNvSpPr>
          <p:nvPr>
            <p:ph type="body" sz="quarter" idx="17"/>
          </p:nvPr>
        </p:nvSpPr>
        <p:spPr/>
        <p:txBody>
          <a:bodyPr/>
          <a:lstStyle/>
          <a:p>
            <a:r>
              <a:rPr lang="en-US" dirty="0"/>
              <a:t>148</a:t>
            </a:r>
          </a:p>
        </p:txBody>
      </p:sp>
    </p:spTree>
    <p:extLst>
      <p:ext uri="{BB962C8B-B14F-4D97-AF65-F5344CB8AC3E}">
        <p14:creationId xmlns:p14="http://schemas.microsoft.com/office/powerpoint/2010/main" val="43483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pply It">
            <a:extLst>
              <a:ext uri="{FF2B5EF4-FFF2-40B4-BE49-F238E27FC236}">
                <a16:creationId xmlns:a16="http://schemas.microsoft.com/office/drawing/2014/main" id="{36EB20D7-4400-6F4A-8109-5E4D572190D2}"/>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0731B42-481B-3A40-A9A0-6465F9CC803C}"/>
              </a:ext>
            </a:extLst>
          </p:cNvPr>
          <p:cNvSpPr>
            <a:spLocks noGrp="1"/>
          </p:cNvSpPr>
          <p:nvPr>
            <p:ph type="body" sz="quarter" idx="13"/>
          </p:nvPr>
        </p:nvSpPr>
        <p:spPr/>
        <p:txBody>
          <a:bodyPr/>
          <a:lstStyle/>
          <a:p>
            <a:r>
              <a:rPr lang="en-US" dirty="0"/>
              <a:t>Apply your thinking to a new problem</a:t>
            </a:r>
          </a:p>
        </p:txBody>
      </p:sp>
      <p:pic>
        <p:nvPicPr>
          <p:cNvPr id="12" name="Picture Placeholder 11" descr="seven">
            <a:extLst>
              <a:ext uri="{FF2B5EF4-FFF2-40B4-BE49-F238E27FC236}">
                <a16:creationId xmlns:a16="http://schemas.microsoft.com/office/drawing/2014/main" id="{FD081CF1-591B-434C-B818-FCDA3FACD2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a:extLst>
              <a:ext uri="{FF2B5EF4-FFF2-40B4-BE49-F238E27FC236}">
                <a16:creationId xmlns:a16="http://schemas.microsoft.com/office/drawing/2014/main" id="{A8FE2549-E986-1F4D-AB83-F76CA8B479C0}"/>
              </a:ext>
            </a:extLst>
          </p:cNvPr>
          <p:cNvSpPr>
            <a:spLocks noGrp="1"/>
          </p:cNvSpPr>
          <p:nvPr>
            <p:ph sz="quarter" idx="10"/>
          </p:nvPr>
        </p:nvSpPr>
        <p:spPr>
          <a:xfrm>
            <a:off x="665496" y="947446"/>
            <a:ext cx="5693739" cy="2644053"/>
          </a:xfrm>
        </p:spPr>
        <p:txBody>
          <a:bodyPr/>
          <a:lstStyle/>
          <a:p>
            <a:r>
              <a:rPr lang="en-US" dirty="0"/>
              <a:t>Explain how to go to the next ten to add 36 + 18. Show your work.</a:t>
            </a:r>
          </a:p>
        </p:txBody>
      </p:sp>
      <p:sp>
        <p:nvSpPr>
          <p:cNvPr id="7" name="Text Placeholder 6">
            <a:extLst>
              <a:ext uri="{FF2B5EF4-FFF2-40B4-BE49-F238E27FC236}">
                <a16:creationId xmlns:a16="http://schemas.microsoft.com/office/drawing/2014/main" id="{B38279FB-045F-D34F-9356-59B1B89DA394}"/>
              </a:ext>
            </a:extLst>
          </p:cNvPr>
          <p:cNvSpPr>
            <a:spLocks noGrp="1"/>
          </p:cNvSpPr>
          <p:nvPr>
            <p:ph type="body" sz="quarter" idx="17"/>
          </p:nvPr>
        </p:nvSpPr>
        <p:spPr/>
        <p:txBody>
          <a:bodyPr/>
          <a:lstStyle/>
          <a:p>
            <a:r>
              <a:rPr lang="en-US" dirty="0"/>
              <a:t>148</a:t>
            </a:r>
          </a:p>
        </p:txBody>
      </p:sp>
    </p:spTree>
    <p:extLst>
      <p:ext uri="{BB962C8B-B14F-4D97-AF65-F5344CB8AC3E}">
        <p14:creationId xmlns:p14="http://schemas.microsoft.com/office/powerpoint/2010/main" val="90749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8BA86-B55E-484A-AEF9-FFD784722DAF}"/>
              </a:ext>
            </a:extLst>
          </p:cNvPr>
          <p:cNvSpPr>
            <a:spLocks noGrp="1"/>
          </p:cNvSpPr>
          <p:nvPr>
            <p:ph type="body" sz="quarter" idx="12"/>
          </p:nvPr>
        </p:nvSpPr>
        <p:spPr/>
        <p:txBody>
          <a:bodyPr/>
          <a:lstStyle/>
          <a:p>
            <a:r>
              <a:rPr lang="en-US" dirty="0"/>
              <a:t>Close: Exit Ticket</a:t>
            </a:r>
          </a:p>
        </p:txBody>
      </p:sp>
      <p:pic>
        <p:nvPicPr>
          <p:cNvPr id="18" name="Picture Placeholder 17" descr="eight">
            <a:extLst>
              <a:ext uri="{FF2B5EF4-FFF2-40B4-BE49-F238E27FC236}">
                <a16:creationId xmlns:a16="http://schemas.microsoft.com/office/drawing/2014/main" id="{4E2B16FC-2CA7-9A40-9390-D5719A4CB59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Content Placeholder 3">
            <a:extLst>
              <a:ext uri="{FF2B5EF4-FFF2-40B4-BE49-F238E27FC236}">
                <a16:creationId xmlns:a16="http://schemas.microsoft.com/office/drawing/2014/main" id="{E0B7C7EA-B917-0845-AC84-417C955FE61A}"/>
              </a:ext>
            </a:extLst>
          </p:cNvPr>
          <p:cNvSpPr>
            <a:spLocks noGrp="1"/>
          </p:cNvSpPr>
          <p:nvPr>
            <p:ph sz="quarter" idx="10"/>
          </p:nvPr>
        </p:nvSpPr>
        <p:spPr/>
        <p:txBody>
          <a:bodyPr/>
          <a:lstStyle/>
          <a:p>
            <a:r>
              <a:rPr lang="en-US" dirty="0"/>
              <a:t>What is the sum of 67 and 19?</a:t>
            </a:r>
          </a:p>
        </p:txBody>
      </p:sp>
      <p:pic>
        <p:nvPicPr>
          <p:cNvPr id="20" name="Picture Placeholder 19" descr="A">
            <a:extLst>
              <a:ext uri="{FF2B5EF4-FFF2-40B4-BE49-F238E27FC236}">
                <a16:creationId xmlns:a16="http://schemas.microsoft.com/office/drawing/2014/main" id="{EDE7514F-A357-5E4A-8D21-DB61D1558BDC}"/>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a:xfrm>
            <a:off x="665497" y="1566526"/>
            <a:ext cx="227455" cy="223512"/>
          </a:xfrm>
        </p:spPr>
      </p:pic>
      <p:sp>
        <p:nvSpPr>
          <p:cNvPr id="7" name="Text Placeholder 6">
            <a:extLst>
              <a:ext uri="{FF2B5EF4-FFF2-40B4-BE49-F238E27FC236}">
                <a16:creationId xmlns:a16="http://schemas.microsoft.com/office/drawing/2014/main" id="{B457EDC9-EC91-7F4D-B520-8B4FC02CEC3D}"/>
              </a:ext>
            </a:extLst>
          </p:cNvPr>
          <p:cNvSpPr>
            <a:spLocks noGrp="1"/>
          </p:cNvSpPr>
          <p:nvPr>
            <p:ph type="body" sz="quarter" idx="20"/>
          </p:nvPr>
        </p:nvSpPr>
        <p:spPr>
          <a:xfrm>
            <a:off x="1112838" y="1485356"/>
            <a:ext cx="4572000" cy="388937"/>
          </a:xfrm>
        </p:spPr>
        <p:txBody>
          <a:bodyPr/>
          <a:lstStyle/>
          <a:p>
            <a:r>
              <a:rPr lang="en-US" dirty="0"/>
              <a:t>76</a:t>
            </a:r>
          </a:p>
        </p:txBody>
      </p:sp>
      <p:pic>
        <p:nvPicPr>
          <p:cNvPr id="22" name="Picture Placeholder 21" descr="B">
            <a:extLst>
              <a:ext uri="{FF2B5EF4-FFF2-40B4-BE49-F238E27FC236}">
                <a16:creationId xmlns:a16="http://schemas.microsoft.com/office/drawing/2014/main" id="{226DB165-1EE2-9C4A-87DA-E68FF8A01910}"/>
              </a:ext>
            </a:extLst>
          </p:cNvPr>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a:xfrm>
            <a:off x="665497" y="2064976"/>
            <a:ext cx="227455" cy="223512"/>
          </a:xfrm>
        </p:spPr>
      </p:pic>
      <p:sp>
        <p:nvSpPr>
          <p:cNvPr id="9" name="Text Placeholder 8">
            <a:extLst>
              <a:ext uri="{FF2B5EF4-FFF2-40B4-BE49-F238E27FC236}">
                <a16:creationId xmlns:a16="http://schemas.microsoft.com/office/drawing/2014/main" id="{4FE09D65-1F76-9F4E-BD8B-702D970089D8}"/>
              </a:ext>
            </a:extLst>
          </p:cNvPr>
          <p:cNvSpPr>
            <a:spLocks noGrp="1"/>
          </p:cNvSpPr>
          <p:nvPr>
            <p:ph type="body" sz="quarter" idx="21"/>
          </p:nvPr>
        </p:nvSpPr>
        <p:spPr>
          <a:xfrm>
            <a:off x="1112838" y="1992485"/>
            <a:ext cx="4572000" cy="388937"/>
          </a:xfrm>
        </p:spPr>
        <p:txBody>
          <a:bodyPr/>
          <a:lstStyle/>
          <a:p>
            <a:r>
              <a:rPr lang="en-US" dirty="0"/>
              <a:t>79</a:t>
            </a:r>
          </a:p>
        </p:txBody>
      </p:sp>
      <p:pic>
        <p:nvPicPr>
          <p:cNvPr id="24" name="Picture Placeholder 23" descr="C">
            <a:extLst>
              <a:ext uri="{FF2B5EF4-FFF2-40B4-BE49-F238E27FC236}">
                <a16:creationId xmlns:a16="http://schemas.microsoft.com/office/drawing/2014/main" id="{D4F034BD-D8AD-6D43-AA25-86B072D20E4C}"/>
              </a:ext>
            </a:extLst>
          </p:cNvPr>
          <p:cNvPicPr>
            <a:picLocks noGrp="1" noChangeAspect="1"/>
          </p:cNvPicPr>
          <p:nvPr>
            <p:ph type="pic" sz="quarter" idx="18"/>
          </p:nvPr>
        </p:nvPicPr>
        <p:blipFill>
          <a:blip r:embed="rId6" cstate="screen">
            <a:extLst>
              <a:ext uri="{28A0092B-C50C-407E-A947-70E740481C1C}">
                <a14:useLocalDpi xmlns:a14="http://schemas.microsoft.com/office/drawing/2010/main"/>
              </a:ext>
            </a:extLst>
          </a:blip>
          <a:srcRect/>
          <a:stretch>
            <a:fillRect/>
          </a:stretch>
        </p:blipFill>
        <p:spPr>
          <a:xfrm>
            <a:off x="665496" y="2578736"/>
            <a:ext cx="227455" cy="223512"/>
          </a:xfrm>
        </p:spPr>
      </p:pic>
      <p:sp>
        <p:nvSpPr>
          <p:cNvPr id="11" name="Text Placeholder 10">
            <a:extLst>
              <a:ext uri="{FF2B5EF4-FFF2-40B4-BE49-F238E27FC236}">
                <a16:creationId xmlns:a16="http://schemas.microsoft.com/office/drawing/2014/main" id="{8F9896AC-346D-6443-8A65-B476AA5296BB}"/>
              </a:ext>
            </a:extLst>
          </p:cNvPr>
          <p:cNvSpPr>
            <a:spLocks noGrp="1"/>
          </p:cNvSpPr>
          <p:nvPr>
            <p:ph type="body" sz="quarter" idx="22"/>
          </p:nvPr>
        </p:nvSpPr>
        <p:spPr>
          <a:xfrm>
            <a:off x="1112838" y="2505344"/>
            <a:ext cx="4572000" cy="388937"/>
          </a:xfrm>
        </p:spPr>
        <p:txBody>
          <a:bodyPr/>
          <a:lstStyle/>
          <a:p>
            <a:r>
              <a:rPr lang="en-US" dirty="0"/>
              <a:t>86</a:t>
            </a:r>
          </a:p>
        </p:txBody>
      </p:sp>
      <p:pic>
        <p:nvPicPr>
          <p:cNvPr id="26" name="Picture Placeholder 25" descr="D">
            <a:extLst>
              <a:ext uri="{FF2B5EF4-FFF2-40B4-BE49-F238E27FC236}">
                <a16:creationId xmlns:a16="http://schemas.microsoft.com/office/drawing/2014/main" id="{F17CBDB8-C7FE-7042-A72B-50B5EB06DB20}"/>
              </a:ext>
            </a:extLst>
          </p:cNvPr>
          <p:cNvPicPr>
            <a:picLocks noGrp="1" noChangeAspect="1"/>
          </p:cNvPicPr>
          <p:nvPr>
            <p:ph type="pic" sz="quarter" idx="19"/>
          </p:nvPr>
        </p:nvPicPr>
        <p:blipFill>
          <a:blip r:embed="rId7" cstate="screen">
            <a:extLst>
              <a:ext uri="{28A0092B-C50C-407E-A947-70E740481C1C}">
                <a14:useLocalDpi xmlns:a14="http://schemas.microsoft.com/office/drawing/2010/main"/>
              </a:ext>
            </a:extLst>
          </a:blip>
          <a:srcRect/>
          <a:stretch>
            <a:fillRect/>
          </a:stretch>
        </p:blipFill>
        <p:spPr>
          <a:xfrm>
            <a:off x="665495" y="3111417"/>
            <a:ext cx="227455" cy="223512"/>
          </a:xfrm>
        </p:spPr>
      </p:pic>
      <p:sp>
        <p:nvSpPr>
          <p:cNvPr id="13" name="Text Placeholder 12">
            <a:extLst>
              <a:ext uri="{FF2B5EF4-FFF2-40B4-BE49-F238E27FC236}">
                <a16:creationId xmlns:a16="http://schemas.microsoft.com/office/drawing/2014/main" id="{2C019535-C249-A844-A323-23EDB26DE1D5}"/>
              </a:ext>
            </a:extLst>
          </p:cNvPr>
          <p:cNvSpPr>
            <a:spLocks noGrp="1"/>
          </p:cNvSpPr>
          <p:nvPr>
            <p:ph type="body" sz="quarter" idx="23"/>
          </p:nvPr>
        </p:nvSpPr>
        <p:spPr>
          <a:xfrm>
            <a:off x="1112838" y="3046526"/>
            <a:ext cx="4572000" cy="388937"/>
          </a:xfrm>
        </p:spPr>
        <p:txBody>
          <a:bodyPr/>
          <a:lstStyle/>
          <a:p>
            <a:r>
              <a:rPr lang="en-US" dirty="0"/>
              <a:t>89</a:t>
            </a:r>
          </a:p>
        </p:txBody>
      </p:sp>
      <p:sp>
        <p:nvSpPr>
          <p:cNvPr id="16" name="Text Placeholder 15">
            <a:extLst>
              <a:ext uri="{FF2B5EF4-FFF2-40B4-BE49-F238E27FC236}">
                <a16:creationId xmlns:a16="http://schemas.microsoft.com/office/drawing/2014/main" id="{6522E1C3-6A6E-7B47-96F3-2411298F9B61}"/>
              </a:ext>
            </a:extLst>
          </p:cNvPr>
          <p:cNvSpPr>
            <a:spLocks noGrp="1"/>
          </p:cNvSpPr>
          <p:nvPr>
            <p:ph type="body" sz="quarter" idx="30"/>
          </p:nvPr>
        </p:nvSpPr>
        <p:spPr/>
        <p:txBody>
          <a:bodyPr/>
          <a:lstStyle/>
          <a:p>
            <a:r>
              <a:rPr lang="en-US" dirty="0"/>
              <a:t>148</a:t>
            </a:r>
          </a:p>
        </p:txBody>
      </p:sp>
    </p:spTree>
    <p:extLst>
      <p:ext uri="{BB962C8B-B14F-4D97-AF65-F5344CB8AC3E}">
        <p14:creationId xmlns:p14="http://schemas.microsoft.com/office/powerpoint/2010/main" val="3414764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02A0E-AF02-AD4D-8EC5-F500AB0220AB}"/>
              </a:ext>
            </a:extLst>
          </p:cNvPr>
          <p:cNvSpPr>
            <a:spLocks noGrp="1"/>
          </p:cNvSpPr>
          <p:nvPr>
            <p:ph type="body" sz="quarter" idx="12"/>
          </p:nvPr>
        </p:nvSpPr>
        <p:spPr/>
        <p:txBody>
          <a:bodyPr/>
          <a:lstStyle/>
          <a:p>
            <a:r>
              <a:rPr lang="en-US" dirty="0"/>
              <a:t>Practice</a:t>
            </a:r>
          </a:p>
        </p:txBody>
      </p:sp>
      <p:sp>
        <p:nvSpPr>
          <p:cNvPr id="3" name="Text Placeholder 2">
            <a:extLst>
              <a:ext uri="{FF2B5EF4-FFF2-40B4-BE49-F238E27FC236}">
                <a16:creationId xmlns:a16="http://schemas.microsoft.com/office/drawing/2014/main" id="{1992A940-0B00-DE45-A1B1-FD941667A770}"/>
              </a:ext>
            </a:extLst>
          </p:cNvPr>
          <p:cNvSpPr>
            <a:spLocks noGrp="1"/>
          </p:cNvSpPr>
          <p:nvPr>
            <p:ph type="body" sz="quarter" idx="13"/>
          </p:nvPr>
        </p:nvSpPr>
        <p:spPr>
          <a:xfrm>
            <a:off x="228599" y="1057526"/>
            <a:ext cx="8466084" cy="3073040"/>
          </a:xfrm>
        </p:spPr>
        <p:txBody>
          <a:bodyPr/>
          <a:lstStyle/>
          <a:p>
            <a:pPr>
              <a:spcAft>
                <a:spcPts val="1200"/>
              </a:spcAft>
            </a:pPr>
            <a:r>
              <a:rPr lang="en-US" dirty="0"/>
              <a:t>EXAMPLE</a:t>
            </a:r>
          </a:p>
          <a:p>
            <a:pPr>
              <a:spcAft>
                <a:spcPts val="1200"/>
              </a:spcAft>
            </a:pPr>
            <a:r>
              <a:rPr lang="en-US" b="0" dirty="0">
                <a:solidFill>
                  <a:schemeClr val="tx1"/>
                </a:solidFill>
              </a:rPr>
              <a:t>Find 18 + 24.</a:t>
            </a:r>
          </a:p>
        </p:txBody>
      </p:sp>
      <p:pic>
        <p:nvPicPr>
          <p:cNvPr id="15" name="Content Placeholder 14" descr="Three columns of green blocks showing 1 ten and 8 ones plus 2 tens and 4 ones = 3 tens and 12 ones.">
            <a:extLst>
              <a:ext uri="{FF2B5EF4-FFF2-40B4-BE49-F238E27FC236}">
                <a16:creationId xmlns:a16="http://schemas.microsoft.com/office/drawing/2014/main" id="{B8E72BFA-1104-F1B4-78BF-D1D035EDE518}"/>
              </a:ext>
            </a:extLst>
          </p:cNvPr>
          <p:cNvPicPr>
            <a:picLocks noGrp="1" noChangeAspect="1"/>
          </p:cNvPicPr>
          <p:nvPr>
            <p:ph sz="quarter" idx="26"/>
          </p:nvPr>
        </p:nvPicPr>
        <p:blipFill>
          <a:blip r:embed="rId2"/>
          <a:stretch>
            <a:fillRect/>
          </a:stretch>
        </p:blipFill>
        <p:spPr>
          <a:xfrm>
            <a:off x="495300" y="1953762"/>
            <a:ext cx="4424103" cy="1310844"/>
          </a:xfrm>
        </p:spPr>
      </p:pic>
      <p:sp>
        <p:nvSpPr>
          <p:cNvPr id="9" name="Text Placeholder 2">
            <a:extLst>
              <a:ext uri="{FF2B5EF4-FFF2-40B4-BE49-F238E27FC236}">
                <a16:creationId xmlns:a16="http://schemas.microsoft.com/office/drawing/2014/main" id="{BB34C350-66DD-FF44-9AD1-74427C168E65}"/>
              </a:ext>
            </a:extLst>
          </p:cNvPr>
          <p:cNvSpPr txBox="1">
            <a:spLocks/>
          </p:cNvSpPr>
          <p:nvPr/>
        </p:nvSpPr>
        <p:spPr>
          <a:xfrm>
            <a:off x="186605" y="3176251"/>
            <a:ext cx="1420524" cy="728424"/>
          </a:xfrm>
          <a:prstGeom prst="roundRect">
            <a:avLst>
              <a:gd name="adj" fmla="val 5501"/>
            </a:avLst>
          </a:prstGeom>
          <a:noFill/>
          <a:ln w="31750">
            <a:noFill/>
          </a:ln>
        </p:spPr>
        <p:txBody>
          <a:bodyPr vert="horz" wrap="square" lIns="91440" tIns="45720" rIns="91440" bIns="45720" rtlCol="0">
            <a:sp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F5C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tabLst>
                <a:tab pos="1766888" algn="l"/>
              </a:tabLst>
            </a:pPr>
            <a:r>
              <a:rPr lang="en-US" dirty="0">
                <a:solidFill>
                  <a:schemeClr val="tx1"/>
                </a:solidFill>
              </a:rPr>
              <a:t>1 ten and 8 ones</a:t>
            </a:r>
          </a:p>
        </p:txBody>
      </p:sp>
      <p:sp>
        <p:nvSpPr>
          <p:cNvPr id="10" name="Text Placeholder 2">
            <a:extLst>
              <a:ext uri="{FF2B5EF4-FFF2-40B4-BE49-F238E27FC236}">
                <a16:creationId xmlns:a16="http://schemas.microsoft.com/office/drawing/2014/main" id="{3316E759-E47E-5A46-972C-A4FC344F9478}"/>
              </a:ext>
            </a:extLst>
          </p:cNvPr>
          <p:cNvSpPr txBox="1">
            <a:spLocks/>
          </p:cNvSpPr>
          <p:nvPr/>
        </p:nvSpPr>
        <p:spPr>
          <a:xfrm>
            <a:off x="1620842" y="3176251"/>
            <a:ext cx="1500449" cy="728424"/>
          </a:xfrm>
          <a:prstGeom prst="roundRect">
            <a:avLst>
              <a:gd name="adj" fmla="val 5501"/>
            </a:avLst>
          </a:prstGeom>
          <a:noFill/>
          <a:ln w="31750">
            <a:noFill/>
          </a:ln>
        </p:spPr>
        <p:txBody>
          <a:bodyPr vert="horz" wrap="square" lIns="91440" tIns="45720" rIns="91440" bIns="45720" rtlCol="0">
            <a:sp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F5C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tabLst>
                <a:tab pos="1766888" algn="l"/>
              </a:tabLst>
            </a:pPr>
            <a:r>
              <a:rPr lang="en-US" dirty="0">
                <a:solidFill>
                  <a:schemeClr val="tx1"/>
                </a:solidFill>
              </a:rPr>
              <a:t>2 tens and 4 ones</a:t>
            </a:r>
          </a:p>
        </p:txBody>
      </p:sp>
      <p:sp>
        <p:nvSpPr>
          <p:cNvPr id="11" name="Text Placeholder 2">
            <a:extLst>
              <a:ext uri="{FF2B5EF4-FFF2-40B4-BE49-F238E27FC236}">
                <a16:creationId xmlns:a16="http://schemas.microsoft.com/office/drawing/2014/main" id="{8BBD0535-4696-1745-B349-C030EB36BF3E}"/>
              </a:ext>
            </a:extLst>
          </p:cNvPr>
          <p:cNvSpPr txBox="1">
            <a:spLocks/>
          </p:cNvSpPr>
          <p:nvPr/>
        </p:nvSpPr>
        <p:spPr>
          <a:xfrm>
            <a:off x="3466257" y="3176251"/>
            <a:ext cx="1500449" cy="728424"/>
          </a:xfrm>
          <a:prstGeom prst="roundRect">
            <a:avLst>
              <a:gd name="adj" fmla="val 5501"/>
            </a:avLst>
          </a:prstGeom>
          <a:noFill/>
          <a:ln w="31750">
            <a:noFill/>
          </a:ln>
        </p:spPr>
        <p:txBody>
          <a:bodyPr vert="horz" wrap="square" lIns="91440" tIns="45720" rIns="91440" bIns="45720" rtlCol="0">
            <a:sp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F5C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tabLst>
                <a:tab pos="1766888" algn="l"/>
              </a:tabLst>
            </a:pPr>
            <a:r>
              <a:rPr lang="en-US" dirty="0">
                <a:solidFill>
                  <a:schemeClr val="tx1"/>
                </a:solidFill>
              </a:rPr>
              <a:t>3 tens and 12 ones</a:t>
            </a:r>
          </a:p>
        </p:txBody>
      </p:sp>
      <p:sp>
        <p:nvSpPr>
          <p:cNvPr id="8" name="Text Placeholder 2">
            <a:extLst>
              <a:ext uri="{FF2B5EF4-FFF2-40B4-BE49-F238E27FC236}">
                <a16:creationId xmlns:a16="http://schemas.microsoft.com/office/drawing/2014/main" id="{D875E799-B24F-D14F-A072-0288E605DA77}"/>
              </a:ext>
            </a:extLst>
          </p:cNvPr>
          <p:cNvSpPr txBox="1">
            <a:spLocks/>
          </p:cNvSpPr>
          <p:nvPr/>
        </p:nvSpPr>
        <p:spPr>
          <a:xfrm>
            <a:off x="5049838" y="1869489"/>
            <a:ext cx="3482364" cy="1045131"/>
          </a:xfrm>
          <a:prstGeom prst="roundRect">
            <a:avLst>
              <a:gd name="adj" fmla="val 5501"/>
            </a:avLst>
          </a:prstGeom>
          <a:noFill/>
          <a:ln w="31750">
            <a:noFill/>
          </a:ln>
        </p:spPr>
        <p:txBody>
          <a:bodyPr vert="horz" wrap="none" lIns="91440" tIns="45720" rIns="91440" bIns="45720" rtlCol="0">
            <a:sp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F5C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766888" algn="l"/>
              </a:tabLst>
            </a:pPr>
            <a:r>
              <a:rPr lang="en-US" b="0" dirty="0">
                <a:solidFill>
                  <a:schemeClr val="tx1"/>
                </a:solidFill>
              </a:rPr>
              <a:t>3 tens 12 ones	= 30 + 10 + 2</a:t>
            </a:r>
          </a:p>
          <a:p>
            <a:pPr>
              <a:tabLst>
                <a:tab pos="1766888" algn="l"/>
              </a:tabLst>
            </a:pPr>
            <a:r>
              <a:rPr lang="en-US" b="0" dirty="0">
                <a:solidFill>
                  <a:schemeClr val="tx1"/>
                </a:solidFill>
              </a:rPr>
              <a:t>	= 40 + 2</a:t>
            </a:r>
          </a:p>
          <a:p>
            <a:pPr>
              <a:tabLst>
                <a:tab pos="1766888" algn="l"/>
              </a:tabLst>
            </a:pPr>
            <a:r>
              <a:rPr lang="en-US" b="0" dirty="0">
                <a:solidFill>
                  <a:schemeClr val="tx1"/>
                </a:solidFill>
              </a:rPr>
              <a:t>	= 42</a:t>
            </a:r>
          </a:p>
        </p:txBody>
      </p:sp>
      <p:sp>
        <p:nvSpPr>
          <p:cNvPr id="5" name="Text Placeholder 4">
            <a:extLst>
              <a:ext uri="{FF2B5EF4-FFF2-40B4-BE49-F238E27FC236}">
                <a16:creationId xmlns:a16="http://schemas.microsoft.com/office/drawing/2014/main" id="{3A6CDE54-9BF4-E146-A802-941117C57565}"/>
              </a:ext>
            </a:extLst>
          </p:cNvPr>
          <p:cNvSpPr>
            <a:spLocks noGrp="1"/>
          </p:cNvSpPr>
          <p:nvPr>
            <p:ph type="body" sz="quarter" idx="16"/>
          </p:nvPr>
        </p:nvSpPr>
        <p:spPr/>
        <p:txBody>
          <a:bodyPr/>
          <a:lstStyle/>
          <a:p>
            <a:r>
              <a:rPr lang="en-US" dirty="0"/>
              <a:t>149</a:t>
            </a:r>
          </a:p>
        </p:txBody>
      </p:sp>
    </p:spTree>
    <p:extLst>
      <p:ext uri="{BB962C8B-B14F-4D97-AF65-F5344CB8AC3E}">
        <p14:creationId xmlns:p14="http://schemas.microsoft.com/office/powerpoint/2010/main" val="49315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95732-8961-FB49-B9E1-679F84B503FF}"/>
              </a:ext>
            </a:extLst>
          </p:cNvPr>
          <p:cNvSpPr>
            <a:spLocks noGrp="1"/>
          </p:cNvSpPr>
          <p:nvPr>
            <p:ph type="body" sz="quarter" idx="12"/>
          </p:nvPr>
        </p:nvSpPr>
        <p:spPr/>
        <p:txBody>
          <a:bodyPr/>
          <a:lstStyle/>
          <a:p>
            <a:r>
              <a:rPr lang="en-US" dirty="0"/>
              <a:t>Practice</a:t>
            </a:r>
          </a:p>
        </p:txBody>
      </p:sp>
      <p:sp>
        <p:nvSpPr>
          <p:cNvPr id="4" name="Content Placeholder 3">
            <a:extLst>
              <a:ext uri="{FF2B5EF4-FFF2-40B4-BE49-F238E27FC236}">
                <a16:creationId xmlns:a16="http://schemas.microsoft.com/office/drawing/2014/main" id="{C4B98878-F450-EA4A-A290-914585BD5092}"/>
              </a:ext>
            </a:extLst>
          </p:cNvPr>
          <p:cNvSpPr>
            <a:spLocks noGrp="1"/>
          </p:cNvSpPr>
          <p:nvPr>
            <p:ph sz="quarter" idx="10"/>
          </p:nvPr>
        </p:nvSpPr>
        <p:spPr>
          <a:xfrm>
            <a:off x="247452" y="948110"/>
            <a:ext cx="5486400" cy="699720"/>
          </a:xfrm>
        </p:spPr>
        <p:txBody>
          <a:bodyPr/>
          <a:lstStyle/>
          <a:p>
            <a:r>
              <a:rPr lang="en-US" b="1" dirty="0">
                <a:solidFill>
                  <a:srgbClr val="18558E"/>
                </a:solidFill>
              </a:rPr>
              <a:t>Noe makes 29 pita breads. Then he bakes 15 more.</a:t>
            </a:r>
          </a:p>
        </p:txBody>
      </p:sp>
      <p:pic>
        <p:nvPicPr>
          <p:cNvPr id="16" name="Picture Placeholder 15" descr="one">
            <a:extLst>
              <a:ext uri="{FF2B5EF4-FFF2-40B4-BE49-F238E27FC236}">
                <a16:creationId xmlns:a16="http://schemas.microsoft.com/office/drawing/2014/main" id="{1C0643F2-9975-3445-B22F-9FCA777744B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187692" y="1793176"/>
            <a:ext cx="413887" cy="431921"/>
          </a:xfrm>
        </p:spPr>
      </p:pic>
      <p:sp>
        <p:nvSpPr>
          <p:cNvPr id="26" name="Content Placeholder 3">
            <a:extLst>
              <a:ext uri="{FF2B5EF4-FFF2-40B4-BE49-F238E27FC236}">
                <a16:creationId xmlns:a16="http://schemas.microsoft.com/office/drawing/2014/main" id="{BBBB568A-73E4-8943-B133-24818844D167}"/>
              </a:ext>
            </a:extLst>
          </p:cNvPr>
          <p:cNvSpPr txBox="1">
            <a:spLocks/>
          </p:cNvSpPr>
          <p:nvPr/>
        </p:nvSpPr>
        <p:spPr>
          <a:xfrm>
            <a:off x="665497" y="1802824"/>
            <a:ext cx="5486400" cy="69972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Write the tens and ones. Then add the tens and ones.</a:t>
            </a:r>
            <a:endParaRPr lang="en-US" dirty="0"/>
          </a:p>
        </p:txBody>
      </p:sp>
      <p:pic>
        <p:nvPicPr>
          <p:cNvPr id="24" name="Content Placeholder 23" descr="Three columns of green blocks. For more information, refer to page 149 in the Student Worktext.">
            <a:extLst>
              <a:ext uri="{FF2B5EF4-FFF2-40B4-BE49-F238E27FC236}">
                <a16:creationId xmlns:a16="http://schemas.microsoft.com/office/drawing/2014/main" id="{80A42189-BE3F-2240-ABB7-7C4A9167E148}"/>
              </a:ext>
            </a:extLst>
          </p:cNvPr>
          <p:cNvPicPr>
            <a:picLocks noGrp="1" noChangeAspect="1"/>
          </p:cNvPicPr>
          <p:nvPr>
            <p:ph sz="quarter" idx="26"/>
          </p:nvPr>
        </p:nvPicPr>
        <p:blipFill>
          <a:blip r:embed="rId3"/>
          <a:stretch>
            <a:fillRect/>
          </a:stretch>
        </p:blipFill>
        <p:spPr>
          <a:xfrm>
            <a:off x="733189" y="2671737"/>
            <a:ext cx="4621149" cy="1292733"/>
          </a:xfrm>
        </p:spPr>
      </p:pic>
      <p:sp>
        <p:nvSpPr>
          <p:cNvPr id="7" name="Content Placeholder 6">
            <a:extLst>
              <a:ext uri="{FF2B5EF4-FFF2-40B4-BE49-F238E27FC236}">
                <a16:creationId xmlns:a16="http://schemas.microsoft.com/office/drawing/2014/main" id="{2389B8C4-EB4A-444A-9D04-AECE40316E08}"/>
              </a:ext>
            </a:extLst>
          </p:cNvPr>
          <p:cNvSpPr>
            <a:spLocks noGrp="1"/>
          </p:cNvSpPr>
          <p:nvPr>
            <p:ph sz="quarter" idx="17"/>
          </p:nvPr>
        </p:nvSpPr>
        <p:spPr>
          <a:xfrm>
            <a:off x="665496" y="4239536"/>
            <a:ext cx="7495963" cy="400110"/>
          </a:xfrm>
        </p:spPr>
        <p:txBody>
          <a:bodyPr wrap="none">
            <a:spAutoFit/>
          </a:bodyPr>
          <a:lstStyle/>
          <a:p>
            <a:r>
              <a:rPr lang="en-US" dirty="0"/>
              <a:t>         tens         ones +         ten         ones =         tens         ones</a:t>
            </a:r>
          </a:p>
        </p:txBody>
      </p:sp>
      <p:pic>
        <p:nvPicPr>
          <p:cNvPr id="19" name="Picture 18">
            <a:extLst>
              <a:ext uri="{FF2B5EF4-FFF2-40B4-BE49-F238E27FC236}">
                <a16:creationId xmlns:a16="http://schemas.microsoft.com/office/drawing/2014/main" id="{E48EE392-E865-BBEA-B77D-7D19894347E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869" y="4490077"/>
            <a:ext cx="574719" cy="97016"/>
          </a:xfrm>
          <a:prstGeom prst="rect">
            <a:avLst/>
          </a:prstGeom>
        </p:spPr>
      </p:pic>
      <p:pic>
        <p:nvPicPr>
          <p:cNvPr id="35" name="Picture 34">
            <a:extLst>
              <a:ext uri="{FF2B5EF4-FFF2-40B4-BE49-F238E27FC236}">
                <a16:creationId xmlns:a16="http://schemas.microsoft.com/office/drawing/2014/main" id="{84E6683A-9830-54DC-BC22-6BBAD66ECB6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94156" y="4490077"/>
            <a:ext cx="574719" cy="97016"/>
          </a:xfrm>
          <a:prstGeom prst="rect">
            <a:avLst/>
          </a:prstGeom>
        </p:spPr>
      </p:pic>
      <p:pic>
        <p:nvPicPr>
          <p:cNvPr id="36" name="Picture 35">
            <a:extLst>
              <a:ext uri="{FF2B5EF4-FFF2-40B4-BE49-F238E27FC236}">
                <a16:creationId xmlns:a16="http://schemas.microsoft.com/office/drawing/2014/main" id="{CB55BD01-26DA-5571-E0D6-BFC959162CC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2106" y="4490077"/>
            <a:ext cx="574719" cy="97016"/>
          </a:xfrm>
          <a:prstGeom prst="rect">
            <a:avLst/>
          </a:prstGeom>
        </p:spPr>
      </p:pic>
      <p:pic>
        <p:nvPicPr>
          <p:cNvPr id="42" name="Picture 41">
            <a:extLst>
              <a:ext uri="{FF2B5EF4-FFF2-40B4-BE49-F238E27FC236}">
                <a16:creationId xmlns:a16="http://schemas.microsoft.com/office/drawing/2014/main" id="{E8C7D238-2A70-A761-451E-86F338CD50F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2706" y="4490077"/>
            <a:ext cx="574719" cy="97016"/>
          </a:xfrm>
          <a:prstGeom prst="rect">
            <a:avLst/>
          </a:prstGeom>
        </p:spPr>
      </p:pic>
      <p:pic>
        <p:nvPicPr>
          <p:cNvPr id="44" name="Picture 43">
            <a:extLst>
              <a:ext uri="{FF2B5EF4-FFF2-40B4-BE49-F238E27FC236}">
                <a16:creationId xmlns:a16="http://schemas.microsoft.com/office/drawing/2014/main" id="{5B15F5C7-B0EB-D7BF-86A0-6BFAE7740F3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56531" y="4490077"/>
            <a:ext cx="574719" cy="97016"/>
          </a:xfrm>
          <a:prstGeom prst="rect">
            <a:avLst/>
          </a:prstGeom>
        </p:spPr>
      </p:pic>
      <p:pic>
        <p:nvPicPr>
          <p:cNvPr id="45" name="Picture 44">
            <a:extLst>
              <a:ext uri="{FF2B5EF4-FFF2-40B4-BE49-F238E27FC236}">
                <a16:creationId xmlns:a16="http://schemas.microsoft.com/office/drawing/2014/main" id="{CD4F91E2-2EED-4B59-8C18-BE4CE3561AC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70956" y="4490077"/>
            <a:ext cx="574719" cy="97016"/>
          </a:xfrm>
          <a:prstGeom prst="rect">
            <a:avLst/>
          </a:prstGeom>
        </p:spPr>
      </p:pic>
      <p:pic>
        <p:nvPicPr>
          <p:cNvPr id="43" name="Picture 42">
            <a:extLst>
              <a:ext uri="{FF2B5EF4-FFF2-40B4-BE49-F238E27FC236}">
                <a16:creationId xmlns:a16="http://schemas.microsoft.com/office/drawing/2014/main" id="{70FEAD3B-1F62-B043-9E4E-540F55727A4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6172200"/>
            <a:ext cx="1562100" cy="228600"/>
          </a:xfrm>
          <a:prstGeom prst="rect">
            <a:avLst/>
          </a:prstGeom>
        </p:spPr>
      </p:pic>
      <p:sp>
        <p:nvSpPr>
          <p:cNvPr id="12" name="Text Placeholder 11">
            <a:extLst>
              <a:ext uri="{FF2B5EF4-FFF2-40B4-BE49-F238E27FC236}">
                <a16:creationId xmlns:a16="http://schemas.microsoft.com/office/drawing/2014/main" id="{83744F02-A04F-3B46-A3A8-ACAF71EA47B2}"/>
              </a:ext>
            </a:extLst>
          </p:cNvPr>
          <p:cNvSpPr>
            <a:spLocks noGrp="1"/>
          </p:cNvSpPr>
          <p:nvPr>
            <p:ph type="body" sz="quarter" idx="29"/>
          </p:nvPr>
        </p:nvSpPr>
        <p:spPr/>
        <p:txBody>
          <a:bodyPr/>
          <a:lstStyle/>
          <a:p>
            <a:r>
              <a:rPr lang="en-US" dirty="0"/>
              <a:t>149</a:t>
            </a:r>
          </a:p>
        </p:txBody>
      </p:sp>
    </p:spTree>
    <p:extLst>
      <p:ext uri="{BB962C8B-B14F-4D97-AF65-F5344CB8AC3E}">
        <p14:creationId xmlns:p14="http://schemas.microsoft.com/office/powerpoint/2010/main" val="59001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486A3-0958-D348-8DE8-B3F8B7B5F738}"/>
              </a:ext>
            </a:extLst>
          </p:cNvPr>
          <p:cNvSpPr>
            <a:spLocks noGrp="1"/>
          </p:cNvSpPr>
          <p:nvPr>
            <p:ph type="body" sz="quarter" idx="16"/>
          </p:nvPr>
        </p:nvSpPr>
        <p:spPr/>
        <p:txBody>
          <a:bodyPr/>
          <a:lstStyle/>
          <a:p>
            <a:r>
              <a:rPr lang="en-US" dirty="0"/>
              <a:t>Start</a:t>
            </a:r>
          </a:p>
        </p:txBody>
      </p:sp>
      <p:sp>
        <p:nvSpPr>
          <p:cNvPr id="3" name="Text Placeholder 2">
            <a:extLst>
              <a:ext uri="{FF2B5EF4-FFF2-40B4-BE49-F238E27FC236}">
                <a16:creationId xmlns:a16="http://schemas.microsoft.com/office/drawing/2014/main" id="{286372AA-4F3E-2946-A6C3-CE4397B91322}"/>
              </a:ext>
            </a:extLst>
          </p:cNvPr>
          <p:cNvSpPr>
            <a:spLocks noGrp="1"/>
          </p:cNvSpPr>
          <p:nvPr>
            <p:ph type="body" sz="quarter" idx="11"/>
          </p:nvPr>
        </p:nvSpPr>
        <p:spPr/>
        <p:txBody>
          <a:bodyPr/>
          <a:lstStyle/>
          <a:p>
            <a:r>
              <a:rPr lang="en-US" dirty="0"/>
              <a:t>Which One Doesn’t Belong?</a:t>
            </a:r>
          </a:p>
        </p:txBody>
      </p:sp>
      <p:sp>
        <p:nvSpPr>
          <p:cNvPr id="4" name="Text Placeholder 3">
            <a:extLst>
              <a:ext uri="{FF2B5EF4-FFF2-40B4-BE49-F238E27FC236}">
                <a16:creationId xmlns:a16="http://schemas.microsoft.com/office/drawing/2014/main" id="{E36E90B7-577D-684E-B7A1-51844D25BBA4}"/>
              </a:ext>
            </a:extLst>
          </p:cNvPr>
          <p:cNvSpPr>
            <a:spLocks noGrp="1"/>
          </p:cNvSpPr>
          <p:nvPr>
            <p:ph type="body" sz="quarter" idx="17"/>
          </p:nvPr>
        </p:nvSpPr>
        <p:spPr/>
        <p:txBody>
          <a:bodyPr/>
          <a:lstStyle/>
          <a:p>
            <a:r>
              <a:rPr lang="en-US" dirty="0"/>
              <a:t>A</a:t>
            </a:r>
          </a:p>
        </p:txBody>
      </p:sp>
      <p:sp>
        <p:nvSpPr>
          <p:cNvPr id="5" name="Content Placeholder 4">
            <a:extLst>
              <a:ext uri="{FF2B5EF4-FFF2-40B4-BE49-F238E27FC236}">
                <a16:creationId xmlns:a16="http://schemas.microsoft.com/office/drawing/2014/main" id="{1340ED3C-9C02-BD42-A5D9-47FB16D1F898}"/>
              </a:ext>
            </a:extLst>
          </p:cNvPr>
          <p:cNvSpPr>
            <a:spLocks noGrp="1"/>
          </p:cNvSpPr>
          <p:nvPr>
            <p:ph sz="quarter" idx="12"/>
          </p:nvPr>
        </p:nvSpPr>
        <p:spPr/>
        <p:txBody>
          <a:bodyPr/>
          <a:lstStyle/>
          <a:p>
            <a:r>
              <a:rPr lang="en-US" dirty="0"/>
              <a:t>20 + 8</a:t>
            </a:r>
          </a:p>
        </p:txBody>
      </p:sp>
      <p:sp>
        <p:nvSpPr>
          <p:cNvPr id="6" name="Text Placeholder 5">
            <a:extLst>
              <a:ext uri="{FF2B5EF4-FFF2-40B4-BE49-F238E27FC236}">
                <a16:creationId xmlns:a16="http://schemas.microsoft.com/office/drawing/2014/main" id="{4C91C16B-BA5A-A94C-8202-5543236D9AFA}"/>
              </a:ext>
            </a:extLst>
          </p:cNvPr>
          <p:cNvSpPr>
            <a:spLocks noGrp="1"/>
          </p:cNvSpPr>
          <p:nvPr>
            <p:ph type="body" sz="quarter" idx="18"/>
          </p:nvPr>
        </p:nvSpPr>
        <p:spPr/>
        <p:txBody>
          <a:bodyPr/>
          <a:lstStyle/>
          <a:p>
            <a:r>
              <a:rPr lang="en-US" dirty="0"/>
              <a:t>B</a:t>
            </a:r>
          </a:p>
        </p:txBody>
      </p:sp>
      <p:sp>
        <p:nvSpPr>
          <p:cNvPr id="7" name="Content Placeholder 6">
            <a:extLst>
              <a:ext uri="{FF2B5EF4-FFF2-40B4-BE49-F238E27FC236}">
                <a16:creationId xmlns:a16="http://schemas.microsoft.com/office/drawing/2014/main" id="{D1B81DF4-C69F-B148-BE2C-F82AB1C876C6}"/>
              </a:ext>
            </a:extLst>
          </p:cNvPr>
          <p:cNvSpPr>
            <a:spLocks noGrp="1"/>
          </p:cNvSpPr>
          <p:nvPr>
            <p:ph sz="quarter" idx="13"/>
          </p:nvPr>
        </p:nvSpPr>
        <p:spPr/>
        <p:txBody>
          <a:bodyPr/>
          <a:lstStyle/>
          <a:p>
            <a:r>
              <a:rPr lang="en-US" dirty="0"/>
              <a:t>10 + 10 + 5 + 3</a:t>
            </a:r>
          </a:p>
        </p:txBody>
      </p:sp>
      <p:sp>
        <p:nvSpPr>
          <p:cNvPr id="8" name="Text Placeholder 7">
            <a:extLst>
              <a:ext uri="{FF2B5EF4-FFF2-40B4-BE49-F238E27FC236}">
                <a16:creationId xmlns:a16="http://schemas.microsoft.com/office/drawing/2014/main" id="{98FBFC61-64BE-6C4B-83E4-4CD76AB72070}"/>
              </a:ext>
            </a:extLst>
          </p:cNvPr>
          <p:cNvSpPr>
            <a:spLocks noGrp="1"/>
          </p:cNvSpPr>
          <p:nvPr>
            <p:ph type="body" sz="quarter" idx="19"/>
          </p:nvPr>
        </p:nvSpPr>
        <p:spPr/>
        <p:txBody>
          <a:bodyPr/>
          <a:lstStyle/>
          <a:p>
            <a:r>
              <a:rPr lang="en-US" dirty="0"/>
              <a:t>C</a:t>
            </a:r>
          </a:p>
        </p:txBody>
      </p:sp>
      <p:sp>
        <p:nvSpPr>
          <p:cNvPr id="9" name="Content Placeholder 8">
            <a:extLst>
              <a:ext uri="{FF2B5EF4-FFF2-40B4-BE49-F238E27FC236}">
                <a16:creationId xmlns:a16="http://schemas.microsoft.com/office/drawing/2014/main" id="{141B78C8-6625-6D46-B07D-15DBE6D01E99}"/>
              </a:ext>
            </a:extLst>
          </p:cNvPr>
          <p:cNvSpPr>
            <a:spLocks noGrp="1"/>
          </p:cNvSpPr>
          <p:nvPr>
            <p:ph sz="quarter" idx="14"/>
          </p:nvPr>
        </p:nvSpPr>
        <p:spPr/>
        <p:txBody>
          <a:bodyPr/>
          <a:lstStyle/>
          <a:p>
            <a:r>
              <a:rPr lang="en-US" dirty="0"/>
              <a:t>2 tens and 8 ones</a:t>
            </a:r>
          </a:p>
        </p:txBody>
      </p:sp>
      <p:sp>
        <p:nvSpPr>
          <p:cNvPr id="10" name="Text Placeholder 9">
            <a:extLst>
              <a:ext uri="{FF2B5EF4-FFF2-40B4-BE49-F238E27FC236}">
                <a16:creationId xmlns:a16="http://schemas.microsoft.com/office/drawing/2014/main" id="{6D07DB77-7445-834A-9DD7-342B9C7A2F3C}"/>
              </a:ext>
            </a:extLst>
          </p:cNvPr>
          <p:cNvSpPr>
            <a:spLocks noGrp="1"/>
          </p:cNvSpPr>
          <p:nvPr>
            <p:ph type="body" sz="quarter" idx="20"/>
          </p:nvPr>
        </p:nvSpPr>
        <p:spPr/>
        <p:txBody>
          <a:bodyPr/>
          <a:lstStyle/>
          <a:p>
            <a:r>
              <a:rPr lang="en-US" dirty="0"/>
              <a:t>D</a:t>
            </a:r>
          </a:p>
        </p:txBody>
      </p:sp>
      <p:sp>
        <p:nvSpPr>
          <p:cNvPr id="11" name="Content Placeholder 10">
            <a:extLst>
              <a:ext uri="{FF2B5EF4-FFF2-40B4-BE49-F238E27FC236}">
                <a16:creationId xmlns:a16="http://schemas.microsoft.com/office/drawing/2014/main" id="{E292FFEF-8677-234E-A339-431A2CE885D6}"/>
              </a:ext>
            </a:extLst>
          </p:cNvPr>
          <p:cNvSpPr>
            <a:spLocks noGrp="1"/>
          </p:cNvSpPr>
          <p:nvPr>
            <p:ph sz="quarter" idx="15"/>
          </p:nvPr>
        </p:nvSpPr>
        <p:spPr/>
        <p:txBody>
          <a:bodyPr/>
          <a:lstStyle/>
          <a:p>
            <a:r>
              <a:rPr lang="en-US" dirty="0"/>
              <a:t>10 + 18</a:t>
            </a:r>
          </a:p>
        </p:txBody>
      </p:sp>
    </p:spTree>
    <p:extLst>
      <p:ext uri="{BB962C8B-B14F-4D97-AF65-F5344CB8AC3E}">
        <p14:creationId xmlns:p14="http://schemas.microsoft.com/office/powerpoint/2010/main" val="79136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95732-8961-FB49-B9E1-679F84B503FF}"/>
              </a:ext>
            </a:extLst>
          </p:cNvPr>
          <p:cNvSpPr>
            <a:spLocks noGrp="1"/>
          </p:cNvSpPr>
          <p:nvPr>
            <p:ph type="body" sz="quarter" idx="12"/>
          </p:nvPr>
        </p:nvSpPr>
        <p:spPr/>
        <p:txBody>
          <a:bodyPr/>
          <a:lstStyle/>
          <a:p>
            <a:r>
              <a:rPr lang="en-US" dirty="0"/>
              <a:t>Practice</a:t>
            </a:r>
          </a:p>
        </p:txBody>
      </p:sp>
      <p:sp>
        <p:nvSpPr>
          <p:cNvPr id="4" name="Content Placeholder 3">
            <a:extLst>
              <a:ext uri="{FF2B5EF4-FFF2-40B4-BE49-F238E27FC236}">
                <a16:creationId xmlns:a16="http://schemas.microsoft.com/office/drawing/2014/main" id="{C4B98878-F450-EA4A-A290-914585BD5092}"/>
              </a:ext>
            </a:extLst>
          </p:cNvPr>
          <p:cNvSpPr>
            <a:spLocks noGrp="1"/>
          </p:cNvSpPr>
          <p:nvPr>
            <p:ph sz="quarter" idx="10"/>
          </p:nvPr>
        </p:nvSpPr>
        <p:spPr>
          <a:xfrm>
            <a:off x="247454" y="948110"/>
            <a:ext cx="5486400" cy="699720"/>
          </a:xfrm>
        </p:spPr>
        <p:txBody>
          <a:bodyPr/>
          <a:lstStyle/>
          <a:p>
            <a:r>
              <a:rPr lang="en-US" b="1" dirty="0">
                <a:solidFill>
                  <a:srgbClr val="18558E"/>
                </a:solidFill>
              </a:rPr>
              <a:t>Noe makes 29 pita breads. Then he bakes 15 more.</a:t>
            </a:r>
          </a:p>
        </p:txBody>
      </p:sp>
      <p:pic>
        <p:nvPicPr>
          <p:cNvPr id="16" name="Picture Placeholder 15" descr="two">
            <a:extLst>
              <a:ext uri="{FF2B5EF4-FFF2-40B4-BE49-F238E27FC236}">
                <a16:creationId xmlns:a16="http://schemas.microsoft.com/office/drawing/2014/main" id="{1C0643F2-9975-3445-B22F-9FCA777744B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187692" y="1793176"/>
            <a:ext cx="413887" cy="431921"/>
          </a:xfrm>
        </p:spPr>
      </p:pic>
      <p:sp>
        <p:nvSpPr>
          <p:cNvPr id="26" name="Content Placeholder 3">
            <a:extLst>
              <a:ext uri="{FF2B5EF4-FFF2-40B4-BE49-F238E27FC236}">
                <a16:creationId xmlns:a16="http://schemas.microsoft.com/office/drawing/2014/main" id="{BBBB568A-73E4-8943-B133-24818844D167}"/>
              </a:ext>
            </a:extLst>
          </p:cNvPr>
          <p:cNvSpPr txBox="1">
            <a:spLocks/>
          </p:cNvSpPr>
          <p:nvPr/>
        </p:nvSpPr>
        <p:spPr>
          <a:xfrm>
            <a:off x="665497" y="1802824"/>
            <a:ext cx="5486400" cy="69972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many tens and ones are in 14?</a:t>
            </a:r>
          </a:p>
          <a:p>
            <a:endParaRPr lang="en-US" dirty="0"/>
          </a:p>
          <a:p>
            <a:r>
              <a:rPr lang="en-US" dirty="0"/>
              <a:t>14 =             ten and ones, or 10 +</a:t>
            </a:r>
          </a:p>
        </p:txBody>
      </p:sp>
      <p:pic>
        <p:nvPicPr>
          <p:cNvPr id="18" name="Picture Placeholder 17" descr="three">
            <a:extLst>
              <a:ext uri="{FF2B5EF4-FFF2-40B4-BE49-F238E27FC236}">
                <a16:creationId xmlns:a16="http://schemas.microsoft.com/office/drawing/2014/main" id="{CDCB4D26-C7ED-274F-99DC-7B43FCA93661}"/>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187692" y="3131586"/>
            <a:ext cx="413887" cy="431921"/>
          </a:xfrm>
        </p:spPr>
      </p:pic>
      <p:sp>
        <p:nvSpPr>
          <p:cNvPr id="7" name="Content Placeholder 6">
            <a:extLst>
              <a:ext uri="{FF2B5EF4-FFF2-40B4-BE49-F238E27FC236}">
                <a16:creationId xmlns:a16="http://schemas.microsoft.com/office/drawing/2014/main" id="{2389B8C4-EB4A-444A-9D04-AECE40316E08}"/>
              </a:ext>
            </a:extLst>
          </p:cNvPr>
          <p:cNvSpPr>
            <a:spLocks noGrp="1"/>
          </p:cNvSpPr>
          <p:nvPr>
            <p:ph sz="quarter" idx="17"/>
          </p:nvPr>
        </p:nvSpPr>
        <p:spPr>
          <a:xfrm>
            <a:off x="665497" y="3141234"/>
            <a:ext cx="5486400" cy="931235"/>
          </a:xfrm>
        </p:spPr>
        <p:txBody>
          <a:bodyPr/>
          <a:lstStyle/>
          <a:p>
            <a:r>
              <a:rPr lang="en-US" dirty="0"/>
              <a:t>Add the tens. Then add the ones.</a:t>
            </a:r>
          </a:p>
          <a:p>
            <a:endParaRPr lang="en-US" dirty="0"/>
          </a:p>
          <a:p>
            <a:r>
              <a:rPr lang="en-US" dirty="0"/>
              <a:t>30 + 10 + 4 =             +            , or</a:t>
            </a:r>
          </a:p>
          <a:p>
            <a:endParaRPr lang="en-US" dirty="0"/>
          </a:p>
          <a:p>
            <a:r>
              <a:rPr lang="en-US" dirty="0"/>
              <a:t>Noe makes             pita breads.</a:t>
            </a:r>
          </a:p>
        </p:txBody>
      </p:sp>
      <p:pic>
        <p:nvPicPr>
          <p:cNvPr id="14" name="Picture 13">
            <a:extLst>
              <a:ext uri="{FF2B5EF4-FFF2-40B4-BE49-F238E27FC236}">
                <a16:creationId xmlns:a16="http://schemas.microsoft.com/office/drawing/2014/main" id="{6DBA614B-12F8-E34F-9C43-2B58E40E4C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04061" y="2669827"/>
            <a:ext cx="800100" cy="101600"/>
          </a:xfrm>
          <a:prstGeom prst="rect">
            <a:avLst/>
          </a:prstGeom>
        </p:spPr>
      </p:pic>
      <p:pic>
        <p:nvPicPr>
          <p:cNvPr id="21" name="Picture 20">
            <a:extLst>
              <a:ext uri="{FF2B5EF4-FFF2-40B4-BE49-F238E27FC236}">
                <a16:creationId xmlns:a16="http://schemas.microsoft.com/office/drawing/2014/main" id="{97C18E0E-72DB-884E-B275-B453D98166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04215" y="2669827"/>
            <a:ext cx="800100" cy="101600"/>
          </a:xfrm>
          <a:prstGeom prst="rect">
            <a:avLst/>
          </a:prstGeom>
        </p:spPr>
      </p:pic>
      <p:pic>
        <p:nvPicPr>
          <p:cNvPr id="22" name="Picture 21">
            <a:extLst>
              <a:ext uri="{FF2B5EF4-FFF2-40B4-BE49-F238E27FC236}">
                <a16:creationId xmlns:a16="http://schemas.microsoft.com/office/drawing/2014/main" id="{F88C44F3-FCFB-6E41-8B1F-8817D9274A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9902" y="4008176"/>
            <a:ext cx="800100" cy="101600"/>
          </a:xfrm>
          <a:prstGeom prst="rect">
            <a:avLst/>
          </a:prstGeom>
        </p:spPr>
      </p:pic>
      <p:pic>
        <p:nvPicPr>
          <p:cNvPr id="23" name="Picture 22">
            <a:extLst>
              <a:ext uri="{FF2B5EF4-FFF2-40B4-BE49-F238E27FC236}">
                <a16:creationId xmlns:a16="http://schemas.microsoft.com/office/drawing/2014/main" id="{CA2CEC4F-109E-DA49-A690-2226DE4221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24053" y="4008176"/>
            <a:ext cx="800100" cy="101600"/>
          </a:xfrm>
          <a:prstGeom prst="rect">
            <a:avLst/>
          </a:prstGeom>
        </p:spPr>
      </p:pic>
      <p:pic>
        <p:nvPicPr>
          <p:cNvPr id="25" name="Picture 24">
            <a:extLst>
              <a:ext uri="{FF2B5EF4-FFF2-40B4-BE49-F238E27FC236}">
                <a16:creationId xmlns:a16="http://schemas.microsoft.com/office/drawing/2014/main" id="{49ED557D-239C-AE44-9A7F-E6363A2CC1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54337" y="4008176"/>
            <a:ext cx="800100" cy="101600"/>
          </a:xfrm>
          <a:prstGeom prst="rect">
            <a:avLst/>
          </a:prstGeom>
        </p:spPr>
      </p:pic>
      <p:pic>
        <p:nvPicPr>
          <p:cNvPr id="27" name="Picture 26">
            <a:extLst>
              <a:ext uri="{FF2B5EF4-FFF2-40B4-BE49-F238E27FC236}">
                <a16:creationId xmlns:a16="http://schemas.microsoft.com/office/drawing/2014/main" id="{4FF5A043-993E-4944-94EB-88B536AD27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85457" y="4615006"/>
            <a:ext cx="800100" cy="101600"/>
          </a:xfrm>
          <a:prstGeom prst="rect">
            <a:avLst/>
          </a:prstGeom>
        </p:spPr>
      </p:pic>
      <p:sp>
        <p:nvSpPr>
          <p:cNvPr id="12" name="Text Placeholder 11">
            <a:extLst>
              <a:ext uri="{FF2B5EF4-FFF2-40B4-BE49-F238E27FC236}">
                <a16:creationId xmlns:a16="http://schemas.microsoft.com/office/drawing/2014/main" id="{83744F02-A04F-3B46-A3A8-ACAF71EA47B2}"/>
              </a:ext>
            </a:extLst>
          </p:cNvPr>
          <p:cNvSpPr>
            <a:spLocks noGrp="1"/>
          </p:cNvSpPr>
          <p:nvPr>
            <p:ph type="body" sz="quarter" idx="29"/>
          </p:nvPr>
        </p:nvSpPr>
        <p:spPr/>
        <p:txBody>
          <a:bodyPr/>
          <a:lstStyle/>
          <a:p>
            <a:r>
              <a:rPr lang="en-US" dirty="0"/>
              <a:t>149</a:t>
            </a:r>
          </a:p>
        </p:txBody>
      </p:sp>
    </p:spTree>
    <p:extLst>
      <p:ext uri="{BB962C8B-B14F-4D97-AF65-F5344CB8AC3E}">
        <p14:creationId xmlns:p14="http://schemas.microsoft.com/office/powerpoint/2010/main" val="423235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50CEF-9780-6748-AB1E-235FEC5C9796}"/>
              </a:ext>
            </a:extLst>
          </p:cNvPr>
          <p:cNvSpPr>
            <a:spLocks noGrp="1"/>
          </p:cNvSpPr>
          <p:nvPr>
            <p:ph type="body" sz="quarter" idx="12"/>
          </p:nvPr>
        </p:nvSpPr>
        <p:spPr/>
        <p:txBody>
          <a:bodyPr/>
          <a:lstStyle/>
          <a:p>
            <a:r>
              <a:rPr lang="en-US" dirty="0"/>
              <a:t>Practice</a:t>
            </a:r>
          </a:p>
        </p:txBody>
      </p:sp>
      <p:sp>
        <p:nvSpPr>
          <p:cNvPr id="23" name="Content Placeholder 3">
            <a:extLst>
              <a:ext uri="{FF2B5EF4-FFF2-40B4-BE49-F238E27FC236}">
                <a16:creationId xmlns:a16="http://schemas.microsoft.com/office/drawing/2014/main" id="{E2A7A337-EEAC-8F47-A02D-B0DFEC974EA0}"/>
              </a:ext>
            </a:extLst>
          </p:cNvPr>
          <p:cNvSpPr txBox="1">
            <a:spLocks/>
          </p:cNvSpPr>
          <p:nvPr/>
        </p:nvSpPr>
        <p:spPr>
          <a:xfrm>
            <a:off x="247452" y="948110"/>
            <a:ext cx="5923297" cy="50550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8558E"/>
                </a:solidFill>
              </a:rPr>
              <a:t>Ms. Ling has 27 black pens and 14 blue pens.</a:t>
            </a:r>
          </a:p>
        </p:txBody>
      </p:sp>
      <p:pic>
        <p:nvPicPr>
          <p:cNvPr id="14" name="Picture Placeholder 13" descr="four">
            <a:extLst>
              <a:ext uri="{FF2B5EF4-FFF2-40B4-BE49-F238E27FC236}">
                <a16:creationId xmlns:a16="http://schemas.microsoft.com/office/drawing/2014/main" id="{4BCFCBF9-36DB-5F4B-BD5C-4B703E71D8C8}"/>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187692" y="1490097"/>
            <a:ext cx="413887" cy="431921"/>
          </a:xfrm>
        </p:spPr>
      </p:pic>
      <p:sp>
        <p:nvSpPr>
          <p:cNvPr id="4" name="Content Placeholder 3">
            <a:extLst>
              <a:ext uri="{FF2B5EF4-FFF2-40B4-BE49-F238E27FC236}">
                <a16:creationId xmlns:a16="http://schemas.microsoft.com/office/drawing/2014/main" id="{342C2DFD-C8A1-1242-85F6-545BE111CBDF}"/>
              </a:ext>
            </a:extLst>
          </p:cNvPr>
          <p:cNvSpPr>
            <a:spLocks noGrp="1"/>
          </p:cNvSpPr>
          <p:nvPr>
            <p:ph sz="quarter" idx="10"/>
          </p:nvPr>
        </p:nvSpPr>
        <p:spPr>
          <a:xfrm>
            <a:off x="665497" y="1499745"/>
            <a:ext cx="5486400" cy="1604172"/>
          </a:xfrm>
        </p:spPr>
        <p:txBody>
          <a:bodyPr/>
          <a:lstStyle/>
          <a:p>
            <a:r>
              <a:rPr lang="en-US" dirty="0"/>
              <a:t>Write the tens and ones.</a:t>
            </a:r>
          </a:p>
          <a:p>
            <a:endParaRPr lang="en-US" dirty="0"/>
          </a:p>
          <a:p>
            <a:r>
              <a:rPr lang="en-US" dirty="0"/>
              <a:t>27 = 20 +</a:t>
            </a:r>
          </a:p>
          <a:p>
            <a:endParaRPr lang="en-US" dirty="0"/>
          </a:p>
          <a:p>
            <a:r>
              <a:rPr lang="en-US" dirty="0"/>
              <a:t>14 =             +</a:t>
            </a:r>
          </a:p>
        </p:txBody>
      </p:sp>
      <p:pic>
        <p:nvPicPr>
          <p:cNvPr id="16" name="Picture Placeholder 15" descr="five">
            <a:extLst>
              <a:ext uri="{FF2B5EF4-FFF2-40B4-BE49-F238E27FC236}">
                <a16:creationId xmlns:a16="http://schemas.microsoft.com/office/drawing/2014/main" id="{5EFBDE96-900E-474A-AE1B-1C990A7F8F15}"/>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a:xfrm>
            <a:off x="187692" y="3484483"/>
            <a:ext cx="413887" cy="431921"/>
          </a:xfrm>
        </p:spPr>
      </p:pic>
      <p:sp>
        <p:nvSpPr>
          <p:cNvPr id="7" name="Content Placeholder 6">
            <a:extLst>
              <a:ext uri="{FF2B5EF4-FFF2-40B4-BE49-F238E27FC236}">
                <a16:creationId xmlns:a16="http://schemas.microsoft.com/office/drawing/2014/main" id="{7453BF6A-3343-9944-A3CB-3D20C4F440E4}"/>
              </a:ext>
            </a:extLst>
          </p:cNvPr>
          <p:cNvSpPr>
            <a:spLocks noGrp="1"/>
          </p:cNvSpPr>
          <p:nvPr>
            <p:ph sz="quarter" idx="17"/>
          </p:nvPr>
        </p:nvSpPr>
        <p:spPr>
          <a:xfrm>
            <a:off x="665497" y="3494131"/>
            <a:ext cx="5486400" cy="1604172"/>
          </a:xfrm>
        </p:spPr>
        <p:txBody>
          <a:bodyPr/>
          <a:lstStyle/>
          <a:p>
            <a:r>
              <a:rPr lang="en-US" dirty="0"/>
              <a:t>Add the tens, and then add the ones from problem 4. How many pens does Ms. Ling have in all? Show your work.</a:t>
            </a:r>
          </a:p>
        </p:txBody>
      </p:sp>
      <p:sp>
        <p:nvSpPr>
          <p:cNvPr id="17" name="Content Placeholder 6">
            <a:extLst>
              <a:ext uri="{FF2B5EF4-FFF2-40B4-BE49-F238E27FC236}">
                <a16:creationId xmlns:a16="http://schemas.microsoft.com/office/drawing/2014/main" id="{FA5923AB-0751-0140-B570-14574AD40E04}"/>
              </a:ext>
            </a:extLst>
          </p:cNvPr>
          <p:cNvSpPr txBox="1">
            <a:spLocks/>
          </p:cNvSpPr>
          <p:nvPr/>
        </p:nvSpPr>
        <p:spPr>
          <a:xfrm>
            <a:off x="1626334" y="5405387"/>
            <a:ext cx="740908"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pens</a:t>
            </a:r>
          </a:p>
        </p:txBody>
      </p:sp>
      <p:pic>
        <p:nvPicPr>
          <p:cNvPr id="19" name="Picture 18">
            <a:extLst>
              <a:ext uri="{FF2B5EF4-FFF2-40B4-BE49-F238E27FC236}">
                <a16:creationId xmlns:a16="http://schemas.microsoft.com/office/drawing/2014/main" id="{5CBBD0FF-FC76-8249-BE83-BF4B5F37B5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73960" y="2362026"/>
            <a:ext cx="800100" cy="101600"/>
          </a:xfrm>
          <a:prstGeom prst="rect">
            <a:avLst/>
          </a:prstGeom>
        </p:spPr>
      </p:pic>
      <p:pic>
        <p:nvPicPr>
          <p:cNvPr id="20" name="Picture 19">
            <a:extLst>
              <a:ext uri="{FF2B5EF4-FFF2-40B4-BE49-F238E27FC236}">
                <a16:creationId xmlns:a16="http://schemas.microsoft.com/office/drawing/2014/main" id="{4827545A-FFE8-DE4D-ADE8-FAFC8A2461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12256" y="2993397"/>
            <a:ext cx="800100" cy="101600"/>
          </a:xfrm>
          <a:prstGeom prst="rect">
            <a:avLst/>
          </a:prstGeom>
        </p:spPr>
      </p:pic>
      <p:pic>
        <p:nvPicPr>
          <p:cNvPr id="21" name="Picture 20">
            <a:extLst>
              <a:ext uri="{FF2B5EF4-FFF2-40B4-BE49-F238E27FC236}">
                <a16:creationId xmlns:a16="http://schemas.microsoft.com/office/drawing/2014/main" id="{02A274FE-9746-844A-A97E-E1F6F218BD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52931" y="2993397"/>
            <a:ext cx="800100" cy="101600"/>
          </a:xfrm>
          <a:prstGeom prst="rect">
            <a:avLst/>
          </a:prstGeom>
        </p:spPr>
      </p:pic>
      <p:pic>
        <p:nvPicPr>
          <p:cNvPr id="22" name="Picture 21">
            <a:extLst>
              <a:ext uri="{FF2B5EF4-FFF2-40B4-BE49-F238E27FC236}">
                <a16:creationId xmlns:a16="http://schemas.microsoft.com/office/drawing/2014/main" id="{7E9C2BEA-8788-314D-9DDA-4BF3545437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7799" y="5667417"/>
            <a:ext cx="800100" cy="101600"/>
          </a:xfrm>
          <a:prstGeom prst="rect">
            <a:avLst/>
          </a:prstGeom>
        </p:spPr>
      </p:pic>
      <p:sp>
        <p:nvSpPr>
          <p:cNvPr id="12" name="Text Placeholder 11">
            <a:extLst>
              <a:ext uri="{FF2B5EF4-FFF2-40B4-BE49-F238E27FC236}">
                <a16:creationId xmlns:a16="http://schemas.microsoft.com/office/drawing/2014/main" id="{45011164-7913-914A-88D4-2A709A332427}"/>
              </a:ext>
            </a:extLst>
          </p:cNvPr>
          <p:cNvSpPr>
            <a:spLocks noGrp="1"/>
          </p:cNvSpPr>
          <p:nvPr>
            <p:ph type="body" sz="quarter" idx="29"/>
          </p:nvPr>
        </p:nvSpPr>
        <p:spPr/>
        <p:txBody>
          <a:bodyPr/>
          <a:lstStyle/>
          <a:p>
            <a:r>
              <a:rPr lang="en-US" dirty="0"/>
              <a:t>150</a:t>
            </a:r>
          </a:p>
        </p:txBody>
      </p:sp>
    </p:spTree>
    <p:extLst>
      <p:ext uri="{BB962C8B-B14F-4D97-AF65-F5344CB8AC3E}">
        <p14:creationId xmlns:p14="http://schemas.microsoft.com/office/powerpoint/2010/main" val="172685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95732-8961-FB49-B9E1-679F84B503FF}"/>
              </a:ext>
            </a:extLst>
          </p:cNvPr>
          <p:cNvSpPr>
            <a:spLocks noGrp="1"/>
          </p:cNvSpPr>
          <p:nvPr>
            <p:ph type="body" sz="quarter" idx="12"/>
          </p:nvPr>
        </p:nvSpPr>
        <p:spPr/>
        <p:txBody>
          <a:bodyPr/>
          <a:lstStyle/>
          <a:p>
            <a:r>
              <a:rPr lang="en-US" dirty="0"/>
              <a:t>Practice</a:t>
            </a:r>
          </a:p>
        </p:txBody>
      </p:sp>
      <p:sp>
        <p:nvSpPr>
          <p:cNvPr id="4" name="Content Placeholder 3">
            <a:extLst>
              <a:ext uri="{FF2B5EF4-FFF2-40B4-BE49-F238E27FC236}">
                <a16:creationId xmlns:a16="http://schemas.microsoft.com/office/drawing/2014/main" id="{C4B98878-F450-EA4A-A290-914585BD5092}"/>
              </a:ext>
            </a:extLst>
          </p:cNvPr>
          <p:cNvSpPr>
            <a:spLocks noGrp="1"/>
          </p:cNvSpPr>
          <p:nvPr>
            <p:ph sz="quarter" idx="10"/>
          </p:nvPr>
        </p:nvSpPr>
        <p:spPr>
          <a:xfrm>
            <a:off x="266307" y="948110"/>
            <a:ext cx="5486400" cy="699720"/>
          </a:xfrm>
        </p:spPr>
        <p:txBody>
          <a:bodyPr/>
          <a:lstStyle/>
          <a:p>
            <a:r>
              <a:rPr lang="en-US" b="1" dirty="0">
                <a:solidFill>
                  <a:srgbClr val="18558E"/>
                </a:solidFill>
              </a:rPr>
              <a:t>There are 36 orange scooters. There are</a:t>
            </a:r>
            <a:br>
              <a:rPr lang="en-US" b="1" dirty="0">
                <a:solidFill>
                  <a:srgbClr val="18558E"/>
                </a:solidFill>
              </a:rPr>
            </a:br>
            <a:r>
              <a:rPr lang="en-US" b="1" dirty="0">
                <a:solidFill>
                  <a:srgbClr val="18558E"/>
                </a:solidFill>
              </a:rPr>
              <a:t>19 orange bicycles. There are 16 blue scooters.</a:t>
            </a:r>
          </a:p>
        </p:txBody>
      </p:sp>
      <p:pic>
        <p:nvPicPr>
          <p:cNvPr id="16" name="Picture Placeholder 15" descr="six">
            <a:extLst>
              <a:ext uri="{FF2B5EF4-FFF2-40B4-BE49-F238E27FC236}">
                <a16:creationId xmlns:a16="http://schemas.microsoft.com/office/drawing/2014/main" id="{1C0643F2-9975-3445-B22F-9FCA777744B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87692" y="2100747"/>
            <a:ext cx="413887" cy="431921"/>
          </a:xfrm>
        </p:spPr>
      </p:pic>
      <p:sp>
        <p:nvSpPr>
          <p:cNvPr id="26" name="Content Placeholder 3">
            <a:extLst>
              <a:ext uri="{FF2B5EF4-FFF2-40B4-BE49-F238E27FC236}">
                <a16:creationId xmlns:a16="http://schemas.microsoft.com/office/drawing/2014/main" id="{BBBB568A-73E4-8943-B133-24818844D167}"/>
              </a:ext>
            </a:extLst>
          </p:cNvPr>
          <p:cNvSpPr txBox="1">
            <a:spLocks/>
          </p:cNvSpPr>
          <p:nvPr/>
        </p:nvSpPr>
        <p:spPr>
          <a:xfrm>
            <a:off x="665497" y="2110395"/>
            <a:ext cx="5670238" cy="69972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many scooters are there? Show your work.</a:t>
            </a:r>
          </a:p>
        </p:txBody>
      </p:sp>
      <p:pic>
        <p:nvPicPr>
          <p:cNvPr id="33" name="Picture 32">
            <a:extLst>
              <a:ext uri="{FF2B5EF4-FFF2-40B4-BE49-F238E27FC236}">
                <a16:creationId xmlns:a16="http://schemas.microsoft.com/office/drawing/2014/main" id="{67484488-9772-924A-A289-02C116036B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7799" y="3860358"/>
            <a:ext cx="800100" cy="101600"/>
          </a:xfrm>
          <a:prstGeom prst="rect">
            <a:avLst/>
          </a:prstGeom>
        </p:spPr>
      </p:pic>
      <p:sp>
        <p:nvSpPr>
          <p:cNvPr id="32" name="Content Placeholder 6">
            <a:extLst>
              <a:ext uri="{FF2B5EF4-FFF2-40B4-BE49-F238E27FC236}">
                <a16:creationId xmlns:a16="http://schemas.microsoft.com/office/drawing/2014/main" id="{E70406CE-7388-5B4A-B80F-18C37AEF7C11}"/>
              </a:ext>
            </a:extLst>
          </p:cNvPr>
          <p:cNvSpPr txBox="1">
            <a:spLocks/>
          </p:cNvSpPr>
          <p:nvPr/>
        </p:nvSpPr>
        <p:spPr>
          <a:xfrm>
            <a:off x="1626334" y="3598328"/>
            <a:ext cx="1152880"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scooters</a:t>
            </a:r>
          </a:p>
        </p:txBody>
      </p:sp>
      <p:pic>
        <p:nvPicPr>
          <p:cNvPr id="20" name="Picture Placeholder 15" descr="seven">
            <a:extLst>
              <a:ext uri="{FF2B5EF4-FFF2-40B4-BE49-F238E27FC236}">
                <a16:creationId xmlns:a16="http://schemas.microsoft.com/office/drawing/2014/main" id="{500BB2E0-02CD-C74C-898A-5AB0BE240DC7}"/>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187692" y="4237750"/>
            <a:ext cx="413887" cy="431921"/>
          </a:xfrm>
        </p:spPr>
      </p:pic>
      <p:sp>
        <p:nvSpPr>
          <p:cNvPr id="24" name="Content Placeholder 6">
            <a:extLst>
              <a:ext uri="{FF2B5EF4-FFF2-40B4-BE49-F238E27FC236}">
                <a16:creationId xmlns:a16="http://schemas.microsoft.com/office/drawing/2014/main" id="{96058867-FE80-D848-96CA-C5AACD7F7032}"/>
              </a:ext>
            </a:extLst>
          </p:cNvPr>
          <p:cNvSpPr>
            <a:spLocks noGrp="1"/>
          </p:cNvSpPr>
          <p:nvPr>
            <p:ph sz="quarter" idx="17"/>
          </p:nvPr>
        </p:nvSpPr>
        <p:spPr>
          <a:xfrm>
            <a:off x="665497" y="4247398"/>
            <a:ext cx="5486400" cy="1604172"/>
          </a:xfrm>
        </p:spPr>
        <p:txBody>
          <a:bodyPr/>
          <a:lstStyle/>
          <a:p>
            <a:r>
              <a:rPr lang="en-US" dirty="0"/>
              <a:t>How many of the bicycles and scooters are</a:t>
            </a:r>
          </a:p>
          <a:p>
            <a:r>
              <a:rPr lang="en-US" dirty="0"/>
              <a:t>orange? Show your work.</a:t>
            </a:r>
          </a:p>
        </p:txBody>
      </p:sp>
      <p:pic>
        <p:nvPicPr>
          <p:cNvPr id="29" name="Picture 28">
            <a:extLst>
              <a:ext uri="{FF2B5EF4-FFF2-40B4-BE49-F238E27FC236}">
                <a16:creationId xmlns:a16="http://schemas.microsoft.com/office/drawing/2014/main" id="{1181B752-168C-9B43-B27B-A2135EF68E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7799" y="6287676"/>
            <a:ext cx="800100" cy="101600"/>
          </a:xfrm>
          <a:prstGeom prst="rect">
            <a:avLst/>
          </a:prstGeom>
        </p:spPr>
      </p:pic>
      <p:sp>
        <p:nvSpPr>
          <p:cNvPr id="28" name="Content Placeholder 6">
            <a:extLst>
              <a:ext uri="{FF2B5EF4-FFF2-40B4-BE49-F238E27FC236}">
                <a16:creationId xmlns:a16="http://schemas.microsoft.com/office/drawing/2014/main" id="{F3C93DA2-156D-FA4A-94EA-665C140FA859}"/>
              </a:ext>
            </a:extLst>
          </p:cNvPr>
          <p:cNvSpPr txBox="1">
            <a:spLocks/>
          </p:cNvSpPr>
          <p:nvPr/>
        </p:nvSpPr>
        <p:spPr>
          <a:xfrm>
            <a:off x="1626334" y="6025646"/>
            <a:ext cx="1494320" cy="400110"/>
          </a:xfrm>
          <a:prstGeom prst="rect">
            <a:avLst/>
          </a:prstGeom>
        </p:spPr>
        <p:txBody>
          <a:bodyPr vert="horz" wrap="none" lIns="91440" tIns="45720" rIns="91440" bIns="45720" rtlCol="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are orange.</a:t>
            </a:r>
          </a:p>
        </p:txBody>
      </p:sp>
      <p:sp>
        <p:nvSpPr>
          <p:cNvPr id="12" name="Text Placeholder 11">
            <a:extLst>
              <a:ext uri="{FF2B5EF4-FFF2-40B4-BE49-F238E27FC236}">
                <a16:creationId xmlns:a16="http://schemas.microsoft.com/office/drawing/2014/main" id="{83744F02-A04F-3B46-A3A8-ACAF71EA47B2}"/>
              </a:ext>
            </a:extLst>
          </p:cNvPr>
          <p:cNvSpPr>
            <a:spLocks noGrp="1"/>
          </p:cNvSpPr>
          <p:nvPr>
            <p:ph type="body" sz="quarter" idx="29"/>
          </p:nvPr>
        </p:nvSpPr>
        <p:spPr/>
        <p:txBody>
          <a:bodyPr/>
          <a:lstStyle/>
          <a:p>
            <a:r>
              <a:rPr lang="en-US" dirty="0"/>
              <a:t>150</a:t>
            </a:r>
          </a:p>
        </p:txBody>
      </p:sp>
    </p:spTree>
    <p:extLst>
      <p:ext uri="{BB962C8B-B14F-4D97-AF65-F5344CB8AC3E}">
        <p14:creationId xmlns:p14="http://schemas.microsoft.com/office/powerpoint/2010/main" val="155072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xfrm>
            <a:off x="3008376" y="2423160"/>
            <a:ext cx="4942928" cy="1497012"/>
          </a:xfrm>
        </p:spPr>
        <p:txBody>
          <a:bodyPr/>
          <a:lstStyle/>
          <a:p>
            <a:r>
              <a:rPr lang="en-US" dirty="0"/>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664633" cy="1497012"/>
          </a:xfrm>
        </p:spPr>
        <p:txBody>
          <a:bodyPr/>
          <a:lstStyle/>
          <a:p>
            <a:r>
              <a:rPr lang="en-US" dirty="0"/>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146852"/>
            <a:ext cx="4883294" cy="1773320"/>
          </a:xfr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xfrm>
            <a:off x="3008376" y="2146852"/>
            <a:ext cx="4823659" cy="1773320"/>
          </a:xfr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206487"/>
            <a:ext cx="5916963" cy="1713685"/>
          </a:xfr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3008376" y="455211"/>
            <a:ext cx="4823659" cy="1497012"/>
          </a:xfr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ry It">
            <a:extLst>
              <a:ext uri="{FF2B5EF4-FFF2-40B4-BE49-F238E27FC236}">
                <a16:creationId xmlns:a16="http://schemas.microsoft.com/office/drawing/2014/main" id="{D2231E22-EDFD-7E4C-8FD5-FEE165D22DD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0C9D6DA-F4AE-9848-A876-FB9C4F5EEBE2}"/>
              </a:ext>
            </a:extLst>
          </p:cNvPr>
          <p:cNvSpPr>
            <a:spLocks noGrp="1"/>
          </p:cNvSpPr>
          <p:nvPr>
            <p:ph type="body" sz="quarter" idx="12"/>
          </p:nvPr>
        </p:nvSpPr>
        <p:spPr/>
        <p:txBody>
          <a:bodyPr/>
          <a:lstStyle/>
          <a:p>
            <a:r>
              <a:rPr lang="en-US" dirty="0"/>
              <a:t>Make sense of the problem</a:t>
            </a:r>
          </a:p>
        </p:txBody>
      </p:sp>
      <p:sp>
        <p:nvSpPr>
          <p:cNvPr id="4" name="Text Placeholder 3">
            <a:extLst>
              <a:ext uri="{FF2B5EF4-FFF2-40B4-BE49-F238E27FC236}">
                <a16:creationId xmlns:a16="http://schemas.microsoft.com/office/drawing/2014/main" id="{0AD216BB-34EF-334B-BBB6-FBFCE790B32C}"/>
              </a:ext>
            </a:extLst>
          </p:cNvPr>
          <p:cNvSpPr>
            <a:spLocks noGrp="1"/>
          </p:cNvSpPr>
          <p:nvPr>
            <p:ph type="body" sz="quarter" idx="10"/>
          </p:nvPr>
        </p:nvSpPr>
        <p:spPr/>
        <p:txBody>
          <a:bodyPr/>
          <a:lstStyle/>
          <a:p>
            <a:r>
              <a:rPr lang="en-US" dirty="0"/>
              <a:t>Maria reads for 38 minutes. Then she reads for 45 minutes.</a:t>
            </a:r>
          </a:p>
        </p:txBody>
      </p:sp>
      <p:pic>
        <p:nvPicPr>
          <p:cNvPr id="14" name="Content Placeholder 13">
            <a:extLst>
              <a:ext uri="{FF2B5EF4-FFF2-40B4-BE49-F238E27FC236}">
                <a16:creationId xmlns:a16="http://schemas.microsoft.com/office/drawing/2014/main" id="{0989F3FD-7A55-3895-19D1-2A28C5F0A23A}"/>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283515" y="912349"/>
            <a:ext cx="2327086" cy="1707097"/>
          </a:xfrm>
        </p:spPr>
      </p:pic>
      <p:sp>
        <p:nvSpPr>
          <p:cNvPr id="6" name="Content Placeholder 5">
            <a:extLst>
              <a:ext uri="{FF2B5EF4-FFF2-40B4-BE49-F238E27FC236}">
                <a16:creationId xmlns:a16="http://schemas.microsoft.com/office/drawing/2014/main" id="{B3E99745-9900-3C47-83B6-9D830884A2C1}"/>
              </a:ext>
            </a:extLst>
          </p:cNvPr>
          <p:cNvSpPr>
            <a:spLocks noGrp="1"/>
          </p:cNvSpPr>
          <p:nvPr>
            <p:ph sz="quarter" idx="11"/>
          </p:nvPr>
        </p:nvSpPr>
        <p:spPr/>
        <p:txBody>
          <a:bodyPr/>
          <a:lstStyle/>
          <a:p>
            <a:r>
              <a:rPr lang="en-US" dirty="0"/>
              <a:t>What is the problem about?</a:t>
            </a:r>
          </a:p>
        </p:txBody>
      </p:sp>
      <p:sp>
        <p:nvSpPr>
          <p:cNvPr id="7" name="Text Placeholder 6">
            <a:extLst>
              <a:ext uri="{FF2B5EF4-FFF2-40B4-BE49-F238E27FC236}">
                <a16:creationId xmlns:a16="http://schemas.microsoft.com/office/drawing/2014/main" id="{F1C73567-D4DC-E84F-B2DF-054594890BF8}"/>
              </a:ext>
            </a:extLst>
          </p:cNvPr>
          <p:cNvSpPr>
            <a:spLocks noGrp="1"/>
          </p:cNvSpPr>
          <p:nvPr>
            <p:ph type="body" sz="quarter" idx="16"/>
          </p:nvPr>
        </p:nvSpPr>
        <p:spPr/>
        <p:txBody>
          <a:bodyPr/>
          <a:lstStyle/>
          <a:p>
            <a:r>
              <a:rPr lang="en-US" dirty="0"/>
              <a:t>145</a:t>
            </a:r>
          </a:p>
        </p:txBody>
      </p:sp>
    </p:spTree>
    <p:extLst>
      <p:ext uri="{BB962C8B-B14F-4D97-AF65-F5344CB8AC3E}">
        <p14:creationId xmlns:p14="http://schemas.microsoft.com/office/powerpoint/2010/main" val="226543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45B663"/>
                </a:solidFill>
                <a:latin typeface="Arial" panose="020B0604020202020204" pitchFamily="34" charset="0"/>
                <a:cs typeface="Arial" panose="020B0604020202020204" pitchFamily="34" charset="0"/>
              </a:rPr>
              <a:t>NOTICE AND WONDER</a:t>
            </a:r>
          </a:p>
          <a:p>
            <a:pPr marL="342900" indent="-342900"/>
            <a:r>
              <a:rPr lang="en-US" sz="2400" dirty="0">
                <a:latin typeface="Arial" panose="020B0604020202020204" pitchFamily="34" charset="0"/>
                <a:cs typeface="Arial" panose="020B0604020202020204" pitchFamily="34" charset="0"/>
              </a:rPr>
              <a:t>What do you notice?</a:t>
            </a:r>
          </a:p>
          <a:p>
            <a:pPr marL="342900" indent="-342900"/>
            <a:r>
              <a:rPr lang="en-US" sz="2400" dirty="0">
                <a:latin typeface="Arial" panose="020B0604020202020204" pitchFamily="34" charset="0"/>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45B663"/>
                </a:solidFill>
                <a:latin typeface="Arial" panose="020B0604020202020204" pitchFamily="34" charset="0"/>
                <a:cs typeface="Arial" panose="020B0604020202020204" pitchFamily="34" charset="0"/>
              </a:rPr>
              <a:t>SAY IT ANOTHER WAY</a:t>
            </a:r>
          </a:p>
          <a:p>
            <a:r>
              <a:rPr lang="en-US" sz="2400" dirty="0">
                <a:latin typeface="Arial" panose="020B0604020202020204" pitchFamily="34" charset="0"/>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ry It">
            <a:extLst>
              <a:ext uri="{FF2B5EF4-FFF2-40B4-BE49-F238E27FC236}">
                <a16:creationId xmlns:a16="http://schemas.microsoft.com/office/drawing/2014/main" id="{290697A0-3A2E-2B47-98FB-51F41621194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38A8E75-19BC-9D4F-9322-916A2A83D623}"/>
              </a:ext>
            </a:extLst>
          </p:cNvPr>
          <p:cNvSpPr>
            <a:spLocks noGrp="1"/>
          </p:cNvSpPr>
          <p:nvPr>
            <p:ph type="body" sz="quarter" idx="12"/>
          </p:nvPr>
        </p:nvSpPr>
        <p:spPr/>
        <p:txBody>
          <a:bodyPr/>
          <a:lstStyle/>
          <a:p>
            <a:r>
              <a:rPr lang="en-US" dirty="0"/>
              <a:t>Make sense of the problem</a:t>
            </a:r>
          </a:p>
        </p:txBody>
      </p:sp>
      <p:sp>
        <p:nvSpPr>
          <p:cNvPr id="4" name="Text Placeholder 3">
            <a:extLst>
              <a:ext uri="{FF2B5EF4-FFF2-40B4-BE49-F238E27FC236}">
                <a16:creationId xmlns:a16="http://schemas.microsoft.com/office/drawing/2014/main" id="{40632E17-1D1B-8149-8B60-257E81C524D8}"/>
              </a:ext>
            </a:extLst>
          </p:cNvPr>
          <p:cNvSpPr>
            <a:spLocks noGrp="1"/>
          </p:cNvSpPr>
          <p:nvPr>
            <p:ph type="body" sz="quarter" idx="10"/>
          </p:nvPr>
        </p:nvSpPr>
        <p:spPr/>
        <p:txBody>
          <a:bodyPr/>
          <a:lstStyle/>
          <a:p>
            <a:r>
              <a:rPr lang="en-US" dirty="0"/>
              <a:t>Maria reads for 38 minutes. Then she reads for 45 minutes. How many total minutes does Maria read?</a:t>
            </a:r>
          </a:p>
        </p:txBody>
      </p:sp>
      <p:pic>
        <p:nvPicPr>
          <p:cNvPr id="8" name="Content Placeholder 13">
            <a:extLst>
              <a:ext uri="{FF2B5EF4-FFF2-40B4-BE49-F238E27FC236}">
                <a16:creationId xmlns:a16="http://schemas.microsoft.com/office/drawing/2014/main" id="{6D8E6C77-14FF-D586-61CB-080EDCF5BD1E}"/>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283515" y="912349"/>
            <a:ext cx="2327086" cy="1707097"/>
          </a:xfrm>
        </p:spPr>
      </p:pic>
      <p:sp>
        <p:nvSpPr>
          <p:cNvPr id="6" name="Content Placeholder 5">
            <a:extLst>
              <a:ext uri="{FF2B5EF4-FFF2-40B4-BE49-F238E27FC236}">
                <a16:creationId xmlns:a16="http://schemas.microsoft.com/office/drawing/2014/main" id="{C65FDF29-04DD-D446-9189-3DDD6D1B182E}"/>
              </a:ext>
            </a:extLst>
          </p:cNvPr>
          <p:cNvSpPr>
            <a:spLocks noGrp="1"/>
          </p:cNvSpPr>
          <p:nvPr>
            <p:ph sz="quarter" idx="11"/>
          </p:nvPr>
        </p:nvSpPr>
        <p:spPr/>
        <p:txBody>
          <a:bodyPr/>
          <a:lstStyle/>
          <a:p>
            <a:r>
              <a:rPr lang="en-US" dirty="0"/>
              <a:t>What are you trying to find out?</a:t>
            </a:r>
          </a:p>
          <a:p>
            <a:r>
              <a:rPr lang="en-US" dirty="0"/>
              <a:t>What information is important?</a:t>
            </a:r>
          </a:p>
        </p:txBody>
      </p:sp>
      <p:sp>
        <p:nvSpPr>
          <p:cNvPr id="7" name="Text Placeholder 6">
            <a:extLst>
              <a:ext uri="{FF2B5EF4-FFF2-40B4-BE49-F238E27FC236}">
                <a16:creationId xmlns:a16="http://schemas.microsoft.com/office/drawing/2014/main" id="{DAD25FD7-AFF0-7D49-8426-E076FA86A232}"/>
              </a:ext>
            </a:extLst>
          </p:cNvPr>
          <p:cNvSpPr>
            <a:spLocks noGrp="1"/>
          </p:cNvSpPr>
          <p:nvPr>
            <p:ph type="body" sz="quarter" idx="16"/>
          </p:nvPr>
        </p:nvSpPr>
        <p:spPr/>
        <p:txBody>
          <a:bodyPr/>
          <a:lstStyle/>
          <a:p>
            <a:r>
              <a:rPr lang="en-US" dirty="0"/>
              <a:t>145</a:t>
            </a:r>
          </a:p>
        </p:txBody>
      </p:sp>
    </p:spTree>
    <p:extLst>
      <p:ext uri="{BB962C8B-B14F-4D97-AF65-F5344CB8AC3E}">
        <p14:creationId xmlns:p14="http://schemas.microsoft.com/office/powerpoint/2010/main" val="147262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ry It">
            <a:extLst>
              <a:ext uri="{FF2B5EF4-FFF2-40B4-BE49-F238E27FC236}">
                <a16:creationId xmlns:a16="http://schemas.microsoft.com/office/drawing/2014/main" id="{DE7347C4-D99B-B14E-A469-7AB78DC115E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8F423F8-3E35-D146-B407-EB12CC9D8760}"/>
              </a:ext>
            </a:extLst>
          </p:cNvPr>
          <p:cNvSpPr>
            <a:spLocks noGrp="1"/>
          </p:cNvSpPr>
          <p:nvPr>
            <p:ph type="body" sz="quarter" idx="12"/>
          </p:nvPr>
        </p:nvSpPr>
        <p:spPr/>
        <p:txBody>
          <a:bodyPr/>
          <a:lstStyle/>
          <a:p>
            <a:r>
              <a:rPr lang="en-US" dirty="0"/>
              <a:t>Solve and support your thinking</a:t>
            </a:r>
          </a:p>
        </p:txBody>
      </p:sp>
      <p:sp>
        <p:nvSpPr>
          <p:cNvPr id="4" name="Text Placeholder 3">
            <a:extLst>
              <a:ext uri="{FF2B5EF4-FFF2-40B4-BE49-F238E27FC236}">
                <a16:creationId xmlns:a16="http://schemas.microsoft.com/office/drawing/2014/main" id="{7D63898E-1417-434A-911C-490C6BB902C3}"/>
              </a:ext>
            </a:extLst>
          </p:cNvPr>
          <p:cNvSpPr>
            <a:spLocks noGrp="1"/>
          </p:cNvSpPr>
          <p:nvPr>
            <p:ph type="body" sz="quarter" idx="10"/>
          </p:nvPr>
        </p:nvSpPr>
        <p:spPr/>
        <p:txBody>
          <a:bodyPr/>
          <a:lstStyle/>
          <a:p>
            <a:r>
              <a:rPr lang="en-US" dirty="0"/>
              <a:t>Maria reads for 38 minutes. Then she reads for 45 minutes. How many total minutes does Maria read?</a:t>
            </a:r>
          </a:p>
        </p:txBody>
      </p:sp>
      <p:sp>
        <p:nvSpPr>
          <p:cNvPr id="6" name="Content Placeholder 5">
            <a:extLst>
              <a:ext uri="{FF2B5EF4-FFF2-40B4-BE49-F238E27FC236}">
                <a16:creationId xmlns:a16="http://schemas.microsoft.com/office/drawing/2014/main" id="{ABD1C24E-0210-814C-8A43-2502CA1F2224}"/>
              </a:ext>
            </a:extLst>
          </p:cNvPr>
          <p:cNvSpPr>
            <a:spLocks noGrp="1"/>
          </p:cNvSpPr>
          <p:nvPr>
            <p:ph sz="quarter" idx="14"/>
          </p:nvPr>
        </p:nvSpPr>
        <p:spPr/>
        <p:txBody>
          <a:bodyPr/>
          <a:lstStyle/>
          <a:p>
            <a:r>
              <a:rPr lang="en-US" b="1" dirty="0">
                <a:solidFill>
                  <a:srgbClr val="18558E"/>
                </a:solidFill>
              </a:rPr>
              <a:t>Math Toolkit</a:t>
            </a:r>
            <a:r>
              <a:rPr lang="en-US" dirty="0"/>
              <a:t>  base-ten blocks, open number lines</a:t>
            </a:r>
          </a:p>
        </p:txBody>
      </p:sp>
      <p:pic>
        <p:nvPicPr>
          <p:cNvPr id="8" name="Content Placeholder 13">
            <a:extLst>
              <a:ext uri="{FF2B5EF4-FFF2-40B4-BE49-F238E27FC236}">
                <a16:creationId xmlns:a16="http://schemas.microsoft.com/office/drawing/2014/main" id="{929523C0-6064-232D-A8A5-15583254FEA7}"/>
              </a:ext>
              <a:ext uri="{C183D7F6-B498-43B3-948B-1728B52AA6E4}">
                <adec:decorative xmlns:adec="http://schemas.microsoft.com/office/drawing/2017/decorative" val="1"/>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tretch>
            <a:fillRect/>
          </a:stretch>
        </p:blipFill>
        <p:spPr>
          <a:xfrm>
            <a:off x="6283515" y="912349"/>
            <a:ext cx="2327086" cy="1707097"/>
          </a:xfrm>
        </p:spPr>
      </p:pic>
      <p:sp>
        <p:nvSpPr>
          <p:cNvPr id="7" name="Text Placeholder 6">
            <a:extLst>
              <a:ext uri="{FF2B5EF4-FFF2-40B4-BE49-F238E27FC236}">
                <a16:creationId xmlns:a16="http://schemas.microsoft.com/office/drawing/2014/main" id="{FFC1DA19-9AA7-114F-B460-2C08B84A9052}"/>
              </a:ext>
            </a:extLst>
          </p:cNvPr>
          <p:cNvSpPr>
            <a:spLocks noGrp="1"/>
          </p:cNvSpPr>
          <p:nvPr>
            <p:ph type="body" sz="quarter" idx="16"/>
          </p:nvPr>
        </p:nvSpPr>
        <p:spPr/>
        <p:txBody>
          <a:bodyPr/>
          <a:lstStyle/>
          <a:p>
            <a:r>
              <a:rPr lang="en-US" dirty="0"/>
              <a:t>145</a:t>
            </a:r>
          </a:p>
        </p:txBody>
      </p:sp>
    </p:spTree>
    <p:extLst>
      <p:ext uri="{BB962C8B-B14F-4D97-AF65-F5344CB8AC3E}">
        <p14:creationId xmlns:p14="http://schemas.microsoft.com/office/powerpoint/2010/main" val="425577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scuss It">
            <a:extLst>
              <a:ext uri="{FF2B5EF4-FFF2-40B4-BE49-F238E27FC236}">
                <a16:creationId xmlns:a16="http://schemas.microsoft.com/office/drawing/2014/main" id="{C14A16DD-0129-2B44-AB20-103368A9ABC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1428F6E-61BE-C642-83DD-66D3EC3A19E1}"/>
              </a:ext>
            </a:extLst>
          </p:cNvPr>
          <p:cNvSpPr>
            <a:spLocks noGrp="1"/>
          </p:cNvSpPr>
          <p:nvPr>
            <p:ph type="body" sz="quarter" idx="12"/>
          </p:nvPr>
        </p:nvSpPr>
        <p:spPr/>
        <p:txBody>
          <a:bodyPr/>
          <a:lstStyle/>
          <a:p>
            <a:r>
              <a:rPr lang="en-US" dirty="0"/>
              <a:t>Share your thinking with a partner</a:t>
            </a:r>
          </a:p>
        </p:txBody>
      </p:sp>
      <p:sp>
        <p:nvSpPr>
          <p:cNvPr id="5" name="Text Placeholder 4">
            <a:extLst>
              <a:ext uri="{FF2B5EF4-FFF2-40B4-BE49-F238E27FC236}">
                <a16:creationId xmlns:a16="http://schemas.microsoft.com/office/drawing/2014/main" id="{522AC88F-F7DF-7748-A375-F968210B6F26}"/>
              </a:ext>
            </a:extLst>
          </p:cNvPr>
          <p:cNvSpPr>
            <a:spLocks noGrp="1"/>
          </p:cNvSpPr>
          <p:nvPr>
            <p:ph type="body" sz="quarter" idx="16"/>
          </p:nvPr>
        </p:nvSpPr>
        <p:spPr/>
        <p:txBody>
          <a:bodyPr/>
          <a:lstStyle/>
          <a:p>
            <a:r>
              <a:rPr lang="en-US" dirty="0"/>
              <a:t>145</a:t>
            </a:r>
          </a:p>
        </p:txBody>
      </p:sp>
      <p:sp>
        <p:nvSpPr>
          <p:cNvPr id="4" name="Text Placeholder 3">
            <a:extLst>
              <a:ext uri="{FF2B5EF4-FFF2-40B4-BE49-F238E27FC236}">
                <a16:creationId xmlns:a16="http://schemas.microsoft.com/office/drawing/2014/main" id="{A92F6B4E-BF53-3F4C-870E-5ABD441E64AE}"/>
              </a:ext>
            </a:extLst>
          </p:cNvPr>
          <p:cNvSpPr>
            <a:spLocks noGrp="1"/>
          </p:cNvSpPr>
          <p:nvPr>
            <p:ph type="body" sz="quarter" idx="10"/>
          </p:nvPr>
        </p:nvSpPr>
        <p:spPr>
          <a:xfrm>
            <a:off x="2030390" y="1840704"/>
            <a:ext cx="4965700" cy="3429024"/>
          </a:xfrm>
        </p:spPr>
        <p:txBody>
          <a:bodyPr tIns="429768" bIns="429768"/>
          <a:lstStyle/>
          <a:p>
            <a:r>
              <a:rPr lang="en-US" dirty="0"/>
              <a:t>Ask your partner:</a:t>
            </a:r>
          </a:p>
          <a:p>
            <a:r>
              <a:rPr lang="en-US" b="0" dirty="0"/>
              <a:t>How did you get started?</a:t>
            </a:r>
          </a:p>
          <a:p>
            <a:r>
              <a:rPr lang="en-US" dirty="0"/>
              <a:t>Tell your partner:</a:t>
            </a:r>
          </a:p>
          <a:p>
            <a:r>
              <a:rPr lang="en-US" b="0" dirty="0"/>
              <a:t>The strategy I used to find the answer was . . .</a:t>
            </a:r>
          </a:p>
        </p:txBody>
      </p:sp>
      <p:pic>
        <p:nvPicPr>
          <p:cNvPr id="9" name="Picture 8">
            <a:extLst>
              <a:ext uri="{FF2B5EF4-FFF2-40B4-BE49-F238E27FC236}">
                <a16:creationId xmlns:a16="http://schemas.microsoft.com/office/drawing/2014/main" id="{5F802A66-028D-D747-B3AA-CE330D1EA1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8090" y="1074383"/>
            <a:ext cx="1778000" cy="977900"/>
          </a:xfrm>
          <a:prstGeom prst="rect">
            <a:avLst/>
          </a:prstGeom>
        </p:spPr>
      </p:pic>
    </p:spTree>
    <p:extLst>
      <p:ext uri="{BB962C8B-B14F-4D97-AF65-F5344CB8AC3E}">
        <p14:creationId xmlns:p14="http://schemas.microsoft.com/office/powerpoint/2010/main" val="391410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scuss It">
            <a:extLst>
              <a:ext uri="{FF2B5EF4-FFF2-40B4-BE49-F238E27FC236}">
                <a16:creationId xmlns:a16="http://schemas.microsoft.com/office/drawing/2014/main" id="{51935F09-D285-CA4B-B758-07B011F20F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C737AE8-5D18-FE4A-A06A-91F2E987DE36}"/>
              </a:ext>
            </a:extLst>
          </p:cNvPr>
          <p:cNvSpPr>
            <a:spLocks noGrp="1"/>
          </p:cNvSpPr>
          <p:nvPr>
            <p:ph type="body" sz="quarter" idx="12"/>
          </p:nvPr>
        </p:nvSpPr>
        <p:spPr/>
        <p:txBody>
          <a:bodyPr/>
          <a:lstStyle/>
          <a:p>
            <a:r>
              <a:rPr lang="en-US" dirty="0"/>
              <a:t>Compare class strategies</a:t>
            </a:r>
          </a:p>
        </p:txBody>
      </p:sp>
      <p:sp>
        <p:nvSpPr>
          <p:cNvPr id="4" name="Text Placeholder 3">
            <a:extLst>
              <a:ext uri="{FF2B5EF4-FFF2-40B4-BE49-F238E27FC236}">
                <a16:creationId xmlns:a16="http://schemas.microsoft.com/office/drawing/2014/main" id="{8D8112E8-0C57-FA44-BA73-5A3C2E29F8B7}"/>
              </a:ext>
            </a:extLst>
          </p:cNvPr>
          <p:cNvSpPr>
            <a:spLocks noGrp="1"/>
          </p:cNvSpPr>
          <p:nvPr>
            <p:ph type="body" sz="quarter" idx="10"/>
          </p:nvPr>
        </p:nvSpPr>
        <p:spPr/>
        <p:txBody>
          <a:bodyPr/>
          <a:lstStyle/>
          <a:p>
            <a:r>
              <a:rPr lang="en-US" dirty="0"/>
              <a:t>Maria reads for 38 minutes. Then she reads for 45 minutes. How many total minutes does Maria read?</a:t>
            </a:r>
          </a:p>
        </p:txBody>
      </p:sp>
      <p:sp>
        <p:nvSpPr>
          <p:cNvPr id="6" name="Text Placeholder 5">
            <a:extLst>
              <a:ext uri="{FF2B5EF4-FFF2-40B4-BE49-F238E27FC236}">
                <a16:creationId xmlns:a16="http://schemas.microsoft.com/office/drawing/2014/main" id="{F5DCAC79-FFDA-0E45-859C-2623ABC66B63}"/>
              </a:ext>
            </a:extLst>
          </p:cNvPr>
          <p:cNvSpPr>
            <a:spLocks noGrp="1"/>
          </p:cNvSpPr>
          <p:nvPr>
            <p:ph type="body" sz="quarter" idx="16"/>
          </p:nvPr>
        </p:nvSpPr>
        <p:spPr/>
        <p:txBody>
          <a:bodyPr/>
          <a:lstStyle/>
          <a:p>
            <a:r>
              <a:rPr lang="en-US" dirty="0"/>
              <a:t>145</a:t>
            </a:r>
          </a:p>
        </p:txBody>
      </p:sp>
      <p:pic>
        <p:nvPicPr>
          <p:cNvPr id="5" name="Picture 4">
            <a:extLst>
              <a:ext uri="{FF2B5EF4-FFF2-40B4-BE49-F238E27FC236}">
                <a16:creationId xmlns:a16="http://schemas.microsoft.com/office/drawing/2014/main" id="{4F5E6A92-B1BE-22DF-9BFA-69C44B4BDA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5360" y="6007608"/>
            <a:ext cx="495300" cy="457200"/>
          </a:xfrm>
          <a:prstGeom prst="rect">
            <a:avLst/>
          </a:prstGeom>
        </p:spPr>
      </p:pic>
    </p:spTree>
    <p:extLst>
      <p:ext uri="{BB962C8B-B14F-4D97-AF65-F5344CB8AC3E}">
        <p14:creationId xmlns:p14="http://schemas.microsoft.com/office/powerpoint/2010/main" val="406533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icture It">
            <a:extLst>
              <a:ext uri="{FF2B5EF4-FFF2-40B4-BE49-F238E27FC236}">
                <a16:creationId xmlns:a16="http://schemas.microsoft.com/office/drawing/2014/main" id="{C02336C8-DF98-4A4A-ABAD-C1E967A5FEB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3361627-57BA-0F4E-8FFA-8FB84A532BF1}"/>
              </a:ext>
            </a:extLst>
          </p:cNvPr>
          <p:cNvSpPr>
            <a:spLocks noGrp="1"/>
          </p:cNvSpPr>
          <p:nvPr>
            <p:ph type="body" sz="quarter" idx="13"/>
          </p:nvPr>
        </p:nvSpPr>
        <p:spPr/>
        <p:txBody>
          <a:bodyPr/>
          <a:lstStyle/>
          <a:p>
            <a:r>
              <a:rPr lang="en-US" dirty="0"/>
              <a:t>Compare strategies</a:t>
            </a:r>
          </a:p>
        </p:txBody>
      </p:sp>
      <p:sp>
        <p:nvSpPr>
          <p:cNvPr id="14" name="Content Placeholder 7">
            <a:extLst>
              <a:ext uri="{FF2B5EF4-FFF2-40B4-BE49-F238E27FC236}">
                <a16:creationId xmlns:a16="http://schemas.microsoft.com/office/drawing/2014/main" id="{B1B5A376-DA6A-D640-8FE3-91F1DEB0F1FB}"/>
              </a:ext>
            </a:extLst>
          </p:cNvPr>
          <p:cNvSpPr>
            <a:spLocks noGrp="1"/>
          </p:cNvSpPr>
          <p:nvPr>
            <p:ph sz="quarter" idx="10"/>
          </p:nvPr>
        </p:nvSpPr>
        <p:spPr>
          <a:xfrm>
            <a:off x="665497" y="942857"/>
            <a:ext cx="5486400" cy="1637784"/>
          </a:xfrm>
        </p:spPr>
        <p:txBody>
          <a:bodyPr/>
          <a:lstStyle/>
          <a:p>
            <a:r>
              <a:rPr lang="en-US" b="1" dirty="0"/>
              <a:t>You can use base-ten blocks.</a:t>
            </a:r>
          </a:p>
        </p:txBody>
      </p:sp>
      <p:pic>
        <p:nvPicPr>
          <p:cNvPr id="15" name="Content Placeholder 18" descr="Three columns of green blocks. For more information, refer to page 146 in the Student Worktext.">
            <a:extLst>
              <a:ext uri="{FF2B5EF4-FFF2-40B4-BE49-F238E27FC236}">
                <a16:creationId xmlns:a16="http://schemas.microsoft.com/office/drawing/2014/main" id="{F87527B2-B649-A343-933D-A16DCDAB5DCC}"/>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955953" y="1483417"/>
            <a:ext cx="5416550" cy="1200150"/>
          </a:xfrm>
        </p:spPr>
      </p:pic>
      <p:sp>
        <p:nvSpPr>
          <p:cNvPr id="16" name="Content Placeholder 11">
            <a:extLst>
              <a:ext uri="{FF2B5EF4-FFF2-40B4-BE49-F238E27FC236}">
                <a16:creationId xmlns:a16="http://schemas.microsoft.com/office/drawing/2014/main" id="{E4FCA3C6-F236-6D4C-8DE0-B65A40008AF1}"/>
              </a:ext>
            </a:extLst>
          </p:cNvPr>
          <p:cNvSpPr>
            <a:spLocks noGrp="1"/>
          </p:cNvSpPr>
          <p:nvPr>
            <p:ph sz="quarter" idx="16"/>
          </p:nvPr>
        </p:nvSpPr>
        <p:spPr>
          <a:xfrm>
            <a:off x="822948" y="2694822"/>
            <a:ext cx="1496790" cy="914400"/>
          </a:xfrm>
        </p:spPr>
        <p:txBody>
          <a:bodyPr/>
          <a:lstStyle/>
          <a:p>
            <a:pPr algn="ctr"/>
            <a:r>
              <a:rPr lang="en-US" b="1" dirty="0"/>
              <a:t>3 tens and 8 ones</a:t>
            </a:r>
          </a:p>
        </p:txBody>
      </p:sp>
      <p:sp>
        <p:nvSpPr>
          <p:cNvPr id="17" name="Content Placeholder 12">
            <a:extLst>
              <a:ext uri="{FF2B5EF4-FFF2-40B4-BE49-F238E27FC236}">
                <a16:creationId xmlns:a16="http://schemas.microsoft.com/office/drawing/2014/main" id="{19F09EE6-12BE-B14A-AC70-8B5315A1FC8C}"/>
              </a:ext>
            </a:extLst>
          </p:cNvPr>
          <p:cNvSpPr>
            <a:spLocks noGrp="1"/>
          </p:cNvSpPr>
          <p:nvPr>
            <p:ph sz="quarter" idx="17"/>
          </p:nvPr>
        </p:nvSpPr>
        <p:spPr>
          <a:xfrm>
            <a:off x="2427804" y="2706077"/>
            <a:ext cx="1564482" cy="914400"/>
          </a:xfrm>
        </p:spPr>
        <p:txBody>
          <a:bodyPr/>
          <a:lstStyle/>
          <a:p>
            <a:pPr algn="ctr"/>
            <a:r>
              <a:rPr lang="en-US" b="1" dirty="0"/>
              <a:t>4 tens and</a:t>
            </a:r>
          </a:p>
          <a:p>
            <a:pPr algn="ctr"/>
            <a:r>
              <a:rPr lang="en-US" b="1" dirty="0"/>
              <a:t>5 ones</a:t>
            </a:r>
          </a:p>
        </p:txBody>
      </p:sp>
      <p:sp>
        <p:nvSpPr>
          <p:cNvPr id="18" name="Content Placeholder 13">
            <a:extLst>
              <a:ext uri="{FF2B5EF4-FFF2-40B4-BE49-F238E27FC236}">
                <a16:creationId xmlns:a16="http://schemas.microsoft.com/office/drawing/2014/main" id="{41485CD6-087D-604C-80F6-96EB604E4B59}"/>
              </a:ext>
            </a:extLst>
          </p:cNvPr>
          <p:cNvSpPr>
            <a:spLocks noGrp="1"/>
          </p:cNvSpPr>
          <p:nvPr>
            <p:ph sz="quarter" idx="18"/>
          </p:nvPr>
        </p:nvSpPr>
        <p:spPr>
          <a:xfrm>
            <a:off x="4199375" y="2704312"/>
            <a:ext cx="2529524" cy="447710"/>
          </a:xfrm>
        </p:spPr>
        <p:txBody>
          <a:bodyPr/>
          <a:lstStyle/>
          <a:p>
            <a:pPr algn="ctr"/>
            <a:r>
              <a:rPr lang="en-US" b="1" dirty="0"/>
              <a:t>7 tens and 13 ones</a:t>
            </a:r>
          </a:p>
        </p:txBody>
      </p:sp>
      <p:sp>
        <p:nvSpPr>
          <p:cNvPr id="13" name="Text Placeholder 12">
            <a:extLst>
              <a:ext uri="{FF2B5EF4-FFF2-40B4-BE49-F238E27FC236}">
                <a16:creationId xmlns:a16="http://schemas.microsoft.com/office/drawing/2014/main" id="{6C90C8E9-44C7-A74A-A7F4-95F9D87F36C9}"/>
              </a:ext>
            </a:extLst>
          </p:cNvPr>
          <p:cNvSpPr>
            <a:spLocks noGrp="1"/>
          </p:cNvSpPr>
          <p:nvPr>
            <p:ph type="body" sz="quarter" idx="19"/>
          </p:nvPr>
        </p:nvSpPr>
        <p:spPr/>
        <p:txBody>
          <a:bodyPr/>
          <a:lstStyle/>
          <a:p>
            <a:r>
              <a:rPr lang="en-US" dirty="0"/>
              <a:t>146</a:t>
            </a:r>
          </a:p>
        </p:txBody>
      </p:sp>
    </p:spTree>
    <p:extLst>
      <p:ext uri="{BB962C8B-B14F-4D97-AF65-F5344CB8AC3E}">
        <p14:creationId xmlns:p14="http://schemas.microsoft.com/office/powerpoint/2010/main" val="192830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odel It">
            <a:extLst>
              <a:ext uri="{FF2B5EF4-FFF2-40B4-BE49-F238E27FC236}">
                <a16:creationId xmlns:a16="http://schemas.microsoft.com/office/drawing/2014/main" id="{CE97C8E4-7A9C-004B-8C6B-2809F97DBE7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3FA2AF2-CFC1-9D43-9F8F-4D8FBA71F7FB}"/>
              </a:ext>
            </a:extLst>
          </p:cNvPr>
          <p:cNvSpPr>
            <a:spLocks noGrp="1"/>
          </p:cNvSpPr>
          <p:nvPr>
            <p:ph type="body" sz="quarter" idx="13"/>
          </p:nvPr>
        </p:nvSpPr>
        <p:spPr/>
        <p:txBody>
          <a:bodyPr/>
          <a:lstStyle/>
          <a:p>
            <a:r>
              <a:rPr lang="en-US" dirty="0"/>
              <a:t>Compare strategies</a:t>
            </a:r>
          </a:p>
        </p:txBody>
      </p:sp>
      <p:sp>
        <p:nvSpPr>
          <p:cNvPr id="4" name="Content Placeholder 3">
            <a:extLst>
              <a:ext uri="{FF2B5EF4-FFF2-40B4-BE49-F238E27FC236}">
                <a16:creationId xmlns:a16="http://schemas.microsoft.com/office/drawing/2014/main" id="{8F515530-D210-5745-9C6C-18AB18CC892B}"/>
              </a:ext>
            </a:extLst>
          </p:cNvPr>
          <p:cNvSpPr>
            <a:spLocks noGrp="1"/>
          </p:cNvSpPr>
          <p:nvPr>
            <p:ph sz="quarter" idx="10"/>
          </p:nvPr>
        </p:nvSpPr>
        <p:spPr/>
        <p:txBody>
          <a:bodyPr/>
          <a:lstStyle/>
          <a:p>
            <a:r>
              <a:rPr lang="en-US" b="1" dirty="0"/>
              <a:t>You can add tens and add ones.</a:t>
            </a:r>
          </a:p>
          <a:p>
            <a:pPr>
              <a:spcBef>
                <a:spcPts val="1200"/>
              </a:spcBef>
              <a:tabLst>
                <a:tab pos="280988" algn="l"/>
                <a:tab pos="563563" algn="l"/>
              </a:tabLst>
            </a:pPr>
            <a:r>
              <a:rPr lang="en-US" b="1" dirty="0">
                <a:solidFill>
                  <a:srgbClr val="EE1A33"/>
                </a:solidFill>
              </a:rPr>
              <a:t>	38</a:t>
            </a:r>
            <a:r>
              <a:rPr lang="en-US" dirty="0"/>
              <a:t> = </a:t>
            </a:r>
            <a:r>
              <a:rPr lang="en-US" b="1" dirty="0">
                <a:solidFill>
                  <a:srgbClr val="EE1A33"/>
                </a:solidFill>
              </a:rPr>
              <a:t>30</a:t>
            </a:r>
            <a:r>
              <a:rPr lang="en-US" dirty="0"/>
              <a:t> + </a:t>
            </a:r>
            <a:r>
              <a:rPr lang="en-US" b="1" dirty="0">
                <a:solidFill>
                  <a:srgbClr val="EE1A33"/>
                </a:solidFill>
              </a:rPr>
              <a:t>8</a:t>
            </a:r>
          </a:p>
          <a:p>
            <a:pPr>
              <a:tabLst>
                <a:tab pos="280988" algn="l"/>
                <a:tab pos="563563" algn="l"/>
              </a:tabLst>
            </a:pPr>
            <a:r>
              <a:rPr lang="en-US" b="1" dirty="0">
                <a:solidFill>
                  <a:srgbClr val="0071BD"/>
                </a:solidFill>
              </a:rPr>
              <a:t>	45</a:t>
            </a:r>
            <a:r>
              <a:rPr lang="en-US" dirty="0"/>
              <a:t> = </a:t>
            </a:r>
            <a:r>
              <a:rPr lang="en-US" b="1" dirty="0">
                <a:solidFill>
                  <a:srgbClr val="0071BD"/>
                </a:solidFill>
              </a:rPr>
              <a:t>40</a:t>
            </a:r>
            <a:r>
              <a:rPr lang="en-US" dirty="0"/>
              <a:t> + </a:t>
            </a:r>
            <a:r>
              <a:rPr lang="en-US" b="1" dirty="0">
                <a:solidFill>
                  <a:srgbClr val="0071BD"/>
                </a:solidFill>
              </a:rPr>
              <a:t>5</a:t>
            </a:r>
          </a:p>
          <a:p>
            <a:pPr>
              <a:spcBef>
                <a:spcPts val="600"/>
              </a:spcBef>
              <a:tabLst>
                <a:tab pos="280988" algn="l"/>
                <a:tab pos="854075" algn="l"/>
              </a:tabLst>
            </a:pPr>
            <a:r>
              <a:rPr lang="en-US" dirty="0"/>
              <a:t>		70 + 13</a:t>
            </a:r>
          </a:p>
        </p:txBody>
      </p:sp>
      <p:cxnSp>
        <p:nvCxnSpPr>
          <p:cNvPr id="13" name="Straight Connector 12">
            <a:extLst>
              <a:ext uri="{FF2B5EF4-FFF2-40B4-BE49-F238E27FC236}">
                <a16:creationId xmlns:a16="http://schemas.microsoft.com/office/drawing/2014/main" id="{E04E8D87-2698-7341-8E32-8C4E41BC4431}"/>
              </a:ext>
              <a:ext uri="{C183D7F6-B498-43B3-948B-1728B52AA6E4}">
                <adec:decorative xmlns:adec="http://schemas.microsoft.com/office/drawing/2017/decorative" val="1"/>
              </a:ext>
            </a:extLst>
          </p:cNvPr>
          <p:cNvCxnSpPr>
            <a:cxnSpLocks/>
          </p:cNvCxnSpPr>
          <p:nvPr/>
        </p:nvCxnSpPr>
        <p:spPr>
          <a:xfrm>
            <a:off x="1610139" y="2060470"/>
            <a:ext cx="742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33DD561-A4D4-E84F-B72F-32F589FBBADF}"/>
              </a:ext>
            </a:extLst>
          </p:cNvPr>
          <p:cNvSpPr>
            <a:spLocks noGrp="1"/>
          </p:cNvSpPr>
          <p:nvPr>
            <p:ph type="body" sz="quarter" idx="19"/>
          </p:nvPr>
        </p:nvSpPr>
        <p:spPr/>
        <p:txBody>
          <a:bodyPr/>
          <a:lstStyle/>
          <a:p>
            <a:r>
              <a:rPr lang="en-US" dirty="0"/>
              <a:t>146</a:t>
            </a:r>
          </a:p>
        </p:txBody>
      </p:sp>
    </p:spTree>
    <p:extLst>
      <p:ext uri="{BB962C8B-B14F-4D97-AF65-F5344CB8AC3E}">
        <p14:creationId xmlns:p14="http://schemas.microsoft.com/office/powerpoint/2010/main" val="239799872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velop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2.xml><?xml version="1.0" encoding="utf-8"?>
<ds:datastoreItem xmlns:ds="http://schemas.openxmlformats.org/officeDocument/2006/customXml" ds:itemID="{2E831CA6-C77B-4385-AB0E-ECE5C454CB55}">
  <ds:schemaRefs>
    <ds:schemaRef ds:uri="http://purl.org/dc/terms/"/>
    <ds:schemaRef ds:uri="http://purl.org/dc/dcmitype/"/>
    <ds:schemaRef ds:uri="http://purl.org/dc/elements/1.1/"/>
    <ds:schemaRef ds:uri="http://www.w3.org/XML/1998/namespace"/>
    <ds:schemaRef ds:uri="031d766f-b14e-4c0e-af7a-21ee3738300f"/>
    <ds:schemaRef ds:uri="http://schemas.openxmlformats.org/package/2006/metadata/core-properties"/>
    <ds:schemaRef ds:uri="http://schemas.microsoft.com/office/2006/documentManagement/types"/>
    <ds:schemaRef ds:uri="http://schemas.microsoft.com/office/infopath/2007/PartnerControls"/>
    <ds:schemaRef ds:uri="cc621c4b-eaca-4bd6-8859-1c1ea05972c6"/>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53016BF-8E25-4504-BCD6-B46AD12760DD}">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420</TotalTime>
  <Words>2241</Words>
  <Application>Microsoft Macintosh PowerPoint</Application>
  <PresentationFormat>On-screen Show (4:3)</PresentationFormat>
  <Paragraphs>304</Paragraphs>
  <Slides>32</Slides>
  <Notes>25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32</vt:i4>
      </vt:variant>
    </vt:vector>
  </HeadingPairs>
  <TitlesOfParts>
    <vt:vector size="42" baseType="lpstr">
      <vt:lpstr>Arial</vt:lpstr>
      <vt:lpstr>Calibri</vt:lpstr>
      <vt:lpstr>Calibri Light</vt:lpstr>
      <vt:lpstr>Helvetica</vt:lpstr>
      <vt:lpstr>Title Slide</vt:lpstr>
      <vt:lpstr>Start Slides</vt:lpstr>
      <vt:lpstr>Develop Slides</vt:lpstr>
      <vt:lpstr>Connect to Culture</vt:lpstr>
      <vt:lpstr>Practice Slides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Chia Xiong</cp:lastModifiedBy>
  <cp:revision>77</cp:revision>
  <dcterms:created xsi:type="dcterms:W3CDTF">2020-04-30T18:18:26Z</dcterms:created>
  <dcterms:modified xsi:type="dcterms:W3CDTF">2022-08-18T04:08:21Z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