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47" r:id="rId5"/>
    <p:sldMasterId id="2147483790" r:id="rId6"/>
    <p:sldMasterId id="2147483829" r:id="rId7"/>
    <p:sldMasterId id="2147483764" r:id="rId8"/>
    <p:sldMasterId id="2147483814" r:id="rId9"/>
    <p:sldMasterId id="2147483832" r:id="rId10"/>
  </p:sldMasterIdLst>
  <p:notesMasterIdLst>
    <p:notesMasterId r:id="rId37"/>
  </p:notesMasterIdLst>
  <p:handoutMasterIdLst>
    <p:handoutMasterId r:id="rId38"/>
  </p:handoutMasterIdLst>
  <p:sldIdLst>
    <p:sldId id="25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37" r:id="rId27"/>
    <p:sldId id="338" r:id="rId28"/>
    <p:sldId id="339" r:id="rId29"/>
    <p:sldId id="340" r:id="rId30"/>
    <p:sldId id="341" r:id="rId31"/>
    <p:sldId id="342" r:id="rId32"/>
    <p:sldId id="343" r:id="rId33"/>
    <p:sldId id="344" r:id="rId34"/>
    <p:sldId id="345" r:id="rId35"/>
    <p:sldId id="34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1DD35F-3C13-3842-97AD-9D50CA909B51}">
          <p14:sldIdLst>
            <p14:sldId id="256"/>
            <p14:sldId id="347"/>
            <p14:sldId id="348"/>
            <p14:sldId id="349"/>
            <p14:sldId id="350"/>
            <p14:sldId id="351"/>
            <p14:sldId id="352"/>
            <p14:sldId id="353"/>
            <p14:sldId id="354"/>
            <p14:sldId id="355"/>
            <p14:sldId id="356"/>
            <p14:sldId id="357"/>
            <p14:sldId id="358"/>
            <p14:sldId id="359"/>
            <p14:sldId id="360"/>
            <p14:sldId id="361"/>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48" userDrawn="1">
          <p15:clr>
            <a:srgbClr val="A4A3A4"/>
          </p15:clr>
        </p15:guide>
        <p15:guide id="4" pos="312" userDrawn="1">
          <p15:clr>
            <a:srgbClr val="A4A3A4"/>
          </p15:clr>
        </p15:guide>
        <p15:guide id="5" orient="horz" pos="39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E85C19-EE78-8A30-0BC8-868F6D10C8EE}" name="Nancy Roth" initials="NR" userId="S::nroth@cainc.com::391db13c-3ac9-48df-864c-657acdeb27c0" providerId="AD"/>
  <p188:author id="{A26E5CE3-8352-BC24-C38B-FF6A3E45B930}" name="Jennifer Sampson" initials="JS" userId="S::jsampson@cainc.com::2579ba35-8a5c-4c02-8976-9d573043ee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58E"/>
    <a:srgbClr val="E67325"/>
    <a:srgbClr val="388ACA"/>
    <a:srgbClr val="17558E"/>
    <a:srgbClr val="0071BC"/>
    <a:srgbClr val="2A5688"/>
    <a:srgbClr val="5C9F37"/>
    <a:srgbClr val="0071BD"/>
    <a:srgbClr val="E67324"/>
    <a:srgbClr val="3F8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69" autoAdjust="0"/>
    <p:restoredTop sz="72711"/>
  </p:normalViewPr>
  <p:slideViewPr>
    <p:cSldViewPr snapToGrid="0" snapToObjects="1">
      <p:cViewPr varScale="1">
        <p:scale>
          <a:sx n="126" d="100"/>
          <a:sy n="126" d="100"/>
        </p:scale>
        <p:origin x="192" y="640"/>
      </p:cViewPr>
      <p:guideLst>
        <p:guide orient="horz" pos="2160"/>
        <p:guide pos="2880"/>
        <p:guide pos="5448"/>
        <p:guide pos="312"/>
        <p:guide orient="horz" pos="3984"/>
      </p:guideLst>
    </p:cSldViewPr>
  </p:slideViewPr>
  <p:notesTextViewPr>
    <p:cViewPr>
      <p:scale>
        <a:sx n="125" d="100"/>
        <a:sy n="125"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ommentAuthors" Target="commentAuthor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handoutMaster" Target="handoutMasters/handoutMaster1.xml"/><Relationship Id="rId20" Type="http://schemas.openxmlformats.org/officeDocument/2006/relationships/slide" Target="slides/slide10.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 Xiong" userId="c47461fb-4be0-4fd4-9a8c-1346a407027a" providerId="ADAL" clId="{7B46142D-331E-9145-B501-7A8C8BFB112F}"/>
    <pc:docChg chg="modMainMaster">
      <pc:chgData name="Chia Xiong" userId="c47461fb-4be0-4fd4-9a8c-1346a407027a" providerId="ADAL" clId="{7B46142D-331E-9145-B501-7A8C8BFB112F}" dt="2022-08-18T04:07:46.215" v="7" actId="14100"/>
      <pc:docMkLst>
        <pc:docMk/>
      </pc:docMkLst>
      <pc:sldMasterChg chg="modSldLayout">
        <pc:chgData name="Chia Xiong" userId="c47461fb-4be0-4fd4-9a8c-1346a407027a" providerId="ADAL" clId="{7B46142D-331E-9145-B501-7A8C8BFB112F}" dt="2022-08-18T04:07:46.215" v="7" actId="14100"/>
        <pc:sldMasterMkLst>
          <pc:docMk/>
          <pc:sldMasterMk cId="539651014" sldId="2147483703"/>
        </pc:sldMasterMkLst>
        <pc:sldLayoutChg chg="addSp modSp mod">
          <pc:chgData name="Chia Xiong" userId="c47461fb-4be0-4fd4-9a8c-1346a407027a" providerId="ADAL" clId="{7B46142D-331E-9145-B501-7A8C8BFB112F}" dt="2022-08-18T04:07:46.215" v="7" actId="14100"/>
          <pc:sldLayoutMkLst>
            <pc:docMk/>
            <pc:sldMasterMk cId="539651014" sldId="2147483703"/>
            <pc:sldLayoutMk cId="3348876503" sldId="2147483746"/>
          </pc:sldLayoutMkLst>
          <pc:spChg chg="add mod">
            <ac:chgData name="Chia Xiong" userId="c47461fb-4be0-4fd4-9a8c-1346a407027a" providerId="ADAL" clId="{7B46142D-331E-9145-B501-7A8C8BFB112F}" dt="2022-08-18T04:07:29.490" v="0"/>
            <ac:spMkLst>
              <pc:docMk/>
              <pc:sldMasterMk cId="539651014" sldId="2147483703"/>
              <pc:sldLayoutMk cId="3348876503" sldId="2147483746"/>
              <ac:spMk id="2" creationId="{B4414FEA-C899-F9CD-D5F5-07D62ED73FAC}"/>
            </ac:spMkLst>
          </pc:spChg>
          <pc:spChg chg="mod">
            <ac:chgData name="Chia Xiong" userId="c47461fb-4be0-4fd4-9a8c-1346a407027a" providerId="ADAL" clId="{7B46142D-331E-9145-B501-7A8C8BFB112F}" dt="2022-08-18T04:07:46.215" v="7" actId="14100"/>
            <ac:spMkLst>
              <pc:docMk/>
              <pc:sldMasterMk cId="539651014" sldId="2147483703"/>
              <pc:sldLayoutMk cId="3348876503" sldId="2147483746"/>
              <ac:spMk id="10" creationId="{325AA599-54DE-1848-B994-400C6C0B19DA}"/>
            </ac:spMkLst>
          </pc:spChg>
        </pc:sldLayoutChg>
      </pc:sldMasterChg>
    </pc:docChg>
  </pc:docChgLst>
  <pc:docChgLst>
    <pc:chgData name="Rachel Pollinger" userId="c666f255-80dd-46bf-ab69-b4724fb578a4" providerId="ADAL" clId="{F24A78E8-9E61-6546-B0B6-E229EE43FDB4}"/>
    <pc:docChg chg="modSld">
      <pc:chgData name="Rachel Pollinger" userId="c666f255-80dd-46bf-ab69-b4724fb578a4" providerId="ADAL" clId="{F24A78E8-9E61-6546-B0B6-E229EE43FDB4}" dt="2022-08-19T19:18:44.603" v="0" actId="20577"/>
      <pc:docMkLst>
        <pc:docMk/>
      </pc:docMkLst>
      <pc:sldChg chg="modNotesTx">
        <pc:chgData name="Rachel Pollinger" userId="c666f255-80dd-46bf-ab69-b4724fb578a4" providerId="ADAL" clId="{F24A78E8-9E61-6546-B0B6-E229EE43FDB4}" dt="2022-08-19T19:18:44.603" v="0" actId="20577"/>
        <pc:sldMkLst>
          <pc:docMk/>
          <pc:sldMk cId="1935013545" sldId="3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8/19/22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8/19/22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Explore</a:t>
            </a:r>
            <a:r>
              <a:rPr lang="en-US" sz="1200" kern="1200" dirty="0">
                <a:solidFill>
                  <a:schemeClr val="tx1"/>
                </a:solidFill>
                <a:effectLst/>
                <a:latin typeface="Calibri" panose="020F0502020204030204" pitchFamily="34" charset="0"/>
                <a:ea typeface="+mn-ea"/>
                <a:cs typeface="Calibri" panose="020F0502020204030204" pitchFamily="34" charset="0"/>
              </a:rPr>
              <a:t> the idea that place value can be used to add two-digit numbers.</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Understand</a:t>
            </a:r>
            <a:r>
              <a:rPr lang="en-US" sz="1200" kern="1200" dirty="0">
                <a:solidFill>
                  <a:schemeClr val="tx1"/>
                </a:solidFill>
                <a:effectLst/>
                <a:latin typeface="Calibri" panose="020F0502020204030204" pitchFamily="34" charset="0"/>
                <a:ea typeface="+mn-ea"/>
                <a:cs typeface="Calibri" panose="020F0502020204030204" pitchFamily="34" charset="0"/>
              </a:rPr>
              <a:t> that addends can be broken apart to make a ten when adding two-digit numbers.</a:t>
            </a:r>
          </a:p>
          <a:p>
            <a:pPr marL="171450" indent="-171450">
              <a:buFont typeface="Arial" panose="020B0604020202020204" pitchFamily="34" charset="0"/>
              <a:buChar cha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have difficulty identifying what they know and what they need to find out in word problems.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add or subtract single-digit numbers incorrectly.</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regroup incorrectly or forget to regroup.</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decompose numbers incorrectly.</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add the correct number to an addend to make the next ten but forget to adjust the other addend.</a:t>
            </a: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Tree>
    <p:extLst>
      <p:ext uri="{BB962C8B-B14F-4D97-AF65-F5344CB8AC3E}">
        <p14:creationId xmlns:p14="http://schemas.microsoft.com/office/powerpoint/2010/main" val="120024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Real-World Connection </a:t>
            </a:r>
            <a:r>
              <a:rPr lang="en-US" sz="1200" kern="1200" dirty="0">
                <a:solidFill>
                  <a:schemeClr val="tx1"/>
                </a:solidFill>
                <a:effectLst/>
                <a:latin typeface="Calibri" panose="020F0502020204030204" pitchFamily="34" charset="0"/>
                <a:ea typeface="+mn-ea"/>
                <a:cs typeface="Calibri" panose="020F0502020204030204" pitchFamily="34" charset="0"/>
              </a:rPr>
              <a:t>(Teacher’s Guide page 143)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panose="020F0502020204030204" pitchFamily="34" charset="0"/>
                <a:ea typeface="+mn-ea"/>
                <a:cs typeface="Calibri" panose="020F0502020204030204" pitchFamily="34" charset="0"/>
              </a:rPr>
              <a:t>Read the real-world example below. Then ask students to think of other real-world examples when adding two-digit numbers might be useful.</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Construction site managers direct other workers on a project about what needs to be done. There can be multiple crews of people working at the same time, such as plumbers and electricians. The manager may need to add to know how many people are working each day. They also make sure that all the crews are safe. Everyone working needs to wear the right safety equipment on the job site. Usually this includes a hard hat and safety glasses. Other types of safety equipment, such as yellow vests, may be needed on road construction projects. The construction site manager may need to add to find the total number of each kind of safety equipment. Ask students to think of other real-world examples when adding two-digit numbers might be useful.</a:t>
            </a:r>
          </a:p>
        </p:txBody>
      </p:sp>
      <p:sp>
        <p:nvSpPr>
          <p:cNvPr id="4" name="Slide Number Placeholder 3"/>
          <p:cNvSpPr>
            <a:spLocks noGrp="1"/>
          </p:cNvSpPr>
          <p:nvPr>
            <p:ph type="sldNum" sz="quarter" idx="5"/>
          </p:nvPr>
        </p:nvSpPr>
        <p:spPr/>
        <p:txBody>
          <a:bodyPr/>
          <a:lstStyle/>
          <a:p>
            <a:fld id="{F8681064-F962-A14C-9936-35D1D2D1163F}" type="slidenum">
              <a:rPr lang="en-US" smtClean="0"/>
              <a:t>12</a:t>
            </a:fld>
            <a:endParaRPr lang="en-US"/>
          </a:p>
        </p:txBody>
      </p:sp>
    </p:spTree>
    <p:extLst>
      <p:ext uri="{BB962C8B-B14F-4D97-AF65-F5344CB8AC3E}">
        <p14:creationId xmlns:p14="http://schemas.microsoft.com/office/powerpoint/2010/main" val="416969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Ask students to circle the </a:t>
            </a:r>
            <a:r>
              <a:rPr lang="en-US" sz="1200" i="1" kern="1200" dirty="0">
                <a:solidFill>
                  <a:schemeClr val="tx1"/>
                </a:solidFill>
                <a:effectLst/>
                <a:latin typeface="Calibri" panose="020F0502020204030204" pitchFamily="34" charset="0"/>
                <a:ea typeface="+mn-ea"/>
                <a:cs typeface="Calibri" panose="020F0502020204030204" pitchFamily="34" charset="0"/>
              </a:rPr>
              <a:t>group</a:t>
            </a:r>
            <a:r>
              <a:rPr lang="en-US" sz="1200" kern="1200" dirty="0">
                <a:solidFill>
                  <a:schemeClr val="tx1"/>
                </a:solidFill>
                <a:effectLst/>
                <a:latin typeface="Calibri" panose="020F0502020204030204" pitchFamily="34" charset="0"/>
                <a:ea typeface="+mn-ea"/>
                <a:cs typeface="Calibri" panose="020F0502020204030204" pitchFamily="34" charset="0"/>
              </a:rPr>
              <a:t> in the word </a:t>
            </a:r>
            <a:r>
              <a:rPr lang="en-US" sz="1200" i="1" kern="1200" dirty="0">
                <a:solidFill>
                  <a:schemeClr val="tx1"/>
                </a:solidFill>
                <a:effectLst/>
                <a:latin typeface="Calibri" panose="020F0502020204030204" pitchFamily="34" charset="0"/>
                <a:ea typeface="+mn-ea"/>
                <a:cs typeface="Calibri" panose="020F0502020204030204" pitchFamily="34" charset="0"/>
              </a:rPr>
              <a:t>regroup</a:t>
            </a:r>
            <a:r>
              <a:rPr lang="en-US" sz="1200" kern="1200" dirty="0">
                <a:solidFill>
                  <a:schemeClr val="tx1"/>
                </a:solidFill>
                <a:effectLst/>
                <a:latin typeface="Calibri" panose="020F0502020204030204" pitchFamily="34" charset="0"/>
                <a:ea typeface="+mn-ea"/>
                <a:cs typeface="Calibri" panose="020F0502020204030204" pitchFamily="34" charset="0"/>
              </a:rPr>
              <a:t>. Share with students that </a:t>
            </a:r>
            <a:r>
              <a:rPr lang="en-US" sz="1200" i="1" kern="1200" dirty="0">
                <a:solidFill>
                  <a:schemeClr val="tx1"/>
                </a:solidFill>
                <a:effectLst/>
                <a:latin typeface="Calibri" panose="020F0502020204030204" pitchFamily="34" charset="0"/>
                <a:ea typeface="+mn-ea"/>
                <a:cs typeface="Calibri" panose="020F0502020204030204" pitchFamily="34" charset="0"/>
              </a:rPr>
              <a:t>group</a:t>
            </a:r>
            <a:r>
              <a:rPr lang="en-US" sz="1200" kern="1200" dirty="0">
                <a:solidFill>
                  <a:schemeClr val="tx1"/>
                </a:solidFill>
                <a:effectLst/>
                <a:latin typeface="Calibri" panose="020F0502020204030204" pitchFamily="34" charset="0"/>
                <a:ea typeface="+mn-ea"/>
                <a:cs typeface="Calibri" panose="020F0502020204030204" pitchFamily="34" charset="0"/>
              </a:rPr>
              <a:t> can mean to put together. Ask students to think of examples where objects or people were grouped together. Explain that a </a:t>
            </a:r>
            <a:r>
              <a:rPr lang="en-US" sz="1200" i="1" kern="1200" dirty="0">
                <a:solidFill>
                  <a:schemeClr val="tx1"/>
                </a:solidFill>
                <a:effectLst/>
                <a:latin typeface="Calibri" panose="020F0502020204030204" pitchFamily="34" charset="0"/>
                <a:ea typeface="+mn-ea"/>
                <a:cs typeface="Calibri" panose="020F0502020204030204" pitchFamily="34" charset="0"/>
              </a:rPr>
              <a:t>group</a:t>
            </a:r>
            <a:r>
              <a:rPr lang="en-US" sz="1200" kern="1200" dirty="0">
                <a:solidFill>
                  <a:schemeClr val="tx1"/>
                </a:solidFill>
                <a:effectLst/>
                <a:latin typeface="Calibri" panose="020F0502020204030204" pitchFamily="34" charset="0"/>
                <a:ea typeface="+mn-ea"/>
                <a:cs typeface="Calibri" panose="020F0502020204030204" pitchFamily="34" charset="0"/>
              </a:rPr>
              <a:t> is made up of smaller units, or </a:t>
            </a:r>
            <a:r>
              <a:rPr lang="en-US" sz="1200" b="0" i="1" kern="1200" dirty="0">
                <a:solidFill>
                  <a:schemeClr val="tx1"/>
                </a:solidFill>
                <a:effectLst/>
                <a:latin typeface="Calibri" panose="020F0502020204030204" pitchFamily="34" charset="0"/>
                <a:ea typeface="+mn-ea"/>
                <a:cs typeface="Calibri" panose="020F0502020204030204" pitchFamily="34" charset="0"/>
              </a:rPr>
              <a:t>parts</a:t>
            </a:r>
            <a:r>
              <a:rPr lang="en-US" sz="1200" kern="1200" dirty="0">
                <a:solidFill>
                  <a:schemeClr val="tx1"/>
                </a:solidFill>
                <a:effectLst/>
                <a:latin typeface="Calibri" panose="020F0502020204030204" pitchFamily="34" charset="0"/>
                <a:ea typeface="+mn-ea"/>
                <a:cs typeface="Calibri" panose="020F0502020204030204" pitchFamily="34" charset="0"/>
              </a:rPr>
              <a:t>. Use student responses to scaffold possible answers for the boxes in the graphic organizer. Have students underline the prefix </a:t>
            </a:r>
            <a:r>
              <a:rPr lang="en-US" sz="1200" i="1" kern="1200" dirty="0">
                <a:solidFill>
                  <a:schemeClr val="tx1"/>
                </a:solidFill>
                <a:effectLst/>
                <a:latin typeface="Calibri" panose="020F0502020204030204" pitchFamily="34" charset="0"/>
                <a:ea typeface="+mn-ea"/>
                <a:cs typeface="Calibri" panose="020F0502020204030204" pitchFamily="34" charset="0"/>
              </a:rPr>
              <a:t>re-</a:t>
            </a:r>
            <a:r>
              <a:rPr lang="en-US" sz="1200" kern="1200" dirty="0">
                <a:solidFill>
                  <a:schemeClr val="tx1"/>
                </a:solidFill>
                <a:effectLst/>
                <a:latin typeface="Calibri" panose="020F0502020204030204" pitchFamily="34" charset="0"/>
                <a:ea typeface="+mn-ea"/>
                <a:cs typeface="Calibri" panose="020F0502020204030204" pitchFamily="34" charset="0"/>
              </a:rPr>
              <a:t> in the word </a:t>
            </a:r>
            <a:r>
              <a:rPr lang="en-US" sz="1200" i="1" kern="1200" dirty="0">
                <a:solidFill>
                  <a:schemeClr val="tx1"/>
                </a:solidFill>
                <a:effectLst/>
                <a:latin typeface="Calibri" panose="020F0502020204030204" pitchFamily="34" charset="0"/>
                <a:ea typeface="+mn-ea"/>
                <a:cs typeface="Calibri" panose="020F0502020204030204" pitchFamily="34" charset="0"/>
              </a:rPr>
              <a:t>regroup</a:t>
            </a:r>
            <a:r>
              <a:rPr lang="en-US" sz="1200" kern="1200" dirty="0">
                <a:solidFill>
                  <a:schemeClr val="tx1"/>
                </a:solidFill>
                <a:effectLst/>
                <a:latin typeface="Calibri" panose="020F0502020204030204" pitchFamily="34" charset="0"/>
                <a:ea typeface="+mn-ea"/>
                <a:cs typeface="Calibri" panose="020F0502020204030204" pitchFamily="34" charset="0"/>
              </a:rPr>
              <a:t>. Tell students to practice saying the prefix </a:t>
            </a:r>
            <a:r>
              <a:rPr lang="en-US" sz="1200" i="1" kern="1200" dirty="0">
                <a:solidFill>
                  <a:schemeClr val="tx1"/>
                </a:solidFill>
                <a:effectLst/>
                <a:latin typeface="Calibri" panose="020F0502020204030204" pitchFamily="34" charset="0"/>
                <a:ea typeface="+mn-ea"/>
                <a:cs typeface="Calibri" panose="020F0502020204030204" pitchFamily="34" charset="0"/>
              </a:rPr>
              <a:t>re-</a:t>
            </a:r>
            <a:r>
              <a:rPr lang="en-US" sz="1200" kern="1200" dirty="0">
                <a:solidFill>
                  <a:schemeClr val="tx1"/>
                </a:solidFill>
                <a:effectLst/>
                <a:latin typeface="Calibri" panose="020F0502020204030204" pitchFamily="34" charset="0"/>
                <a:ea typeface="+mn-ea"/>
                <a:cs typeface="Calibri" panose="020F0502020204030204" pitchFamily="34" charset="0"/>
              </a:rPr>
              <a:t>. Explain that a prefix changes the meaning of a word. The prefix </a:t>
            </a:r>
            <a:r>
              <a:rPr lang="en-US" sz="1200" i="1" kern="1200" dirty="0">
                <a:solidFill>
                  <a:schemeClr val="tx1"/>
                </a:solidFill>
                <a:effectLst/>
                <a:latin typeface="Calibri" panose="020F0502020204030204" pitchFamily="34" charset="0"/>
                <a:ea typeface="+mn-ea"/>
                <a:cs typeface="Calibri" panose="020F0502020204030204" pitchFamily="34" charset="0"/>
              </a:rPr>
              <a:t>re-</a:t>
            </a:r>
            <a:r>
              <a:rPr lang="en-US" sz="1200" kern="1200" dirty="0">
                <a:solidFill>
                  <a:schemeClr val="tx1"/>
                </a:solidFill>
                <a:effectLst/>
                <a:latin typeface="Calibri" panose="020F0502020204030204" pitchFamily="34" charset="0"/>
                <a:ea typeface="+mn-ea"/>
                <a:cs typeface="Calibri" panose="020F0502020204030204" pitchFamily="34" charset="0"/>
              </a:rPr>
              <a:t> means “again” or “once more.” Encourage students to think of other words with the prefix </a:t>
            </a:r>
            <a:r>
              <a:rPr lang="en-US" sz="1200" i="1" kern="1200" dirty="0">
                <a:solidFill>
                  <a:schemeClr val="tx1"/>
                </a:solidFill>
                <a:effectLst/>
                <a:latin typeface="Calibri" panose="020F0502020204030204" pitchFamily="34" charset="0"/>
                <a:ea typeface="+mn-ea"/>
                <a:cs typeface="Calibri" panose="020F0502020204030204" pitchFamily="34" charset="0"/>
              </a:rPr>
              <a:t>re-</a:t>
            </a:r>
            <a:r>
              <a:rPr lang="en-US" sz="1200" kern="1200" dirty="0">
                <a:solidFill>
                  <a:schemeClr val="tx1"/>
                </a:solidFill>
                <a:effectLst/>
                <a:latin typeface="Calibri" panose="020F0502020204030204" pitchFamily="34" charset="0"/>
                <a:ea typeface="+mn-ea"/>
                <a:cs typeface="Calibri" panose="020F0502020204030204" pitchFamily="34" charset="0"/>
              </a:rPr>
              <a:t> such as </a:t>
            </a:r>
            <a:r>
              <a:rPr lang="en-US" sz="1200" i="1" kern="1200" dirty="0">
                <a:solidFill>
                  <a:schemeClr val="tx1"/>
                </a:solidFill>
                <a:effectLst/>
                <a:latin typeface="Calibri" panose="020F0502020204030204" pitchFamily="34" charset="0"/>
                <a:ea typeface="+mn-ea"/>
                <a:cs typeface="Calibri" panose="020F0502020204030204" pitchFamily="34" charset="0"/>
              </a:rPr>
              <a:t>reread, remake, reorganize, and resend.</a:t>
            </a:r>
          </a:p>
        </p:txBody>
      </p:sp>
      <p:sp>
        <p:nvSpPr>
          <p:cNvPr id="4" name="Slide Number Placeholder 3"/>
          <p:cNvSpPr>
            <a:spLocks noGrp="1"/>
          </p:cNvSpPr>
          <p:nvPr>
            <p:ph type="sldNum" sz="quarter" idx="5"/>
          </p:nvPr>
        </p:nvSpPr>
        <p:spPr/>
        <p:txBody>
          <a:bodyPr/>
          <a:lstStyle/>
          <a:p>
            <a:fld id="{F8681064-F962-A14C-9936-35D1D2D1163F}" type="slidenum">
              <a:rPr lang="en-US" smtClean="0"/>
              <a:t>13</a:t>
            </a:fld>
            <a:endParaRPr lang="en-US"/>
          </a:p>
        </p:txBody>
      </p:sp>
    </p:spTree>
    <p:extLst>
      <p:ext uri="{BB962C8B-B14F-4D97-AF65-F5344CB8AC3E}">
        <p14:creationId xmlns:p14="http://schemas.microsoft.com/office/powerpoint/2010/main" val="551894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Suggest that students use </a:t>
            </a:r>
            <a:r>
              <a:rPr lang="en-US" sz="1200" b="1" kern="1200" dirty="0">
                <a:solidFill>
                  <a:schemeClr val="tx1"/>
                </a:solidFill>
                <a:effectLst/>
                <a:latin typeface="Calibri" panose="020F0502020204030204" pitchFamily="34" charset="0"/>
                <a:ea typeface="+mn-ea"/>
                <a:cs typeface="Calibri" panose="020F0502020204030204" pitchFamily="34" charset="0"/>
              </a:rPr>
              <a:t>Three Reads</a:t>
            </a:r>
            <a:r>
              <a:rPr lang="en-US" sz="1200" kern="1200" dirty="0">
                <a:solidFill>
                  <a:schemeClr val="tx1"/>
                </a:solidFill>
                <a:effectLst/>
                <a:latin typeface="Calibri" panose="020F0502020204030204" pitchFamily="34" charset="0"/>
                <a:ea typeface="+mn-ea"/>
                <a:cs typeface="Calibri" panose="020F0502020204030204" pitchFamily="34" charset="0"/>
              </a:rPr>
              <a:t>, asking themselves one of the following questions each time:</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What is this problem about?</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What is the question I am trying to answer?</a:t>
            </a:r>
          </a:p>
          <a:p>
            <a:pPr marL="17145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What information is important?</a:t>
            </a:r>
          </a:p>
        </p:txBody>
      </p:sp>
      <p:sp>
        <p:nvSpPr>
          <p:cNvPr id="4" name="Slide Number Placeholder 3"/>
          <p:cNvSpPr>
            <a:spLocks noGrp="1"/>
          </p:cNvSpPr>
          <p:nvPr>
            <p:ph type="sldNum" sz="quarter" idx="5"/>
          </p:nvPr>
        </p:nvSpPr>
        <p:spPr/>
        <p:txBody>
          <a:bodyPr/>
          <a:lstStyle/>
          <a:p>
            <a:fld id="{F8681064-F962-A14C-9936-35D1D2D1163F}" type="slidenum">
              <a:rPr lang="en-US" smtClean="0"/>
              <a:t>15</a:t>
            </a:fld>
            <a:endParaRPr lang="en-US"/>
          </a:p>
        </p:txBody>
      </p:sp>
    </p:spTree>
    <p:extLst>
      <p:ext uri="{BB962C8B-B14F-4D97-AF65-F5344CB8AC3E}">
        <p14:creationId xmlns:p14="http://schemas.microsoft.com/office/powerpoint/2010/main" val="238204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Individual Think Time </a:t>
            </a:r>
            <a:r>
              <a:rPr lang="en-US" b="0" dirty="0">
                <a:latin typeface="Arial" panose="020B0604020202020204" pitchFamily="34" charset="0"/>
                <a:cs typeface="Arial" panose="020B0604020202020204" pitchFamily="34" charset="0"/>
              </a:rPr>
              <a:t>(10 seconds to 2 minutes)</a:t>
            </a:r>
          </a:p>
          <a:p>
            <a:endParaRPr lang="en-US" b="0" i="0" dirty="0">
              <a:latin typeface="Arial" panose="020B0604020202020204" pitchFamily="34" charset="0"/>
              <a:cs typeface="Arial" panose="020B0604020202020204" pitchFamily="34" charset="0"/>
            </a:endParaRPr>
          </a:p>
          <a:p>
            <a:r>
              <a:rPr lang="en-US" b="0" i="0" dirty="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dirty="0">
              <a:latin typeface="Arial" panose="020B0604020202020204" pitchFamily="34" charset="0"/>
              <a:cs typeface="Arial" panose="020B0604020202020204" pitchFamily="34" charset="0"/>
            </a:endParaRPr>
          </a:p>
          <a:p>
            <a:endParaRPr lang="en-US" b="0"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Three Reads</a:t>
            </a:r>
            <a:endParaRPr lang="en-US" b="0" i="0" dirty="0">
              <a:latin typeface="Arial" panose="020B0604020202020204" pitchFamily="34" charset="0"/>
              <a:cs typeface="Arial" panose="020B0604020202020204" pitchFamily="34" charset="0"/>
            </a:endParaRPr>
          </a:p>
          <a:p>
            <a:r>
              <a:rPr lang="en-US" dirty="0">
                <a:effectLst/>
                <a:latin typeface="Helvetica" pitchFamily="2" charset="0"/>
              </a:rPr>
              <a:t>After each read, provide students with think time to read the question and consider their answer.</a:t>
            </a:r>
          </a:p>
          <a:p>
            <a:endParaRPr lang="en-US" b="1"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Connect It</a:t>
            </a:r>
          </a:p>
          <a:p>
            <a:r>
              <a:rPr lang="en-US" dirty="0">
                <a:effectLst/>
                <a:latin typeface="Helvetica" pitchFamily="2" charset="0"/>
              </a:rPr>
              <a:t>Give students think time before discussing as a class.</a:t>
            </a:r>
            <a:endParaRPr lang="en-US" b="1" i="0" dirty="0">
              <a:latin typeface="Arial" panose="020B0604020202020204" pitchFamily="34" charset="0"/>
              <a:cs typeface="Arial" panose="020B0604020202020204" pitchFamily="34" charset="0"/>
            </a:endParaRPr>
          </a:p>
          <a:p>
            <a:endParaRPr lang="en-US" b="1"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Facilitate Whole Class Discussion</a:t>
            </a:r>
          </a:p>
          <a:p>
            <a:r>
              <a:rPr lang="en-US" sz="1200" kern="1200" dirty="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dirty="0">
              <a:latin typeface="Arial" panose="020B0604020202020204" pitchFamily="34" charset="0"/>
              <a:cs typeface="Arial" panose="020B0604020202020204" pitchFamily="34" charset="0"/>
            </a:endParaRPr>
          </a:p>
          <a:p>
            <a:endParaRPr lang="en-US" b="0"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Understand lessons</a:t>
            </a:r>
          </a:p>
          <a:p>
            <a:r>
              <a:rPr lang="en-US" b="1" i="0" dirty="0">
                <a:latin typeface="Arial" panose="020B0604020202020204" pitchFamily="34" charset="0"/>
                <a:cs typeface="Arial" panose="020B0604020202020204" pitchFamily="34" charset="0"/>
              </a:rPr>
              <a:t>Model It</a:t>
            </a:r>
          </a:p>
          <a:p>
            <a:r>
              <a:rPr lang="en-US" dirty="0">
                <a:effectLst/>
                <a:latin typeface="Helvetica" pitchFamily="2" charset="0"/>
              </a:rPr>
              <a:t>Read the problem and allow students plenty of think time to determine their answer.</a:t>
            </a:r>
          </a:p>
          <a:p>
            <a:endParaRPr lang="en-US" b="0" i="0" dirty="0">
              <a:latin typeface="Arial" panose="020B0604020202020204" pitchFamily="34" charset="0"/>
              <a:cs typeface="Arial" panose="020B0604020202020204" pitchFamily="34" charset="0"/>
            </a:endParaRPr>
          </a:p>
          <a:p>
            <a:endParaRPr lang="en-US"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B494C54-1BFF-BA41-8834-98552D05262D}" type="slidenum">
              <a:rPr lang="en-US" smtClean="0"/>
              <a:t>17</a:t>
            </a:fld>
            <a:endParaRPr lang="en-US"/>
          </a:p>
        </p:txBody>
      </p:sp>
    </p:spTree>
    <p:extLst>
      <p:ext uri="{BB962C8B-B14F-4D97-AF65-F5344CB8AC3E}">
        <p14:creationId xmlns:p14="http://schemas.microsoft.com/office/powerpoint/2010/main" val="1577784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B494C54-1BFF-BA41-8834-98552D05262D}" type="slidenum">
              <a:rPr lang="en-US" smtClean="0"/>
              <a:t>18</a:t>
            </a:fld>
            <a:endParaRPr lang="en-US"/>
          </a:p>
        </p:txBody>
      </p:sp>
    </p:spTree>
    <p:extLst>
      <p:ext uri="{BB962C8B-B14F-4D97-AF65-F5344CB8AC3E}">
        <p14:creationId xmlns:p14="http://schemas.microsoft.com/office/powerpoint/2010/main" val="334289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a:t>
            </a:r>
            <a:r>
              <a:rPr lang="en-US" b="1" dirty="0">
                <a:latin typeface="Arial" panose="020B0604020202020204" pitchFamily="34" charset="0"/>
                <a:cs typeface="Arial" panose="020B0604020202020204" pitchFamily="34" charset="0"/>
              </a:rPr>
              <a:t>Repeat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19</a:t>
            </a:fld>
            <a:endParaRPr lang="en-US"/>
          </a:p>
        </p:txBody>
      </p:sp>
    </p:spTree>
    <p:extLst>
      <p:ext uri="{BB962C8B-B14F-4D97-AF65-F5344CB8AC3E}">
        <p14:creationId xmlns:p14="http://schemas.microsoft.com/office/powerpoint/2010/main" val="106151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Rephrase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20</a:t>
            </a:fld>
            <a:endParaRPr lang="en-US"/>
          </a:p>
        </p:txBody>
      </p:sp>
    </p:spTree>
    <p:extLst>
      <p:ext uri="{BB962C8B-B14F-4D97-AF65-F5344CB8AC3E}">
        <p14:creationId xmlns:p14="http://schemas.microsoft.com/office/powerpoint/2010/main" val="1315057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Reword</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 one or a combination the Four Rs to support students in processing information and to facilitate classroom discussion.</a:t>
            </a:r>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21</a:t>
            </a:fld>
            <a:endParaRPr lang="en-US"/>
          </a:p>
        </p:txBody>
      </p:sp>
    </p:spTree>
    <p:extLst>
      <p:ext uri="{BB962C8B-B14F-4D97-AF65-F5344CB8AC3E}">
        <p14:creationId xmlns:p14="http://schemas.microsoft.com/office/powerpoint/2010/main" val="3426294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mn-ea"/>
                <a:cs typeface="Arial" panose="020B0604020202020204" pitchFamily="34" charset="0"/>
              </a:rPr>
              <a:t>Record </a:t>
            </a:r>
            <a:r>
              <a:rPr lang="en-US" sz="1200" kern="1200" dirty="0">
                <a:solidFill>
                  <a:schemeClr val="tx1"/>
                </a:solidFill>
                <a:effectLst/>
                <a:latin typeface="Arial" panose="020B0604020202020204" pitchFamily="34" charset="0"/>
                <a:ea typeface="+mn-ea"/>
                <a:cs typeface="Arial" panose="020B0604020202020204" pitchFamily="34" charset="0"/>
              </a:rPr>
              <a:t>students’ ideas for reference.</a:t>
            </a:r>
            <a:r>
              <a:rPr lang="en-US" dirty="0">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22</a:t>
            </a:fld>
            <a:endParaRPr lang="en-US"/>
          </a:p>
        </p:txBody>
      </p:sp>
    </p:spTree>
    <p:extLst>
      <p:ext uri="{BB962C8B-B14F-4D97-AF65-F5344CB8AC3E}">
        <p14:creationId xmlns:p14="http://schemas.microsoft.com/office/powerpoint/2010/main" val="2938489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7D4C587-B12A-D046-8792-1B6D634D417E}" type="slidenum">
              <a:rPr lang="en-US" smtClean="0"/>
              <a:t>23</a:t>
            </a:fld>
            <a:endParaRPr lang="en-US"/>
          </a:p>
        </p:txBody>
      </p:sp>
    </p:spTree>
    <p:extLst>
      <p:ext uri="{BB962C8B-B14F-4D97-AF65-F5344CB8AC3E}">
        <p14:creationId xmlns:p14="http://schemas.microsoft.com/office/powerpoint/2010/main" val="270542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START</a:t>
            </a:r>
            <a:r>
              <a:rPr lang="en-US" sz="1200" kern="1200" dirty="0">
                <a:solidFill>
                  <a:schemeClr val="tx1"/>
                </a:solidFill>
                <a:effectLst/>
                <a:latin typeface="Calibri" panose="020F0502020204030204" pitchFamily="34" charset="0"/>
                <a:ea typeface="+mn-ea"/>
                <a:cs typeface="Calibri" panose="020F0502020204030204" pitchFamily="34" charset="0"/>
              </a:rPr>
              <a:t> (Teacher’s Guide page 141)</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WHY?  </a:t>
            </a:r>
            <a:r>
              <a:rPr lang="en-US" sz="1200" kern="1200" dirty="0">
                <a:solidFill>
                  <a:schemeClr val="tx1"/>
                </a:solidFill>
                <a:effectLst/>
                <a:latin typeface="Calibri" panose="020F0502020204030204" pitchFamily="34" charset="0"/>
                <a:ea typeface="+mn-ea"/>
                <a:cs typeface="Calibri" panose="020F0502020204030204" pitchFamily="34" charset="0"/>
              </a:rPr>
              <a:t>Support students’ facility with putting together numbers to add with tens.</a:t>
            </a:r>
          </a:p>
          <a:p>
            <a:r>
              <a:rPr lang="en-US" sz="1200" kern="1200" dirty="0">
                <a:solidFill>
                  <a:schemeClr val="tx1"/>
                </a:solidFill>
                <a:effectLst/>
                <a:latin typeface="Calibri" panose="020F0502020204030204" pitchFamily="34" charset="0"/>
                <a:ea typeface="+mn-ea"/>
                <a:cs typeface="Calibri" panose="020F0502020204030204" pitchFamily="34" charset="0"/>
              </a:rPr>
              <a:t> </a:t>
            </a:r>
          </a:p>
          <a:p>
            <a:r>
              <a:rPr lang="en-US" sz="1200" kern="1200" dirty="0">
                <a:solidFill>
                  <a:schemeClr val="tx1"/>
                </a:solidFill>
                <a:effectLst/>
                <a:latin typeface="Calibri" panose="020F0502020204030204" pitchFamily="34" charset="0"/>
                <a:ea typeface="+mn-ea"/>
                <a:cs typeface="Calibri" panose="020F0502020204030204" pitchFamily="34" charset="0"/>
              </a:rPr>
              <a:t>Consider providing sentence starters to help students express their thinking:</a:t>
            </a: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_______ is/are different because _______.</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171450" lvl="0" indent="-171450">
              <a:buFont typeface="Arial" panose="020B0604020202020204" pitchFamily="34" charset="0"/>
              <a:buChar char="•"/>
            </a:pPr>
            <a:r>
              <a:rPr lang="en-US" sz="1200" i="1" kern="1200" dirty="0">
                <a:solidFill>
                  <a:schemeClr val="tx1"/>
                </a:solidFill>
                <a:effectLst/>
                <a:latin typeface="Calibri" panose="020F0502020204030204" pitchFamily="34" charset="0"/>
                <a:ea typeface="+mn-ea"/>
                <a:cs typeface="Calibri" panose="020F0502020204030204" pitchFamily="34" charset="0"/>
              </a:rPr>
              <a:t>_______ is/are the same because _______.</a:t>
            </a:r>
          </a:p>
          <a:p>
            <a:pPr marL="171450" lvl="0" indent="-171450">
              <a:buFont typeface="Arial" panose="020B0604020202020204" pitchFamily="34" charset="0"/>
              <a:buChar cha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171450" lvl="0" indent="-171450">
              <a:buFont typeface="Arial" panose="020B0604020202020204" pitchFamily="34" charset="0"/>
              <a:buChar cha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Possible Solutions</a:t>
            </a:r>
          </a:p>
          <a:p>
            <a:r>
              <a:rPr lang="en-US" sz="1200" kern="1200" dirty="0">
                <a:solidFill>
                  <a:schemeClr val="tx1"/>
                </a:solidFill>
                <a:effectLst/>
                <a:latin typeface="Calibri" panose="020F0502020204030204" pitchFamily="34" charset="0"/>
                <a:ea typeface="+mn-ea"/>
                <a:cs typeface="Calibri" panose="020F0502020204030204" pitchFamily="34" charset="0"/>
              </a:rPr>
              <a:t>All have a sum of 20.</a:t>
            </a:r>
          </a:p>
          <a:p>
            <a:r>
              <a:rPr lang="en-US" sz="1200" kern="1200" dirty="0">
                <a:solidFill>
                  <a:schemeClr val="tx1"/>
                </a:solidFill>
                <a:effectLst/>
                <a:latin typeface="Calibri" panose="020F0502020204030204" pitchFamily="34" charset="0"/>
                <a:ea typeface="+mn-ea"/>
                <a:cs typeface="Calibri" panose="020F0502020204030204" pitchFamily="34" charset="0"/>
              </a:rPr>
              <a:t>A and B both have the addends 13 and 7.</a:t>
            </a:r>
          </a:p>
          <a:p>
            <a:r>
              <a:rPr lang="en-US" sz="1200" kern="1200" dirty="0">
                <a:solidFill>
                  <a:schemeClr val="tx1"/>
                </a:solidFill>
                <a:effectLst/>
                <a:latin typeface="Calibri" panose="020F0502020204030204" pitchFamily="34" charset="0"/>
                <a:ea typeface="+mn-ea"/>
                <a:cs typeface="Calibri" panose="020F0502020204030204" pitchFamily="34" charset="0"/>
              </a:rPr>
              <a:t>C and D both have the </a:t>
            </a:r>
            <a:r>
              <a:rPr lang="en-US" sz="1200" kern="1200">
                <a:solidFill>
                  <a:schemeClr val="tx1"/>
                </a:solidFill>
                <a:effectLst/>
                <a:latin typeface="Calibri" panose="020F0502020204030204" pitchFamily="34" charset="0"/>
                <a:ea typeface="+mn-ea"/>
                <a:cs typeface="Calibri" panose="020F0502020204030204" pitchFamily="34" charset="0"/>
              </a:rPr>
              <a:t>addend 10.</a:t>
            </a:r>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B and D both have the addend 7.</a:t>
            </a: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Tree>
    <p:extLst>
      <p:ext uri="{BB962C8B-B14F-4D97-AF65-F5344CB8AC3E}">
        <p14:creationId xmlns:p14="http://schemas.microsoft.com/office/powerpoint/2010/main" val="2295509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24</a:t>
            </a:fld>
            <a:endParaRPr lang="en-US"/>
          </a:p>
        </p:txBody>
      </p:sp>
    </p:spTree>
    <p:extLst>
      <p:ext uri="{BB962C8B-B14F-4D97-AF65-F5344CB8AC3E}">
        <p14:creationId xmlns:p14="http://schemas.microsoft.com/office/powerpoint/2010/main" val="559486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B7D4C587-B12A-D046-8792-1B6D634D417E}" type="slidenum">
              <a:rPr lang="en-US" smtClean="0"/>
              <a:t>25</a:t>
            </a:fld>
            <a:endParaRPr lang="en-US"/>
          </a:p>
        </p:txBody>
      </p:sp>
    </p:spTree>
    <p:extLst>
      <p:ext uri="{BB962C8B-B14F-4D97-AF65-F5344CB8AC3E}">
        <p14:creationId xmlns:p14="http://schemas.microsoft.com/office/powerpoint/2010/main" val="3979503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7D4C587-B12A-D046-8792-1B6D634D417E}" type="slidenum">
              <a:rPr lang="en-US" smtClean="0"/>
              <a:t>26</a:t>
            </a:fld>
            <a:endParaRPr lang="en-US"/>
          </a:p>
        </p:txBody>
      </p:sp>
    </p:spTree>
    <p:extLst>
      <p:ext uri="{BB962C8B-B14F-4D97-AF65-F5344CB8AC3E}">
        <p14:creationId xmlns:p14="http://schemas.microsoft.com/office/powerpoint/2010/main" val="362415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Say It Another Way</a:t>
            </a:r>
          </a:p>
          <a:p>
            <a:r>
              <a:rPr lang="en-US" sz="1200" kern="1200" dirty="0">
                <a:solidFill>
                  <a:schemeClr val="tx1"/>
                </a:solidFill>
                <a:effectLst/>
                <a:latin typeface="Calibri" panose="020F0502020204030204" pitchFamily="34" charset="0"/>
                <a:ea typeface="+mn-ea"/>
                <a:cs typeface="Calibri" panose="020F0502020204030204" pitchFamily="34" charset="0"/>
              </a:rPr>
              <a:t>Ask students to think about how the cans from Thursday and 15 cans from Friday are related to the total number of cans.</a:t>
            </a: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Tree>
    <p:extLst>
      <p:ext uri="{BB962C8B-B14F-4D97-AF65-F5344CB8AC3E}">
        <p14:creationId xmlns:p14="http://schemas.microsoft.com/office/powerpoint/2010/main" val="190899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 </a:t>
            </a:r>
            <a:r>
              <a:rPr lang="en-US" sz="1200" kern="1200" dirty="0">
                <a:solidFill>
                  <a:schemeClr val="tx1"/>
                </a:solidFill>
                <a:effectLst/>
                <a:latin typeface="Calibri" panose="020F0502020204030204" pitchFamily="34" charset="0"/>
                <a:ea typeface="+mn-ea"/>
                <a:cs typeface="Calibri" panose="020F0502020204030204" pitchFamily="34" charset="0"/>
              </a:rPr>
              <a:t>Look for students who say that adding 2 + 7 + 1 + 5 will give the total because those are the digits in the numbers. When students present solutions, have them specify the value of the tens and ones in each group.</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kern="1200" dirty="0">
                <a:solidFill>
                  <a:schemeClr val="tx1"/>
                </a:solidFill>
                <a:effectLst/>
                <a:latin typeface="Calibri" panose="020F0502020204030204" pitchFamily="34" charset="0"/>
                <a:ea typeface="+mn-ea"/>
                <a:cs typeface="Calibri" panose="020F0502020204030204" pitchFamily="34" charset="0"/>
              </a:rPr>
              <a:t>One possible order for whole class discussion:</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visual models for 27 and 15 using base-ten blocks</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visual models for 27 and 15 using a quick draw model</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27 and 15 written in expanded form with the tens and ones regrouped</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27 and 15 decomposed to make a ten to add</a:t>
            </a:r>
          </a:p>
        </p:txBody>
      </p:sp>
      <p:sp>
        <p:nvSpPr>
          <p:cNvPr id="4" name="Slide Number Placeholder 3"/>
          <p:cNvSpPr>
            <a:spLocks noGrp="1"/>
          </p:cNvSpPr>
          <p:nvPr>
            <p:ph type="sldNum" sz="quarter" idx="5"/>
          </p:nvPr>
        </p:nvSpPr>
        <p:spPr/>
        <p:txBody>
          <a:bodyPr/>
          <a:lstStyle/>
          <a:p>
            <a:fld id="{F8681064-F962-A14C-9936-35D1D2D1163F}" type="slidenum">
              <a:rPr lang="en-US" smtClean="0"/>
              <a:t>6</a:t>
            </a:fld>
            <a:endParaRPr lang="en-US"/>
          </a:p>
        </p:txBody>
      </p:sp>
    </p:spTree>
    <p:extLst>
      <p:ext uri="{BB962C8B-B14F-4D97-AF65-F5344CB8AC3E}">
        <p14:creationId xmlns:p14="http://schemas.microsoft.com/office/powerpoint/2010/main" val="244760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Call on students to share selected strategies. Prompt students to look at the speaker and try to strategies their thinking during the discussion. Record responses that show regrouping of tens and ones for students to refer to during the discussion.</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kern="1200" dirty="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dirty="0">
                <a:solidFill>
                  <a:schemeClr val="tx1"/>
                </a:solidFill>
                <a:effectLst/>
                <a:latin typeface="Calibri" panose="020F0502020204030204" pitchFamily="34" charset="0"/>
                <a:ea typeface="+mn-ea"/>
                <a:cs typeface="Calibri" panose="020F0502020204030204" pitchFamily="34" charset="0"/>
              </a:rPr>
              <a:t>Compare and Connect </a:t>
            </a:r>
            <a:r>
              <a:rPr lang="en-US" sz="1200" kern="1200" dirty="0">
                <a:solidFill>
                  <a:schemeClr val="tx1"/>
                </a:solidFill>
                <a:effectLst/>
                <a:latin typeface="Calibri" panose="020F0502020204030204" pitchFamily="34" charset="0"/>
                <a:ea typeface="+mn-ea"/>
                <a:cs typeface="Calibri" panose="020F0502020204030204" pitchFamily="34" charset="0"/>
              </a:rPr>
              <a:t>the representations.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How do [student name]’s and [student name]’s models show the addition?</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Both show a group of 27 and 15 or the numbers 27 and 15 broken into parts. 42 is shown as 3 tens and 12 ones, 30 + 12, 27 + 3 + 10 + 2, or 37 + 5.</a:t>
            </a: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Tree>
    <p:extLst>
      <p:ext uri="{BB962C8B-B14F-4D97-AF65-F5344CB8AC3E}">
        <p14:creationId xmlns:p14="http://schemas.microsoft.com/office/powerpoint/2010/main" val="1015786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Look for understanding of decomposing numbers to add.</a:t>
            </a: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Tree>
    <p:extLst>
      <p:ext uri="{BB962C8B-B14F-4D97-AF65-F5344CB8AC3E}">
        <p14:creationId xmlns:p14="http://schemas.microsoft.com/office/powerpoint/2010/main" val="348167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Point out that the models shown on the Student Worktext page are all ways of representing the same addition problem. Students should recognize that using base-ten blocks, going to the next ten, and adding tens and then ones are all strategies for adding two-digit numbers.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 </a:t>
            </a:r>
            <a:r>
              <a:rPr lang="en-US" sz="1200" i="1" kern="1200" dirty="0">
                <a:solidFill>
                  <a:schemeClr val="tx1"/>
                </a:solidFill>
                <a:effectLst/>
                <a:latin typeface="Calibri" panose="020F0502020204030204" pitchFamily="34" charset="0"/>
                <a:ea typeface="+mn-ea"/>
                <a:cs typeface="Calibri" panose="020F0502020204030204" pitchFamily="34" charset="0"/>
              </a:rPr>
              <a:t>How is 30 shown in each method?</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30 is shown as 3 tens, the sum of 27 + 3, and the sum of 20 + 10.</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 </a:t>
            </a:r>
            <a:r>
              <a:rPr lang="en-US" sz="1200" i="1" kern="1200" dirty="0">
                <a:solidFill>
                  <a:schemeClr val="tx1"/>
                </a:solidFill>
                <a:effectLst/>
                <a:latin typeface="Calibri" panose="020F0502020204030204" pitchFamily="34" charset="0"/>
                <a:ea typeface="+mn-ea"/>
                <a:cs typeface="Calibri" panose="020F0502020204030204" pitchFamily="34" charset="0"/>
              </a:rPr>
              <a:t>Which of the models helps you add in your head?</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Different students will find different strategies helpful. Some will be more comfortable adding tens and then adding ones and combining the two results. Others will prefer counting to the next ten.</a:t>
            </a: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Tree>
    <p:extLst>
      <p:ext uri="{BB962C8B-B14F-4D97-AF65-F5344CB8AC3E}">
        <p14:creationId xmlns:p14="http://schemas.microsoft.com/office/powerpoint/2010/main" val="322070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Point out that the models shown on the Student Worktext page are all ways of representing the same addition problem. Students should recognize that using base-ten blocks, going to the next ten, and adding tens and then ones are all strategies for adding two-digit numbers.</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 </a:t>
            </a:r>
            <a:r>
              <a:rPr lang="en-US" sz="1200" i="1" kern="1200" dirty="0">
                <a:solidFill>
                  <a:schemeClr val="tx1"/>
                </a:solidFill>
                <a:effectLst/>
                <a:latin typeface="Calibri" panose="020F0502020204030204" pitchFamily="34" charset="0"/>
                <a:ea typeface="+mn-ea"/>
                <a:cs typeface="Calibri" panose="020F0502020204030204" pitchFamily="34" charset="0"/>
              </a:rPr>
              <a:t>How is 30 shown in each method?</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30 is shown as 3 tens, the sum of 27 + 3, and the sum of 20 + 10.</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ASK </a:t>
            </a:r>
            <a:r>
              <a:rPr lang="en-US" sz="1200" i="1" kern="1200" dirty="0">
                <a:solidFill>
                  <a:schemeClr val="tx1"/>
                </a:solidFill>
                <a:effectLst/>
                <a:latin typeface="Calibri" panose="020F0502020204030204" pitchFamily="34" charset="0"/>
                <a:ea typeface="+mn-ea"/>
                <a:cs typeface="Calibri" panose="020F0502020204030204" pitchFamily="34" charset="0"/>
              </a:rPr>
              <a:t>Which of the models helps you add in your head?</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LISTEN FOR </a:t>
            </a:r>
            <a:r>
              <a:rPr lang="en-US" sz="1200" kern="1200" dirty="0">
                <a:solidFill>
                  <a:schemeClr val="tx1"/>
                </a:solidFill>
                <a:effectLst/>
                <a:latin typeface="Calibri" panose="020F0502020204030204" pitchFamily="34" charset="0"/>
                <a:ea typeface="+mn-ea"/>
                <a:cs typeface="Calibri" panose="020F0502020204030204" pitchFamily="34" charset="0"/>
              </a:rPr>
              <a:t>Different students will find different strategies helpful. Some will be more comfortable adding tens and then adding ones and combining the two results. Others will prefer counting to the next ten.</a:t>
            </a: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Tree>
    <p:extLst>
      <p:ext uri="{BB962C8B-B14F-4D97-AF65-F5344CB8AC3E}">
        <p14:creationId xmlns:p14="http://schemas.microsoft.com/office/powerpoint/2010/main" val="373125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Calibri" panose="020F0502020204030204" pitchFamily="34" charset="0"/>
              </a:rPr>
              <a:t>Look for understanding that a number can be broken into parts without changing the total value of the number. Student responses should include adding 3 + 10 + 2 to show that the sum is 15, and drawing the conclusion that adding parts with the total value of 15 is the same as adding 15.</a:t>
            </a:r>
          </a:p>
          <a:p>
            <a:endParaRPr lang="en-US" sz="1200" kern="1200" dirty="0">
              <a:solidFill>
                <a:schemeClr val="tx1"/>
              </a:solidFill>
              <a:effectLst/>
              <a:latin typeface="Calibri" panose="020F0502020204030204" pitchFamily="34" charset="0"/>
              <a:ea typeface="+mn-ea"/>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Common Misconception If</a:t>
            </a:r>
            <a:r>
              <a:rPr lang="en-US" sz="1200" kern="1200" dirty="0">
                <a:solidFill>
                  <a:schemeClr val="tx1"/>
                </a:solidFill>
                <a:effectLst/>
                <a:latin typeface="Calibri" panose="020F0502020204030204" pitchFamily="34" charset="0"/>
                <a:ea typeface="+mn-ea"/>
                <a:cs typeface="Calibri" panose="020F0502020204030204" pitchFamily="34" charset="0"/>
              </a:rPr>
              <a:t> students are unclear in their explanations that adding a number in 3 parts is the same as adding the number all at once, </a:t>
            </a:r>
            <a:r>
              <a:rPr lang="en-US" sz="1200" b="1" kern="1200" dirty="0">
                <a:solidFill>
                  <a:schemeClr val="tx1"/>
                </a:solidFill>
                <a:effectLst/>
                <a:latin typeface="Calibri" panose="020F0502020204030204" pitchFamily="34" charset="0"/>
                <a:ea typeface="+mn-ea"/>
                <a:cs typeface="Calibri" panose="020F0502020204030204" pitchFamily="34" charset="0"/>
              </a:rPr>
              <a:t>then</a:t>
            </a:r>
            <a:r>
              <a:rPr lang="en-US" sz="1200" kern="1200" dirty="0">
                <a:solidFill>
                  <a:schemeClr val="tx1"/>
                </a:solidFill>
                <a:effectLst/>
                <a:latin typeface="Calibri" panose="020F0502020204030204" pitchFamily="34" charset="0"/>
                <a:ea typeface="+mn-ea"/>
                <a:cs typeface="Calibri" panose="020F0502020204030204" pitchFamily="34" charset="0"/>
              </a:rPr>
              <a:t> have students use counters to show that 3 + 10 = 13 and that 13 + 2 = 15.</a:t>
            </a:r>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Tree>
    <p:extLst>
      <p:ext uri="{BB962C8B-B14F-4D97-AF65-F5344CB8AC3E}">
        <p14:creationId xmlns:p14="http://schemas.microsoft.com/office/powerpoint/2010/main" val="1624286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73349-4AF1-864E-AC4F-795C2BD76527}"/>
              </a:ext>
            </a:extLst>
          </p:cNvPr>
          <p:cNvSpPr>
            <a:spLocks noGrp="1"/>
          </p:cNvSpPr>
          <p:nvPr>
            <p:ph type="body" sz="quarter" idx="10" hasCustomPrompt="1"/>
          </p:nvPr>
        </p:nvSpPr>
        <p:spPr>
          <a:xfrm>
            <a:off x="363592" y="579024"/>
            <a:ext cx="2258941" cy="380630"/>
          </a:xfrm>
        </p:spPr>
        <p:txBody>
          <a:bodyPr>
            <a:noAutofit/>
          </a:bodyPr>
          <a:lstStyle>
            <a:lvl1pPr marL="0" indent="0">
              <a:buNone/>
              <a:defRPr sz="2000" b="1">
                <a:latin typeface="Arial" panose="020B0604020202020204" pitchFamily="34" charset="0"/>
                <a:cs typeface="Arial" panose="020B0604020202020204" pitchFamily="34" charset="0"/>
              </a:defRPr>
            </a:lvl1pPr>
          </a:lstStyle>
          <a:p>
            <a:pPr lvl="0"/>
            <a:r>
              <a:rPr lang="en-US"/>
              <a:t>&lt;SESSION x&gt;</a:t>
            </a:r>
          </a:p>
        </p:txBody>
      </p:sp>
      <p:sp>
        <p:nvSpPr>
          <p:cNvPr id="15" name="Text Placeholder 2">
            <a:extLst>
              <a:ext uri="{FF2B5EF4-FFF2-40B4-BE49-F238E27FC236}">
                <a16:creationId xmlns:a16="http://schemas.microsoft.com/office/drawing/2014/main" id="{F2472843-56CD-8248-A1C7-CE2E50FB86A7}"/>
              </a:ext>
            </a:extLst>
          </p:cNvPr>
          <p:cNvSpPr>
            <a:spLocks noGrp="1"/>
          </p:cNvSpPr>
          <p:nvPr>
            <p:ph type="body" sz="quarter" idx="17" hasCustomPrompt="1"/>
          </p:nvPr>
        </p:nvSpPr>
        <p:spPr>
          <a:xfrm>
            <a:off x="363592" y="989479"/>
            <a:ext cx="3328732" cy="661167"/>
          </a:xfrm>
        </p:spPr>
        <p:txBody>
          <a:bodyPr>
            <a:noAutofit/>
          </a:bodyPr>
          <a:lstStyle>
            <a:lvl1pPr marL="0" indent="0">
              <a:buNone/>
              <a:defRPr sz="4500" b="1">
                <a:solidFill>
                  <a:srgbClr val="E67324"/>
                </a:solidFill>
                <a:latin typeface="Arial" panose="020B0604020202020204" pitchFamily="34" charset="0"/>
                <a:cs typeface="Arial" panose="020B0604020202020204" pitchFamily="34" charset="0"/>
              </a:defRPr>
            </a:lvl1pPr>
          </a:lstStyle>
          <a:p>
            <a:pPr lvl="0"/>
            <a:r>
              <a:rPr lang="en-US"/>
              <a:t>&lt;Session&gt;</a:t>
            </a:r>
          </a:p>
        </p:txBody>
      </p:sp>
      <p:sp>
        <p:nvSpPr>
          <p:cNvPr id="8" name="Text Placeholder 2">
            <a:extLst>
              <a:ext uri="{FF2B5EF4-FFF2-40B4-BE49-F238E27FC236}">
                <a16:creationId xmlns:a16="http://schemas.microsoft.com/office/drawing/2014/main" id="{1C13A753-1DAD-C848-BCF0-9E966FD1D022}"/>
              </a:ext>
            </a:extLst>
          </p:cNvPr>
          <p:cNvSpPr>
            <a:spLocks noGrp="1"/>
          </p:cNvSpPr>
          <p:nvPr>
            <p:ph type="body" sz="quarter" idx="11" hasCustomPrompt="1"/>
          </p:nvPr>
        </p:nvSpPr>
        <p:spPr>
          <a:xfrm>
            <a:off x="360991" y="1696985"/>
            <a:ext cx="8458200" cy="784793"/>
          </a:xfrm>
        </p:spPr>
        <p:txBody>
          <a:bodyPr>
            <a:noAutofit/>
          </a:bodyPr>
          <a:lstStyle>
            <a:lvl1pPr marL="0" indent="0">
              <a:buNone/>
              <a:defRPr sz="4800" b="1">
                <a:latin typeface="Arial" panose="020B0604020202020204" pitchFamily="34" charset="0"/>
                <a:cs typeface="Arial" panose="020B0604020202020204" pitchFamily="34" charset="0"/>
              </a:defRPr>
            </a:lvl1pPr>
          </a:lstStyle>
          <a:p>
            <a:pPr lvl="0"/>
            <a:r>
              <a:rPr lang="en-US"/>
              <a:t>&lt;Session title&gt;</a:t>
            </a:r>
          </a:p>
        </p:txBody>
      </p:sp>
      <p:sp>
        <p:nvSpPr>
          <p:cNvPr id="12" name="Text Placeholder 2">
            <a:extLst>
              <a:ext uri="{FF2B5EF4-FFF2-40B4-BE49-F238E27FC236}">
                <a16:creationId xmlns:a16="http://schemas.microsoft.com/office/drawing/2014/main" id="{09A4CE88-3AE9-474E-B912-DF168A62A620}"/>
              </a:ext>
            </a:extLst>
          </p:cNvPr>
          <p:cNvSpPr>
            <a:spLocks noGrp="1"/>
          </p:cNvSpPr>
          <p:nvPr>
            <p:ph type="body" sz="quarter" idx="16" hasCustomPrompt="1"/>
          </p:nvPr>
        </p:nvSpPr>
        <p:spPr>
          <a:xfrm>
            <a:off x="912849" y="3342185"/>
            <a:ext cx="6420493" cy="369332"/>
          </a:xfrm>
        </p:spPr>
        <p:txBody>
          <a:bodyPr anchor="t" anchorCtr="0">
            <a:spAutoFit/>
          </a:bodyPr>
          <a:lstStyle>
            <a:lvl1pPr marL="0" indent="0">
              <a:lnSpc>
                <a:spcPct val="100000"/>
              </a:lnSpc>
              <a:spcBef>
                <a:spcPts val="0"/>
              </a:spcBef>
              <a:buNone/>
              <a:defRPr sz="1800" b="0">
                <a:solidFill>
                  <a:schemeClr val="tx1"/>
                </a:solidFill>
                <a:latin typeface="Arial" panose="020B0604020202020204" pitchFamily="34" charset="0"/>
                <a:cs typeface="Arial" panose="020B0604020202020204" pitchFamily="34" charset="0"/>
              </a:defRPr>
            </a:lvl1pPr>
          </a:lstStyle>
          <a:p>
            <a:pPr lvl="0"/>
            <a:r>
              <a:rPr lang="en-US"/>
              <a:t>&lt;learning target information&gt;</a:t>
            </a:r>
          </a:p>
        </p:txBody>
      </p:sp>
      <p:sp>
        <p:nvSpPr>
          <p:cNvPr id="10" name="Text Placeholder 15">
            <a:extLst>
              <a:ext uri="{FF2B5EF4-FFF2-40B4-BE49-F238E27FC236}">
                <a16:creationId xmlns:a16="http://schemas.microsoft.com/office/drawing/2014/main" id="{325AA599-54DE-1848-B994-400C6C0B19DA}"/>
              </a:ext>
            </a:extLst>
          </p:cNvPr>
          <p:cNvSpPr>
            <a:spLocks noGrp="1"/>
          </p:cNvSpPr>
          <p:nvPr>
            <p:ph type="body" sz="quarter" idx="15" hasCustomPrompt="1"/>
          </p:nvPr>
        </p:nvSpPr>
        <p:spPr>
          <a:xfrm>
            <a:off x="369906" y="6264796"/>
            <a:ext cx="5989330" cy="593204"/>
          </a:xfrm>
          <a:prstGeom prst="rect">
            <a:avLst/>
          </a:prstGeom>
        </p:spPr>
        <p:txBody>
          <a:bodyPr wrap="square">
            <a:noAutofit/>
          </a:bodyPr>
          <a:lstStyle>
            <a:lvl1pPr marL="0" indent="0">
              <a:buNone/>
              <a:defRPr sz="2000" b="1">
                <a:solidFill>
                  <a:schemeClr val="tx1"/>
                </a:solidFill>
                <a:latin typeface="Arial" panose="020B0604020202020204" pitchFamily="34" charset="0"/>
                <a:cs typeface="Arial" panose="020B0604020202020204" pitchFamily="34" charset="0"/>
              </a:defRPr>
            </a:lvl1pPr>
          </a:lstStyle>
          <a:p>
            <a:pPr lvl="0"/>
            <a:r>
              <a:rPr lang="en-US"/>
              <a:t>&lt;LESSON X • Lesson Title&gt;</a:t>
            </a:r>
          </a:p>
        </p:txBody>
      </p:sp>
      <p:cxnSp>
        <p:nvCxnSpPr>
          <p:cNvPr id="9" name="Straight Connector 8">
            <a:extLst>
              <a:ext uri="{FF2B5EF4-FFF2-40B4-BE49-F238E27FC236}">
                <a16:creationId xmlns:a16="http://schemas.microsoft.com/office/drawing/2014/main" id="{09E553EE-DF08-AB41-8A85-2630C0473DA0}"/>
              </a:ext>
            </a:extLst>
          </p:cNvPr>
          <p:cNvCxnSpPr>
            <a:cxnSpLocks/>
          </p:cNvCxnSpPr>
          <p:nvPr userDrawn="1"/>
        </p:nvCxnSpPr>
        <p:spPr>
          <a:xfrm>
            <a:off x="363592" y="6247965"/>
            <a:ext cx="8780408" cy="0"/>
          </a:xfrm>
          <a:prstGeom prst="line">
            <a:avLst/>
          </a:prstGeom>
          <a:ln w="22225">
            <a:solidFill>
              <a:srgbClr val="3F83B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CFD1794-5765-0643-BD8A-8F1BC71759BC}"/>
              </a:ext>
            </a:extLst>
          </p:cNvPr>
          <p:cNvSpPr/>
          <p:nvPr userDrawn="1"/>
        </p:nvSpPr>
        <p:spPr>
          <a:xfrm>
            <a:off x="0" y="-960"/>
            <a:ext cx="9144000" cy="386862"/>
          </a:xfrm>
          <a:prstGeom prst="rect">
            <a:avLst/>
          </a:prstGeom>
          <a:solidFill>
            <a:srgbClr val="38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5EE8CACE-0ED5-2144-B83F-6C812CDE92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592" y="3317719"/>
            <a:ext cx="537682" cy="451269"/>
          </a:xfrm>
          <a:prstGeom prst="rect">
            <a:avLst/>
          </a:prstGeom>
        </p:spPr>
      </p:pic>
      <p:sp>
        <p:nvSpPr>
          <p:cNvPr id="2" name="TextBox 1">
            <a:extLst>
              <a:ext uri="{FF2B5EF4-FFF2-40B4-BE49-F238E27FC236}">
                <a16:creationId xmlns:a16="http://schemas.microsoft.com/office/drawing/2014/main" id="{B4414FEA-C899-F9CD-D5F5-07D62ED73FAC}"/>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348876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30137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Notice and Wonder 1">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dirty="0"/>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95290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46157" y="5041900"/>
            <a:ext cx="2738070"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dirty="0"/>
              <a:t>&lt;insert notice and wonder questions&gt;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274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Co-Craft Questions 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2831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y It_Co-Craft Questions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7587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71828E-A55A-A34B-9F67-1E6E0BBA5971}"/>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3F901E10-045A-65A0-1B08-2AB36F51CD37}"/>
              </a:ext>
            </a:extLst>
          </p:cNvPr>
          <p:cNvSpPr>
            <a:spLocks noGrp="1"/>
          </p:cNvSpPr>
          <p:nvPr>
            <p:ph type="body" sz="quarter" idx="16" hasCustomPrompt="1"/>
          </p:nvPr>
        </p:nvSpPr>
        <p:spPr>
          <a:xfrm>
            <a:off x="413149" y="6563277"/>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4937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E8DF78-8018-644C-B747-03CFC1F2CAEF}"/>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&lt;image or text&gt;</a:t>
            </a:r>
          </a:p>
          <a:p>
            <a:pPr lvl="0"/>
            <a:endParaRPr lang="en-US"/>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2A33DB21-A99C-0215-1483-8728EAA8E7F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273375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1F229427-7314-F944-B261-64970DAA9570}"/>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replace text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18311684-E0B6-2CBA-129A-02D62429ECC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9934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ppendix">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53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Say It Another Way 1">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562592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74250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A1B587D-7EC2-9074-C528-6431BB56C882}"/>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0888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&lt;Solve and support your thinking&gt;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lnSpc>
                <a:spcPct val="100000"/>
              </a:lnSpc>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pic>
        <p:nvPicPr>
          <p:cNvPr id="2" name="Picture 1">
            <a:extLst>
              <a:ext uri="{FF2B5EF4-FFF2-40B4-BE49-F238E27FC236}">
                <a16:creationId xmlns:a16="http://schemas.microsoft.com/office/drawing/2014/main" id="{638FEEC4-0E90-8344-90FF-0A619FC635C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64" y="5866278"/>
            <a:ext cx="707736" cy="571500"/>
          </a:xfrm>
          <a:prstGeom prst="rect">
            <a:avLst/>
          </a:prstGeom>
        </p:spPr>
      </p:pic>
      <p:sp>
        <p:nvSpPr>
          <p:cNvPr id="8" name="Text Placeholder 3">
            <a:extLst>
              <a:ext uri="{FF2B5EF4-FFF2-40B4-BE49-F238E27FC236}">
                <a16:creationId xmlns:a16="http://schemas.microsoft.com/office/drawing/2014/main" id="{08164276-2E85-5028-C41E-D38D97F27FBB}"/>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17679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uss It_Share your thinking with a partner">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48749"/>
            <a:ext cx="4965700" cy="612934"/>
          </a:xfrm>
          <a:prstGeom prst="roundRect">
            <a:avLst/>
          </a:prstGeom>
          <a:noFill/>
          <a:ln w="34925">
            <a:solidFill>
              <a:srgbClr val="E67325"/>
            </a:solidFill>
          </a:ln>
        </p:spPr>
        <p:txBody>
          <a:bodyPr wrap="square" lIns="365760" tIns="91440" rIns="365760" bIns="91440" anchor="ctr" anchorCtr="0">
            <a:spAutoFit/>
          </a:bodyPr>
          <a:lstStyle>
            <a:lvl1pPr marL="0" indent="0">
              <a:lnSpc>
                <a:spcPct val="100000"/>
              </a:lnSpc>
              <a:buNone/>
              <a:defRPr sz="2400" b="1"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&lt;Click to add text&gt;</a:t>
            </a:r>
          </a:p>
        </p:txBody>
      </p:sp>
      <p:sp>
        <p:nvSpPr>
          <p:cNvPr id="5" name="Text Placeholder 3">
            <a:extLst>
              <a:ext uri="{FF2B5EF4-FFF2-40B4-BE49-F238E27FC236}">
                <a16:creationId xmlns:a16="http://schemas.microsoft.com/office/drawing/2014/main" id="{D284E0E8-D0F0-5AC6-812D-488F53E4E06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54505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class strategies&gt;</a:t>
            </a:r>
          </a:p>
        </p:txBody>
      </p:sp>
      <p:sp>
        <p:nvSpPr>
          <p:cNvPr id="11" name="Text Placeholder 2">
            <a:extLst>
              <a:ext uri="{FF2B5EF4-FFF2-40B4-BE49-F238E27FC236}">
                <a16:creationId xmlns:a16="http://schemas.microsoft.com/office/drawing/2014/main" id="{CC93B085-09D4-C14D-A494-C83D51DA9F9B}"/>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CF666C02-EC08-A6D0-F584-2F98B61F92E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56089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nect It_Look Back">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5" name="Picture Placeholder 6">
            <a:extLst>
              <a:ext uri="{FF2B5EF4-FFF2-40B4-BE49-F238E27FC236}">
                <a16:creationId xmlns:a16="http://schemas.microsoft.com/office/drawing/2014/main" id="{2F32F83F-B010-A547-BE4C-B5147497CFE3}"/>
              </a:ext>
            </a:extLst>
          </p:cNvPr>
          <p:cNvSpPr>
            <a:spLocks noGrp="1"/>
          </p:cNvSpPr>
          <p:nvPr>
            <p:ph type="pic" sz="quarter" idx="16" hasCustomPrompt="1"/>
          </p:nvPr>
        </p:nvSpPr>
        <p:spPr>
          <a:xfrm>
            <a:off x="667871" y="976623"/>
            <a:ext cx="1475989" cy="357070"/>
          </a:xfrm>
          <a:prstGeom prst="rect">
            <a:avLst/>
          </a:prstGeom>
        </p:spPr>
        <p:txBody>
          <a:bodyPr>
            <a:noAutofit/>
          </a:bodyPr>
          <a:lstStyle>
            <a:lvl1pPr marL="0" indent="0">
              <a:buNone/>
              <a:defRPr sz="2400"/>
            </a:lvl1pPr>
          </a:lstStyle>
          <a:p>
            <a:r>
              <a:rPr lang="en-US"/>
              <a:t>Look Back</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13898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089506A9-CCAC-1C8C-714B-1DA65699BCAF}"/>
              </a:ext>
            </a:extLst>
          </p:cNvPr>
          <p:cNvSpPr>
            <a:spLocks noGrp="1"/>
          </p:cNvSpPr>
          <p:nvPr>
            <p:ph sz="quarter" idx="17" hasCustomPrompt="1"/>
          </p:nvPr>
        </p:nvSpPr>
        <p:spPr>
          <a:xfrm>
            <a:off x="6496314" y="138989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4B42E5F0-2CB1-15F6-1B7C-5EF56E51446F}"/>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0076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nect It_Look Ahead">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5848599B-5C2E-484F-84B8-48815992ABFE}"/>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2" name="Text Placeholder 8">
            <a:extLst>
              <a:ext uri="{FF2B5EF4-FFF2-40B4-BE49-F238E27FC236}">
                <a16:creationId xmlns:a16="http://schemas.microsoft.com/office/drawing/2014/main" id="{D78D3ADB-04DE-6C49-84E1-F46BF647459B}"/>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15" name="Picture Placeholder 6">
            <a:extLst>
              <a:ext uri="{FF2B5EF4-FFF2-40B4-BE49-F238E27FC236}">
                <a16:creationId xmlns:a16="http://schemas.microsoft.com/office/drawing/2014/main" id="{5360AA84-057F-7A42-9C31-BAD16D72EB06}"/>
              </a:ext>
            </a:extLst>
          </p:cNvPr>
          <p:cNvSpPr>
            <a:spLocks noGrp="1"/>
          </p:cNvSpPr>
          <p:nvPr>
            <p:ph type="pic" sz="quarter" idx="15" hasCustomPrompt="1"/>
          </p:nvPr>
        </p:nvSpPr>
        <p:spPr>
          <a:xfrm>
            <a:off x="187692" y="938463"/>
            <a:ext cx="413887" cy="395230"/>
          </a:xfrm>
          <a:prstGeom prst="rect">
            <a:avLst/>
          </a:prstGeom>
        </p:spPr>
        <p:txBody>
          <a:bodyPr>
            <a:noAutofit/>
          </a:bodyPr>
          <a:lstStyle>
            <a:lvl1pPr marL="0" indent="0">
              <a:buNone/>
              <a:defRPr sz="2400"/>
            </a:lvl1pPr>
          </a:lstStyle>
          <a:p>
            <a:r>
              <a:rPr lang="en-US"/>
              <a:t>2</a:t>
            </a:r>
          </a:p>
        </p:txBody>
      </p:sp>
      <p:sp>
        <p:nvSpPr>
          <p:cNvPr id="16" name="Picture Placeholder 6">
            <a:extLst>
              <a:ext uri="{FF2B5EF4-FFF2-40B4-BE49-F238E27FC236}">
                <a16:creationId xmlns:a16="http://schemas.microsoft.com/office/drawing/2014/main" id="{6FF4C6C6-0F79-0647-8C68-8362D5A2549C}"/>
              </a:ext>
            </a:extLst>
          </p:cNvPr>
          <p:cNvSpPr>
            <a:spLocks noGrp="1"/>
          </p:cNvSpPr>
          <p:nvPr>
            <p:ph type="pic" sz="quarter" idx="16" hasCustomPrompt="1"/>
          </p:nvPr>
        </p:nvSpPr>
        <p:spPr>
          <a:xfrm>
            <a:off x="731489" y="999416"/>
            <a:ext cx="1451404" cy="332250"/>
          </a:xfrm>
          <a:prstGeom prst="rect">
            <a:avLst/>
          </a:prstGeom>
        </p:spPr>
        <p:txBody>
          <a:bodyPr>
            <a:noAutofit/>
          </a:bodyPr>
          <a:lstStyle>
            <a:lvl1pPr marL="0" indent="0">
              <a:buNone/>
              <a:defRPr sz="2000"/>
            </a:lvl1pPr>
          </a:lstStyle>
          <a:p>
            <a:r>
              <a:rPr lang="en-US"/>
              <a:t>Look Ahead</a:t>
            </a:r>
          </a:p>
        </p:txBody>
      </p:sp>
      <p:sp>
        <p:nvSpPr>
          <p:cNvPr id="10" name="Content Placeholder 3">
            <a:extLst>
              <a:ext uri="{FF2B5EF4-FFF2-40B4-BE49-F238E27FC236}">
                <a16:creationId xmlns:a16="http://schemas.microsoft.com/office/drawing/2014/main" id="{0D83F6E9-CBFA-274D-8187-F7A4493C5926}"/>
              </a:ext>
            </a:extLst>
          </p:cNvPr>
          <p:cNvSpPr>
            <a:spLocks noGrp="1"/>
          </p:cNvSpPr>
          <p:nvPr>
            <p:ph sz="quarter" idx="10" hasCustomPrompt="1"/>
          </p:nvPr>
        </p:nvSpPr>
        <p:spPr>
          <a:xfrm>
            <a:off x="665497" y="1389896"/>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7DBDF86D-FB26-DC49-3AF2-DED9CD08FE55}"/>
              </a:ext>
            </a:extLst>
          </p:cNvPr>
          <p:cNvSpPr>
            <a:spLocks noGrp="1"/>
          </p:cNvSpPr>
          <p:nvPr>
            <p:ph sz="quarter" idx="17" hasCustomPrompt="1"/>
          </p:nvPr>
        </p:nvSpPr>
        <p:spPr>
          <a:xfrm>
            <a:off x="6496314" y="138989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7" name="Content Placeholder 3">
            <a:extLst>
              <a:ext uri="{FF2B5EF4-FFF2-40B4-BE49-F238E27FC236}">
                <a16:creationId xmlns:a16="http://schemas.microsoft.com/office/drawing/2014/main" id="{BB034C60-8C5F-2295-3715-E669C6E3C559}"/>
              </a:ext>
            </a:extLst>
          </p:cNvPr>
          <p:cNvSpPr>
            <a:spLocks noGrp="1"/>
          </p:cNvSpPr>
          <p:nvPr>
            <p:ph sz="quarter" idx="18" hasCustomPrompt="1"/>
          </p:nvPr>
        </p:nvSpPr>
        <p:spPr>
          <a:xfrm>
            <a:off x="665497" y="2995542"/>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DE37AAAF-94F8-5F41-7E28-0A417808C2BA}"/>
              </a:ext>
            </a:extLst>
          </p:cNvPr>
          <p:cNvSpPr>
            <a:spLocks noGrp="1"/>
          </p:cNvSpPr>
          <p:nvPr>
            <p:ph sz="quarter" idx="19" hasCustomPrompt="1"/>
          </p:nvPr>
        </p:nvSpPr>
        <p:spPr>
          <a:xfrm>
            <a:off x="6496314" y="2995542"/>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Content Placeholder 3">
            <a:extLst>
              <a:ext uri="{FF2B5EF4-FFF2-40B4-BE49-F238E27FC236}">
                <a16:creationId xmlns:a16="http://schemas.microsoft.com/office/drawing/2014/main" id="{1325F995-823C-23F0-34B4-435B352213C8}"/>
              </a:ext>
            </a:extLst>
          </p:cNvPr>
          <p:cNvSpPr>
            <a:spLocks noGrp="1"/>
          </p:cNvSpPr>
          <p:nvPr>
            <p:ph sz="quarter" idx="20" hasCustomPrompt="1"/>
          </p:nvPr>
        </p:nvSpPr>
        <p:spPr>
          <a:xfrm>
            <a:off x="665497" y="4682778"/>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9F07BD0C-171E-BC67-B59E-534E49AA42CA}"/>
              </a:ext>
            </a:extLst>
          </p:cNvPr>
          <p:cNvSpPr>
            <a:spLocks noGrp="1"/>
          </p:cNvSpPr>
          <p:nvPr>
            <p:ph sz="quarter" idx="21" hasCustomPrompt="1"/>
          </p:nvPr>
        </p:nvSpPr>
        <p:spPr>
          <a:xfrm>
            <a:off x="6496314" y="4682778"/>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21" name="Text Placeholder 3">
            <a:extLst>
              <a:ext uri="{FF2B5EF4-FFF2-40B4-BE49-F238E27FC236}">
                <a16:creationId xmlns:a16="http://schemas.microsoft.com/office/drawing/2014/main" id="{DD34D360-A70F-7C99-A422-B909FB44B5C1}"/>
              </a:ext>
            </a:extLst>
          </p:cNvPr>
          <p:cNvSpPr>
            <a:spLocks noGrp="1"/>
          </p:cNvSpPr>
          <p:nvPr>
            <p:ph type="body" sz="quarter" idx="22"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515262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3</a:t>
            </a:r>
          </a:p>
        </p:txBody>
      </p:sp>
      <p:sp>
        <p:nvSpPr>
          <p:cNvPr id="9" name="Picture Placeholder 6">
            <a:extLst>
              <a:ext uri="{FF2B5EF4-FFF2-40B4-BE49-F238E27FC236}">
                <a16:creationId xmlns:a16="http://schemas.microsoft.com/office/drawing/2014/main" id="{61F105AA-BBD9-E542-9D23-1CD14AF96CE5}"/>
              </a:ext>
            </a:extLst>
          </p:cNvPr>
          <p:cNvSpPr>
            <a:spLocks noGrp="1"/>
          </p:cNvSpPr>
          <p:nvPr>
            <p:ph type="pic" sz="quarter" idx="16" hasCustomPrompt="1"/>
          </p:nvPr>
        </p:nvSpPr>
        <p:spPr>
          <a:xfrm>
            <a:off x="731489" y="999415"/>
            <a:ext cx="927100" cy="355599"/>
          </a:xfrm>
          <a:prstGeom prst="rect">
            <a:avLst/>
          </a:prstGeom>
        </p:spPr>
        <p:txBody>
          <a:bodyPr>
            <a:noAutofit/>
          </a:bodyPr>
          <a:lstStyle>
            <a:lvl1pPr marL="0" indent="0">
              <a:buNone/>
              <a:defRPr sz="2000"/>
            </a:lvl1pPr>
          </a:lstStyle>
          <a:p>
            <a:r>
              <a:rPr lang="en-US"/>
              <a:t>Reflect</a:t>
            </a:r>
          </a:p>
        </p:txBody>
      </p:sp>
      <p:sp>
        <p:nvSpPr>
          <p:cNvPr id="11" name="Content Placeholder 3">
            <a:extLst>
              <a:ext uri="{FF2B5EF4-FFF2-40B4-BE49-F238E27FC236}">
                <a16:creationId xmlns:a16="http://schemas.microsoft.com/office/drawing/2014/main" id="{E10A5628-7AEA-3944-94D3-3643A6A0C24C}"/>
              </a:ext>
            </a:extLst>
          </p:cNvPr>
          <p:cNvSpPr>
            <a:spLocks noGrp="1"/>
          </p:cNvSpPr>
          <p:nvPr>
            <p:ph sz="quarter" idx="10" hasCustomPrompt="1"/>
          </p:nvPr>
        </p:nvSpPr>
        <p:spPr>
          <a:xfrm>
            <a:off x="665497" y="13898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6997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704108"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7" name="Content Placeholder 3">
            <a:extLst>
              <a:ext uri="{FF2B5EF4-FFF2-40B4-BE49-F238E27FC236}">
                <a16:creationId xmlns:a16="http://schemas.microsoft.com/office/drawing/2014/main" id="{BB57EAF3-B3B8-D2C9-509B-0178F593D2D9}"/>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51719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513516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ocabulary_Concept Ma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9F0253-AFA4-2B46-9F46-6983D5F90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51" y="826515"/>
            <a:ext cx="7489009" cy="5705026"/>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EE260413-05AD-6DD5-2D86-155C015CA35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13" name="Picture Placeholder 6">
            <a:extLst>
              <a:ext uri="{FF2B5EF4-FFF2-40B4-BE49-F238E27FC236}">
                <a16:creationId xmlns:a16="http://schemas.microsoft.com/office/drawing/2014/main" id="{A233EB2C-8C88-854F-93C1-CBDC2F6EDA67}"/>
              </a:ext>
            </a:extLst>
          </p:cNvPr>
          <p:cNvSpPr>
            <a:spLocks noGrp="1"/>
          </p:cNvSpPr>
          <p:nvPr>
            <p:ph type="pic" sz="quarter" idx="16" hasCustomPrompt="1"/>
          </p:nvPr>
        </p:nvSpPr>
        <p:spPr>
          <a:xfrm>
            <a:off x="1085113" y="1771298"/>
            <a:ext cx="744334" cy="28435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Examples</a:t>
            </a:r>
          </a:p>
          <a:p>
            <a:endParaRPr lang="en-US"/>
          </a:p>
        </p:txBody>
      </p:sp>
      <p:sp>
        <p:nvSpPr>
          <p:cNvPr id="21" name="Picture Placeholder 6">
            <a:extLst>
              <a:ext uri="{FF2B5EF4-FFF2-40B4-BE49-F238E27FC236}">
                <a16:creationId xmlns:a16="http://schemas.microsoft.com/office/drawing/2014/main" id="{3FFE508D-B91E-BA4F-971B-8FE454E06332}"/>
              </a:ext>
            </a:extLst>
          </p:cNvPr>
          <p:cNvSpPr>
            <a:spLocks noGrp="1"/>
          </p:cNvSpPr>
          <p:nvPr>
            <p:ph type="pic" sz="quarter" idx="22" hasCustomPrompt="1"/>
          </p:nvPr>
        </p:nvSpPr>
        <p:spPr>
          <a:xfrm>
            <a:off x="3508441" y="979150"/>
            <a:ext cx="744334" cy="284352"/>
          </a:xfrm>
        </p:spPr>
        <p:txBody>
          <a:bodyPr>
            <a:noAutofit/>
          </a:bodyPr>
          <a:lstStyle>
            <a:lvl1pPr marL="0" indent="0">
              <a:buNone/>
              <a:defRPr sz="1100"/>
            </a:lvl1pPr>
          </a:lstStyle>
          <a:p>
            <a:r>
              <a:rPr lang="en-US"/>
              <a:t>Examples</a:t>
            </a:r>
          </a:p>
        </p:txBody>
      </p:sp>
      <p:sp>
        <p:nvSpPr>
          <p:cNvPr id="24" name="Picture Placeholder 6">
            <a:extLst>
              <a:ext uri="{FF2B5EF4-FFF2-40B4-BE49-F238E27FC236}">
                <a16:creationId xmlns:a16="http://schemas.microsoft.com/office/drawing/2014/main" id="{57C23D9D-86C0-2942-850E-9621EAC181DB}"/>
              </a:ext>
            </a:extLst>
          </p:cNvPr>
          <p:cNvSpPr>
            <a:spLocks noGrp="1"/>
          </p:cNvSpPr>
          <p:nvPr>
            <p:ph type="pic" sz="quarter" idx="25" hasCustomPrompt="1"/>
          </p:nvPr>
        </p:nvSpPr>
        <p:spPr>
          <a:xfrm>
            <a:off x="5983627" y="1771296"/>
            <a:ext cx="744334" cy="284352"/>
          </a:xfrm>
        </p:spPr>
        <p:txBody>
          <a:bodyPr>
            <a:noAutofit/>
          </a:bodyPr>
          <a:lstStyle>
            <a:lvl1pPr marL="0" indent="0">
              <a:buNone/>
              <a:defRPr sz="1100"/>
            </a:lvl1pPr>
          </a:lstStyle>
          <a:p>
            <a:r>
              <a:rPr lang="en-US"/>
              <a:t>Examples</a:t>
            </a:r>
          </a:p>
        </p:txBody>
      </p:sp>
      <p:sp>
        <p:nvSpPr>
          <p:cNvPr id="25" name="Picture Placeholder 6">
            <a:extLst>
              <a:ext uri="{FF2B5EF4-FFF2-40B4-BE49-F238E27FC236}">
                <a16:creationId xmlns:a16="http://schemas.microsoft.com/office/drawing/2014/main" id="{B5FA84FB-C1F3-0F41-8A12-A90EFC34194C}"/>
              </a:ext>
            </a:extLst>
          </p:cNvPr>
          <p:cNvSpPr>
            <a:spLocks noGrp="1"/>
          </p:cNvSpPr>
          <p:nvPr>
            <p:ph type="pic" sz="quarter" idx="26" hasCustomPrompt="1"/>
          </p:nvPr>
        </p:nvSpPr>
        <p:spPr>
          <a:xfrm>
            <a:off x="5983627" y="3899812"/>
            <a:ext cx="744334" cy="284352"/>
          </a:xfrm>
        </p:spPr>
        <p:txBody>
          <a:bodyPr>
            <a:noAutofit/>
          </a:bodyPr>
          <a:lstStyle>
            <a:lvl1pPr marL="0" indent="0">
              <a:buNone/>
              <a:defRPr sz="1100"/>
            </a:lvl1pPr>
          </a:lstStyle>
          <a:p>
            <a:r>
              <a:rPr lang="en-US"/>
              <a:t>Examples</a:t>
            </a:r>
          </a:p>
        </p:txBody>
      </p:sp>
      <p:sp>
        <p:nvSpPr>
          <p:cNvPr id="23" name="Picture Placeholder 6">
            <a:extLst>
              <a:ext uri="{FF2B5EF4-FFF2-40B4-BE49-F238E27FC236}">
                <a16:creationId xmlns:a16="http://schemas.microsoft.com/office/drawing/2014/main" id="{119D3415-AFC0-044C-880D-272F45123A20}"/>
              </a:ext>
            </a:extLst>
          </p:cNvPr>
          <p:cNvSpPr>
            <a:spLocks noGrp="1"/>
          </p:cNvSpPr>
          <p:nvPr>
            <p:ph type="pic" sz="quarter" idx="24" hasCustomPrompt="1"/>
          </p:nvPr>
        </p:nvSpPr>
        <p:spPr>
          <a:xfrm>
            <a:off x="3508441" y="4700569"/>
            <a:ext cx="744334" cy="284352"/>
          </a:xfrm>
        </p:spPr>
        <p:txBody>
          <a:bodyPr>
            <a:noAutofit/>
          </a:bodyPr>
          <a:lstStyle>
            <a:lvl1pPr marL="0" indent="0">
              <a:buNone/>
              <a:defRPr sz="1100"/>
            </a:lvl1pPr>
          </a:lstStyle>
          <a:p>
            <a:r>
              <a:rPr lang="en-US"/>
              <a:t>Examples</a:t>
            </a:r>
          </a:p>
        </p:txBody>
      </p:sp>
      <p:sp>
        <p:nvSpPr>
          <p:cNvPr id="22" name="Picture Placeholder 6">
            <a:extLst>
              <a:ext uri="{FF2B5EF4-FFF2-40B4-BE49-F238E27FC236}">
                <a16:creationId xmlns:a16="http://schemas.microsoft.com/office/drawing/2014/main" id="{94048AAD-2F68-AD44-BDB4-5C16CEB936AF}"/>
              </a:ext>
            </a:extLst>
          </p:cNvPr>
          <p:cNvSpPr>
            <a:spLocks noGrp="1"/>
          </p:cNvSpPr>
          <p:nvPr>
            <p:ph type="pic" sz="quarter" idx="23" hasCustomPrompt="1"/>
          </p:nvPr>
        </p:nvSpPr>
        <p:spPr>
          <a:xfrm>
            <a:off x="1085113" y="3889763"/>
            <a:ext cx="744334" cy="284352"/>
          </a:xfrm>
        </p:spPr>
        <p:txBody>
          <a:bodyPr>
            <a:noAutofit/>
          </a:bodyPr>
          <a:lstStyle>
            <a:lvl1pPr marL="0" indent="0">
              <a:buNone/>
              <a:defRPr sz="1100"/>
            </a:lvl1pPr>
          </a:lstStyle>
          <a:p>
            <a:r>
              <a:rPr lang="en-US"/>
              <a:t>Examples</a:t>
            </a:r>
          </a:p>
        </p:txBody>
      </p:sp>
      <p:sp>
        <p:nvSpPr>
          <p:cNvPr id="12" name="Text Placeholder 3">
            <a:extLst>
              <a:ext uri="{FF2B5EF4-FFF2-40B4-BE49-F238E27FC236}">
                <a16:creationId xmlns:a16="http://schemas.microsoft.com/office/drawing/2014/main" id="{EE29EBC5-411A-41E7-7C74-7D2E6FBFA40B}"/>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78072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ocabulary_Frayer Mode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5E18-A2E8-1D4D-BB69-53EE9E1548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7304" y="815061"/>
            <a:ext cx="7391699" cy="573330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02884" y="909897"/>
            <a:ext cx="1017379" cy="284352"/>
          </a:xfrm>
        </p:spPr>
        <p:txBody>
          <a:bodyPr>
            <a:noAutofit/>
          </a:bodyPr>
          <a:lstStyle>
            <a:lvl1pPr marL="0" indent="0">
              <a:buNone/>
              <a:defRPr sz="1100"/>
            </a:lvl1pPr>
          </a:lstStyle>
          <a:p>
            <a:r>
              <a:rPr lang="en-US"/>
              <a:t>My Definition</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877534" y="908773"/>
            <a:ext cx="1275273" cy="284352"/>
          </a:xfrm>
        </p:spPr>
        <p:txBody>
          <a:bodyPr>
            <a:noAutofit/>
          </a:bodyPr>
          <a:lstStyle>
            <a:lvl1pPr marL="0" indent="0">
              <a:buNone/>
              <a:defRPr sz="1100"/>
            </a:lvl1pPr>
          </a:lstStyle>
          <a:p>
            <a:r>
              <a:rPr lang="en-US"/>
              <a:t>My Illustrations</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991193" y="3738225"/>
            <a:ext cx="744334" cy="284352"/>
          </a:xfrm>
        </p:spPr>
        <p:txBody>
          <a:bodyPr>
            <a:noAutofit/>
          </a:bodyPr>
          <a:lstStyle>
            <a:lvl1pPr marL="0" indent="0">
              <a:buNone/>
              <a:defRPr sz="1100"/>
            </a:lvl1pPr>
          </a:lstStyle>
          <a:p>
            <a:r>
              <a:rPr lang="en-US"/>
              <a:t>Examples</a:t>
            </a:r>
          </a:p>
        </p:txBody>
      </p:sp>
      <p:sp>
        <p:nvSpPr>
          <p:cNvPr id="19" name="Picture Placeholder 6">
            <a:extLst>
              <a:ext uri="{FF2B5EF4-FFF2-40B4-BE49-F238E27FC236}">
                <a16:creationId xmlns:a16="http://schemas.microsoft.com/office/drawing/2014/main" id="{113FD232-F75D-6C46-9CBA-52F383157BB1}"/>
              </a:ext>
            </a:extLst>
          </p:cNvPr>
          <p:cNvSpPr>
            <a:spLocks noGrp="1"/>
          </p:cNvSpPr>
          <p:nvPr>
            <p:ph type="pic" sz="quarter" idx="23" hasCustomPrompt="1"/>
          </p:nvPr>
        </p:nvSpPr>
        <p:spPr>
          <a:xfrm>
            <a:off x="7072269" y="3737921"/>
            <a:ext cx="1080538" cy="284352"/>
          </a:xfrm>
        </p:spPr>
        <p:txBody>
          <a:bodyPr>
            <a:noAutofit/>
          </a:bodyPr>
          <a:lstStyle>
            <a:lvl1pPr marL="0" indent="0">
              <a:buNone/>
              <a:defRPr sz="1200"/>
            </a:lvl1pPr>
          </a:lstStyle>
          <a:p>
            <a:r>
              <a:rPr lang="en-US"/>
              <a:t>Non-Examples</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041286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ocabulary_Idea Map">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E2E311-4F1F-634C-82ED-F449AE5504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085" y="780827"/>
            <a:ext cx="7339829" cy="572337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C00E3F03-A6B8-0388-79D4-E9E3FE0F8CD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10651" y="3475605"/>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29517" y="909897"/>
            <a:ext cx="1017379" cy="284352"/>
          </a:xfrm>
        </p:spPr>
        <p:txBody>
          <a:bodyPr>
            <a:noAutofit/>
          </a:bodyPr>
          <a:lstStyle>
            <a:lvl1pPr marL="0" indent="0">
              <a:buNone/>
              <a:defRPr sz="1100"/>
            </a:lvl1pPr>
          </a:lstStyle>
          <a:p>
            <a:r>
              <a:rPr lang="en-US"/>
              <a:t>What Is It?</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261787" y="909897"/>
            <a:ext cx="1847127" cy="284352"/>
          </a:xfrm>
        </p:spPr>
        <p:txBody>
          <a:bodyPr>
            <a:noAutofit/>
          </a:bodyPr>
          <a:lstStyle>
            <a:lvl1pPr marL="0" indent="0">
              <a:buNone/>
              <a:defRPr sz="1100"/>
            </a:lvl1pPr>
          </a:lstStyle>
          <a:p>
            <a:r>
              <a:rPr lang="en-US"/>
              <a:t>What I Know About It</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020635" y="4248633"/>
            <a:ext cx="744334" cy="284352"/>
          </a:xfrm>
        </p:spPr>
        <p:txBody>
          <a:bodyPr>
            <a:noAutofit/>
          </a:bodyPr>
          <a:lstStyle>
            <a:lvl1pPr marL="0" indent="0">
              <a:buNone/>
              <a:defRPr sz="1100"/>
            </a:lvl1pPr>
          </a:lstStyle>
          <a:p>
            <a:r>
              <a:rPr lang="en-US"/>
              <a:t>Examples</a:t>
            </a:r>
          </a:p>
        </p:txBody>
      </p:sp>
      <p:sp>
        <p:nvSpPr>
          <p:cNvPr id="23" name="Picture Placeholder 6">
            <a:extLst>
              <a:ext uri="{FF2B5EF4-FFF2-40B4-BE49-F238E27FC236}">
                <a16:creationId xmlns:a16="http://schemas.microsoft.com/office/drawing/2014/main" id="{DA6E17AF-CE27-AB49-9778-1682A56679B7}"/>
              </a:ext>
            </a:extLst>
          </p:cNvPr>
          <p:cNvSpPr>
            <a:spLocks noGrp="1"/>
          </p:cNvSpPr>
          <p:nvPr>
            <p:ph type="pic" sz="quarter" idx="26" hasCustomPrompt="1"/>
          </p:nvPr>
        </p:nvSpPr>
        <p:spPr>
          <a:xfrm>
            <a:off x="3481668" y="4248633"/>
            <a:ext cx="744334" cy="284352"/>
          </a:xfrm>
        </p:spPr>
        <p:txBody>
          <a:bodyPr>
            <a:noAutofit/>
          </a:bodyPr>
          <a:lstStyle>
            <a:lvl1pPr marL="0" indent="0">
              <a:buNone/>
              <a:defRPr sz="1100"/>
            </a:lvl1pPr>
          </a:lstStyle>
          <a:p>
            <a:r>
              <a:rPr lang="en-US"/>
              <a:t>Examples</a:t>
            </a:r>
          </a:p>
        </p:txBody>
      </p:sp>
      <p:sp>
        <p:nvSpPr>
          <p:cNvPr id="24" name="Picture Placeholder 6">
            <a:extLst>
              <a:ext uri="{FF2B5EF4-FFF2-40B4-BE49-F238E27FC236}">
                <a16:creationId xmlns:a16="http://schemas.microsoft.com/office/drawing/2014/main" id="{54981FBA-F74C-F64E-934B-5A2CC9EA5869}"/>
              </a:ext>
            </a:extLst>
          </p:cNvPr>
          <p:cNvSpPr>
            <a:spLocks noGrp="1"/>
          </p:cNvSpPr>
          <p:nvPr>
            <p:ph type="pic" sz="quarter" idx="27" hasCustomPrompt="1"/>
          </p:nvPr>
        </p:nvSpPr>
        <p:spPr>
          <a:xfrm>
            <a:off x="5923058" y="4248633"/>
            <a:ext cx="744334" cy="284352"/>
          </a:xfrm>
        </p:spPr>
        <p:txBody>
          <a:bodyPr>
            <a:noAutofit/>
          </a:bodyPr>
          <a:lstStyle>
            <a:lvl1pPr marL="0" indent="0">
              <a:buNone/>
              <a:defRPr sz="1100"/>
            </a:lvl1pPr>
          </a:lstStyle>
          <a:p>
            <a:r>
              <a:rPr lang="en-US"/>
              <a:t>Examples</a:t>
            </a:r>
          </a:p>
        </p:txBody>
      </p:sp>
      <p:sp>
        <p:nvSpPr>
          <p:cNvPr id="12" name="Text Placeholder 3">
            <a:extLst>
              <a:ext uri="{FF2B5EF4-FFF2-40B4-BE49-F238E27FC236}">
                <a16:creationId xmlns:a16="http://schemas.microsoft.com/office/drawing/2014/main" id="{3900732F-96D2-4679-7ADB-F5B11F7DCF1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04974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ocabulary_Multiple Terms_Two">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105056558"/>
              </p:ext>
            </p:extLst>
          </p:nvPr>
        </p:nvGraphicFramePr>
        <p:xfrm>
          <a:off x="431318" y="1806283"/>
          <a:ext cx="8478306" cy="3441544"/>
        </p:xfrm>
        <a:graphic>
          <a:graphicData uri="http://schemas.openxmlformats.org/drawingml/2006/table">
            <a:tbl>
              <a:tblPr firstRow="1" bandRow="1">
                <a:tableStyleId>{2A488322-F2BA-4B5B-9748-0D474271808F}</a:tableStyleId>
              </a:tblPr>
              <a:tblGrid>
                <a:gridCol w="1387754">
                  <a:extLst>
                    <a:ext uri="{9D8B030D-6E8A-4147-A177-3AD203B41FA5}">
                      <a16:colId xmlns:a16="http://schemas.microsoft.com/office/drawing/2014/main" val="620486574"/>
                    </a:ext>
                  </a:extLst>
                </a:gridCol>
                <a:gridCol w="3424137">
                  <a:extLst>
                    <a:ext uri="{9D8B030D-6E8A-4147-A177-3AD203B41FA5}">
                      <a16:colId xmlns:a16="http://schemas.microsoft.com/office/drawing/2014/main" val="4010340605"/>
                    </a:ext>
                  </a:extLst>
                </a:gridCol>
                <a:gridCol w="3666415">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F44AC1E0-6F34-FBCA-DB91-42984A6FA06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858280" y="1891742"/>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2687699" y="1877441"/>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6731343" y="1891742"/>
            <a:ext cx="757065" cy="327710"/>
          </a:xfrm>
        </p:spPr>
        <p:txBody>
          <a:bodyPr>
            <a:noAutofit/>
          </a:bodyPr>
          <a:lstStyle>
            <a:lvl1pPr marL="0" indent="0">
              <a:buNone/>
              <a:defRPr sz="1200"/>
            </a:lvl1pPr>
          </a:lstStyle>
          <a:p>
            <a:r>
              <a:rPr lang="en-US"/>
              <a:t>Example</a:t>
            </a:r>
          </a:p>
        </p:txBody>
      </p:sp>
      <p:sp>
        <p:nvSpPr>
          <p:cNvPr id="3" name="Text Placeholder 2">
            <a:extLst>
              <a:ext uri="{FF2B5EF4-FFF2-40B4-BE49-F238E27FC236}">
                <a16:creationId xmlns:a16="http://schemas.microsoft.com/office/drawing/2014/main" id="{AA100F73-FD84-AA44-B749-9307A757D347}"/>
              </a:ext>
            </a:extLst>
          </p:cNvPr>
          <p:cNvSpPr>
            <a:spLocks noGrp="1"/>
          </p:cNvSpPr>
          <p:nvPr>
            <p:ph type="body" sz="quarter" idx="25" hasCustomPrompt="1"/>
          </p:nvPr>
        </p:nvSpPr>
        <p:spPr>
          <a:xfrm>
            <a:off x="431318" y="281763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1FCF4924-8BA5-364F-9B5C-914E4F5B5A20}"/>
              </a:ext>
            </a:extLst>
          </p:cNvPr>
          <p:cNvSpPr>
            <a:spLocks noGrp="1"/>
          </p:cNvSpPr>
          <p:nvPr>
            <p:ph type="body" sz="quarter" idx="26" hasCustomPrompt="1"/>
          </p:nvPr>
        </p:nvSpPr>
        <p:spPr>
          <a:xfrm>
            <a:off x="431318" y="427006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0" name="Text Placeholder 3">
            <a:extLst>
              <a:ext uri="{FF2B5EF4-FFF2-40B4-BE49-F238E27FC236}">
                <a16:creationId xmlns:a16="http://schemas.microsoft.com/office/drawing/2014/main" id="{712AF349-9E6C-1153-08B1-A4BBD1C39D9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370291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ocabulary_Multiple Terms_Thre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420103386"/>
              </p:ext>
            </p:extLst>
          </p:nvPr>
        </p:nvGraphicFramePr>
        <p:xfrm>
          <a:off x="842446" y="1051370"/>
          <a:ext cx="8067177" cy="4912749"/>
        </p:xfrm>
        <a:graphic>
          <a:graphicData uri="http://schemas.openxmlformats.org/drawingml/2006/table">
            <a:tbl>
              <a:tblPr firstRow="1" bandRow="1">
                <a:tableStyleId>{2A488322-F2BA-4B5B-9748-0D474271808F}</a:tableStyleId>
              </a:tblPr>
              <a:tblGrid>
                <a:gridCol w="1847745">
                  <a:extLst>
                    <a:ext uri="{9D8B030D-6E8A-4147-A177-3AD203B41FA5}">
                      <a16:colId xmlns:a16="http://schemas.microsoft.com/office/drawing/2014/main" val="620486574"/>
                    </a:ext>
                  </a:extLst>
                </a:gridCol>
                <a:gridCol w="3193774">
                  <a:extLst>
                    <a:ext uri="{9D8B030D-6E8A-4147-A177-3AD203B41FA5}">
                      <a16:colId xmlns:a16="http://schemas.microsoft.com/office/drawing/2014/main" val="4010340605"/>
                    </a:ext>
                  </a:extLst>
                </a:gridCol>
                <a:gridCol w="3025658">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0" name="Picture Placeholder 6">
            <a:extLst>
              <a:ext uri="{FF2B5EF4-FFF2-40B4-BE49-F238E27FC236}">
                <a16:creationId xmlns:a16="http://schemas.microsoft.com/office/drawing/2014/main" id="{9C781080-848D-4311-1F0C-B36FC4B8C5C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457739" y="1154637"/>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448341" y="1132089"/>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6992667" y="1126035"/>
            <a:ext cx="852620" cy="327710"/>
          </a:xfrm>
        </p:spPr>
        <p:txBody>
          <a:bodyPr>
            <a:noAutofit/>
          </a:bodyPr>
          <a:lstStyle>
            <a:lvl1pPr marL="0" indent="0">
              <a:buNone/>
              <a:defRPr sz="1400"/>
            </a:lvl1pPr>
          </a:lstStyle>
          <a:p>
            <a:r>
              <a:rPr lang="en-US"/>
              <a:t>Example</a:t>
            </a:r>
          </a:p>
        </p:txBody>
      </p:sp>
      <p:sp>
        <p:nvSpPr>
          <p:cNvPr id="13" name="Text Placeholder 2">
            <a:extLst>
              <a:ext uri="{FF2B5EF4-FFF2-40B4-BE49-F238E27FC236}">
                <a16:creationId xmlns:a16="http://schemas.microsoft.com/office/drawing/2014/main" id="{2086FF9F-0432-3142-AF4C-D9E99CC50177}"/>
              </a:ext>
            </a:extLst>
          </p:cNvPr>
          <p:cNvSpPr>
            <a:spLocks noGrp="1"/>
          </p:cNvSpPr>
          <p:nvPr>
            <p:ph type="body" sz="quarter" idx="25" hasCustomPrompt="1"/>
          </p:nvPr>
        </p:nvSpPr>
        <p:spPr>
          <a:xfrm>
            <a:off x="883338" y="209779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1D91F9C7-54F8-B842-85A7-A319C827336A}"/>
              </a:ext>
            </a:extLst>
          </p:cNvPr>
          <p:cNvSpPr>
            <a:spLocks noGrp="1"/>
          </p:cNvSpPr>
          <p:nvPr>
            <p:ph type="body" sz="quarter" idx="26" hasCustomPrompt="1"/>
          </p:nvPr>
        </p:nvSpPr>
        <p:spPr>
          <a:xfrm>
            <a:off x="883338" y="352765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BB2DF83A-6B59-8D42-B5B0-3E1C756A34CC}"/>
              </a:ext>
            </a:extLst>
          </p:cNvPr>
          <p:cNvSpPr>
            <a:spLocks noGrp="1"/>
          </p:cNvSpPr>
          <p:nvPr>
            <p:ph type="body" sz="quarter" idx="27" hasCustomPrompt="1"/>
          </p:nvPr>
        </p:nvSpPr>
        <p:spPr>
          <a:xfrm>
            <a:off x="868642" y="49575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3">
            <a:extLst>
              <a:ext uri="{FF2B5EF4-FFF2-40B4-BE49-F238E27FC236}">
                <a16:creationId xmlns:a16="http://schemas.microsoft.com/office/drawing/2014/main" id="{8DEB10AA-D8B0-0F26-97A2-C76688ED003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886495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ocabulary_Multiple Terms_Four">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452406042"/>
              </p:ext>
            </p:extLst>
          </p:nvPr>
        </p:nvGraphicFramePr>
        <p:xfrm>
          <a:off x="1020416" y="1051370"/>
          <a:ext cx="7889206" cy="5224740"/>
        </p:xfrm>
        <a:graphic>
          <a:graphicData uri="http://schemas.openxmlformats.org/drawingml/2006/table">
            <a:tbl>
              <a:tblPr firstRow="1" bandRow="1">
                <a:tableStyleId>{2A488322-F2BA-4B5B-9748-0D474271808F}</a:tableStyleId>
              </a:tblPr>
              <a:tblGrid>
                <a:gridCol w="2286890">
                  <a:extLst>
                    <a:ext uri="{9D8B030D-6E8A-4147-A177-3AD203B41FA5}">
                      <a16:colId xmlns:a16="http://schemas.microsoft.com/office/drawing/2014/main" val="620486574"/>
                    </a:ext>
                  </a:extLst>
                </a:gridCol>
                <a:gridCol w="2873209">
                  <a:extLst>
                    <a:ext uri="{9D8B030D-6E8A-4147-A177-3AD203B41FA5}">
                      <a16:colId xmlns:a16="http://schemas.microsoft.com/office/drawing/2014/main" val="4010340605"/>
                    </a:ext>
                  </a:extLst>
                </a:gridCol>
                <a:gridCol w="2729107">
                  <a:extLst>
                    <a:ext uri="{9D8B030D-6E8A-4147-A177-3AD203B41FA5}">
                      <a16:colId xmlns:a16="http://schemas.microsoft.com/office/drawing/2014/main" val="2546094932"/>
                    </a:ext>
                  </a:extLst>
                </a:gridCol>
              </a:tblGrid>
              <a:tr h="40850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6" name="Picture Placeholder 6">
            <a:extLst>
              <a:ext uri="{FF2B5EF4-FFF2-40B4-BE49-F238E27FC236}">
                <a16:creationId xmlns:a16="http://schemas.microsoft.com/office/drawing/2014/main" id="{C495BDD3-0536-1264-E130-AE290E66BE48}"/>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374553" y="1109369"/>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560797" y="1088108"/>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141317" y="1080767"/>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845F38DD-214D-174F-A49B-3CE1C09360D7}"/>
              </a:ext>
            </a:extLst>
          </p:cNvPr>
          <p:cNvSpPr>
            <a:spLocks noGrp="1"/>
          </p:cNvSpPr>
          <p:nvPr>
            <p:ph type="body" sz="quarter" idx="25" hasCustomPrompt="1"/>
          </p:nvPr>
        </p:nvSpPr>
        <p:spPr>
          <a:xfrm>
            <a:off x="1055615" y="188378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3144E17C-2B32-0047-8188-429DB2390FAA}"/>
              </a:ext>
            </a:extLst>
          </p:cNvPr>
          <p:cNvSpPr>
            <a:spLocks noGrp="1"/>
          </p:cNvSpPr>
          <p:nvPr>
            <p:ph type="body" sz="quarter" idx="26" hasCustomPrompt="1"/>
          </p:nvPr>
        </p:nvSpPr>
        <p:spPr>
          <a:xfrm>
            <a:off x="1055615" y="310936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D3183A67-52BB-4441-85B5-37FB84D1C2F1}"/>
              </a:ext>
            </a:extLst>
          </p:cNvPr>
          <p:cNvSpPr>
            <a:spLocks noGrp="1"/>
          </p:cNvSpPr>
          <p:nvPr>
            <p:ph type="body" sz="quarter" idx="27" hasCustomPrompt="1"/>
          </p:nvPr>
        </p:nvSpPr>
        <p:spPr>
          <a:xfrm>
            <a:off x="1040919" y="431549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D442EC74-F0D6-1A49-996C-AD2B7D616B17}"/>
              </a:ext>
            </a:extLst>
          </p:cNvPr>
          <p:cNvSpPr>
            <a:spLocks noGrp="1"/>
          </p:cNvSpPr>
          <p:nvPr>
            <p:ph type="body" sz="quarter" idx="28" hasCustomPrompt="1"/>
          </p:nvPr>
        </p:nvSpPr>
        <p:spPr>
          <a:xfrm>
            <a:off x="1040918" y="554107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3">
            <a:extLst>
              <a:ext uri="{FF2B5EF4-FFF2-40B4-BE49-F238E27FC236}">
                <a16:creationId xmlns:a16="http://schemas.microsoft.com/office/drawing/2014/main" id="{F41DA596-7C36-1E34-EA4C-C0C6FDC0201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63801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cabulary_Multiple Terms_Fiv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3598779561"/>
              </p:ext>
            </p:extLst>
          </p:nvPr>
        </p:nvGraphicFramePr>
        <p:xfrm>
          <a:off x="832720" y="1051370"/>
          <a:ext cx="8076905" cy="5265750"/>
        </p:xfrm>
        <a:graphic>
          <a:graphicData uri="http://schemas.openxmlformats.org/drawingml/2006/table">
            <a:tbl>
              <a:tblPr firstRow="1" bandRow="1">
                <a:tableStyleId>{2A488322-F2BA-4B5B-9748-0D474271808F}</a:tableStyleId>
              </a:tblPr>
              <a:tblGrid>
                <a:gridCol w="2959912">
                  <a:extLst>
                    <a:ext uri="{9D8B030D-6E8A-4147-A177-3AD203B41FA5}">
                      <a16:colId xmlns:a16="http://schemas.microsoft.com/office/drawing/2014/main" val="620486574"/>
                    </a:ext>
                  </a:extLst>
                </a:gridCol>
                <a:gridCol w="2663824">
                  <a:extLst>
                    <a:ext uri="{9D8B030D-6E8A-4147-A177-3AD203B41FA5}">
                      <a16:colId xmlns:a16="http://schemas.microsoft.com/office/drawing/2014/main" val="4010340605"/>
                    </a:ext>
                  </a:extLst>
                </a:gridCol>
                <a:gridCol w="2453169">
                  <a:extLst>
                    <a:ext uri="{9D8B030D-6E8A-4147-A177-3AD203B41FA5}">
                      <a16:colId xmlns:a16="http://schemas.microsoft.com/office/drawing/2014/main" val="2546094932"/>
                    </a:ext>
                  </a:extLst>
                </a:gridCol>
              </a:tblGrid>
              <a:tr h="332483">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7" name="Picture Placeholder 6">
            <a:extLst>
              <a:ext uri="{FF2B5EF4-FFF2-40B4-BE49-F238E27FC236}">
                <a16:creationId xmlns:a16="http://schemas.microsoft.com/office/drawing/2014/main" id="{8CD7A034-748C-DF1F-8616-0647F39890F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972406" y="1080207"/>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4231978" y="1080207"/>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381680" y="1051605"/>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5C7EF93F-D1CE-7348-91DF-88BEC4336BFF}"/>
              </a:ext>
            </a:extLst>
          </p:cNvPr>
          <p:cNvSpPr>
            <a:spLocks noGrp="1"/>
          </p:cNvSpPr>
          <p:nvPr>
            <p:ph type="body" sz="quarter" idx="25" hasCustomPrompt="1"/>
          </p:nvPr>
        </p:nvSpPr>
        <p:spPr>
          <a:xfrm>
            <a:off x="855387" y="17573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EFD3242A-8D70-0449-9722-0E4531135EBE}"/>
              </a:ext>
            </a:extLst>
          </p:cNvPr>
          <p:cNvSpPr>
            <a:spLocks noGrp="1"/>
          </p:cNvSpPr>
          <p:nvPr>
            <p:ph type="body" sz="quarter" idx="26" hasCustomPrompt="1"/>
          </p:nvPr>
        </p:nvSpPr>
        <p:spPr>
          <a:xfrm>
            <a:off x="855386" y="268793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EB8442BB-20AC-7349-91C9-AF1352BC2577}"/>
              </a:ext>
            </a:extLst>
          </p:cNvPr>
          <p:cNvSpPr>
            <a:spLocks noGrp="1"/>
          </p:cNvSpPr>
          <p:nvPr>
            <p:ph type="body" sz="quarter" idx="27" hasCustomPrompt="1"/>
          </p:nvPr>
        </p:nvSpPr>
        <p:spPr>
          <a:xfrm>
            <a:off x="855385" y="3678882"/>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416CA0C5-39C0-324A-82EE-171FE93B1383}"/>
              </a:ext>
            </a:extLst>
          </p:cNvPr>
          <p:cNvSpPr>
            <a:spLocks noGrp="1"/>
          </p:cNvSpPr>
          <p:nvPr>
            <p:ph type="body" sz="quarter" idx="28" hasCustomPrompt="1"/>
          </p:nvPr>
        </p:nvSpPr>
        <p:spPr>
          <a:xfrm>
            <a:off x="855384" y="46698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4FB2AFEE-4952-1A48-AB04-846C22CEB042}"/>
              </a:ext>
            </a:extLst>
          </p:cNvPr>
          <p:cNvSpPr>
            <a:spLocks noGrp="1"/>
          </p:cNvSpPr>
          <p:nvPr>
            <p:ph type="body" sz="quarter" idx="29" hasCustomPrompt="1"/>
          </p:nvPr>
        </p:nvSpPr>
        <p:spPr>
          <a:xfrm>
            <a:off x="855383" y="560981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9" name="Text Placeholder 3">
            <a:extLst>
              <a:ext uri="{FF2B5EF4-FFF2-40B4-BE49-F238E27FC236}">
                <a16:creationId xmlns:a16="http://schemas.microsoft.com/office/drawing/2014/main" id="{584A0AEA-D41A-96A1-6B5B-90F7D5F2030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49160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ocabulary_Multiple Terms_Six">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084834376"/>
              </p:ext>
            </p:extLst>
          </p:nvPr>
        </p:nvGraphicFramePr>
        <p:xfrm>
          <a:off x="861902" y="1051370"/>
          <a:ext cx="8047722" cy="5301822"/>
        </p:xfrm>
        <a:graphic>
          <a:graphicData uri="http://schemas.openxmlformats.org/drawingml/2006/table">
            <a:tbl>
              <a:tblPr firstRow="1" bandRow="1">
                <a:tableStyleId>{2A488322-F2BA-4B5B-9748-0D474271808F}</a:tableStyleId>
              </a:tblPr>
              <a:tblGrid>
                <a:gridCol w="2584422">
                  <a:extLst>
                    <a:ext uri="{9D8B030D-6E8A-4147-A177-3AD203B41FA5}">
                      <a16:colId xmlns:a16="http://schemas.microsoft.com/office/drawing/2014/main" val="620486574"/>
                    </a:ext>
                  </a:extLst>
                </a:gridCol>
                <a:gridCol w="2830308">
                  <a:extLst>
                    <a:ext uri="{9D8B030D-6E8A-4147-A177-3AD203B41FA5}">
                      <a16:colId xmlns:a16="http://schemas.microsoft.com/office/drawing/2014/main" val="4010340605"/>
                    </a:ext>
                  </a:extLst>
                </a:gridCol>
                <a:gridCol w="2632992">
                  <a:extLst>
                    <a:ext uri="{9D8B030D-6E8A-4147-A177-3AD203B41FA5}">
                      <a16:colId xmlns:a16="http://schemas.microsoft.com/office/drawing/2014/main" val="2546094932"/>
                    </a:ext>
                  </a:extLst>
                </a:gridCol>
              </a:tblGrid>
              <a:tr h="30704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873527985"/>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9" name="Picture Placeholder 6">
            <a:extLst>
              <a:ext uri="{FF2B5EF4-FFF2-40B4-BE49-F238E27FC236}">
                <a16:creationId xmlns:a16="http://schemas.microsoft.com/office/drawing/2014/main" id="{7B0DB818-90CA-ACD8-7C12-F61E5EC66A6C}"/>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890322" y="1051370"/>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741331" y="1073736"/>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253677" y="1080207"/>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52185E97-A12A-CE40-9154-1AD66750E987}"/>
              </a:ext>
            </a:extLst>
          </p:cNvPr>
          <p:cNvSpPr>
            <a:spLocks noGrp="1"/>
          </p:cNvSpPr>
          <p:nvPr>
            <p:ph type="body" sz="quarter" idx="25" hasCustomPrompt="1"/>
          </p:nvPr>
        </p:nvSpPr>
        <p:spPr>
          <a:xfrm>
            <a:off x="881892" y="164985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0301F267-B546-8346-8997-B9F440C2C100}"/>
              </a:ext>
            </a:extLst>
          </p:cNvPr>
          <p:cNvSpPr>
            <a:spLocks noGrp="1"/>
          </p:cNvSpPr>
          <p:nvPr>
            <p:ph type="body" sz="quarter" idx="26" hasCustomPrompt="1"/>
          </p:nvPr>
        </p:nvSpPr>
        <p:spPr>
          <a:xfrm>
            <a:off x="881891" y="248244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F5FC826D-8953-BE4E-A678-C2F0E2872E53}"/>
              </a:ext>
            </a:extLst>
          </p:cNvPr>
          <p:cNvSpPr>
            <a:spLocks noGrp="1"/>
          </p:cNvSpPr>
          <p:nvPr>
            <p:ph type="body" sz="quarter" idx="27" hasCustomPrompt="1"/>
          </p:nvPr>
        </p:nvSpPr>
        <p:spPr>
          <a:xfrm>
            <a:off x="881891" y="331503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EF46D785-905F-F94D-8B0B-D0F7BD83CB34}"/>
              </a:ext>
            </a:extLst>
          </p:cNvPr>
          <p:cNvSpPr>
            <a:spLocks noGrp="1"/>
          </p:cNvSpPr>
          <p:nvPr>
            <p:ph type="body" sz="quarter" idx="28" hasCustomPrompt="1"/>
          </p:nvPr>
        </p:nvSpPr>
        <p:spPr>
          <a:xfrm>
            <a:off x="881890" y="41476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FDB1F270-6D8D-6F4B-BFA0-F80804AE4A7F}"/>
              </a:ext>
            </a:extLst>
          </p:cNvPr>
          <p:cNvSpPr>
            <a:spLocks noGrp="1"/>
          </p:cNvSpPr>
          <p:nvPr>
            <p:ph type="body" sz="quarter" idx="29" hasCustomPrompt="1"/>
          </p:nvPr>
        </p:nvSpPr>
        <p:spPr>
          <a:xfrm>
            <a:off x="881890" y="498021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D5294D59-EFCA-0644-982A-2E3A48189B7E}"/>
              </a:ext>
            </a:extLst>
          </p:cNvPr>
          <p:cNvSpPr>
            <a:spLocks noGrp="1"/>
          </p:cNvSpPr>
          <p:nvPr>
            <p:ph type="body" sz="quarter" idx="30" hasCustomPrompt="1"/>
          </p:nvPr>
        </p:nvSpPr>
        <p:spPr>
          <a:xfrm>
            <a:off x="881890" y="5765460"/>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20" name="Text Placeholder 3">
            <a:extLst>
              <a:ext uri="{FF2B5EF4-FFF2-40B4-BE49-F238E27FC236}">
                <a16:creationId xmlns:a16="http://schemas.microsoft.com/office/drawing/2014/main" id="{611E543D-0CC5-C31A-0467-28318FC1D33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8326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ocabulary_Practice Problem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2</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366828"/>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8">
            <a:extLst>
              <a:ext uri="{FF2B5EF4-FFF2-40B4-BE49-F238E27FC236}">
                <a16:creationId xmlns:a16="http://schemas.microsoft.com/office/drawing/2014/main" id="{9E244A8E-888D-9DAE-0E72-5617846D17DD}"/>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89F2165-78CE-7763-E27F-EE6E74A04C22}"/>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9002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cabulary_Practice Problem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3</a:t>
            </a:r>
          </a:p>
        </p:txBody>
      </p:sp>
      <p:sp>
        <p:nvSpPr>
          <p:cNvPr id="11" name="Text Placeholder 2">
            <a:extLst>
              <a:ext uri="{FF2B5EF4-FFF2-40B4-BE49-F238E27FC236}">
                <a16:creationId xmlns:a16="http://schemas.microsoft.com/office/drawing/2014/main" id="{592BFF39-EE89-DA44-A8EB-7506E89FA554}"/>
              </a:ext>
            </a:extLst>
          </p:cNvPr>
          <p:cNvSpPr>
            <a:spLocks noGrp="1"/>
          </p:cNvSpPr>
          <p:nvPr>
            <p:ph type="body" sz="quarter" idx="10" hasCustomPrompt="1"/>
          </p:nvPr>
        </p:nvSpPr>
        <p:spPr>
          <a:xfrm>
            <a:off x="745657" y="938462"/>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2" name="Content Placeholder 8">
            <a:extLst>
              <a:ext uri="{FF2B5EF4-FFF2-40B4-BE49-F238E27FC236}">
                <a16:creationId xmlns:a16="http://schemas.microsoft.com/office/drawing/2014/main" id="{E782B375-7A82-94B4-E18B-D313B1066331}"/>
              </a:ext>
            </a:extLst>
          </p:cNvPr>
          <p:cNvSpPr>
            <a:spLocks noGrp="1"/>
          </p:cNvSpPr>
          <p:nvPr>
            <p:ph sz="quarter" idx="16" hasCustomPrompt="1"/>
          </p:nvPr>
        </p:nvSpPr>
        <p:spPr>
          <a:xfrm>
            <a:off x="745657" y="2187915"/>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7383EBC8-AE3E-2203-784C-D78DA12003BC}"/>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317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ocabulary_Practice Problem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4</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320529"/>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8">
            <a:extLst>
              <a:ext uri="{FF2B5EF4-FFF2-40B4-BE49-F238E27FC236}">
                <a16:creationId xmlns:a16="http://schemas.microsoft.com/office/drawing/2014/main" id="{5DC8756B-B2E7-873A-0475-720E50492A6A}"/>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9F20B84-37D1-EE91-00DE-A1A7D365A407}"/>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10010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al World Connectio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0A5E4CA4-732B-E549-885F-9F7E18821EF7}"/>
              </a:ext>
            </a:extLst>
          </p:cNvPr>
          <p:cNvSpPr>
            <a:spLocks noGrp="1"/>
          </p:cNvSpPr>
          <p:nvPr>
            <p:ph type="body" sz="quarter" idx="12" hasCustomPrompt="1"/>
          </p:nvPr>
        </p:nvSpPr>
        <p:spPr>
          <a:xfrm>
            <a:off x="192504"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&lt;Real-World Connection&gt;</a:t>
            </a:r>
          </a:p>
        </p:txBody>
      </p:sp>
      <p:sp>
        <p:nvSpPr>
          <p:cNvPr id="12" name="Content Placeholder 3">
            <a:extLst>
              <a:ext uri="{FF2B5EF4-FFF2-40B4-BE49-F238E27FC236}">
                <a16:creationId xmlns:a16="http://schemas.microsoft.com/office/drawing/2014/main" id="{42742025-4680-5348-9A84-BF0FE01174FA}"/>
              </a:ext>
            </a:extLst>
          </p:cNvPr>
          <p:cNvSpPr>
            <a:spLocks noGrp="1"/>
          </p:cNvSpPr>
          <p:nvPr>
            <p:ph sz="quarter" idx="10" hasCustomPrompt="1"/>
          </p:nvPr>
        </p:nvSpPr>
        <p:spPr>
          <a:xfrm>
            <a:off x="328953" y="1189063"/>
            <a:ext cx="4520461"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04155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73315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4.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Title slides</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539651014"/>
      </p:ext>
    </p:extLst>
  </p:cSld>
  <p:clrMap bg1="lt1" tx1="dk1" bg2="lt2" tx2="dk2" accent1="accent1" accent2="accent2" accent3="accent3" accent4="accent4" accent5="accent5" accent6="accent6" hlink="hlink" folHlink="folHlink"/>
  <p:sldLayoutIdLst>
    <p:sldLayoutId id="2147483746" r:id="rId1"/>
    <p:sldLayoutId id="2147483831" r:id="rId2"/>
    <p:sldLayoutId id="214748383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pic>
        <p:nvPicPr>
          <p:cNvPr id="5" name="Picture 4">
            <a:extLst>
              <a:ext uri="{FF2B5EF4-FFF2-40B4-BE49-F238E27FC236}">
                <a16:creationId xmlns:a16="http://schemas.microsoft.com/office/drawing/2014/main" id="{3E25A61F-B032-3949-A5CF-AB8CF2DC9A9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0"/>
            <a:ext cx="9144000" cy="844686"/>
          </a:xfrm>
          <a:prstGeom prst="rect">
            <a:avLst/>
          </a:prstGeom>
        </p:spPr>
      </p:pic>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81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BC0BFB-81D9-734E-878A-9D8B842710CD}"/>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0" y="0"/>
            <a:ext cx="9144000" cy="844686"/>
          </a:xfrm>
          <a:prstGeom prst="rect">
            <a:avLst/>
          </a:prstGeom>
        </p:spPr>
      </p:pic>
      <p:grpSp>
        <p:nvGrpSpPr>
          <p:cNvPr id="3" name="Group 2">
            <a:extLst>
              <a:ext uri="{FF2B5EF4-FFF2-40B4-BE49-F238E27FC236}">
                <a16:creationId xmlns:a16="http://schemas.microsoft.com/office/drawing/2014/main" id="{7AC78711-C0F7-62D4-DF40-77078267CD93}"/>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A6A7FC36-1455-3930-3618-C86142751A69}"/>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DDAE5605-79D8-AF4D-94A7-FE4B821D825E}"/>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795" r:id="rId1"/>
    <p:sldLayoutId id="2147483835" r:id="rId2"/>
    <p:sldLayoutId id="2147483805" r:id="rId3"/>
    <p:sldLayoutId id="2147483836" r:id="rId4"/>
    <p:sldLayoutId id="2147483804" r:id="rId5"/>
    <p:sldLayoutId id="2147483808" r:id="rId6"/>
    <p:sldLayoutId id="2147483809" r:id="rId7"/>
    <p:sldLayoutId id="2147483806" r:id="rId8"/>
    <p:sldLayoutId id="2147483837" r:id="rId9"/>
    <p:sldLayoutId id="2147483807" r:id="rId10"/>
    <p:sldLayoutId id="2147483810" r:id="rId11"/>
    <p:sldLayoutId id="2147483797" r:id="rId12"/>
    <p:sldLayoutId id="2147483812" r:id="rId13"/>
    <p:sldLayoutId id="2147483799" r:id="rId14"/>
    <p:sldLayoutId id="2147483801" r:id="rId15"/>
    <p:sldLayoutId id="21474838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7274426"/>
      </p:ext>
    </p:extLst>
  </p:cSld>
  <p:clrMap bg1="lt1" tx1="dk1" bg2="lt2" tx2="dk2" accent1="accent1" accent2="accent2" accent3="accent3" accent4="accent4" accent5="accent5" accent6="accent6" hlink="hlink" folHlink="folHlink"/>
  <p:sldLayoutIdLst>
    <p:sldLayoutId id="2147483830"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8/19/22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pic>
        <p:nvPicPr>
          <p:cNvPr id="8" name="Picture 7">
            <a:extLst>
              <a:ext uri="{FF2B5EF4-FFF2-40B4-BE49-F238E27FC236}">
                <a16:creationId xmlns:a16="http://schemas.microsoft.com/office/drawing/2014/main" id="{A4ABE77F-7219-C648-872C-810597F0E24A}"/>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0"/>
            <a:ext cx="9144000" cy="832817"/>
          </a:xfrm>
          <a:prstGeom prst="rect">
            <a:avLst/>
          </a:prstGeom>
        </p:spPr>
      </p:pic>
      <p:grpSp>
        <p:nvGrpSpPr>
          <p:cNvPr id="9" name="Group 8">
            <a:extLst>
              <a:ext uri="{FF2B5EF4-FFF2-40B4-BE49-F238E27FC236}">
                <a16:creationId xmlns:a16="http://schemas.microsoft.com/office/drawing/2014/main" id="{25ED49DD-361D-A318-5C06-A40958E0D03B}"/>
              </a:ext>
            </a:extLst>
          </p:cNvPr>
          <p:cNvGrpSpPr/>
          <p:nvPr userDrawn="1"/>
        </p:nvGrpSpPr>
        <p:grpSpPr>
          <a:xfrm>
            <a:off x="0" y="6556004"/>
            <a:ext cx="9144000" cy="307298"/>
            <a:chOff x="0" y="6550702"/>
            <a:chExt cx="12192000" cy="307298"/>
          </a:xfrm>
        </p:grpSpPr>
        <p:sp>
          <p:nvSpPr>
            <p:cNvPr id="10" name="Rectangle 9">
              <a:extLst>
                <a:ext uri="{FF2B5EF4-FFF2-40B4-BE49-F238E27FC236}">
                  <a16:creationId xmlns:a16="http://schemas.microsoft.com/office/drawing/2014/main" id="{9CC7F8B7-4ED4-1A40-1880-005BE5C3CD51}"/>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E057E88-9DC6-B362-90AE-6C15118350CA}"/>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78" r:id="rId1"/>
    <p:sldLayoutId id="2147483780" r:id="rId2"/>
    <p:sldLayoutId id="2147483781" r:id="rId3"/>
    <p:sldLayoutId id="2147483786" r:id="rId4"/>
    <p:sldLayoutId id="2147483783" r:id="rId5"/>
    <p:sldLayoutId id="2147483784" r:id="rId6"/>
    <p:sldLayoutId id="2147483785" r:id="rId7"/>
    <p:sldLayoutId id="2147483787" r:id="rId8"/>
    <p:sldLayoutId id="2147483788" r:id="rId9"/>
    <p:sldLayoutId id="2147483789"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45AE8A9-B663-534D-8D5F-146FB5750E2F}"/>
              </a:ext>
            </a:extLst>
          </p:cNvPr>
          <p:cNvSpPr/>
          <p:nvPr userDrawn="1"/>
        </p:nvSpPr>
        <p:spPr>
          <a:xfrm>
            <a:off x="0" y="-13063"/>
            <a:ext cx="5799221" cy="822960"/>
          </a:xfrm>
          <a:custGeom>
            <a:avLst/>
            <a:gdLst>
              <a:gd name="connsiteX0" fmla="*/ 0 w 5617028"/>
              <a:gd name="connsiteY0" fmla="*/ 13063 h 744583"/>
              <a:gd name="connsiteX1" fmla="*/ 0 w 5617028"/>
              <a:gd name="connsiteY1" fmla="*/ 744583 h 744583"/>
              <a:gd name="connsiteX2" fmla="*/ 5617028 w 5617028"/>
              <a:gd name="connsiteY2" fmla="*/ 744583 h 744583"/>
              <a:gd name="connsiteX3" fmla="*/ 5042262 w 5617028"/>
              <a:gd name="connsiteY3" fmla="*/ 0 h 744583"/>
              <a:gd name="connsiteX4" fmla="*/ 0 w 5617028"/>
              <a:gd name="connsiteY4" fmla="*/ 13063 h 744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028" h="744583">
                <a:moveTo>
                  <a:pt x="0" y="13063"/>
                </a:moveTo>
                <a:lnTo>
                  <a:pt x="0" y="744583"/>
                </a:lnTo>
                <a:lnTo>
                  <a:pt x="5617028" y="744583"/>
                </a:lnTo>
                <a:lnTo>
                  <a:pt x="5042262" y="0"/>
                </a:lnTo>
                <a:lnTo>
                  <a:pt x="0" y="13063"/>
                </a:lnTo>
                <a:close/>
              </a:path>
            </a:pathLst>
          </a:custGeom>
          <a:solidFill>
            <a:srgbClr val="E67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4EAF16B-4E7A-184B-85E7-B8D5FFC84AE5}"/>
              </a:ext>
            </a:extLst>
          </p:cNvPr>
          <p:cNvCxnSpPr/>
          <p:nvPr userDrawn="1"/>
        </p:nvCxnSpPr>
        <p:spPr>
          <a:xfrm>
            <a:off x="5525589" y="783771"/>
            <a:ext cx="3618411" cy="0"/>
          </a:xfrm>
          <a:prstGeom prst="line">
            <a:avLst/>
          </a:prstGeom>
          <a:ln w="38100">
            <a:solidFill>
              <a:srgbClr val="E6732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51AC1A1-9B12-D5B0-8942-8D1DB9E50F6B}"/>
              </a:ext>
            </a:extLst>
          </p:cNvPr>
          <p:cNvGrpSpPr/>
          <p:nvPr userDrawn="1"/>
        </p:nvGrpSpPr>
        <p:grpSpPr>
          <a:xfrm>
            <a:off x="0" y="6550702"/>
            <a:ext cx="9144000" cy="307298"/>
            <a:chOff x="0" y="6550702"/>
            <a:chExt cx="12192000" cy="307298"/>
          </a:xfrm>
        </p:grpSpPr>
        <p:sp>
          <p:nvSpPr>
            <p:cNvPr id="5" name="Rectangle 4">
              <a:extLst>
                <a:ext uri="{FF2B5EF4-FFF2-40B4-BE49-F238E27FC236}">
                  <a16:creationId xmlns:a16="http://schemas.microsoft.com/office/drawing/2014/main" id="{48C30A02-FCF9-73EF-A4AB-CC7130B79CF5}"/>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C953D326-9C13-6B79-011D-4A232B0DCF3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2585427594"/>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3165400064"/>
      </p:ext>
    </p:extLst>
  </p:cSld>
  <p:clrMap bg1="lt1" tx1="dk1" bg2="lt2" tx2="dk2" accent1="accent1" accent2="accent2" accent3="accent3" accent4="accent4" accent5="accent5" accent6="accent6" hlink="hlink" folHlink="folHlink"/>
  <p:sldLayoutIdLst>
    <p:sldLayoutId id="21474838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3.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E2954E4A-1AB5-9D47-9F21-AAB11F72A71A}"/>
              </a:ext>
            </a:extLst>
          </p:cNvPr>
          <p:cNvSpPr>
            <a:spLocks noGrp="1"/>
          </p:cNvSpPr>
          <p:nvPr>
            <p:ph type="body" sz="quarter" idx="10"/>
          </p:nvPr>
        </p:nvSpPr>
        <p:spPr>
          <a:xfrm>
            <a:off x="363592" y="579024"/>
            <a:ext cx="2258941" cy="380630"/>
          </a:xfrm>
        </p:spPr>
        <p:txBody>
          <a:bodyPr/>
          <a:lstStyle/>
          <a:p>
            <a:r>
              <a:rPr lang="en-PH" dirty="0"/>
              <a:t>SESSION 1</a:t>
            </a:r>
          </a:p>
          <a:p>
            <a:endParaRPr lang="en-US" dirty="0"/>
          </a:p>
        </p:txBody>
      </p:sp>
      <p:sp>
        <p:nvSpPr>
          <p:cNvPr id="8" name="Text Placeholder 2">
            <a:extLst>
              <a:ext uri="{FF2B5EF4-FFF2-40B4-BE49-F238E27FC236}">
                <a16:creationId xmlns:a16="http://schemas.microsoft.com/office/drawing/2014/main" id="{CB5161F3-8948-494A-B41F-FBEFF9812E46}"/>
              </a:ext>
            </a:extLst>
          </p:cNvPr>
          <p:cNvSpPr>
            <a:spLocks noGrp="1"/>
          </p:cNvSpPr>
          <p:nvPr>
            <p:ph type="body" sz="quarter" idx="17"/>
          </p:nvPr>
        </p:nvSpPr>
        <p:spPr>
          <a:xfrm>
            <a:off x="363592" y="989479"/>
            <a:ext cx="3328732" cy="661167"/>
          </a:xfrm>
        </p:spPr>
        <p:txBody>
          <a:bodyPr/>
          <a:lstStyle/>
          <a:p>
            <a:r>
              <a:rPr lang="en-PH" dirty="0"/>
              <a:t>Explore</a:t>
            </a:r>
          </a:p>
          <a:p>
            <a:endParaRPr lang="en-US" dirty="0"/>
          </a:p>
        </p:txBody>
      </p:sp>
      <p:sp>
        <p:nvSpPr>
          <p:cNvPr id="9" name="Text Placeholder 3">
            <a:extLst>
              <a:ext uri="{FF2B5EF4-FFF2-40B4-BE49-F238E27FC236}">
                <a16:creationId xmlns:a16="http://schemas.microsoft.com/office/drawing/2014/main" id="{DCA05C35-6294-2943-BCF9-E293B2FCBE72}"/>
              </a:ext>
            </a:extLst>
          </p:cNvPr>
          <p:cNvSpPr>
            <a:spLocks noGrp="1"/>
          </p:cNvSpPr>
          <p:nvPr>
            <p:ph type="body" sz="quarter" idx="11"/>
          </p:nvPr>
        </p:nvSpPr>
        <p:spPr>
          <a:xfrm>
            <a:off x="360991" y="1696985"/>
            <a:ext cx="8458200" cy="784793"/>
          </a:xfrm>
        </p:spPr>
        <p:txBody>
          <a:bodyPr/>
          <a:lstStyle/>
          <a:p>
            <a:r>
              <a:rPr lang="en-PH" dirty="0"/>
              <a:t>Adding Two-Digit Numbers</a:t>
            </a:r>
          </a:p>
          <a:p>
            <a:endParaRPr lang="en-US" dirty="0"/>
          </a:p>
        </p:txBody>
      </p:sp>
      <p:sp>
        <p:nvSpPr>
          <p:cNvPr id="10" name="Text Placeholder 4">
            <a:extLst>
              <a:ext uri="{FF2B5EF4-FFF2-40B4-BE49-F238E27FC236}">
                <a16:creationId xmlns:a16="http://schemas.microsoft.com/office/drawing/2014/main" id="{2ABA2373-AE5A-2E48-B257-2AAA85D184F8}"/>
              </a:ext>
            </a:extLst>
          </p:cNvPr>
          <p:cNvSpPr>
            <a:spLocks noGrp="1"/>
          </p:cNvSpPr>
          <p:nvPr>
            <p:ph type="body" sz="quarter" idx="16"/>
          </p:nvPr>
        </p:nvSpPr>
        <p:spPr>
          <a:xfrm>
            <a:off x="912849" y="3342185"/>
            <a:ext cx="6420493" cy="1200329"/>
          </a:xfrm>
        </p:spPr>
        <p:txBody>
          <a:bodyPr/>
          <a:lstStyle/>
          <a:p>
            <a:r>
              <a:rPr lang="en-PH" b="1" dirty="0"/>
              <a:t>Learning Targets</a:t>
            </a:r>
          </a:p>
          <a:p>
            <a:pPr marL="285750" indent="-285750">
              <a:buFont typeface="Arial" panose="020B0604020202020204" pitchFamily="34" charset="0"/>
              <a:buChar char="•"/>
            </a:pPr>
            <a:r>
              <a:rPr lang="en-PH" dirty="0"/>
              <a:t>Add two-digit numbers by adding tens and adding ones.</a:t>
            </a:r>
          </a:p>
          <a:p>
            <a:pPr marL="285750" indent="-285750">
              <a:buFont typeface="Arial" panose="020B0604020202020204" pitchFamily="34" charset="0"/>
              <a:buChar char="•"/>
            </a:pPr>
            <a:r>
              <a:rPr lang="en-PH" dirty="0"/>
              <a:t>Add two-digit numbers by making a ten.</a:t>
            </a:r>
          </a:p>
          <a:p>
            <a:pPr marL="285750" indent="-285750">
              <a:buFont typeface="Arial" panose="020B0604020202020204" pitchFamily="34" charset="0"/>
              <a:buChar char="•"/>
            </a:pPr>
            <a:r>
              <a:rPr lang="en-PH" dirty="0"/>
              <a:t>Explain how to add two-digit numbers.</a:t>
            </a:r>
          </a:p>
        </p:txBody>
      </p:sp>
      <p:sp>
        <p:nvSpPr>
          <p:cNvPr id="11" name="Text Placeholder 5">
            <a:extLst>
              <a:ext uri="{FF2B5EF4-FFF2-40B4-BE49-F238E27FC236}">
                <a16:creationId xmlns:a16="http://schemas.microsoft.com/office/drawing/2014/main" id="{35EA58C0-3D20-6742-8CF8-8CACDD134882}"/>
              </a:ext>
            </a:extLst>
          </p:cNvPr>
          <p:cNvSpPr>
            <a:spLocks noGrp="1"/>
          </p:cNvSpPr>
          <p:nvPr>
            <p:ph type="body" sz="quarter" idx="15"/>
          </p:nvPr>
        </p:nvSpPr>
        <p:spPr>
          <a:xfrm>
            <a:off x="369906" y="6312322"/>
            <a:ext cx="8595360" cy="341632"/>
          </a:xfrm>
        </p:spPr>
        <p:txBody>
          <a:bodyPr/>
          <a:lstStyle/>
          <a:p>
            <a:r>
              <a:rPr lang="en-PH" dirty="0"/>
              <a:t>LESSON 6 • Add Two-Digit Numbers</a:t>
            </a:r>
          </a:p>
          <a:p>
            <a:endParaRPr lang="en-US" dirty="0"/>
          </a:p>
        </p:txBody>
      </p:sp>
    </p:spTree>
    <p:extLst>
      <p:ext uri="{BB962C8B-B14F-4D97-AF65-F5344CB8AC3E}">
        <p14:creationId xmlns:p14="http://schemas.microsoft.com/office/powerpoint/2010/main" val="315052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3" descr="Connect It">
            <a:extLst>
              <a:ext uri="{FF2B5EF4-FFF2-40B4-BE49-F238E27FC236}">
                <a16:creationId xmlns:a16="http://schemas.microsoft.com/office/drawing/2014/main" id="{E84B658F-F45D-734A-A824-F0579CA3EE8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187325" y="192024"/>
            <a:ext cx="1476375" cy="357188"/>
          </a:xfrm>
        </p:spPr>
      </p:pic>
      <p:sp>
        <p:nvSpPr>
          <p:cNvPr id="14" name="Text Placeholder 2">
            <a:extLst>
              <a:ext uri="{FF2B5EF4-FFF2-40B4-BE49-F238E27FC236}">
                <a16:creationId xmlns:a16="http://schemas.microsoft.com/office/drawing/2014/main" id="{EE68E1E1-80C1-E64C-BC56-CA9B58525FFA}"/>
              </a:ext>
            </a:extLst>
          </p:cNvPr>
          <p:cNvSpPr>
            <a:spLocks noGrp="1"/>
          </p:cNvSpPr>
          <p:nvPr>
            <p:ph type="body" sz="quarter" idx="13"/>
          </p:nvPr>
        </p:nvSpPr>
        <p:spPr>
          <a:xfrm>
            <a:off x="1667441" y="35542"/>
            <a:ext cx="6221557" cy="699720"/>
          </a:xfrm>
        </p:spPr>
        <p:txBody>
          <a:bodyPr/>
          <a:lstStyle/>
          <a:p>
            <a:r>
              <a:rPr lang="en-US" dirty="0"/>
              <a:t>Make connections and explain your thinking</a:t>
            </a:r>
          </a:p>
        </p:txBody>
      </p:sp>
      <p:pic>
        <p:nvPicPr>
          <p:cNvPr id="15" name="Picture Placeholder 15" descr="Two">
            <a:extLst>
              <a:ext uri="{FF2B5EF4-FFF2-40B4-BE49-F238E27FC236}">
                <a16:creationId xmlns:a16="http://schemas.microsoft.com/office/drawing/2014/main" id="{84787690-BD54-F646-8847-0F3A64F05C41}"/>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187692" y="938463"/>
            <a:ext cx="413887" cy="395230"/>
          </a:xfrm>
        </p:spPr>
      </p:pic>
      <p:pic>
        <p:nvPicPr>
          <p:cNvPr id="16" name="Picture Placeholder 17" descr="Look Ahead">
            <a:extLst>
              <a:ext uri="{FF2B5EF4-FFF2-40B4-BE49-F238E27FC236}">
                <a16:creationId xmlns:a16="http://schemas.microsoft.com/office/drawing/2014/main" id="{42AF479B-B8E1-DF4C-B700-7ECA33C77ADD}"/>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731489" y="999416"/>
            <a:ext cx="1451404" cy="332250"/>
          </a:xfrm>
        </p:spPr>
      </p:pic>
      <p:sp>
        <p:nvSpPr>
          <p:cNvPr id="17" name="Content Placeholder 5">
            <a:extLst>
              <a:ext uri="{FF2B5EF4-FFF2-40B4-BE49-F238E27FC236}">
                <a16:creationId xmlns:a16="http://schemas.microsoft.com/office/drawing/2014/main" id="{89579A5C-97B4-D04F-80FA-6BDBC2E19085}"/>
              </a:ext>
            </a:extLst>
          </p:cNvPr>
          <p:cNvSpPr>
            <a:spLocks noGrp="1"/>
          </p:cNvSpPr>
          <p:nvPr>
            <p:ph sz="quarter" idx="10"/>
          </p:nvPr>
        </p:nvSpPr>
        <p:spPr>
          <a:xfrm>
            <a:off x="665496" y="1389896"/>
            <a:ext cx="5966952" cy="2840728"/>
          </a:xfrm>
        </p:spPr>
        <p:txBody>
          <a:bodyPr/>
          <a:lstStyle/>
          <a:p>
            <a:pPr>
              <a:spcAft>
                <a:spcPts val="1200"/>
              </a:spcAft>
            </a:pPr>
            <a:r>
              <a:rPr lang="en-PH" dirty="0"/>
              <a:t>Here are some ways to find 27 + 15.</a:t>
            </a:r>
          </a:p>
          <a:p>
            <a:pPr>
              <a:spcAft>
                <a:spcPts val="1200"/>
              </a:spcAft>
            </a:pPr>
            <a:r>
              <a:rPr lang="en-PH" b="1" dirty="0"/>
              <a:t>Go to the next ten.</a:t>
            </a:r>
          </a:p>
          <a:p>
            <a:pPr marL="292100" indent="-292100">
              <a:spcAft>
                <a:spcPts val="1200"/>
              </a:spcAft>
            </a:pPr>
            <a:r>
              <a:rPr lang="en-PH" b="1" dirty="0"/>
              <a:t>b.</a:t>
            </a:r>
            <a:r>
              <a:rPr lang="en-PH" dirty="0"/>
              <a:t> 27 + 3 =</a:t>
            </a:r>
            <a:br>
              <a:rPr lang="en-PH" dirty="0"/>
            </a:br>
            <a:br>
              <a:rPr lang="en-PH" dirty="0"/>
            </a:br>
            <a:r>
              <a:rPr lang="en-PH" dirty="0"/>
              <a:t>30 + 10 = </a:t>
            </a:r>
            <a:br>
              <a:rPr lang="en-PH" dirty="0"/>
            </a:br>
            <a:br>
              <a:rPr lang="en-PH" dirty="0"/>
            </a:br>
            <a:r>
              <a:rPr lang="en-PH" dirty="0"/>
              <a:t>40 + 2 =</a:t>
            </a:r>
            <a:endParaRPr lang="en-PH" b="1" dirty="0"/>
          </a:p>
        </p:txBody>
      </p:sp>
      <p:sp>
        <p:nvSpPr>
          <p:cNvPr id="19" name="Content Placeholder 7">
            <a:extLst>
              <a:ext uri="{FF2B5EF4-FFF2-40B4-BE49-F238E27FC236}">
                <a16:creationId xmlns:a16="http://schemas.microsoft.com/office/drawing/2014/main" id="{EAB8A57B-B851-8049-99FE-CD15EEE36C73}"/>
              </a:ext>
            </a:extLst>
          </p:cNvPr>
          <p:cNvSpPr>
            <a:spLocks noGrp="1"/>
          </p:cNvSpPr>
          <p:nvPr>
            <p:ph sz="quarter" idx="18"/>
          </p:nvPr>
        </p:nvSpPr>
        <p:spPr>
          <a:xfrm>
            <a:off x="4572000" y="1858844"/>
            <a:ext cx="3099661" cy="2201372"/>
          </a:xfrm>
        </p:spPr>
        <p:txBody>
          <a:bodyPr/>
          <a:lstStyle/>
          <a:p>
            <a:pPr marL="292100" indent="-285750">
              <a:spcAft>
                <a:spcPts val="1200"/>
              </a:spcAft>
            </a:pPr>
            <a:r>
              <a:rPr lang="en-PH" b="1" dirty="0"/>
              <a:t>Add tens, then ones.</a:t>
            </a:r>
          </a:p>
          <a:p>
            <a:pPr marL="292100" indent="-285750">
              <a:spcAft>
                <a:spcPts val="1200"/>
              </a:spcAft>
            </a:pPr>
            <a:r>
              <a:rPr lang="en-PH" b="1" dirty="0"/>
              <a:t>c.</a:t>
            </a:r>
            <a:endParaRPr lang="en-US" dirty="0"/>
          </a:p>
        </p:txBody>
      </p:sp>
      <p:pic>
        <p:nvPicPr>
          <p:cNvPr id="18" name="Content Placeholder 15" descr="Refer to page 142 in the Student Worktext.">
            <a:extLst>
              <a:ext uri="{FF2B5EF4-FFF2-40B4-BE49-F238E27FC236}">
                <a16:creationId xmlns:a16="http://schemas.microsoft.com/office/drawing/2014/main" id="{D1063DBD-DBED-8542-966F-92E4F50D9129}"/>
              </a:ext>
            </a:extLst>
          </p:cNvPr>
          <p:cNvPicPr>
            <a:picLocks noGrp="1" noChangeAspect="1"/>
          </p:cNvPicPr>
          <p:nvPr>
            <p:ph sz="quarter" idx="17"/>
          </p:nvPr>
        </p:nvPicPr>
        <p:blipFill>
          <a:blip r:embed="rId6"/>
          <a:stretch>
            <a:fillRect/>
          </a:stretch>
        </p:blipFill>
        <p:spPr>
          <a:xfrm>
            <a:off x="4987029" y="2415805"/>
            <a:ext cx="1844802" cy="637794"/>
          </a:xfrm>
        </p:spPr>
      </p:pic>
      <p:sp>
        <p:nvSpPr>
          <p:cNvPr id="20" name="Content Placeholder 7">
            <a:extLst>
              <a:ext uri="{FF2B5EF4-FFF2-40B4-BE49-F238E27FC236}">
                <a16:creationId xmlns:a16="http://schemas.microsoft.com/office/drawing/2014/main" id="{15205141-36B0-774A-8783-B5E9071FD3BB}"/>
              </a:ext>
            </a:extLst>
          </p:cNvPr>
          <p:cNvSpPr txBox="1">
            <a:spLocks/>
          </p:cNvSpPr>
          <p:nvPr/>
        </p:nvSpPr>
        <p:spPr>
          <a:xfrm>
            <a:off x="5749269" y="3099190"/>
            <a:ext cx="1762021" cy="400110"/>
          </a:xfrm>
          <a:prstGeom prst="rect">
            <a:avLst/>
          </a:prstGeom>
        </p:spPr>
        <p:txBody>
          <a:bodyPr wrap="none">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2100" indent="-285750">
              <a:spcAft>
                <a:spcPts val="1200"/>
              </a:spcAft>
            </a:pPr>
            <a:r>
              <a:rPr lang="en-PH" dirty="0"/>
              <a:t>+             = 42</a:t>
            </a:r>
            <a:endParaRPr lang="en-US" dirty="0"/>
          </a:p>
        </p:txBody>
      </p:sp>
      <p:pic>
        <p:nvPicPr>
          <p:cNvPr id="22" name="Picture 21">
            <a:extLst>
              <a:ext uri="{FF2B5EF4-FFF2-40B4-BE49-F238E27FC236}">
                <a16:creationId xmlns:a16="http://schemas.microsoft.com/office/drawing/2014/main" id="{82DD97EC-FFBD-6D41-AE22-52F93061FC2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037142" y="2555752"/>
            <a:ext cx="800100" cy="101600"/>
          </a:xfrm>
          <a:prstGeom prst="rect">
            <a:avLst/>
          </a:prstGeom>
        </p:spPr>
      </p:pic>
      <p:pic>
        <p:nvPicPr>
          <p:cNvPr id="23" name="Picture 22">
            <a:extLst>
              <a:ext uri="{FF2B5EF4-FFF2-40B4-BE49-F238E27FC236}">
                <a16:creationId xmlns:a16="http://schemas.microsoft.com/office/drawing/2014/main" id="{16DC09FA-BBBD-9245-9C22-A3164457079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51897" y="3181797"/>
            <a:ext cx="800100" cy="101600"/>
          </a:xfrm>
          <a:prstGeom prst="rect">
            <a:avLst/>
          </a:prstGeom>
        </p:spPr>
      </p:pic>
      <p:pic>
        <p:nvPicPr>
          <p:cNvPr id="24" name="Picture 23">
            <a:extLst>
              <a:ext uri="{FF2B5EF4-FFF2-40B4-BE49-F238E27FC236}">
                <a16:creationId xmlns:a16="http://schemas.microsoft.com/office/drawing/2014/main" id="{6972E571-56C7-954D-B7A8-D1EFE40949C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021644" y="3772408"/>
            <a:ext cx="800100" cy="101600"/>
          </a:xfrm>
          <a:prstGeom prst="rect">
            <a:avLst/>
          </a:prstGeom>
        </p:spPr>
      </p:pic>
      <p:pic>
        <p:nvPicPr>
          <p:cNvPr id="25" name="Picture 24">
            <a:extLst>
              <a:ext uri="{FF2B5EF4-FFF2-40B4-BE49-F238E27FC236}">
                <a16:creationId xmlns:a16="http://schemas.microsoft.com/office/drawing/2014/main" id="{99B4123E-6C7D-0041-8A86-95786869342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007428" y="3331662"/>
            <a:ext cx="800100" cy="101600"/>
          </a:xfrm>
          <a:prstGeom prst="rect">
            <a:avLst/>
          </a:prstGeom>
        </p:spPr>
      </p:pic>
      <p:pic>
        <p:nvPicPr>
          <p:cNvPr id="26" name="Picture 25">
            <a:extLst>
              <a:ext uri="{FF2B5EF4-FFF2-40B4-BE49-F238E27FC236}">
                <a16:creationId xmlns:a16="http://schemas.microsoft.com/office/drawing/2014/main" id="{A6D56F3C-C82C-EE4B-8E7A-719E63F09CB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047229" y="3331662"/>
            <a:ext cx="800100" cy="101600"/>
          </a:xfrm>
          <a:prstGeom prst="rect">
            <a:avLst/>
          </a:prstGeom>
        </p:spPr>
      </p:pic>
      <p:sp>
        <p:nvSpPr>
          <p:cNvPr id="21" name="Text Placeholder 11">
            <a:extLst>
              <a:ext uri="{FF2B5EF4-FFF2-40B4-BE49-F238E27FC236}">
                <a16:creationId xmlns:a16="http://schemas.microsoft.com/office/drawing/2014/main" id="{3476686D-9D10-5A4A-A212-75C815F1B7A2}"/>
              </a:ext>
            </a:extLst>
          </p:cNvPr>
          <p:cNvSpPr>
            <a:spLocks noGrp="1"/>
          </p:cNvSpPr>
          <p:nvPr>
            <p:ph type="body" sz="quarter" idx="22"/>
          </p:nvPr>
        </p:nvSpPr>
        <p:spPr>
          <a:xfrm>
            <a:off x="413149" y="6550025"/>
            <a:ext cx="640080" cy="307975"/>
          </a:xfrm>
        </p:spPr>
        <p:txBody>
          <a:bodyPr/>
          <a:lstStyle/>
          <a:p>
            <a:r>
              <a:rPr lang="en-US" dirty="0"/>
              <a:t>142</a:t>
            </a:r>
          </a:p>
        </p:txBody>
      </p:sp>
    </p:spTree>
    <p:extLst>
      <p:ext uri="{BB962C8B-B14F-4D97-AF65-F5344CB8AC3E}">
        <p14:creationId xmlns:p14="http://schemas.microsoft.com/office/powerpoint/2010/main" val="52619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CD67FD8F-35C2-8949-AA62-9259A5ECCF8D}"/>
              </a:ext>
            </a:extLst>
          </p:cNvPr>
          <p:cNvSpPr>
            <a:spLocks noGrp="1"/>
          </p:cNvSpPr>
          <p:nvPr>
            <p:ph type="body" sz="quarter" idx="12"/>
          </p:nvPr>
        </p:nvSpPr>
        <p:spPr>
          <a:xfrm>
            <a:off x="228600" y="81107"/>
            <a:ext cx="5670238" cy="699720"/>
          </a:xfrm>
        </p:spPr>
        <p:txBody>
          <a:bodyPr/>
          <a:lstStyle/>
          <a:p>
            <a:r>
              <a:rPr lang="en-US" dirty="0"/>
              <a:t>Close: Exit Ticket</a:t>
            </a:r>
          </a:p>
        </p:txBody>
      </p:sp>
      <p:pic>
        <p:nvPicPr>
          <p:cNvPr id="8" name="Picture Placeholder 18" descr="Three">
            <a:extLst>
              <a:ext uri="{FF2B5EF4-FFF2-40B4-BE49-F238E27FC236}">
                <a16:creationId xmlns:a16="http://schemas.microsoft.com/office/drawing/2014/main" id="{360B24C6-E030-EE4F-86A6-25C72D1B552E}"/>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187692" y="938463"/>
            <a:ext cx="407340" cy="379349"/>
          </a:xfrm>
        </p:spPr>
      </p:pic>
      <p:pic>
        <p:nvPicPr>
          <p:cNvPr id="9" name="Picture Placeholder 20" descr="Reflect">
            <a:extLst>
              <a:ext uri="{FF2B5EF4-FFF2-40B4-BE49-F238E27FC236}">
                <a16:creationId xmlns:a16="http://schemas.microsoft.com/office/drawing/2014/main" id="{58DB36CD-3C7A-CF4C-943C-673A6AB03948}"/>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a:xfrm>
            <a:off x="731489" y="999415"/>
            <a:ext cx="927100" cy="355599"/>
          </a:xfrm>
        </p:spPr>
      </p:pic>
      <p:sp>
        <p:nvSpPr>
          <p:cNvPr id="10" name="Content Placeholder 12">
            <a:extLst>
              <a:ext uri="{FF2B5EF4-FFF2-40B4-BE49-F238E27FC236}">
                <a16:creationId xmlns:a16="http://schemas.microsoft.com/office/drawing/2014/main" id="{0DB40D0D-7136-2848-953D-E99BAF670FFD}"/>
              </a:ext>
            </a:extLst>
          </p:cNvPr>
          <p:cNvSpPr>
            <a:spLocks noGrp="1"/>
          </p:cNvSpPr>
          <p:nvPr>
            <p:ph sz="quarter" idx="10"/>
          </p:nvPr>
        </p:nvSpPr>
        <p:spPr>
          <a:xfrm>
            <a:off x="665497" y="1389896"/>
            <a:ext cx="5486400" cy="5037137"/>
          </a:xfrm>
        </p:spPr>
        <p:txBody>
          <a:bodyPr/>
          <a:lstStyle/>
          <a:p>
            <a:r>
              <a:rPr lang="en-PH" dirty="0"/>
              <a:t>Why is adding 3, 10, and 2 the same as</a:t>
            </a:r>
            <a:br>
              <a:rPr lang="en-PH" dirty="0"/>
            </a:br>
            <a:r>
              <a:rPr lang="en-PH" dirty="0"/>
              <a:t>adding 15?</a:t>
            </a:r>
          </a:p>
          <a:p>
            <a:endParaRPr lang="en-US" dirty="0"/>
          </a:p>
        </p:txBody>
      </p:sp>
      <p:sp>
        <p:nvSpPr>
          <p:cNvPr id="11" name="Text Placeholder 16">
            <a:extLst>
              <a:ext uri="{FF2B5EF4-FFF2-40B4-BE49-F238E27FC236}">
                <a16:creationId xmlns:a16="http://schemas.microsoft.com/office/drawing/2014/main" id="{437C4FB8-0EAF-3040-B83F-7173B86D02EE}"/>
              </a:ext>
            </a:extLst>
          </p:cNvPr>
          <p:cNvSpPr>
            <a:spLocks noGrp="1"/>
          </p:cNvSpPr>
          <p:nvPr>
            <p:ph type="body" sz="quarter" idx="17"/>
          </p:nvPr>
        </p:nvSpPr>
        <p:spPr>
          <a:xfrm>
            <a:off x="413149" y="6550025"/>
            <a:ext cx="640080" cy="307975"/>
          </a:xfrm>
        </p:spPr>
        <p:txBody>
          <a:bodyPr/>
          <a:lstStyle/>
          <a:p>
            <a:r>
              <a:rPr lang="en-US" dirty="0"/>
              <a:t>142</a:t>
            </a:r>
          </a:p>
        </p:txBody>
      </p:sp>
    </p:spTree>
    <p:extLst>
      <p:ext uri="{BB962C8B-B14F-4D97-AF65-F5344CB8AC3E}">
        <p14:creationId xmlns:p14="http://schemas.microsoft.com/office/powerpoint/2010/main" val="280036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84208876-DF10-2B47-B668-F0833B6BACEC}"/>
              </a:ext>
            </a:extLst>
          </p:cNvPr>
          <p:cNvSpPr>
            <a:spLocks noGrp="1"/>
          </p:cNvSpPr>
          <p:nvPr>
            <p:ph type="body" sz="quarter" idx="12"/>
          </p:nvPr>
        </p:nvSpPr>
        <p:spPr>
          <a:xfrm>
            <a:off x="192504" y="81107"/>
            <a:ext cx="5670238" cy="699720"/>
          </a:xfrm>
        </p:spPr>
        <p:txBody>
          <a:bodyPr/>
          <a:lstStyle/>
          <a:p>
            <a:r>
              <a:rPr lang="en-US" dirty="0"/>
              <a:t>Real-World Connection</a:t>
            </a:r>
          </a:p>
        </p:txBody>
      </p:sp>
      <p:sp>
        <p:nvSpPr>
          <p:cNvPr id="5" name="Content Placeholder 6">
            <a:extLst>
              <a:ext uri="{FF2B5EF4-FFF2-40B4-BE49-F238E27FC236}">
                <a16:creationId xmlns:a16="http://schemas.microsoft.com/office/drawing/2014/main" id="{FD67F3AA-FEC3-2640-9557-10DAD66CBFBA}"/>
              </a:ext>
            </a:extLst>
          </p:cNvPr>
          <p:cNvSpPr>
            <a:spLocks noGrp="1"/>
          </p:cNvSpPr>
          <p:nvPr>
            <p:ph sz="quarter" idx="10"/>
          </p:nvPr>
        </p:nvSpPr>
        <p:spPr>
          <a:xfrm>
            <a:off x="328953" y="1189062"/>
            <a:ext cx="4520461" cy="5668937"/>
          </a:xfrm>
        </p:spPr>
        <p:txBody>
          <a:bodyPr/>
          <a:lstStyle/>
          <a:p>
            <a:r>
              <a:rPr lang="en-PH" dirty="0"/>
              <a:t>Construction site managers direct other workers on a project about what needs to be done. There can be multiple crews of people</a:t>
            </a:r>
          </a:p>
          <a:p>
            <a:r>
              <a:rPr lang="en-PH" dirty="0"/>
              <a:t>working at the same time, such as plumbers and</a:t>
            </a:r>
          </a:p>
          <a:p>
            <a:r>
              <a:rPr lang="en-PH" dirty="0"/>
              <a:t>electricians.</a:t>
            </a:r>
          </a:p>
          <a:p>
            <a:endParaRPr lang="en-PH" dirty="0"/>
          </a:p>
          <a:p>
            <a:r>
              <a:rPr lang="en-PH" dirty="0"/>
              <a:t>When might it be useful to add two-digit numbers? </a:t>
            </a:r>
          </a:p>
          <a:p>
            <a:endParaRPr lang="en-US" dirty="0"/>
          </a:p>
        </p:txBody>
      </p:sp>
      <p:pic>
        <p:nvPicPr>
          <p:cNvPr id="2" name="Picture 1">
            <a:extLst>
              <a:ext uri="{FF2B5EF4-FFF2-40B4-BE49-F238E27FC236}">
                <a16:creationId xmlns:a16="http://schemas.microsoft.com/office/drawing/2014/main" id="{6C2659FF-8760-30A0-8D34-BB65EE054DE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69240" y="1188719"/>
            <a:ext cx="3645807" cy="4700016"/>
          </a:xfrm>
          <a:prstGeom prst="rect">
            <a:avLst/>
          </a:prstGeom>
        </p:spPr>
      </p:pic>
    </p:spTree>
    <p:extLst>
      <p:ext uri="{BB962C8B-B14F-4D97-AF65-F5344CB8AC3E}">
        <p14:creationId xmlns:p14="http://schemas.microsoft.com/office/powerpoint/2010/main" val="83468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A13415D-B4BA-2944-ABFE-BDA3B02A2FB5}"/>
              </a:ext>
            </a:extLst>
          </p:cNvPr>
          <p:cNvSpPr>
            <a:spLocks noGrp="1"/>
          </p:cNvSpPr>
          <p:nvPr>
            <p:ph type="body" sz="quarter" idx="12"/>
          </p:nvPr>
        </p:nvSpPr>
        <p:spPr>
          <a:xfrm>
            <a:off x="252820" y="91864"/>
            <a:ext cx="5670238" cy="699720"/>
          </a:xfrm>
        </p:spPr>
        <p:txBody>
          <a:bodyPr/>
          <a:lstStyle/>
          <a:p>
            <a:r>
              <a:rPr lang="en-US" dirty="0"/>
              <a:t>Vocabulary</a:t>
            </a:r>
          </a:p>
        </p:txBody>
      </p:sp>
      <p:pic>
        <p:nvPicPr>
          <p:cNvPr id="12" name="Picture Placeholder 15" descr="one">
            <a:extLst>
              <a:ext uri="{FF2B5EF4-FFF2-40B4-BE49-F238E27FC236}">
                <a16:creationId xmlns:a16="http://schemas.microsoft.com/office/drawing/2014/main" id="{9363F298-C9AF-3848-B171-A8AD3F44633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187692" y="938463"/>
            <a:ext cx="407340" cy="379349"/>
          </a:xfrm>
        </p:spPr>
      </p:pic>
      <p:sp>
        <p:nvSpPr>
          <p:cNvPr id="13" name="Text Placeholder 4">
            <a:extLst>
              <a:ext uri="{FF2B5EF4-FFF2-40B4-BE49-F238E27FC236}">
                <a16:creationId xmlns:a16="http://schemas.microsoft.com/office/drawing/2014/main" id="{CDD2400B-7E4F-2840-94BD-5267D9DE98A6}"/>
              </a:ext>
            </a:extLst>
          </p:cNvPr>
          <p:cNvSpPr>
            <a:spLocks noGrp="1"/>
          </p:cNvSpPr>
          <p:nvPr>
            <p:ph type="body" sz="quarter" idx="13"/>
          </p:nvPr>
        </p:nvSpPr>
        <p:spPr>
          <a:xfrm>
            <a:off x="3672551" y="3475605"/>
            <a:ext cx="1722695" cy="339505"/>
          </a:xfrm>
        </p:spPr>
        <p:txBody>
          <a:bodyPr/>
          <a:lstStyle/>
          <a:p>
            <a:pPr algn="ctr"/>
            <a:r>
              <a:rPr lang="en-US" dirty="0"/>
              <a:t>regroup</a:t>
            </a:r>
          </a:p>
        </p:txBody>
      </p:sp>
      <p:pic>
        <p:nvPicPr>
          <p:cNvPr id="14" name="Picture Placeholder 25" descr="What Is It?">
            <a:extLst>
              <a:ext uri="{FF2B5EF4-FFF2-40B4-BE49-F238E27FC236}">
                <a16:creationId xmlns:a16="http://schemas.microsoft.com/office/drawing/2014/main" id="{C110C9ED-6A7C-0D49-8639-3B7CC54E2AC2}"/>
              </a:ext>
            </a:extLst>
          </p:cNvPr>
          <p:cNvPicPr>
            <a:picLocks noGrp="1" noChangeAspect="1"/>
          </p:cNvPicPr>
          <p:nvPr>
            <p:ph type="pic" sz="quarter" idx="24"/>
          </p:nvPr>
        </p:nvPicPr>
        <p:blipFill>
          <a:blip r:embed="rId4" cstate="screen">
            <a:extLst>
              <a:ext uri="{28A0092B-C50C-407E-A947-70E740481C1C}">
                <a14:useLocalDpi xmlns:a14="http://schemas.microsoft.com/office/drawing/2010/main"/>
              </a:ext>
            </a:extLst>
          </a:blip>
          <a:srcRect/>
          <a:stretch>
            <a:fillRect/>
          </a:stretch>
        </p:blipFill>
        <p:spPr>
          <a:xfrm>
            <a:off x="1029517" y="909897"/>
            <a:ext cx="1017379" cy="284352"/>
          </a:xfrm>
        </p:spPr>
      </p:pic>
      <p:pic>
        <p:nvPicPr>
          <p:cNvPr id="15" name="Picture Placeholder 17" descr="What I Know About It?">
            <a:extLst>
              <a:ext uri="{FF2B5EF4-FFF2-40B4-BE49-F238E27FC236}">
                <a16:creationId xmlns:a16="http://schemas.microsoft.com/office/drawing/2014/main" id="{A7D3FED8-2289-6745-A03E-4ED0ABDDF359}"/>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a:xfrm>
            <a:off x="4729201" y="909897"/>
            <a:ext cx="1847127" cy="284352"/>
          </a:xfrm>
        </p:spPr>
      </p:pic>
      <p:pic>
        <p:nvPicPr>
          <p:cNvPr id="16" name="Picture Placeholder 19" descr="Examples">
            <a:extLst>
              <a:ext uri="{FF2B5EF4-FFF2-40B4-BE49-F238E27FC236}">
                <a16:creationId xmlns:a16="http://schemas.microsoft.com/office/drawing/2014/main" id="{D6A552A7-1A4C-CD4D-8E2C-CF37E4481E10}"/>
              </a:ext>
            </a:extLst>
          </p:cNvPr>
          <p:cNvPicPr>
            <a:picLocks noGrp="1" noChangeAspect="1"/>
          </p:cNvPicPr>
          <p:nvPr>
            <p:ph type="pic" sz="quarter" idx="22"/>
          </p:nvPr>
        </p:nvPicPr>
        <p:blipFill>
          <a:blip r:embed="rId6">
            <a:extLst>
              <a:ext uri="{28A0092B-C50C-407E-A947-70E740481C1C}">
                <a14:useLocalDpi xmlns:a14="http://schemas.microsoft.com/office/drawing/2010/main"/>
              </a:ext>
            </a:extLst>
          </a:blip>
          <a:srcRect/>
          <a:stretch>
            <a:fillRect/>
          </a:stretch>
        </p:blipFill>
        <p:spPr>
          <a:xfrm>
            <a:off x="1020635" y="4248633"/>
            <a:ext cx="744334" cy="284352"/>
          </a:xfrm>
        </p:spPr>
      </p:pic>
      <p:pic>
        <p:nvPicPr>
          <p:cNvPr id="17" name="Picture Placeholder 21" descr="Examples">
            <a:extLst>
              <a:ext uri="{FF2B5EF4-FFF2-40B4-BE49-F238E27FC236}">
                <a16:creationId xmlns:a16="http://schemas.microsoft.com/office/drawing/2014/main" id="{9AD1A380-9342-DC44-8CD5-C96A4AAD3F42}"/>
              </a:ext>
            </a:extLst>
          </p:cNvPr>
          <p:cNvPicPr>
            <a:picLocks noGrp="1" noChangeAspect="1"/>
          </p:cNvPicPr>
          <p:nvPr>
            <p:ph type="pic" sz="quarter" idx="26"/>
          </p:nvPr>
        </p:nvPicPr>
        <p:blipFill>
          <a:blip r:embed="rId6">
            <a:extLst>
              <a:ext uri="{28A0092B-C50C-407E-A947-70E740481C1C}">
                <a14:useLocalDpi xmlns:a14="http://schemas.microsoft.com/office/drawing/2010/main"/>
              </a:ext>
            </a:extLst>
          </a:blip>
          <a:srcRect/>
          <a:stretch>
            <a:fillRect/>
          </a:stretch>
        </p:blipFill>
        <p:spPr>
          <a:xfrm>
            <a:off x="3481668" y="4248633"/>
            <a:ext cx="744334" cy="284352"/>
          </a:xfrm>
        </p:spPr>
      </p:pic>
      <p:pic>
        <p:nvPicPr>
          <p:cNvPr id="18" name="Picture Placeholder 23" descr="Examples">
            <a:extLst>
              <a:ext uri="{FF2B5EF4-FFF2-40B4-BE49-F238E27FC236}">
                <a16:creationId xmlns:a16="http://schemas.microsoft.com/office/drawing/2014/main" id="{4BE29939-371F-A04A-8063-5C57802B4A80}"/>
              </a:ext>
            </a:extLst>
          </p:cNvPr>
          <p:cNvPicPr>
            <a:picLocks noGrp="1" noChangeAspect="1"/>
          </p:cNvPicPr>
          <p:nvPr>
            <p:ph type="pic" sz="quarter" idx="27"/>
          </p:nvPr>
        </p:nvPicPr>
        <p:blipFill>
          <a:blip r:embed="rId6">
            <a:extLst>
              <a:ext uri="{28A0092B-C50C-407E-A947-70E740481C1C}">
                <a14:useLocalDpi xmlns:a14="http://schemas.microsoft.com/office/drawing/2010/main"/>
              </a:ext>
            </a:extLst>
          </a:blip>
          <a:srcRect/>
          <a:stretch>
            <a:fillRect/>
          </a:stretch>
        </p:blipFill>
        <p:spPr>
          <a:xfrm>
            <a:off x="5923058" y="4248633"/>
            <a:ext cx="744334" cy="284352"/>
          </a:xfrm>
        </p:spPr>
      </p:pic>
      <p:sp>
        <p:nvSpPr>
          <p:cNvPr id="19" name="Text Placeholder 6">
            <a:extLst>
              <a:ext uri="{FF2B5EF4-FFF2-40B4-BE49-F238E27FC236}">
                <a16:creationId xmlns:a16="http://schemas.microsoft.com/office/drawing/2014/main" id="{6E9699C5-9DC3-8449-AF4D-222C09F3BA6F}"/>
              </a:ext>
            </a:extLst>
          </p:cNvPr>
          <p:cNvSpPr>
            <a:spLocks noGrp="1"/>
          </p:cNvSpPr>
          <p:nvPr>
            <p:ph type="body" sz="quarter" idx="16"/>
          </p:nvPr>
        </p:nvSpPr>
        <p:spPr>
          <a:xfrm>
            <a:off x="413149" y="6550025"/>
            <a:ext cx="640080" cy="307975"/>
          </a:xfrm>
        </p:spPr>
        <p:txBody>
          <a:bodyPr/>
          <a:lstStyle/>
          <a:p>
            <a:r>
              <a:rPr lang="en-US" dirty="0"/>
              <a:t>143</a:t>
            </a:r>
          </a:p>
        </p:txBody>
      </p:sp>
    </p:spTree>
    <p:extLst>
      <p:ext uri="{BB962C8B-B14F-4D97-AF65-F5344CB8AC3E}">
        <p14:creationId xmlns:p14="http://schemas.microsoft.com/office/powerpoint/2010/main" val="169681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4">
            <a:extLst>
              <a:ext uri="{FF2B5EF4-FFF2-40B4-BE49-F238E27FC236}">
                <a16:creationId xmlns:a16="http://schemas.microsoft.com/office/drawing/2014/main" id="{2F088BEE-171D-2846-BAF9-7DCDC482FABA}"/>
              </a:ext>
            </a:extLst>
          </p:cNvPr>
          <p:cNvSpPr>
            <a:spLocks noGrp="1"/>
          </p:cNvSpPr>
          <p:nvPr>
            <p:ph type="body" sz="quarter" idx="12"/>
          </p:nvPr>
        </p:nvSpPr>
        <p:spPr>
          <a:xfrm>
            <a:off x="228600" y="81107"/>
            <a:ext cx="5670238" cy="699720"/>
          </a:xfrm>
        </p:spPr>
        <p:txBody>
          <a:bodyPr/>
          <a:lstStyle/>
          <a:p>
            <a:r>
              <a:rPr lang="en-US" dirty="0"/>
              <a:t>Practice</a:t>
            </a:r>
          </a:p>
        </p:txBody>
      </p:sp>
      <p:pic>
        <p:nvPicPr>
          <p:cNvPr id="8" name="Picture Placeholder 59" descr="two">
            <a:extLst>
              <a:ext uri="{FF2B5EF4-FFF2-40B4-BE49-F238E27FC236}">
                <a16:creationId xmlns:a16="http://schemas.microsoft.com/office/drawing/2014/main" id="{A82B48D4-2B00-8F46-B068-42028218ADD0}"/>
              </a:ext>
            </a:extLst>
          </p:cNvPr>
          <p:cNvPicPr>
            <a:picLocks noGrp="1" noChangeAspect="1"/>
          </p:cNvPicPr>
          <p:nvPr>
            <p:ph type="pic" sz="quarter" idx="15"/>
          </p:nvPr>
        </p:nvPicPr>
        <p:blipFill>
          <a:blip r:embed="rId2">
            <a:extLst>
              <a:ext uri="{28A0092B-C50C-407E-A947-70E740481C1C}">
                <a14:useLocalDpi xmlns:a14="http://schemas.microsoft.com/office/drawing/2010/main"/>
              </a:ext>
            </a:extLst>
          </a:blip>
          <a:srcRect/>
          <a:stretch>
            <a:fillRect/>
          </a:stretch>
        </p:blipFill>
        <p:spPr>
          <a:xfrm>
            <a:off x="187692" y="938462"/>
            <a:ext cx="413887" cy="431921"/>
          </a:xfrm>
        </p:spPr>
      </p:pic>
      <p:sp>
        <p:nvSpPr>
          <p:cNvPr id="9" name="Content Placeholder 53">
            <a:extLst>
              <a:ext uri="{FF2B5EF4-FFF2-40B4-BE49-F238E27FC236}">
                <a16:creationId xmlns:a16="http://schemas.microsoft.com/office/drawing/2014/main" id="{1D2A766A-E5DB-C347-B978-07F7F98EEA55}"/>
              </a:ext>
            </a:extLst>
          </p:cNvPr>
          <p:cNvSpPr>
            <a:spLocks noGrp="1"/>
          </p:cNvSpPr>
          <p:nvPr>
            <p:ph sz="quarter" idx="10"/>
          </p:nvPr>
        </p:nvSpPr>
        <p:spPr>
          <a:xfrm>
            <a:off x="665497" y="948110"/>
            <a:ext cx="5486400" cy="1366828"/>
          </a:xfrm>
        </p:spPr>
        <p:txBody>
          <a:bodyPr/>
          <a:lstStyle/>
          <a:p>
            <a:r>
              <a:rPr lang="en-PH" dirty="0"/>
              <a:t>Why is adding 6, 10, and 5 to a number the same as adding 21 to that number?</a:t>
            </a:r>
          </a:p>
          <a:p>
            <a:endParaRPr lang="en-US" dirty="0"/>
          </a:p>
        </p:txBody>
      </p:sp>
      <p:sp>
        <p:nvSpPr>
          <p:cNvPr id="10" name="Text Placeholder 57">
            <a:extLst>
              <a:ext uri="{FF2B5EF4-FFF2-40B4-BE49-F238E27FC236}">
                <a16:creationId xmlns:a16="http://schemas.microsoft.com/office/drawing/2014/main" id="{05ED7680-8D17-644D-A4C3-DC59DF835D44}"/>
              </a:ext>
            </a:extLst>
          </p:cNvPr>
          <p:cNvSpPr>
            <a:spLocks noGrp="1"/>
          </p:cNvSpPr>
          <p:nvPr>
            <p:ph type="body" sz="quarter" idx="17"/>
          </p:nvPr>
        </p:nvSpPr>
        <p:spPr>
          <a:xfrm>
            <a:off x="413149" y="6550025"/>
            <a:ext cx="640080" cy="307975"/>
          </a:xfrm>
        </p:spPr>
        <p:txBody>
          <a:bodyPr/>
          <a:lstStyle/>
          <a:p>
            <a:r>
              <a:rPr lang="en-US" dirty="0"/>
              <a:t>143</a:t>
            </a:r>
          </a:p>
        </p:txBody>
      </p:sp>
    </p:spTree>
    <p:extLst>
      <p:ext uri="{BB962C8B-B14F-4D97-AF65-F5344CB8AC3E}">
        <p14:creationId xmlns:p14="http://schemas.microsoft.com/office/powerpoint/2010/main" val="328145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7">
            <a:extLst>
              <a:ext uri="{FF2B5EF4-FFF2-40B4-BE49-F238E27FC236}">
                <a16:creationId xmlns:a16="http://schemas.microsoft.com/office/drawing/2014/main" id="{7F4C05C2-F673-A24F-BF19-D7AF7C72CA8C}"/>
              </a:ext>
            </a:extLst>
          </p:cNvPr>
          <p:cNvSpPr>
            <a:spLocks noGrp="1"/>
          </p:cNvSpPr>
          <p:nvPr>
            <p:ph type="body" sz="quarter" idx="12"/>
          </p:nvPr>
        </p:nvSpPr>
        <p:spPr>
          <a:xfrm>
            <a:off x="228600" y="81107"/>
            <a:ext cx="5670238" cy="699720"/>
          </a:xfrm>
        </p:spPr>
        <p:txBody>
          <a:bodyPr/>
          <a:lstStyle/>
          <a:p>
            <a:r>
              <a:rPr lang="en-US" dirty="0"/>
              <a:t>Practice</a:t>
            </a:r>
          </a:p>
        </p:txBody>
      </p:sp>
      <p:pic>
        <p:nvPicPr>
          <p:cNvPr id="16" name="Picture Placeholder 12" descr="three">
            <a:extLst>
              <a:ext uri="{FF2B5EF4-FFF2-40B4-BE49-F238E27FC236}">
                <a16:creationId xmlns:a16="http://schemas.microsoft.com/office/drawing/2014/main" id="{E8F491D1-E9E1-C947-9D8A-9EFB4D0C470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187692" y="938462"/>
            <a:ext cx="413887" cy="431921"/>
          </a:xfrm>
        </p:spPr>
      </p:pic>
      <p:sp>
        <p:nvSpPr>
          <p:cNvPr id="17" name="Text Placeholder 6">
            <a:extLst>
              <a:ext uri="{FF2B5EF4-FFF2-40B4-BE49-F238E27FC236}">
                <a16:creationId xmlns:a16="http://schemas.microsoft.com/office/drawing/2014/main" id="{1D48F631-7404-3C4E-B707-F67DCCB9E5E5}"/>
              </a:ext>
            </a:extLst>
          </p:cNvPr>
          <p:cNvSpPr>
            <a:spLocks noGrp="1"/>
          </p:cNvSpPr>
          <p:nvPr>
            <p:ph type="body" sz="quarter" idx="10"/>
          </p:nvPr>
        </p:nvSpPr>
        <p:spPr>
          <a:xfrm>
            <a:off x="745657" y="938462"/>
            <a:ext cx="5486400" cy="969264"/>
          </a:xfrm>
        </p:spPr>
        <p:txBody>
          <a:bodyPr/>
          <a:lstStyle/>
          <a:p>
            <a:r>
              <a:rPr lang="en-PH" b="0" dirty="0">
                <a:solidFill>
                  <a:schemeClr val="tx1"/>
                </a:solidFill>
              </a:rPr>
              <a:t>Solve the problem. Show your work.</a:t>
            </a:r>
          </a:p>
          <a:p>
            <a:pPr>
              <a:spcBef>
                <a:spcPts val="600"/>
              </a:spcBef>
            </a:pPr>
            <a:r>
              <a:rPr lang="en-PH" dirty="0" err="1"/>
              <a:t>Nasha</a:t>
            </a:r>
            <a:r>
              <a:rPr lang="en-PH" dirty="0"/>
              <a:t> has 38 pennies. Her friend Pala gives her 17 pennies. How many pennies does </a:t>
            </a:r>
            <a:r>
              <a:rPr lang="en-PH" dirty="0" err="1"/>
              <a:t>Nasha</a:t>
            </a:r>
            <a:r>
              <a:rPr lang="en-PH" dirty="0"/>
              <a:t> have now?</a:t>
            </a:r>
          </a:p>
          <a:p>
            <a:pPr>
              <a:spcAft>
                <a:spcPts val="1200"/>
              </a:spcAft>
            </a:pPr>
            <a:endParaRPr lang="en-US" dirty="0"/>
          </a:p>
        </p:txBody>
      </p:sp>
      <p:sp>
        <p:nvSpPr>
          <p:cNvPr id="18" name="Text Placeholder 10">
            <a:extLst>
              <a:ext uri="{FF2B5EF4-FFF2-40B4-BE49-F238E27FC236}">
                <a16:creationId xmlns:a16="http://schemas.microsoft.com/office/drawing/2014/main" id="{71744FFE-86D5-4C47-94D8-C10D5F71BBB7}"/>
              </a:ext>
            </a:extLst>
          </p:cNvPr>
          <p:cNvSpPr>
            <a:spLocks noGrp="1"/>
          </p:cNvSpPr>
          <p:nvPr>
            <p:ph type="body" sz="quarter" idx="17"/>
          </p:nvPr>
        </p:nvSpPr>
        <p:spPr>
          <a:xfrm>
            <a:off x="413149" y="6550025"/>
            <a:ext cx="640080" cy="307975"/>
          </a:xfrm>
        </p:spPr>
        <p:txBody>
          <a:bodyPr/>
          <a:lstStyle/>
          <a:p>
            <a:r>
              <a:rPr lang="en-US" dirty="0"/>
              <a:t>144</a:t>
            </a:r>
          </a:p>
        </p:txBody>
      </p:sp>
    </p:spTree>
    <p:extLst>
      <p:ext uri="{BB962C8B-B14F-4D97-AF65-F5344CB8AC3E}">
        <p14:creationId xmlns:p14="http://schemas.microsoft.com/office/powerpoint/2010/main" val="362037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FDEF585D-D16D-8645-B9CE-73C8F869AC48}"/>
              </a:ext>
            </a:extLst>
          </p:cNvPr>
          <p:cNvSpPr>
            <a:spLocks noGrp="1"/>
          </p:cNvSpPr>
          <p:nvPr>
            <p:ph type="body" sz="quarter" idx="12"/>
          </p:nvPr>
        </p:nvSpPr>
        <p:spPr>
          <a:xfrm>
            <a:off x="228600" y="81107"/>
            <a:ext cx="5670238" cy="699720"/>
          </a:xfrm>
        </p:spPr>
        <p:txBody>
          <a:bodyPr/>
          <a:lstStyle/>
          <a:p>
            <a:r>
              <a:rPr lang="en-US" dirty="0"/>
              <a:t>Practice</a:t>
            </a:r>
          </a:p>
        </p:txBody>
      </p:sp>
      <p:pic>
        <p:nvPicPr>
          <p:cNvPr id="8" name="Picture Placeholder 12" descr="four">
            <a:extLst>
              <a:ext uri="{FF2B5EF4-FFF2-40B4-BE49-F238E27FC236}">
                <a16:creationId xmlns:a16="http://schemas.microsoft.com/office/drawing/2014/main" id="{3E6C1892-0A16-754B-98F1-9908394C0CAE}"/>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187692" y="938462"/>
            <a:ext cx="413887" cy="431921"/>
          </a:xfrm>
        </p:spPr>
      </p:pic>
      <p:sp>
        <p:nvSpPr>
          <p:cNvPr id="9" name="Content Placeholder 6">
            <a:extLst>
              <a:ext uri="{FF2B5EF4-FFF2-40B4-BE49-F238E27FC236}">
                <a16:creationId xmlns:a16="http://schemas.microsoft.com/office/drawing/2014/main" id="{3DC9E2D5-4AB2-2D49-92FE-225201EC6438}"/>
              </a:ext>
            </a:extLst>
          </p:cNvPr>
          <p:cNvSpPr>
            <a:spLocks noGrp="1"/>
          </p:cNvSpPr>
          <p:nvPr>
            <p:ph sz="quarter" idx="10"/>
          </p:nvPr>
        </p:nvSpPr>
        <p:spPr>
          <a:xfrm>
            <a:off x="665497" y="948109"/>
            <a:ext cx="5486400" cy="1320529"/>
          </a:xfrm>
        </p:spPr>
        <p:txBody>
          <a:bodyPr/>
          <a:lstStyle/>
          <a:p>
            <a:r>
              <a:rPr lang="en-PH" dirty="0"/>
              <a:t>Check your answer. Show your work.</a:t>
            </a:r>
          </a:p>
          <a:p>
            <a:endParaRPr lang="en-US" dirty="0"/>
          </a:p>
        </p:txBody>
      </p:sp>
      <p:sp>
        <p:nvSpPr>
          <p:cNvPr id="10" name="Text Placeholder 10">
            <a:extLst>
              <a:ext uri="{FF2B5EF4-FFF2-40B4-BE49-F238E27FC236}">
                <a16:creationId xmlns:a16="http://schemas.microsoft.com/office/drawing/2014/main" id="{A460A1AC-B7E2-B846-AE1E-DFDAAAF5452F}"/>
              </a:ext>
            </a:extLst>
          </p:cNvPr>
          <p:cNvSpPr>
            <a:spLocks noGrp="1"/>
          </p:cNvSpPr>
          <p:nvPr>
            <p:ph type="body" sz="quarter" idx="17"/>
          </p:nvPr>
        </p:nvSpPr>
        <p:spPr>
          <a:xfrm>
            <a:off x="413149" y="6550025"/>
            <a:ext cx="640080" cy="307975"/>
          </a:xfrm>
        </p:spPr>
        <p:txBody>
          <a:bodyPr/>
          <a:lstStyle/>
          <a:p>
            <a:r>
              <a:rPr lang="en-US" dirty="0"/>
              <a:t>144</a:t>
            </a:r>
          </a:p>
        </p:txBody>
      </p:sp>
    </p:spTree>
    <p:extLst>
      <p:ext uri="{BB962C8B-B14F-4D97-AF65-F5344CB8AC3E}">
        <p14:creationId xmlns:p14="http://schemas.microsoft.com/office/powerpoint/2010/main" val="3683515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6835927C-A3FB-DCD3-1DCC-2B94FE6DB4C3}"/>
              </a:ext>
            </a:extLst>
          </p:cNvPr>
          <p:cNvSpPr>
            <a:spLocks noGrp="1"/>
          </p:cNvSpPr>
          <p:nvPr>
            <p:ph type="body" sz="quarter" idx="10"/>
          </p:nvPr>
        </p:nvSpPr>
        <p:spPr>
          <a:xfrm>
            <a:off x="3008376" y="2423160"/>
            <a:ext cx="4942928" cy="1497012"/>
          </a:xfrm>
        </p:spPr>
        <p:txBody>
          <a:bodyPr/>
          <a:lstStyle/>
          <a:p>
            <a:r>
              <a:rPr lang="en-US" dirty="0"/>
              <a:t>Take a moment to think on your own.</a:t>
            </a:r>
          </a:p>
        </p:txBody>
      </p:sp>
    </p:spTree>
    <p:extLst>
      <p:ext uri="{BB962C8B-B14F-4D97-AF65-F5344CB8AC3E}">
        <p14:creationId xmlns:p14="http://schemas.microsoft.com/office/powerpoint/2010/main" val="69454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C7B57EC2-2AC6-7078-D0C8-A97DE9C7D335}"/>
              </a:ext>
            </a:extLst>
          </p:cNvPr>
          <p:cNvSpPr>
            <a:spLocks noGrp="1"/>
          </p:cNvSpPr>
          <p:nvPr>
            <p:ph type="body" sz="quarter" idx="10"/>
          </p:nvPr>
        </p:nvSpPr>
        <p:spPr>
          <a:xfrm>
            <a:off x="3008376" y="2423160"/>
            <a:ext cx="4664633" cy="1497012"/>
          </a:xfrm>
        </p:spPr>
        <p:txBody>
          <a:bodyPr/>
          <a:lstStyle/>
          <a:p>
            <a:r>
              <a:rPr lang="en-US" dirty="0"/>
              <a:t>Turn and talk with your partner about . . .</a:t>
            </a:r>
          </a:p>
        </p:txBody>
      </p:sp>
    </p:spTree>
    <p:extLst>
      <p:ext uri="{BB962C8B-B14F-4D97-AF65-F5344CB8AC3E}">
        <p14:creationId xmlns:p14="http://schemas.microsoft.com/office/powerpoint/2010/main" val="726635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689D15F3-11AF-0974-CFDA-11B782C3FB3C}"/>
              </a:ext>
            </a:extLst>
          </p:cNvPr>
          <p:cNvSpPr>
            <a:spLocks noGrp="1"/>
          </p:cNvSpPr>
          <p:nvPr>
            <p:ph type="body" sz="quarter" idx="10"/>
          </p:nvPr>
        </p:nvSpPr>
        <p:spPr>
          <a:xfrm>
            <a:off x="3008376" y="2146852"/>
            <a:ext cx="4883294" cy="1773320"/>
          </a:xfrm>
        </p:spPr>
        <p:txBody>
          <a:bodyPr/>
          <a:lstStyle/>
          <a:p>
            <a:r>
              <a:rPr lang="en-US" sz="2800" dirty="0">
                <a:solidFill>
                  <a:srgbClr val="0084CA"/>
                </a:solidFill>
              </a:rPr>
              <a:t>REPEAT</a:t>
            </a:r>
          </a:p>
          <a:p>
            <a:r>
              <a:rPr lang="en-US" sz="2800" dirty="0"/>
              <a:t>Restate the idea to give everyone a chance to hear it, or hear it again.</a:t>
            </a:r>
          </a:p>
        </p:txBody>
      </p:sp>
    </p:spTree>
    <p:extLst>
      <p:ext uri="{BB962C8B-B14F-4D97-AF65-F5344CB8AC3E}">
        <p14:creationId xmlns:p14="http://schemas.microsoft.com/office/powerpoint/2010/main" val="131914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A4BD2E1A-17AC-B940-9AB0-18AAAAAD8969}"/>
              </a:ext>
            </a:extLst>
          </p:cNvPr>
          <p:cNvSpPr>
            <a:spLocks noGrp="1"/>
          </p:cNvSpPr>
          <p:nvPr>
            <p:ph type="body" sz="quarter" idx="16"/>
          </p:nvPr>
        </p:nvSpPr>
        <p:spPr>
          <a:xfrm>
            <a:off x="319088" y="87358"/>
            <a:ext cx="7600989" cy="699720"/>
          </a:xfrm>
        </p:spPr>
        <p:txBody>
          <a:bodyPr/>
          <a:lstStyle/>
          <a:p>
            <a:r>
              <a:rPr lang="en-US" dirty="0"/>
              <a:t>Start</a:t>
            </a:r>
          </a:p>
        </p:txBody>
      </p:sp>
      <p:sp>
        <p:nvSpPr>
          <p:cNvPr id="13" name="Text Placeholder 1">
            <a:extLst>
              <a:ext uri="{FF2B5EF4-FFF2-40B4-BE49-F238E27FC236}">
                <a16:creationId xmlns:a16="http://schemas.microsoft.com/office/drawing/2014/main" id="{93CB5FB3-831B-434B-9240-3A3F6520F8DF}"/>
              </a:ext>
            </a:extLst>
          </p:cNvPr>
          <p:cNvSpPr>
            <a:spLocks noGrp="1"/>
          </p:cNvSpPr>
          <p:nvPr>
            <p:ph type="body" sz="quarter" idx="11"/>
          </p:nvPr>
        </p:nvSpPr>
        <p:spPr>
          <a:xfrm>
            <a:off x="319088" y="1034740"/>
            <a:ext cx="7600989" cy="541338"/>
          </a:xfrm>
        </p:spPr>
        <p:txBody>
          <a:bodyPr/>
          <a:lstStyle/>
          <a:p>
            <a:r>
              <a:rPr lang="en-US" dirty="0"/>
              <a:t>Same and Different</a:t>
            </a:r>
          </a:p>
          <a:p>
            <a:endParaRPr lang="en-US" dirty="0"/>
          </a:p>
        </p:txBody>
      </p:sp>
      <p:sp>
        <p:nvSpPr>
          <p:cNvPr id="14" name="Text Placeholder 7">
            <a:extLst>
              <a:ext uri="{FF2B5EF4-FFF2-40B4-BE49-F238E27FC236}">
                <a16:creationId xmlns:a16="http://schemas.microsoft.com/office/drawing/2014/main" id="{068968BE-1B67-4A4D-BB6A-71A0CCBB285D}"/>
              </a:ext>
            </a:extLst>
          </p:cNvPr>
          <p:cNvSpPr>
            <a:spLocks noGrp="1"/>
          </p:cNvSpPr>
          <p:nvPr>
            <p:ph type="body" sz="quarter" idx="17"/>
          </p:nvPr>
        </p:nvSpPr>
        <p:spPr>
          <a:xfrm>
            <a:off x="3754536" y="3494891"/>
            <a:ext cx="320869" cy="346583"/>
          </a:xfrm>
        </p:spPr>
        <p:txBody>
          <a:bodyPr/>
          <a:lstStyle/>
          <a:p>
            <a:r>
              <a:rPr lang="en-US" dirty="0"/>
              <a:t>A</a:t>
            </a:r>
          </a:p>
        </p:txBody>
      </p:sp>
      <p:pic>
        <p:nvPicPr>
          <p:cNvPr id="15" name="Content Placeholder 15" descr="Ask your teacher for assistance.">
            <a:extLst>
              <a:ext uri="{FF2B5EF4-FFF2-40B4-BE49-F238E27FC236}">
                <a16:creationId xmlns:a16="http://schemas.microsoft.com/office/drawing/2014/main" id="{2C9E6AD1-7C88-044C-B936-0DB74D730938}"/>
              </a:ext>
            </a:extLst>
          </p:cNvPr>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1755775" y="2497932"/>
            <a:ext cx="914400" cy="647700"/>
          </a:xfrm>
          <a:prstGeom prst="rect">
            <a:avLst/>
          </a:prstGeom>
        </p:spPr>
      </p:pic>
      <p:sp>
        <p:nvSpPr>
          <p:cNvPr id="16" name="Text Placeholder 8">
            <a:extLst>
              <a:ext uri="{FF2B5EF4-FFF2-40B4-BE49-F238E27FC236}">
                <a16:creationId xmlns:a16="http://schemas.microsoft.com/office/drawing/2014/main" id="{D4B4A038-6382-FA46-871A-A17890C6CA15}"/>
              </a:ext>
            </a:extLst>
          </p:cNvPr>
          <p:cNvSpPr>
            <a:spLocks noGrp="1"/>
          </p:cNvSpPr>
          <p:nvPr>
            <p:ph type="body" sz="quarter" idx="18"/>
          </p:nvPr>
        </p:nvSpPr>
        <p:spPr>
          <a:xfrm>
            <a:off x="4164622" y="3498248"/>
            <a:ext cx="320869" cy="346583"/>
          </a:xfrm>
        </p:spPr>
        <p:txBody>
          <a:bodyPr/>
          <a:lstStyle/>
          <a:p>
            <a:r>
              <a:rPr lang="en-US" dirty="0"/>
              <a:t>B</a:t>
            </a:r>
          </a:p>
        </p:txBody>
      </p:sp>
      <p:sp>
        <p:nvSpPr>
          <p:cNvPr id="17" name="Content Placeholder 3">
            <a:extLst>
              <a:ext uri="{FF2B5EF4-FFF2-40B4-BE49-F238E27FC236}">
                <a16:creationId xmlns:a16="http://schemas.microsoft.com/office/drawing/2014/main" id="{BAD48BC9-AD89-9A45-8474-8CB69FC28025}"/>
              </a:ext>
            </a:extLst>
          </p:cNvPr>
          <p:cNvSpPr>
            <a:spLocks noGrp="1"/>
          </p:cNvSpPr>
          <p:nvPr>
            <p:ph sz="quarter" idx="13"/>
          </p:nvPr>
        </p:nvSpPr>
        <p:spPr>
          <a:xfrm>
            <a:off x="4194681" y="1864330"/>
            <a:ext cx="3651159" cy="1928812"/>
          </a:xfrm>
        </p:spPr>
        <p:txBody>
          <a:bodyPr/>
          <a:lstStyle/>
          <a:p>
            <a:r>
              <a:rPr lang="en-US" dirty="0"/>
              <a:t>13 + 7</a:t>
            </a:r>
          </a:p>
        </p:txBody>
      </p:sp>
      <p:sp>
        <p:nvSpPr>
          <p:cNvPr id="18" name="Text Placeholder 9">
            <a:extLst>
              <a:ext uri="{FF2B5EF4-FFF2-40B4-BE49-F238E27FC236}">
                <a16:creationId xmlns:a16="http://schemas.microsoft.com/office/drawing/2014/main" id="{4BD06B6A-A762-9947-A606-21C5D650722C}"/>
              </a:ext>
            </a:extLst>
          </p:cNvPr>
          <p:cNvSpPr>
            <a:spLocks noGrp="1"/>
          </p:cNvSpPr>
          <p:nvPr>
            <p:ph type="body" sz="quarter" idx="19"/>
          </p:nvPr>
        </p:nvSpPr>
        <p:spPr>
          <a:xfrm>
            <a:off x="3754535" y="3899015"/>
            <a:ext cx="320869" cy="346583"/>
          </a:xfrm>
        </p:spPr>
        <p:txBody>
          <a:bodyPr/>
          <a:lstStyle/>
          <a:p>
            <a:r>
              <a:rPr lang="en-US" dirty="0"/>
              <a:t>C</a:t>
            </a:r>
          </a:p>
        </p:txBody>
      </p:sp>
      <p:sp>
        <p:nvSpPr>
          <p:cNvPr id="19" name="Content Placeholder 4">
            <a:extLst>
              <a:ext uri="{FF2B5EF4-FFF2-40B4-BE49-F238E27FC236}">
                <a16:creationId xmlns:a16="http://schemas.microsoft.com/office/drawing/2014/main" id="{7421DECB-1397-5441-B4D0-1888F99E85CF}"/>
              </a:ext>
            </a:extLst>
          </p:cNvPr>
          <p:cNvSpPr>
            <a:spLocks noGrp="1"/>
          </p:cNvSpPr>
          <p:nvPr>
            <p:ph sz="quarter" idx="14"/>
          </p:nvPr>
        </p:nvSpPr>
        <p:spPr>
          <a:xfrm>
            <a:off x="394187" y="3956176"/>
            <a:ext cx="3651159" cy="1928812"/>
          </a:xfrm>
        </p:spPr>
        <p:txBody>
          <a:bodyPr/>
          <a:lstStyle/>
          <a:p>
            <a:r>
              <a:rPr lang="en-US" dirty="0"/>
              <a:t>10 + 10</a:t>
            </a:r>
          </a:p>
        </p:txBody>
      </p:sp>
      <p:sp>
        <p:nvSpPr>
          <p:cNvPr id="20" name="Text Placeholder 10">
            <a:extLst>
              <a:ext uri="{FF2B5EF4-FFF2-40B4-BE49-F238E27FC236}">
                <a16:creationId xmlns:a16="http://schemas.microsoft.com/office/drawing/2014/main" id="{E2024081-6FFD-FC4A-9B5D-44C26A9F805B}"/>
              </a:ext>
            </a:extLst>
          </p:cNvPr>
          <p:cNvSpPr>
            <a:spLocks noGrp="1"/>
          </p:cNvSpPr>
          <p:nvPr>
            <p:ph type="body" sz="quarter" idx="20"/>
          </p:nvPr>
        </p:nvSpPr>
        <p:spPr>
          <a:xfrm>
            <a:off x="4164622" y="3899014"/>
            <a:ext cx="320869" cy="346583"/>
          </a:xfrm>
        </p:spPr>
        <p:txBody>
          <a:bodyPr/>
          <a:lstStyle/>
          <a:p>
            <a:r>
              <a:rPr lang="en-US" dirty="0"/>
              <a:t>D</a:t>
            </a:r>
          </a:p>
        </p:txBody>
      </p:sp>
      <p:sp>
        <p:nvSpPr>
          <p:cNvPr id="21" name="Content Placeholder 5">
            <a:extLst>
              <a:ext uri="{FF2B5EF4-FFF2-40B4-BE49-F238E27FC236}">
                <a16:creationId xmlns:a16="http://schemas.microsoft.com/office/drawing/2014/main" id="{4522F117-56F1-894B-8C93-5BE3793270B5}"/>
              </a:ext>
            </a:extLst>
          </p:cNvPr>
          <p:cNvSpPr>
            <a:spLocks noGrp="1"/>
          </p:cNvSpPr>
          <p:nvPr>
            <p:ph sz="quarter" idx="15"/>
          </p:nvPr>
        </p:nvSpPr>
        <p:spPr>
          <a:xfrm>
            <a:off x="4191768" y="3956176"/>
            <a:ext cx="3651159" cy="1928807"/>
          </a:xfrm>
        </p:spPr>
        <p:txBody>
          <a:bodyPr/>
          <a:lstStyle/>
          <a:p>
            <a:r>
              <a:rPr lang="en-US" dirty="0"/>
              <a:t>10 + 3 + 7</a:t>
            </a:r>
          </a:p>
        </p:txBody>
      </p:sp>
    </p:spTree>
    <p:extLst>
      <p:ext uri="{BB962C8B-B14F-4D97-AF65-F5344CB8AC3E}">
        <p14:creationId xmlns:p14="http://schemas.microsoft.com/office/powerpoint/2010/main" val="1935013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7566B4A6-1A1B-462A-33E6-F360E2FFB153}"/>
              </a:ext>
            </a:extLst>
          </p:cNvPr>
          <p:cNvSpPr>
            <a:spLocks noGrp="1"/>
          </p:cNvSpPr>
          <p:nvPr>
            <p:ph type="body" sz="quarter" idx="10"/>
          </p:nvPr>
        </p:nvSpPr>
        <p:spPr>
          <a:xfrm>
            <a:off x="3008376" y="2146852"/>
            <a:ext cx="4823659" cy="1773320"/>
          </a:xfrm>
        </p:spPr>
        <p:txBody>
          <a:bodyPr/>
          <a:lstStyle/>
          <a:p>
            <a:r>
              <a:rPr lang="en-US" sz="2800" dirty="0">
                <a:solidFill>
                  <a:srgbClr val="0084CA"/>
                </a:solidFill>
              </a:rPr>
              <a:t>REPHRASE</a:t>
            </a:r>
          </a:p>
          <a:p>
            <a:r>
              <a:rPr lang="en-US" sz="2800" dirty="0"/>
              <a:t>Restate the idea in your own words.</a:t>
            </a:r>
          </a:p>
        </p:txBody>
      </p:sp>
    </p:spTree>
    <p:extLst>
      <p:ext uri="{BB962C8B-B14F-4D97-AF65-F5344CB8AC3E}">
        <p14:creationId xmlns:p14="http://schemas.microsoft.com/office/powerpoint/2010/main" val="282843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04282B27-1B6B-E44A-5C10-2A75821ADC12}"/>
              </a:ext>
            </a:extLst>
          </p:cNvPr>
          <p:cNvSpPr>
            <a:spLocks noGrp="1"/>
          </p:cNvSpPr>
          <p:nvPr>
            <p:ph type="body" sz="quarter" idx="10"/>
          </p:nvPr>
        </p:nvSpPr>
        <p:spPr>
          <a:xfrm>
            <a:off x="3008376" y="2206487"/>
            <a:ext cx="5916963" cy="1713685"/>
          </a:xfrm>
        </p:spPr>
        <p:txBody>
          <a:bodyPr/>
          <a:lstStyle/>
          <a:p>
            <a:r>
              <a:rPr lang="en-US" sz="2800" dirty="0">
                <a:solidFill>
                  <a:srgbClr val="0084CA"/>
                </a:solidFill>
              </a:rPr>
              <a:t>REWORD</a:t>
            </a:r>
          </a:p>
          <a:p>
            <a:r>
              <a:rPr lang="en-US" sz="2800" dirty="0"/>
              <a:t>Restate the idea using academic or mathematical language.</a:t>
            </a:r>
          </a:p>
        </p:txBody>
      </p:sp>
    </p:spTree>
    <p:extLst>
      <p:ext uri="{BB962C8B-B14F-4D97-AF65-F5344CB8AC3E}">
        <p14:creationId xmlns:p14="http://schemas.microsoft.com/office/powerpoint/2010/main" val="1961266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D6382FC8-0670-0080-8842-FB9E4B1F0DF6}"/>
              </a:ext>
            </a:extLst>
          </p:cNvPr>
          <p:cNvSpPr>
            <a:spLocks noGrp="1"/>
          </p:cNvSpPr>
          <p:nvPr>
            <p:ph type="body" sz="quarter" idx="10"/>
          </p:nvPr>
        </p:nvSpPr>
        <p:spPr>
          <a:xfrm>
            <a:off x="3008376" y="455211"/>
            <a:ext cx="4823659" cy="1497012"/>
          </a:xfrm>
        </p:spPr>
        <p:txBody>
          <a:bodyPr/>
          <a:lstStyle/>
          <a:p>
            <a:r>
              <a:rPr lang="en-US" sz="2800" dirty="0">
                <a:solidFill>
                  <a:srgbClr val="0084CA"/>
                </a:solidFill>
              </a:rPr>
              <a:t>RECORD</a:t>
            </a:r>
          </a:p>
          <a:p>
            <a:r>
              <a:rPr lang="en-US" sz="2800" dirty="0"/>
              <a:t>Record ideas using words, numbers or pictures.</a:t>
            </a:r>
          </a:p>
        </p:txBody>
      </p:sp>
    </p:spTree>
    <p:extLst>
      <p:ext uri="{BB962C8B-B14F-4D97-AF65-F5344CB8AC3E}">
        <p14:creationId xmlns:p14="http://schemas.microsoft.com/office/powerpoint/2010/main" val="109357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D06F0D45-312A-088B-8B1F-983043EDDD18}"/>
              </a:ext>
            </a:extLst>
          </p:cNvPr>
          <p:cNvSpPr>
            <a:spLocks noGrp="1"/>
          </p:cNvSpPr>
          <p:nvPr>
            <p:ph type="body" sz="quarter" idx="10"/>
          </p:nvPr>
        </p:nvSpPr>
        <p:spPr>
          <a:xfrm>
            <a:off x="3008376" y="1974133"/>
            <a:ext cx="6493433" cy="1946039"/>
          </a:xfrm>
          <a:prstGeom prst="rect">
            <a:avLst/>
          </a:prstGeom>
        </p:spPr>
        <p:txBody>
          <a:bodyPr anchor="ctr"/>
          <a:lstStyle/>
          <a:p>
            <a:pPr marL="0" indent="0">
              <a:buNone/>
            </a:pPr>
            <a:r>
              <a:rPr lang="en-US" sz="2400" b="1" dirty="0">
                <a:solidFill>
                  <a:srgbClr val="45B663"/>
                </a:solidFill>
              </a:rPr>
              <a:t>THREE READS</a:t>
            </a:r>
          </a:p>
          <a:p>
            <a:pPr marL="342900" indent="-342900">
              <a:buFont typeface="Arial" panose="020B0604020202020204" pitchFamily="34" charset="0"/>
              <a:buChar char="•"/>
            </a:pPr>
            <a:r>
              <a:rPr lang="en-US" sz="2400" b="1" dirty="0"/>
              <a:t>Read 1: </a:t>
            </a:r>
            <a:r>
              <a:rPr lang="en-US" sz="2400" b="0" dirty="0"/>
              <a:t>What is the problem about?</a:t>
            </a:r>
          </a:p>
          <a:p>
            <a:pPr marL="342900" indent="-342900">
              <a:buFont typeface="Arial" panose="020B0604020202020204" pitchFamily="34" charset="0"/>
              <a:buChar char="•"/>
            </a:pPr>
            <a:r>
              <a:rPr lang="en-US" sz="2400" b="1" dirty="0"/>
              <a:t>Read 2: </a:t>
            </a:r>
            <a:r>
              <a:rPr lang="en-US" sz="2400" b="0" dirty="0"/>
              <a:t>What are you trying to find out?</a:t>
            </a:r>
          </a:p>
          <a:p>
            <a:pPr marL="342900" indent="-342900">
              <a:buFont typeface="Arial" panose="020B0604020202020204" pitchFamily="34" charset="0"/>
              <a:buChar char="•"/>
            </a:pPr>
            <a:r>
              <a:rPr lang="en-US" sz="2400" b="1" dirty="0"/>
              <a:t>Read 3: </a:t>
            </a:r>
            <a:r>
              <a:rPr lang="en-US" sz="2400" b="0" dirty="0"/>
              <a:t>What information is important?</a:t>
            </a:r>
          </a:p>
        </p:txBody>
      </p:sp>
    </p:spTree>
    <p:extLst>
      <p:ext uri="{BB962C8B-B14F-4D97-AF65-F5344CB8AC3E}">
        <p14:creationId xmlns:p14="http://schemas.microsoft.com/office/powerpoint/2010/main" val="1558303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73639F4E-B434-33BF-828B-8FD2AA8955FD}"/>
              </a:ext>
            </a:extLst>
          </p:cNvPr>
          <p:cNvSpPr>
            <a:spLocks noGrp="1"/>
          </p:cNvSpPr>
          <p:nvPr>
            <p:ph type="body" sz="quarter" idx="10"/>
          </p:nvPr>
        </p:nvSpPr>
        <p:spPr>
          <a:xfrm>
            <a:off x="3008376" y="1938972"/>
            <a:ext cx="5141711" cy="1981200"/>
          </a:xfrm>
          <a:prstGeom prst="rect">
            <a:avLst/>
          </a:prstGeom>
        </p:spPr>
        <p:txBody>
          <a:bodyPr anchor="ctr"/>
          <a:lstStyle/>
          <a:p>
            <a:pPr marL="0" indent="0">
              <a:buNone/>
            </a:pPr>
            <a:r>
              <a:rPr lang="en-US" sz="2400" b="1" dirty="0">
                <a:solidFill>
                  <a:srgbClr val="45B663"/>
                </a:solidFill>
              </a:rPr>
              <a:t>CO-CRAFT QUESTIONS</a:t>
            </a:r>
          </a:p>
          <a:p>
            <a:pPr marL="342900" indent="-342900">
              <a:buFont typeface="Arial" panose="020B0604020202020204" pitchFamily="34" charset="0"/>
              <a:buChar char="•"/>
            </a:pPr>
            <a:r>
              <a:rPr lang="en-US" sz="2400" b="0" dirty="0"/>
              <a:t>What is the problem about?</a:t>
            </a:r>
          </a:p>
          <a:p>
            <a:pPr marL="342900" indent="-342900">
              <a:buFont typeface="Arial" panose="020B0604020202020204" pitchFamily="34" charset="0"/>
              <a:buChar char="•"/>
            </a:pPr>
            <a:r>
              <a:rPr lang="en-US" sz="2400" b="0" dirty="0"/>
              <a:t>What questions can you ask that</a:t>
            </a:r>
            <a:br>
              <a:rPr lang="en-US" sz="2400" b="0" dirty="0"/>
            </a:br>
            <a:r>
              <a:rPr lang="en-US" sz="2400" b="0" dirty="0"/>
              <a:t>mathematics can answer?</a:t>
            </a:r>
          </a:p>
        </p:txBody>
      </p:sp>
    </p:spTree>
    <p:extLst>
      <p:ext uri="{BB962C8B-B14F-4D97-AF65-F5344CB8AC3E}">
        <p14:creationId xmlns:p14="http://schemas.microsoft.com/office/powerpoint/2010/main" val="3514070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83A7D092-0EE8-586B-F1EF-9DDB3F6F5D3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45B663"/>
                </a:solidFill>
                <a:latin typeface="Arial" panose="020B0604020202020204" pitchFamily="34" charset="0"/>
                <a:cs typeface="Arial" panose="020B0604020202020204" pitchFamily="34" charset="0"/>
              </a:rPr>
              <a:t>NOTICE AND WONDER</a:t>
            </a:r>
          </a:p>
          <a:p>
            <a:pPr marL="342900" indent="-342900"/>
            <a:r>
              <a:rPr lang="en-US" sz="2400" dirty="0">
                <a:latin typeface="Arial" panose="020B0604020202020204" pitchFamily="34" charset="0"/>
                <a:cs typeface="Arial" panose="020B0604020202020204" pitchFamily="34" charset="0"/>
              </a:rPr>
              <a:t>What do you notice?</a:t>
            </a:r>
          </a:p>
          <a:p>
            <a:pPr marL="342900" indent="-342900"/>
            <a:r>
              <a:rPr lang="en-US" sz="2400" dirty="0">
                <a:latin typeface="Arial" panose="020B0604020202020204" pitchFamily="34" charset="0"/>
                <a:cs typeface="Arial" panose="020B0604020202020204" pitchFamily="34" charset="0"/>
              </a:rPr>
              <a:t>What do you wonder?</a:t>
            </a:r>
          </a:p>
        </p:txBody>
      </p:sp>
    </p:spTree>
    <p:extLst>
      <p:ext uri="{BB962C8B-B14F-4D97-AF65-F5344CB8AC3E}">
        <p14:creationId xmlns:p14="http://schemas.microsoft.com/office/powerpoint/2010/main" val="472231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CEAC9656-3F9D-6B9B-393C-21040F9481DE}"/>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45B663"/>
                </a:solidFill>
                <a:latin typeface="Arial" panose="020B0604020202020204" pitchFamily="34" charset="0"/>
                <a:cs typeface="Arial" panose="020B0604020202020204" pitchFamily="34" charset="0"/>
              </a:rPr>
              <a:t>SAY IT ANOTHER WAY</a:t>
            </a:r>
          </a:p>
          <a:p>
            <a:r>
              <a:rPr lang="en-US" sz="2400" dirty="0">
                <a:latin typeface="Arial" panose="020B0604020202020204" pitchFamily="34" charset="0"/>
                <a:cs typeface="Arial" panose="020B0604020202020204" pitchFamily="34" charset="0"/>
              </a:rPr>
              <a:t>How would you say this problem in your own words?</a:t>
            </a:r>
          </a:p>
        </p:txBody>
      </p:sp>
    </p:spTree>
    <p:extLst>
      <p:ext uri="{BB962C8B-B14F-4D97-AF65-F5344CB8AC3E}">
        <p14:creationId xmlns:p14="http://schemas.microsoft.com/office/powerpoint/2010/main" val="414190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8" descr="Try It">
            <a:extLst>
              <a:ext uri="{FF2B5EF4-FFF2-40B4-BE49-F238E27FC236}">
                <a16:creationId xmlns:a16="http://schemas.microsoft.com/office/drawing/2014/main" id="{7C42ABCD-7D7F-1D43-B9D4-D3003B8F56E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70496" y="217099"/>
            <a:ext cx="892908" cy="357070"/>
          </a:xfrm>
        </p:spPr>
      </p:pic>
      <p:sp>
        <p:nvSpPr>
          <p:cNvPr id="9" name="Text Placeholder 13">
            <a:extLst>
              <a:ext uri="{FF2B5EF4-FFF2-40B4-BE49-F238E27FC236}">
                <a16:creationId xmlns:a16="http://schemas.microsoft.com/office/drawing/2014/main" id="{5FEF95A1-0676-7445-B91F-3C3B51F2E9A8}"/>
              </a:ext>
            </a:extLst>
          </p:cNvPr>
          <p:cNvSpPr>
            <a:spLocks noGrp="1"/>
          </p:cNvSpPr>
          <p:nvPr>
            <p:ph type="body" sz="quarter" idx="12"/>
          </p:nvPr>
        </p:nvSpPr>
        <p:spPr>
          <a:xfrm>
            <a:off x="1173030" y="60111"/>
            <a:ext cx="7600989" cy="699720"/>
          </a:xfrm>
        </p:spPr>
        <p:txBody>
          <a:bodyPr/>
          <a:lstStyle/>
          <a:p>
            <a:r>
              <a:rPr lang="en-PH" dirty="0"/>
              <a:t>Make sense of the problem</a:t>
            </a:r>
          </a:p>
        </p:txBody>
      </p:sp>
      <p:sp>
        <p:nvSpPr>
          <p:cNvPr id="10" name="Text Placeholder 11">
            <a:extLst>
              <a:ext uri="{FF2B5EF4-FFF2-40B4-BE49-F238E27FC236}">
                <a16:creationId xmlns:a16="http://schemas.microsoft.com/office/drawing/2014/main" id="{C2F3B000-748F-0549-A27E-1B2EDB5BC320}"/>
              </a:ext>
            </a:extLst>
          </p:cNvPr>
          <p:cNvSpPr>
            <a:spLocks noGrp="1"/>
          </p:cNvSpPr>
          <p:nvPr>
            <p:ph type="body" sz="quarter" idx="10"/>
          </p:nvPr>
        </p:nvSpPr>
        <p:spPr>
          <a:xfrm>
            <a:off x="413148" y="1146175"/>
            <a:ext cx="5486400" cy="969264"/>
          </a:xfrm>
        </p:spPr>
        <p:txBody>
          <a:bodyPr/>
          <a:lstStyle/>
          <a:p>
            <a:r>
              <a:rPr lang="en-PH" dirty="0"/>
              <a:t>Kelvin recycles 27 cans on Thursday.</a:t>
            </a:r>
          </a:p>
          <a:p>
            <a:r>
              <a:rPr lang="en-PH" dirty="0"/>
              <a:t>He recycles 15 cans on Friday.</a:t>
            </a:r>
          </a:p>
          <a:p>
            <a:endParaRPr lang="en-US" dirty="0"/>
          </a:p>
        </p:txBody>
      </p:sp>
      <p:pic>
        <p:nvPicPr>
          <p:cNvPr id="14" name="Picture 13">
            <a:extLst>
              <a:ext uri="{FF2B5EF4-FFF2-40B4-BE49-F238E27FC236}">
                <a16:creationId xmlns:a16="http://schemas.microsoft.com/office/drawing/2014/main" id="{EA8BFDCB-59F9-90EE-909D-CE8871664F6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7984" y="1146175"/>
            <a:ext cx="2372868" cy="2366010"/>
          </a:xfrm>
          <a:prstGeom prst="rect">
            <a:avLst/>
          </a:prstGeom>
        </p:spPr>
      </p:pic>
      <p:sp>
        <p:nvSpPr>
          <p:cNvPr id="11" name="Content Placeholder 12">
            <a:extLst>
              <a:ext uri="{FF2B5EF4-FFF2-40B4-BE49-F238E27FC236}">
                <a16:creationId xmlns:a16="http://schemas.microsoft.com/office/drawing/2014/main" id="{0CBEF734-473B-4E42-AE00-B7AAAF4A997F}"/>
              </a:ext>
            </a:extLst>
          </p:cNvPr>
          <p:cNvSpPr txBox="1">
            <a:spLocks/>
          </p:cNvSpPr>
          <p:nvPr/>
        </p:nvSpPr>
        <p:spPr>
          <a:xfrm>
            <a:off x="5683826" y="5041900"/>
            <a:ext cx="3298127" cy="1261872"/>
          </a:xfrm>
          <a:prstGeom prst="rect">
            <a:avLst/>
          </a:prstGeom>
        </p:spPr>
        <p:txBody>
          <a:bodyPr lIns="91440" anchor="b" anchorCtr="0">
            <a:noAutofit/>
          </a:bodyPr>
          <a:lstStyle>
            <a:lvl1pPr marL="174625" indent="-174625" algn="l" defTabSz="914400" rtl="0" eaLnBrk="1" latinLnBrk="0" hangingPunct="1">
              <a:lnSpc>
                <a:spcPct val="90000"/>
              </a:lnSpc>
              <a:spcBef>
                <a:spcPts val="0"/>
              </a:spcBef>
              <a:buSzPct val="75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How would you say this problem in your own words? </a:t>
            </a:r>
            <a:r>
              <a:rPr lang="en-PH"/>
              <a:t> </a:t>
            </a:r>
            <a:endParaRPr lang="en-US" dirty="0"/>
          </a:p>
        </p:txBody>
      </p:sp>
      <p:sp>
        <p:nvSpPr>
          <p:cNvPr id="12" name="Text Placeholder 16">
            <a:extLst>
              <a:ext uri="{FF2B5EF4-FFF2-40B4-BE49-F238E27FC236}">
                <a16:creationId xmlns:a16="http://schemas.microsoft.com/office/drawing/2014/main" id="{B6ED33F9-F5BB-2C42-8E07-596FE902EFE1}"/>
              </a:ext>
            </a:extLst>
          </p:cNvPr>
          <p:cNvSpPr>
            <a:spLocks noGrp="1"/>
          </p:cNvSpPr>
          <p:nvPr>
            <p:ph type="body" sz="quarter" idx="16"/>
          </p:nvPr>
        </p:nvSpPr>
        <p:spPr>
          <a:xfrm>
            <a:off x="413149" y="6550025"/>
            <a:ext cx="640080" cy="307975"/>
          </a:xfrm>
        </p:spPr>
        <p:txBody>
          <a:bodyPr/>
          <a:lstStyle/>
          <a:p>
            <a:r>
              <a:rPr lang="en-US" dirty="0"/>
              <a:t>141</a:t>
            </a:r>
          </a:p>
        </p:txBody>
      </p:sp>
    </p:spTree>
    <p:extLst>
      <p:ext uri="{BB962C8B-B14F-4D97-AF65-F5344CB8AC3E}">
        <p14:creationId xmlns:p14="http://schemas.microsoft.com/office/powerpoint/2010/main" val="353582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4" descr="Try It">
            <a:extLst>
              <a:ext uri="{FF2B5EF4-FFF2-40B4-BE49-F238E27FC236}">
                <a16:creationId xmlns:a16="http://schemas.microsoft.com/office/drawing/2014/main" id="{9287C99E-4373-D24F-A1DE-82ED00FA548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270496" y="217099"/>
            <a:ext cx="892908" cy="357070"/>
          </a:xfrm>
        </p:spPr>
      </p:pic>
      <p:sp>
        <p:nvSpPr>
          <p:cNvPr id="9" name="Text Placeholder 9">
            <a:extLst>
              <a:ext uri="{FF2B5EF4-FFF2-40B4-BE49-F238E27FC236}">
                <a16:creationId xmlns:a16="http://schemas.microsoft.com/office/drawing/2014/main" id="{E8EEC838-567D-4346-B400-86FB384F9BAA}"/>
              </a:ext>
            </a:extLst>
          </p:cNvPr>
          <p:cNvSpPr>
            <a:spLocks noGrp="1"/>
          </p:cNvSpPr>
          <p:nvPr>
            <p:ph type="body" sz="quarter" idx="12"/>
          </p:nvPr>
        </p:nvSpPr>
        <p:spPr>
          <a:xfrm>
            <a:off x="1173030" y="60111"/>
            <a:ext cx="7600989" cy="699720"/>
          </a:xfrm>
        </p:spPr>
        <p:txBody>
          <a:bodyPr/>
          <a:lstStyle/>
          <a:p>
            <a:r>
              <a:rPr lang="en-PH" dirty="0"/>
              <a:t>Make sense of the problem</a:t>
            </a:r>
          </a:p>
        </p:txBody>
      </p:sp>
      <p:sp>
        <p:nvSpPr>
          <p:cNvPr id="10" name="Text Placeholder 15">
            <a:extLst>
              <a:ext uri="{FF2B5EF4-FFF2-40B4-BE49-F238E27FC236}">
                <a16:creationId xmlns:a16="http://schemas.microsoft.com/office/drawing/2014/main" id="{F8EA256E-8162-6247-8428-2D7CC54D64D8}"/>
              </a:ext>
            </a:extLst>
          </p:cNvPr>
          <p:cNvSpPr>
            <a:spLocks noGrp="1"/>
          </p:cNvSpPr>
          <p:nvPr>
            <p:ph type="body" sz="quarter" idx="10"/>
          </p:nvPr>
        </p:nvSpPr>
        <p:spPr>
          <a:xfrm>
            <a:off x="413148" y="1146175"/>
            <a:ext cx="5486400" cy="969264"/>
          </a:xfrm>
        </p:spPr>
        <p:txBody>
          <a:bodyPr/>
          <a:lstStyle/>
          <a:p>
            <a:r>
              <a:rPr lang="en-PH" dirty="0"/>
              <a:t>Kelvin recycles 27 cans on Thursday.</a:t>
            </a:r>
          </a:p>
          <a:p>
            <a:r>
              <a:rPr lang="en-PH" dirty="0"/>
              <a:t>He recycles 15 cans on Friday. How many</a:t>
            </a:r>
          </a:p>
          <a:p>
            <a:r>
              <a:rPr lang="en-PH" dirty="0"/>
              <a:t>cans does Kelvin recycle in all?</a:t>
            </a:r>
          </a:p>
          <a:p>
            <a:endParaRPr lang="en-US" dirty="0"/>
          </a:p>
        </p:txBody>
      </p:sp>
      <p:pic>
        <p:nvPicPr>
          <p:cNvPr id="14" name="Picture 13">
            <a:extLst>
              <a:ext uri="{FF2B5EF4-FFF2-40B4-BE49-F238E27FC236}">
                <a16:creationId xmlns:a16="http://schemas.microsoft.com/office/drawing/2014/main" id="{73FA9FB9-11F0-2B9C-2544-03068CD78E7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7984" y="1146175"/>
            <a:ext cx="2372868" cy="2366010"/>
          </a:xfrm>
          <a:prstGeom prst="rect">
            <a:avLst/>
          </a:prstGeom>
        </p:spPr>
      </p:pic>
      <p:sp>
        <p:nvSpPr>
          <p:cNvPr id="11" name="Content Placeholder 16">
            <a:extLst>
              <a:ext uri="{FF2B5EF4-FFF2-40B4-BE49-F238E27FC236}">
                <a16:creationId xmlns:a16="http://schemas.microsoft.com/office/drawing/2014/main" id="{1B2ADA64-6004-6140-9C00-D095AEA650DA}"/>
              </a:ext>
            </a:extLst>
          </p:cNvPr>
          <p:cNvSpPr txBox="1">
            <a:spLocks/>
          </p:cNvSpPr>
          <p:nvPr/>
        </p:nvSpPr>
        <p:spPr>
          <a:xfrm>
            <a:off x="5683827" y="5041900"/>
            <a:ext cx="3218874" cy="1261872"/>
          </a:xfrm>
          <a:prstGeom prst="rect">
            <a:avLst/>
          </a:prstGeom>
        </p:spPr>
        <p:txBody>
          <a:bodyPr lIns="91440" anchor="b" anchorCtr="0">
            <a:noAutofit/>
          </a:bodyPr>
          <a:lstStyle>
            <a:lvl1pPr marL="174625" indent="-174625" algn="l" defTabSz="914400" rtl="0" eaLnBrk="1" latinLnBrk="0" hangingPunct="1">
              <a:lnSpc>
                <a:spcPct val="90000"/>
              </a:lnSpc>
              <a:spcBef>
                <a:spcPts val="0"/>
              </a:spcBef>
              <a:buSzPct val="75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information is important based on what you need to find?</a:t>
            </a:r>
            <a:endParaRPr lang="en-PH" dirty="0"/>
          </a:p>
        </p:txBody>
      </p:sp>
      <p:sp>
        <p:nvSpPr>
          <p:cNvPr id="12" name="Text Placeholder 18">
            <a:extLst>
              <a:ext uri="{FF2B5EF4-FFF2-40B4-BE49-F238E27FC236}">
                <a16:creationId xmlns:a16="http://schemas.microsoft.com/office/drawing/2014/main" id="{E81D038C-10D4-764B-AD00-488E29BB3708}"/>
              </a:ext>
            </a:extLst>
          </p:cNvPr>
          <p:cNvSpPr>
            <a:spLocks noGrp="1"/>
          </p:cNvSpPr>
          <p:nvPr>
            <p:ph type="body" sz="quarter" idx="16"/>
          </p:nvPr>
        </p:nvSpPr>
        <p:spPr>
          <a:xfrm>
            <a:off x="413149" y="6550025"/>
            <a:ext cx="640080" cy="307975"/>
          </a:xfrm>
        </p:spPr>
        <p:txBody>
          <a:bodyPr/>
          <a:lstStyle/>
          <a:p>
            <a:r>
              <a:rPr lang="en-US" dirty="0"/>
              <a:t>141</a:t>
            </a:r>
          </a:p>
        </p:txBody>
      </p:sp>
    </p:spTree>
    <p:extLst>
      <p:ext uri="{BB962C8B-B14F-4D97-AF65-F5344CB8AC3E}">
        <p14:creationId xmlns:p14="http://schemas.microsoft.com/office/powerpoint/2010/main" val="400163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4" descr="Try It">
            <a:extLst>
              <a:ext uri="{FF2B5EF4-FFF2-40B4-BE49-F238E27FC236}">
                <a16:creationId xmlns:a16="http://schemas.microsoft.com/office/drawing/2014/main" id="{C3FE6803-ACDB-4A45-9609-B27E0C061B37}"/>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270496" y="217099"/>
            <a:ext cx="892908" cy="357070"/>
          </a:xfrm>
        </p:spPr>
      </p:pic>
      <p:sp>
        <p:nvSpPr>
          <p:cNvPr id="9" name="Text Placeholder 8">
            <a:extLst>
              <a:ext uri="{FF2B5EF4-FFF2-40B4-BE49-F238E27FC236}">
                <a16:creationId xmlns:a16="http://schemas.microsoft.com/office/drawing/2014/main" id="{81B9B9B9-EDCF-6148-B6A7-402444A7667E}"/>
              </a:ext>
            </a:extLst>
          </p:cNvPr>
          <p:cNvSpPr>
            <a:spLocks noGrp="1"/>
          </p:cNvSpPr>
          <p:nvPr>
            <p:ph type="body" sz="quarter" idx="12"/>
          </p:nvPr>
        </p:nvSpPr>
        <p:spPr>
          <a:xfrm>
            <a:off x="1173030" y="60111"/>
            <a:ext cx="7600989" cy="699720"/>
          </a:xfrm>
        </p:spPr>
        <p:txBody>
          <a:bodyPr/>
          <a:lstStyle/>
          <a:p>
            <a:r>
              <a:rPr lang="en-US" dirty="0"/>
              <a:t>Solve and support your thinking</a:t>
            </a:r>
          </a:p>
        </p:txBody>
      </p:sp>
      <p:sp>
        <p:nvSpPr>
          <p:cNvPr id="10" name="Text Placeholder 7">
            <a:extLst>
              <a:ext uri="{FF2B5EF4-FFF2-40B4-BE49-F238E27FC236}">
                <a16:creationId xmlns:a16="http://schemas.microsoft.com/office/drawing/2014/main" id="{04A71089-4D46-9946-BC9B-ECDF28359609}"/>
              </a:ext>
            </a:extLst>
          </p:cNvPr>
          <p:cNvSpPr>
            <a:spLocks noGrp="1"/>
          </p:cNvSpPr>
          <p:nvPr>
            <p:ph type="body" sz="quarter" idx="10"/>
          </p:nvPr>
        </p:nvSpPr>
        <p:spPr>
          <a:xfrm>
            <a:off x="413148" y="1146175"/>
            <a:ext cx="5486400" cy="969264"/>
          </a:xfrm>
        </p:spPr>
        <p:txBody>
          <a:bodyPr/>
          <a:lstStyle/>
          <a:p>
            <a:r>
              <a:rPr lang="en-PH" dirty="0"/>
              <a:t>Kelvin recycles 27 cans on Thursday.</a:t>
            </a:r>
          </a:p>
          <a:p>
            <a:r>
              <a:rPr lang="en-PH" dirty="0"/>
              <a:t>He recycles 15 cans on Friday. How many</a:t>
            </a:r>
          </a:p>
          <a:p>
            <a:r>
              <a:rPr lang="en-PH" dirty="0"/>
              <a:t>cans does Kelvin recycle in all?</a:t>
            </a:r>
          </a:p>
          <a:p>
            <a:endParaRPr lang="en-US" dirty="0"/>
          </a:p>
          <a:p>
            <a:endParaRPr lang="en-US" dirty="0"/>
          </a:p>
        </p:txBody>
      </p:sp>
      <p:sp>
        <p:nvSpPr>
          <p:cNvPr id="11" name="Content Placeholder 10">
            <a:extLst>
              <a:ext uri="{FF2B5EF4-FFF2-40B4-BE49-F238E27FC236}">
                <a16:creationId xmlns:a16="http://schemas.microsoft.com/office/drawing/2014/main" id="{7204B08E-9E13-334A-B972-EF4D0463B021}"/>
              </a:ext>
            </a:extLst>
          </p:cNvPr>
          <p:cNvSpPr txBox="1">
            <a:spLocks/>
          </p:cNvSpPr>
          <p:nvPr/>
        </p:nvSpPr>
        <p:spPr>
          <a:xfrm>
            <a:off x="753220" y="5160008"/>
            <a:ext cx="5486400" cy="1261872"/>
          </a:xfrm>
          <a:prstGeom prst="rect">
            <a:avLst/>
          </a:prstGeom>
        </p:spPr>
        <p:txBody>
          <a:bodyPr lIns="91440" anchor="b" anchorCtr="0">
            <a:noAutofit/>
          </a:bodyPr>
          <a:lstStyle>
            <a:lvl1pPr marL="0" indent="0" algn="l" defTabSz="914400" rtl="0" eaLnBrk="1" latinLnBrk="0" hangingPunct="1">
              <a:lnSpc>
                <a:spcPct val="100000"/>
              </a:lnSpc>
              <a:spcBef>
                <a:spcPts val="0"/>
              </a:spcBef>
              <a:buSzPct val="75000"/>
              <a:buFont typeface="Arial" panose="020B0604020202020204" pitchFamily="34" charset="0"/>
              <a:buNone/>
              <a:tabLst/>
              <a:defRPr sz="1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b="1" dirty="0">
                <a:solidFill>
                  <a:srgbClr val="2B5687"/>
                </a:solidFill>
              </a:rPr>
              <a:t>Math Toolkit  </a:t>
            </a:r>
            <a:r>
              <a:rPr lang="en-PH" dirty="0"/>
              <a:t>base-ten blocks, open number lines, tens place-value mats</a:t>
            </a:r>
          </a:p>
        </p:txBody>
      </p:sp>
      <p:pic>
        <p:nvPicPr>
          <p:cNvPr id="13" name="Picture 12">
            <a:extLst>
              <a:ext uri="{FF2B5EF4-FFF2-40B4-BE49-F238E27FC236}">
                <a16:creationId xmlns:a16="http://schemas.microsoft.com/office/drawing/2014/main" id="{739B9C0F-5BF1-2A48-BAA4-DEDEB7ED4B0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7984" y="1146175"/>
            <a:ext cx="2372868" cy="2366010"/>
          </a:xfrm>
          <a:prstGeom prst="rect">
            <a:avLst/>
          </a:prstGeom>
        </p:spPr>
      </p:pic>
      <p:sp>
        <p:nvSpPr>
          <p:cNvPr id="12" name="Text Placeholder 12">
            <a:extLst>
              <a:ext uri="{FF2B5EF4-FFF2-40B4-BE49-F238E27FC236}">
                <a16:creationId xmlns:a16="http://schemas.microsoft.com/office/drawing/2014/main" id="{F9A1D0A2-2E3F-E448-9FAF-576FBD421494}"/>
              </a:ext>
            </a:extLst>
          </p:cNvPr>
          <p:cNvSpPr>
            <a:spLocks noGrp="1"/>
          </p:cNvSpPr>
          <p:nvPr>
            <p:ph type="body" sz="quarter" idx="16"/>
          </p:nvPr>
        </p:nvSpPr>
        <p:spPr>
          <a:xfrm>
            <a:off x="413149" y="6550025"/>
            <a:ext cx="640080" cy="307975"/>
          </a:xfrm>
        </p:spPr>
        <p:txBody>
          <a:bodyPr/>
          <a:lstStyle/>
          <a:p>
            <a:r>
              <a:rPr lang="en-US" dirty="0"/>
              <a:t>141</a:t>
            </a:r>
          </a:p>
        </p:txBody>
      </p:sp>
    </p:spTree>
    <p:extLst>
      <p:ext uri="{BB962C8B-B14F-4D97-AF65-F5344CB8AC3E}">
        <p14:creationId xmlns:p14="http://schemas.microsoft.com/office/powerpoint/2010/main" val="294677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2" descr="Discuss It">
            <a:extLst>
              <a:ext uri="{FF2B5EF4-FFF2-40B4-BE49-F238E27FC236}">
                <a16:creationId xmlns:a16="http://schemas.microsoft.com/office/drawing/2014/main" id="{86F9D3B4-BFC5-7F49-8A46-EAB6720D118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70496" y="202660"/>
            <a:ext cx="1393186" cy="357070"/>
          </a:xfrm>
        </p:spPr>
      </p:pic>
      <p:sp>
        <p:nvSpPr>
          <p:cNvPr id="7" name="Text Placeholder 8">
            <a:extLst>
              <a:ext uri="{FF2B5EF4-FFF2-40B4-BE49-F238E27FC236}">
                <a16:creationId xmlns:a16="http://schemas.microsoft.com/office/drawing/2014/main" id="{5F853B19-5AB9-B942-B05F-04BF24EF84E5}"/>
              </a:ext>
            </a:extLst>
          </p:cNvPr>
          <p:cNvSpPr>
            <a:spLocks noGrp="1"/>
          </p:cNvSpPr>
          <p:nvPr>
            <p:ph type="body" sz="quarter" idx="12"/>
          </p:nvPr>
        </p:nvSpPr>
        <p:spPr>
          <a:xfrm>
            <a:off x="1678121" y="44056"/>
            <a:ext cx="5670238" cy="699720"/>
          </a:xfrm>
        </p:spPr>
        <p:txBody>
          <a:bodyPr/>
          <a:lstStyle/>
          <a:p>
            <a:r>
              <a:rPr lang="en-US" dirty="0"/>
              <a:t>Share your thinking with a partner</a:t>
            </a:r>
          </a:p>
        </p:txBody>
      </p:sp>
      <p:sp>
        <p:nvSpPr>
          <p:cNvPr id="8" name="Text Placeholder 7">
            <a:extLst>
              <a:ext uri="{FF2B5EF4-FFF2-40B4-BE49-F238E27FC236}">
                <a16:creationId xmlns:a16="http://schemas.microsoft.com/office/drawing/2014/main" id="{797B0B75-7054-E64F-B068-B18B30343168}"/>
              </a:ext>
            </a:extLst>
          </p:cNvPr>
          <p:cNvSpPr>
            <a:spLocks noGrp="1"/>
          </p:cNvSpPr>
          <p:nvPr>
            <p:ph type="body" sz="quarter" idx="10"/>
          </p:nvPr>
        </p:nvSpPr>
        <p:spPr>
          <a:xfrm>
            <a:off x="2030390" y="1840704"/>
            <a:ext cx="4965700" cy="3429024"/>
          </a:xfrm>
        </p:spPr>
        <p:txBody>
          <a:bodyPr tIns="429768" bIns="429768"/>
          <a:lstStyle/>
          <a:p>
            <a:r>
              <a:rPr lang="en-PH" dirty="0"/>
              <a:t>Ask your partner:</a:t>
            </a:r>
          </a:p>
          <a:p>
            <a:r>
              <a:rPr lang="en-PH" b="0" dirty="0"/>
              <a:t>Why did you choose that strategy?</a:t>
            </a:r>
          </a:p>
          <a:p>
            <a:r>
              <a:rPr lang="en-PH" dirty="0"/>
              <a:t>Tell your partner:</a:t>
            </a:r>
          </a:p>
          <a:p>
            <a:r>
              <a:rPr lang="en-PH" b="0" dirty="0"/>
              <a:t>I started by . . .</a:t>
            </a:r>
            <a:endParaRPr lang="en-US" dirty="0"/>
          </a:p>
        </p:txBody>
      </p:sp>
      <p:sp>
        <p:nvSpPr>
          <p:cNvPr id="9" name="Text Placeholder 10">
            <a:extLst>
              <a:ext uri="{FF2B5EF4-FFF2-40B4-BE49-F238E27FC236}">
                <a16:creationId xmlns:a16="http://schemas.microsoft.com/office/drawing/2014/main" id="{4338FFA9-B0A9-FB4A-A0DB-C7D84D291663}"/>
              </a:ext>
            </a:extLst>
          </p:cNvPr>
          <p:cNvSpPr>
            <a:spLocks noGrp="1"/>
          </p:cNvSpPr>
          <p:nvPr>
            <p:ph type="body" sz="quarter" idx="16"/>
          </p:nvPr>
        </p:nvSpPr>
        <p:spPr>
          <a:xfrm>
            <a:off x="413149" y="6550025"/>
            <a:ext cx="640080" cy="307975"/>
          </a:xfrm>
        </p:spPr>
        <p:txBody>
          <a:bodyPr/>
          <a:lstStyle/>
          <a:p>
            <a:r>
              <a:rPr lang="en-US" dirty="0"/>
              <a:t>141</a:t>
            </a:r>
          </a:p>
        </p:txBody>
      </p:sp>
      <p:pic>
        <p:nvPicPr>
          <p:cNvPr id="10" name="Picture 9">
            <a:extLst>
              <a:ext uri="{FF2B5EF4-FFF2-40B4-BE49-F238E27FC236}">
                <a16:creationId xmlns:a16="http://schemas.microsoft.com/office/drawing/2014/main" id="{7ABEC4D9-881C-F547-8358-4CE9E8B33D4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18090" y="1082429"/>
            <a:ext cx="1778000" cy="977900"/>
          </a:xfrm>
          <a:prstGeom prst="rect">
            <a:avLst/>
          </a:prstGeom>
        </p:spPr>
      </p:pic>
    </p:spTree>
    <p:extLst>
      <p:ext uri="{BB962C8B-B14F-4D97-AF65-F5344CB8AC3E}">
        <p14:creationId xmlns:p14="http://schemas.microsoft.com/office/powerpoint/2010/main" val="155901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1" descr="Discuss It">
            <a:extLst>
              <a:ext uri="{FF2B5EF4-FFF2-40B4-BE49-F238E27FC236}">
                <a16:creationId xmlns:a16="http://schemas.microsoft.com/office/drawing/2014/main" id="{97467062-2905-2648-9F5B-52E288F9A1B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70496" y="202660"/>
            <a:ext cx="1393186" cy="357070"/>
          </a:xfrm>
        </p:spPr>
      </p:pic>
      <p:sp>
        <p:nvSpPr>
          <p:cNvPr id="8" name="Text Placeholder 6">
            <a:extLst>
              <a:ext uri="{FF2B5EF4-FFF2-40B4-BE49-F238E27FC236}">
                <a16:creationId xmlns:a16="http://schemas.microsoft.com/office/drawing/2014/main" id="{1A6210E1-94D7-ED47-B1A7-FCA4D7E4E363}"/>
              </a:ext>
            </a:extLst>
          </p:cNvPr>
          <p:cNvSpPr>
            <a:spLocks noGrp="1"/>
          </p:cNvSpPr>
          <p:nvPr>
            <p:ph type="body" sz="quarter" idx="12"/>
          </p:nvPr>
        </p:nvSpPr>
        <p:spPr>
          <a:xfrm>
            <a:off x="1678121" y="44056"/>
            <a:ext cx="5670238" cy="699720"/>
          </a:xfrm>
        </p:spPr>
        <p:txBody>
          <a:bodyPr/>
          <a:lstStyle/>
          <a:p>
            <a:r>
              <a:rPr lang="en-PH" dirty="0"/>
              <a:t>Compare class strategies</a:t>
            </a:r>
          </a:p>
        </p:txBody>
      </p:sp>
      <p:sp>
        <p:nvSpPr>
          <p:cNvPr id="9" name="Text Placeholder 5">
            <a:extLst>
              <a:ext uri="{FF2B5EF4-FFF2-40B4-BE49-F238E27FC236}">
                <a16:creationId xmlns:a16="http://schemas.microsoft.com/office/drawing/2014/main" id="{04904E65-008C-7E48-9D89-7330D84E0482}"/>
              </a:ext>
            </a:extLst>
          </p:cNvPr>
          <p:cNvSpPr>
            <a:spLocks noGrp="1"/>
          </p:cNvSpPr>
          <p:nvPr>
            <p:ph type="body" sz="quarter" idx="10"/>
          </p:nvPr>
        </p:nvSpPr>
        <p:spPr>
          <a:xfrm>
            <a:off x="413148" y="1146175"/>
            <a:ext cx="5486400" cy="969264"/>
          </a:xfrm>
        </p:spPr>
        <p:txBody>
          <a:bodyPr/>
          <a:lstStyle/>
          <a:p>
            <a:r>
              <a:rPr lang="en-PH" dirty="0"/>
              <a:t>Kelvin recycles 27 cans on Thursday.</a:t>
            </a:r>
          </a:p>
          <a:p>
            <a:r>
              <a:rPr lang="en-PH" dirty="0"/>
              <a:t>He recycles 15 cans on Friday. How many</a:t>
            </a:r>
          </a:p>
          <a:p>
            <a:r>
              <a:rPr lang="en-PH" dirty="0"/>
              <a:t>cans does Kelvin recycle in all?</a:t>
            </a:r>
          </a:p>
          <a:p>
            <a:endParaRPr lang="en-US" dirty="0"/>
          </a:p>
          <a:p>
            <a:endParaRPr lang="en-US" dirty="0"/>
          </a:p>
          <a:p>
            <a:endParaRPr lang="en-US" dirty="0"/>
          </a:p>
        </p:txBody>
      </p:sp>
      <p:pic>
        <p:nvPicPr>
          <p:cNvPr id="3" name="Picture 2">
            <a:extLst>
              <a:ext uri="{FF2B5EF4-FFF2-40B4-BE49-F238E27FC236}">
                <a16:creationId xmlns:a16="http://schemas.microsoft.com/office/drawing/2014/main" id="{AE1B6B6A-141A-574E-9B37-4B4403677E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95360" y="6007608"/>
            <a:ext cx="495300" cy="457200"/>
          </a:xfrm>
          <a:prstGeom prst="rect">
            <a:avLst/>
          </a:prstGeom>
        </p:spPr>
      </p:pic>
      <p:sp>
        <p:nvSpPr>
          <p:cNvPr id="10" name="Text Placeholder 9">
            <a:extLst>
              <a:ext uri="{FF2B5EF4-FFF2-40B4-BE49-F238E27FC236}">
                <a16:creationId xmlns:a16="http://schemas.microsoft.com/office/drawing/2014/main" id="{1AEF0537-2D31-A040-A170-4C5E8AA1F147}"/>
              </a:ext>
            </a:extLst>
          </p:cNvPr>
          <p:cNvSpPr>
            <a:spLocks noGrp="1"/>
          </p:cNvSpPr>
          <p:nvPr>
            <p:ph type="body" sz="quarter" idx="16"/>
          </p:nvPr>
        </p:nvSpPr>
        <p:spPr>
          <a:xfrm>
            <a:off x="413149" y="6550025"/>
            <a:ext cx="640080" cy="307975"/>
          </a:xfrm>
        </p:spPr>
        <p:txBody>
          <a:bodyPr/>
          <a:lstStyle/>
          <a:p>
            <a:r>
              <a:rPr lang="en-US" dirty="0"/>
              <a:t>141</a:t>
            </a:r>
          </a:p>
        </p:txBody>
      </p:sp>
    </p:spTree>
    <p:extLst>
      <p:ext uri="{BB962C8B-B14F-4D97-AF65-F5344CB8AC3E}">
        <p14:creationId xmlns:p14="http://schemas.microsoft.com/office/powerpoint/2010/main" val="190271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14" descr="Connect It">
            <a:extLst>
              <a:ext uri="{FF2B5EF4-FFF2-40B4-BE49-F238E27FC236}">
                <a16:creationId xmlns:a16="http://schemas.microsoft.com/office/drawing/2014/main" id="{25CD8E66-7142-4742-B11D-F4F88FC2C0F6}"/>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187693" y="193034"/>
            <a:ext cx="1475989" cy="357070"/>
          </a:xfrm>
        </p:spPr>
      </p:pic>
      <p:sp>
        <p:nvSpPr>
          <p:cNvPr id="10" name="Text Placeholder 7">
            <a:extLst>
              <a:ext uri="{FF2B5EF4-FFF2-40B4-BE49-F238E27FC236}">
                <a16:creationId xmlns:a16="http://schemas.microsoft.com/office/drawing/2014/main" id="{1B911EA9-BE68-D341-BCD2-9551095E1488}"/>
              </a:ext>
            </a:extLst>
          </p:cNvPr>
          <p:cNvSpPr>
            <a:spLocks noGrp="1"/>
          </p:cNvSpPr>
          <p:nvPr>
            <p:ph type="body" sz="quarter" idx="13"/>
          </p:nvPr>
        </p:nvSpPr>
        <p:spPr>
          <a:xfrm>
            <a:off x="1667441" y="35542"/>
            <a:ext cx="6221557" cy="699720"/>
          </a:xfrm>
        </p:spPr>
        <p:txBody>
          <a:bodyPr/>
          <a:lstStyle/>
          <a:p>
            <a:r>
              <a:rPr lang="en-US" dirty="0"/>
              <a:t>Make connections and explain your thinking</a:t>
            </a:r>
          </a:p>
        </p:txBody>
      </p:sp>
      <p:pic>
        <p:nvPicPr>
          <p:cNvPr id="11" name="Picture Placeholder 16" descr="One">
            <a:extLst>
              <a:ext uri="{FF2B5EF4-FFF2-40B4-BE49-F238E27FC236}">
                <a16:creationId xmlns:a16="http://schemas.microsoft.com/office/drawing/2014/main" id="{780274F8-0982-9E4B-A87F-1CA8DCE6A5F3}"/>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187693" y="938463"/>
            <a:ext cx="393700" cy="368300"/>
          </a:xfrm>
        </p:spPr>
      </p:pic>
      <p:pic>
        <p:nvPicPr>
          <p:cNvPr id="12" name="Picture Placeholder 18" descr="Look Back">
            <a:extLst>
              <a:ext uri="{FF2B5EF4-FFF2-40B4-BE49-F238E27FC236}">
                <a16:creationId xmlns:a16="http://schemas.microsoft.com/office/drawing/2014/main" id="{7BECDA42-82B0-C941-949B-8B38644292FC}"/>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667871" y="976623"/>
            <a:ext cx="1475989" cy="357070"/>
          </a:xfrm>
        </p:spPr>
      </p:pic>
      <p:sp>
        <p:nvSpPr>
          <p:cNvPr id="13" name="Content Placeholder 6">
            <a:extLst>
              <a:ext uri="{FF2B5EF4-FFF2-40B4-BE49-F238E27FC236}">
                <a16:creationId xmlns:a16="http://schemas.microsoft.com/office/drawing/2014/main" id="{2D3E6EF7-4F83-B243-808F-1B230437B617}"/>
              </a:ext>
            </a:extLst>
          </p:cNvPr>
          <p:cNvSpPr>
            <a:spLocks noGrp="1"/>
          </p:cNvSpPr>
          <p:nvPr>
            <p:ph sz="quarter" idx="10"/>
          </p:nvPr>
        </p:nvSpPr>
        <p:spPr>
          <a:xfrm>
            <a:off x="665497" y="1389896"/>
            <a:ext cx="5486400" cy="5037137"/>
          </a:xfrm>
        </p:spPr>
        <p:txBody>
          <a:bodyPr/>
          <a:lstStyle/>
          <a:p>
            <a:r>
              <a:rPr lang="en-PH" dirty="0"/>
              <a:t>How many cans does Kelvin find in all? </a:t>
            </a:r>
          </a:p>
          <a:p>
            <a:endParaRPr lang="en-US" dirty="0"/>
          </a:p>
        </p:txBody>
      </p:sp>
      <p:pic>
        <p:nvPicPr>
          <p:cNvPr id="15" name="Picture 14">
            <a:extLst>
              <a:ext uri="{FF2B5EF4-FFF2-40B4-BE49-F238E27FC236}">
                <a16:creationId xmlns:a16="http://schemas.microsoft.com/office/drawing/2014/main" id="{15206590-2168-1C41-86C2-6160FDA56E2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208361" y="1628843"/>
            <a:ext cx="800100" cy="101600"/>
          </a:xfrm>
          <a:prstGeom prst="rect">
            <a:avLst/>
          </a:prstGeom>
        </p:spPr>
      </p:pic>
      <p:sp>
        <p:nvSpPr>
          <p:cNvPr id="14" name="Text Placeholder 12">
            <a:extLst>
              <a:ext uri="{FF2B5EF4-FFF2-40B4-BE49-F238E27FC236}">
                <a16:creationId xmlns:a16="http://schemas.microsoft.com/office/drawing/2014/main" id="{EAA608A2-ABF6-0148-AB8C-0C0B70A72326}"/>
              </a:ext>
            </a:extLst>
          </p:cNvPr>
          <p:cNvSpPr>
            <a:spLocks noGrp="1"/>
          </p:cNvSpPr>
          <p:nvPr>
            <p:ph type="body" sz="quarter" idx="18"/>
          </p:nvPr>
        </p:nvSpPr>
        <p:spPr>
          <a:xfrm>
            <a:off x="413149" y="6550025"/>
            <a:ext cx="640080" cy="307975"/>
          </a:xfrm>
        </p:spPr>
        <p:txBody>
          <a:bodyPr/>
          <a:lstStyle/>
          <a:p>
            <a:r>
              <a:rPr lang="en-US" dirty="0"/>
              <a:t>142</a:t>
            </a:r>
          </a:p>
        </p:txBody>
      </p:sp>
    </p:spTree>
    <p:extLst>
      <p:ext uri="{BB962C8B-B14F-4D97-AF65-F5344CB8AC3E}">
        <p14:creationId xmlns:p14="http://schemas.microsoft.com/office/powerpoint/2010/main" val="361258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20" descr="Connect It">
            <a:extLst>
              <a:ext uri="{FF2B5EF4-FFF2-40B4-BE49-F238E27FC236}">
                <a16:creationId xmlns:a16="http://schemas.microsoft.com/office/drawing/2014/main" id="{1BD60C79-7646-F247-B049-CF57D2E4AFDF}"/>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187693" y="193034"/>
            <a:ext cx="1475989" cy="357070"/>
          </a:xfrm>
        </p:spPr>
      </p:pic>
      <p:sp>
        <p:nvSpPr>
          <p:cNvPr id="14" name="Text Placeholder 9">
            <a:extLst>
              <a:ext uri="{FF2B5EF4-FFF2-40B4-BE49-F238E27FC236}">
                <a16:creationId xmlns:a16="http://schemas.microsoft.com/office/drawing/2014/main" id="{F9FFCC93-9E11-1748-90AF-B5709BAB2E80}"/>
              </a:ext>
            </a:extLst>
          </p:cNvPr>
          <p:cNvSpPr>
            <a:spLocks noGrp="1"/>
          </p:cNvSpPr>
          <p:nvPr>
            <p:ph type="body" sz="quarter" idx="13"/>
          </p:nvPr>
        </p:nvSpPr>
        <p:spPr>
          <a:xfrm>
            <a:off x="1667441" y="35542"/>
            <a:ext cx="6221557" cy="699720"/>
          </a:xfrm>
        </p:spPr>
        <p:txBody>
          <a:bodyPr/>
          <a:lstStyle/>
          <a:p>
            <a:r>
              <a:rPr lang="en-US" dirty="0"/>
              <a:t>Make connections and explain your thinking</a:t>
            </a:r>
          </a:p>
        </p:txBody>
      </p:sp>
      <p:pic>
        <p:nvPicPr>
          <p:cNvPr id="15" name="Picture Placeholder 22" descr="Two">
            <a:extLst>
              <a:ext uri="{FF2B5EF4-FFF2-40B4-BE49-F238E27FC236}">
                <a16:creationId xmlns:a16="http://schemas.microsoft.com/office/drawing/2014/main" id="{6C36F072-C887-C249-8CD5-E151508E5574}"/>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187692" y="938463"/>
            <a:ext cx="413887" cy="395230"/>
          </a:xfrm>
        </p:spPr>
      </p:pic>
      <p:pic>
        <p:nvPicPr>
          <p:cNvPr id="16" name="Picture Placeholder 24" descr="Look Ahead">
            <a:extLst>
              <a:ext uri="{FF2B5EF4-FFF2-40B4-BE49-F238E27FC236}">
                <a16:creationId xmlns:a16="http://schemas.microsoft.com/office/drawing/2014/main" id="{CAF516CB-6775-F54E-B766-72A98A112D01}"/>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a:xfrm>
            <a:off x="731489" y="999416"/>
            <a:ext cx="1451404" cy="332250"/>
          </a:xfrm>
        </p:spPr>
      </p:pic>
      <p:sp>
        <p:nvSpPr>
          <p:cNvPr id="17" name="Content Placeholder 8">
            <a:extLst>
              <a:ext uri="{FF2B5EF4-FFF2-40B4-BE49-F238E27FC236}">
                <a16:creationId xmlns:a16="http://schemas.microsoft.com/office/drawing/2014/main" id="{748D6325-1C93-B44E-AA87-B2EB0DA8CCCF}"/>
              </a:ext>
            </a:extLst>
          </p:cNvPr>
          <p:cNvSpPr>
            <a:spLocks noGrp="1"/>
          </p:cNvSpPr>
          <p:nvPr>
            <p:ph sz="quarter" idx="10"/>
          </p:nvPr>
        </p:nvSpPr>
        <p:spPr>
          <a:xfrm>
            <a:off x="665497" y="1389896"/>
            <a:ext cx="5486400" cy="1294881"/>
          </a:xfrm>
        </p:spPr>
        <p:txBody>
          <a:bodyPr/>
          <a:lstStyle/>
          <a:p>
            <a:pPr>
              <a:spcAft>
                <a:spcPts val="1200"/>
              </a:spcAft>
            </a:pPr>
            <a:r>
              <a:rPr lang="en-PH" dirty="0"/>
              <a:t>Here are some ways to find 27 + 15.</a:t>
            </a:r>
          </a:p>
          <a:p>
            <a:pPr>
              <a:spcAft>
                <a:spcPts val="1200"/>
              </a:spcAft>
            </a:pPr>
            <a:r>
              <a:rPr lang="en-PH" b="1" dirty="0"/>
              <a:t>Use base-ten blocks.</a:t>
            </a:r>
          </a:p>
          <a:p>
            <a:pPr>
              <a:spcAft>
                <a:spcPts val="1200"/>
              </a:spcAft>
            </a:pPr>
            <a:r>
              <a:rPr lang="en-PH" b="1" dirty="0"/>
              <a:t>a.</a:t>
            </a:r>
          </a:p>
        </p:txBody>
      </p:sp>
      <p:pic>
        <p:nvPicPr>
          <p:cNvPr id="18" name="Content Placeholder 2" descr="Three groups of green blocks. For more information, refer to page 142 in the Student Worktext.">
            <a:extLst>
              <a:ext uri="{FF2B5EF4-FFF2-40B4-BE49-F238E27FC236}">
                <a16:creationId xmlns:a16="http://schemas.microsoft.com/office/drawing/2014/main" id="{CEC246EA-67D6-184F-BE05-381FDDE62CE9}"/>
              </a:ext>
            </a:extLst>
          </p:cNvPr>
          <p:cNvPicPr>
            <a:picLocks noGrp="1" noChangeAspect="1"/>
          </p:cNvPicPr>
          <p:nvPr>
            <p:ph sz="quarter" idx="17"/>
          </p:nvPr>
        </p:nvPicPr>
        <p:blipFill>
          <a:blip r:embed="rId6"/>
          <a:stretch>
            <a:fillRect/>
          </a:stretch>
        </p:blipFill>
        <p:spPr>
          <a:xfrm>
            <a:off x="1053229" y="2367308"/>
            <a:ext cx="5671566" cy="1261872"/>
          </a:xfrm>
        </p:spPr>
      </p:pic>
      <p:sp>
        <p:nvSpPr>
          <p:cNvPr id="19" name="Content Placeholder 14">
            <a:extLst>
              <a:ext uri="{FF2B5EF4-FFF2-40B4-BE49-F238E27FC236}">
                <a16:creationId xmlns:a16="http://schemas.microsoft.com/office/drawing/2014/main" id="{5AE25705-F527-4C4D-9075-CA240EF0AF43}"/>
              </a:ext>
            </a:extLst>
          </p:cNvPr>
          <p:cNvSpPr txBox="1">
            <a:spLocks/>
          </p:cNvSpPr>
          <p:nvPr/>
        </p:nvSpPr>
        <p:spPr>
          <a:xfrm>
            <a:off x="1053229" y="3661515"/>
            <a:ext cx="1380506" cy="707886"/>
          </a:xfrm>
          <a:prstGeom prst="rect">
            <a:avLst/>
          </a:prstGeom>
        </p:spPr>
        <p:txBody>
          <a:bodyPr wrap="none">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dirty="0"/>
              <a:t>2 tens and</a:t>
            </a:r>
            <a:br>
              <a:rPr lang="en-PH" dirty="0"/>
            </a:br>
            <a:r>
              <a:rPr lang="en-PH" dirty="0"/>
              <a:t>7 ones</a:t>
            </a:r>
            <a:endParaRPr lang="en-US" dirty="0"/>
          </a:p>
        </p:txBody>
      </p:sp>
      <p:sp>
        <p:nvSpPr>
          <p:cNvPr id="20" name="Content Placeholder 14">
            <a:extLst>
              <a:ext uri="{FF2B5EF4-FFF2-40B4-BE49-F238E27FC236}">
                <a16:creationId xmlns:a16="http://schemas.microsoft.com/office/drawing/2014/main" id="{AE12B83B-5E72-6346-AF42-9FA87D79EAC9}"/>
              </a:ext>
            </a:extLst>
          </p:cNvPr>
          <p:cNvSpPr txBox="1">
            <a:spLocks/>
          </p:cNvSpPr>
          <p:nvPr/>
        </p:nvSpPr>
        <p:spPr>
          <a:xfrm>
            <a:off x="3145500" y="3661515"/>
            <a:ext cx="1252266" cy="707886"/>
          </a:xfrm>
          <a:prstGeom prst="rect">
            <a:avLst/>
          </a:prstGeom>
        </p:spPr>
        <p:txBody>
          <a:bodyPr wrap="none">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dirty="0"/>
              <a:t>1 ten and</a:t>
            </a:r>
            <a:br>
              <a:rPr lang="en-PH" dirty="0"/>
            </a:br>
            <a:r>
              <a:rPr lang="en-PH" dirty="0"/>
              <a:t>5 ones</a:t>
            </a:r>
            <a:endParaRPr lang="en-US" dirty="0"/>
          </a:p>
        </p:txBody>
      </p:sp>
      <p:sp>
        <p:nvSpPr>
          <p:cNvPr id="21" name="Content Placeholder 14">
            <a:extLst>
              <a:ext uri="{FF2B5EF4-FFF2-40B4-BE49-F238E27FC236}">
                <a16:creationId xmlns:a16="http://schemas.microsoft.com/office/drawing/2014/main" id="{43C5FD88-3086-AC48-855C-29BDF9BDC5AC}"/>
              </a:ext>
            </a:extLst>
          </p:cNvPr>
          <p:cNvSpPr txBox="1">
            <a:spLocks/>
          </p:cNvSpPr>
          <p:nvPr/>
        </p:nvSpPr>
        <p:spPr>
          <a:xfrm>
            <a:off x="6098656" y="3661515"/>
            <a:ext cx="1167307" cy="1015663"/>
          </a:xfrm>
          <a:prstGeom prst="rect">
            <a:avLst/>
          </a:prstGeom>
        </p:spPr>
        <p:txBody>
          <a:bodyPr wrap="none">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dirty="0"/>
              <a:t>tens and</a:t>
            </a:r>
            <a:br>
              <a:rPr lang="en-PH" dirty="0"/>
            </a:br>
            <a:endParaRPr lang="en-PH" dirty="0"/>
          </a:p>
          <a:p>
            <a:r>
              <a:rPr lang="en-PH" dirty="0"/>
              <a:t>ones</a:t>
            </a:r>
            <a:endParaRPr lang="en-US" dirty="0"/>
          </a:p>
        </p:txBody>
      </p:sp>
      <p:pic>
        <p:nvPicPr>
          <p:cNvPr id="23" name="Picture 22">
            <a:extLst>
              <a:ext uri="{FF2B5EF4-FFF2-40B4-BE49-F238E27FC236}">
                <a16:creationId xmlns:a16="http://schemas.microsoft.com/office/drawing/2014/main" id="{1418F414-BD59-5A4D-8A1A-2E6FD21844C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326513" y="3927569"/>
            <a:ext cx="800100" cy="101600"/>
          </a:xfrm>
          <a:prstGeom prst="rect">
            <a:avLst/>
          </a:prstGeom>
        </p:spPr>
      </p:pic>
      <p:pic>
        <p:nvPicPr>
          <p:cNvPr id="24" name="Picture 23">
            <a:extLst>
              <a:ext uri="{FF2B5EF4-FFF2-40B4-BE49-F238E27FC236}">
                <a16:creationId xmlns:a16="http://schemas.microsoft.com/office/drawing/2014/main" id="{CAC15EA5-D250-384B-B6E3-D6AEF810DBA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351797" y="4517114"/>
            <a:ext cx="800100" cy="101600"/>
          </a:xfrm>
          <a:prstGeom prst="rect">
            <a:avLst/>
          </a:prstGeom>
        </p:spPr>
      </p:pic>
      <p:pic>
        <p:nvPicPr>
          <p:cNvPr id="25" name="Picture 24">
            <a:extLst>
              <a:ext uri="{FF2B5EF4-FFF2-40B4-BE49-F238E27FC236}">
                <a16:creationId xmlns:a16="http://schemas.microsoft.com/office/drawing/2014/main" id="{B3C6BC5A-796A-474B-90C1-0F0D275CB47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315200" y="6172200"/>
            <a:ext cx="1562100" cy="228600"/>
          </a:xfrm>
          <a:prstGeom prst="rect">
            <a:avLst/>
          </a:prstGeom>
        </p:spPr>
      </p:pic>
      <p:sp>
        <p:nvSpPr>
          <p:cNvPr id="22" name="Text Placeholder 18">
            <a:extLst>
              <a:ext uri="{FF2B5EF4-FFF2-40B4-BE49-F238E27FC236}">
                <a16:creationId xmlns:a16="http://schemas.microsoft.com/office/drawing/2014/main" id="{94CE85FE-D03B-9748-8ECA-828CB1834765}"/>
              </a:ext>
            </a:extLst>
          </p:cNvPr>
          <p:cNvSpPr>
            <a:spLocks noGrp="1"/>
          </p:cNvSpPr>
          <p:nvPr>
            <p:ph type="body" sz="quarter" idx="22"/>
          </p:nvPr>
        </p:nvSpPr>
        <p:spPr>
          <a:xfrm>
            <a:off x="413149" y="6550025"/>
            <a:ext cx="640080" cy="307975"/>
          </a:xfrm>
        </p:spPr>
        <p:txBody>
          <a:bodyPr/>
          <a:lstStyle/>
          <a:p>
            <a:r>
              <a:rPr lang="en-US" dirty="0"/>
              <a:t>142</a:t>
            </a:r>
          </a:p>
        </p:txBody>
      </p:sp>
    </p:spTree>
    <p:extLst>
      <p:ext uri="{BB962C8B-B14F-4D97-AF65-F5344CB8AC3E}">
        <p14:creationId xmlns:p14="http://schemas.microsoft.com/office/powerpoint/2010/main" val="3048361467"/>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plor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al World Conn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31CA6-C77B-4385-AB0E-ECE5C454CB55}">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sharepoint/v3"/>
    <ds:schemaRef ds:uri="http://purl.org/dc/dcmitype/"/>
    <ds:schemaRef ds:uri="031d766f-b14e-4c0e-af7a-21ee3738300f"/>
    <ds:schemaRef ds:uri="cc621c4b-eaca-4bd6-8859-1c1ea05972c6"/>
    <ds:schemaRef ds:uri="http://www.w3.org/XML/1998/namespace"/>
  </ds:schemaRefs>
</ds:datastoreItem>
</file>

<file path=customXml/itemProps2.xml><?xml version="1.0" encoding="utf-8"?>
<ds:datastoreItem xmlns:ds="http://schemas.openxmlformats.org/officeDocument/2006/customXml" ds:itemID="{0906F326-D9AA-4973-955A-5BEEC40441A9}">
  <ds:schemaRefs>
    <ds:schemaRef ds:uri="031d766f-b14e-4c0e-af7a-21ee3738300f"/>
    <ds:schemaRef ds:uri="cc621c4b-eaca-4bd6-8859-1c1ea059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15E77D-10C0-46D6-80BE-C24706CFF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297</TotalTime>
  <Words>2011</Words>
  <Application>Microsoft Macintosh PowerPoint</Application>
  <PresentationFormat>On-screen Show (4:3)</PresentationFormat>
  <Paragraphs>242</Paragraphs>
  <Slides>26</Slides>
  <Notes>22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26</vt:i4>
      </vt:variant>
    </vt:vector>
  </HeadingPairs>
  <TitlesOfParts>
    <vt:vector size="37" baseType="lpstr">
      <vt:lpstr>Arial</vt:lpstr>
      <vt:lpstr>Calibri</vt:lpstr>
      <vt:lpstr>Calibri Light</vt:lpstr>
      <vt:lpstr>Helvetica</vt:lpstr>
      <vt:lpstr>Title Slides</vt:lpstr>
      <vt:lpstr>Start Slides</vt:lpstr>
      <vt:lpstr>Explore Slides</vt:lpstr>
      <vt:lpstr>Connect to Culture</vt:lpstr>
      <vt:lpstr>Practice Slides</vt:lpstr>
      <vt:lpstr>Real World Connection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Rachel Pollinger</cp:lastModifiedBy>
  <cp:revision>64</cp:revision>
  <dcterms:created xsi:type="dcterms:W3CDTF">2020-04-30T18:18:26Z</dcterms:created>
  <dcterms:modified xsi:type="dcterms:W3CDTF">2022-08-19T19:18:54Z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