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39" r:id="rId4"/>
    <p:sldMasterId id="2147483984" r:id="rId5"/>
    <p:sldMasterId id="2147483990" r:id="rId6"/>
  </p:sldMasterIdLst>
  <p:notesMasterIdLst>
    <p:notesMasterId r:id="rId14"/>
  </p:notesMasterIdLst>
  <p:handoutMasterIdLst>
    <p:handoutMasterId r:id="rId15"/>
  </p:handoutMasterIdLst>
  <p:sldIdLst>
    <p:sldId id="528" r:id="rId7"/>
    <p:sldId id="539" r:id="rId8"/>
    <p:sldId id="540" r:id="rId9"/>
    <p:sldId id="541" r:id="rId10"/>
    <p:sldId id="542" r:id="rId11"/>
    <p:sldId id="548" r:id="rId12"/>
    <p:sldId id="552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3" pos="5568" userDrawn="1">
          <p15:clr>
            <a:srgbClr val="A4A3A4"/>
          </p15:clr>
        </p15:guide>
        <p15:guide id="4" orient="horz" pos="840" userDrawn="1">
          <p15:clr>
            <a:srgbClr val="A4A3A4"/>
          </p15:clr>
        </p15:guide>
        <p15:guide id="5" orient="horz" pos="504" userDrawn="1">
          <p15:clr>
            <a:srgbClr val="A4A3A4"/>
          </p15:clr>
        </p15:guide>
        <p15:guide id="6" orient="horz" pos="4080" userDrawn="1">
          <p15:clr>
            <a:srgbClr val="A4A3A4"/>
          </p15:clr>
        </p15:guide>
        <p15:guide id="7" pos="81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Emily Grecki" initials="EG" lastIdx="8" clrIdx="6">
    <p:extLst>
      <p:ext uri="{19B8F6BF-5375-455C-9EA6-DF929625EA0E}">
        <p15:presenceInfo xmlns:p15="http://schemas.microsoft.com/office/powerpoint/2012/main" userId="Emily Grecki" providerId="None"/>
      </p:ext>
    </p:extLst>
  </p:cmAuthor>
  <p:cmAuthor id="1" name="Michelle Pietromonaco" initials="MP" lastIdx="2" clrIdx="0">
    <p:extLst>
      <p:ext uri="{19B8F6BF-5375-455C-9EA6-DF929625EA0E}">
        <p15:presenceInfo xmlns:p15="http://schemas.microsoft.com/office/powerpoint/2012/main" userId="S::mpietromonaco@cainc.com::156befd1-1b04-40f4-a056-83bff00d069c" providerId="AD"/>
      </p:ext>
    </p:extLst>
  </p:cmAuthor>
  <p:cmAuthor id="2" name="Emily Ambrose" initials="EA" lastIdx="1" clrIdx="1">
    <p:extLst>
      <p:ext uri="{19B8F6BF-5375-455C-9EA6-DF929625EA0E}">
        <p15:presenceInfo xmlns:p15="http://schemas.microsoft.com/office/powerpoint/2012/main" userId="S::eambrose@cainc.com::cac3403e-15b1-42b4-938c-3849ba0f7b3d" providerId="AD"/>
      </p:ext>
    </p:extLst>
  </p:cmAuthor>
  <p:cmAuthor id="3" name="Nandini Gupta" initials="NG" lastIdx="5" clrIdx="2">
    <p:extLst>
      <p:ext uri="{19B8F6BF-5375-455C-9EA6-DF929625EA0E}">
        <p15:presenceInfo xmlns:p15="http://schemas.microsoft.com/office/powerpoint/2012/main" userId="Nandini Gupta" providerId="None"/>
      </p:ext>
    </p:extLst>
  </p:cmAuthor>
  <p:cmAuthor id="4" name="Ellen Ungaro" initials="EU" lastIdx="3" clrIdx="3">
    <p:extLst>
      <p:ext uri="{19B8F6BF-5375-455C-9EA6-DF929625EA0E}">
        <p15:presenceInfo xmlns:p15="http://schemas.microsoft.com/office/powerpoint/2012/main" userId="S::eungaro@cainc.com::f4290da0-fcc7-4f8b-9e25-97c35a36fa36" providerId="AD"/>
      </p:ext>
    </p:extLst>
  </p:cmAuthor>
  <p:cmAuthor id="5" name="Anne Capeci" initials="AC" lastIdx="5" clrIdx="4">
    <p:extLst>
      <p:ext uri="{19B8F6BF-5375-455C-9EA6-DF929625EA0E}">
        <p15:presenceInfo xmlns:p15="http://schemas.microsoft.com/office/powerpoint/2012/main" userId="S::acapeci@cainc.com::a36363c2-bb48-4d68-a4df-c9d9b699fa3d" providerId="AD"/>
      </p:ext>
    </p:extLst>
  </p:cmAuthor>
  <p:cmAuthor id="6" name="jrhill1414@gmail.com" initials="j" lastIdx="4" clrIdx="5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BF779"/>
    <a:srgbClr val="9BF758"/>
    <a:srgbClr val="B897D9"/>
    <a:srgbClr val="AA0165"/>
    <a:srgbClr val="AB0166"/>
    <a:srgbClr val="942092"/>
    <a:srgbClr val="941651"/>
    <a:srgbClr val="910059"/>
    <a:srgbClr val="900058"/>
    <a:srgbClr val="8800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52F73BC-5678-41F3-924D-2495AF42454A}" v="8" dt="2022-07-13T14:21:31.97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64" autoAdjust="0"/>
    <p:restoredTop sz="58123" autoAdjust="0"/>
  </p:normalViewPr>
  <p:slideViewPr>
    <p:cSldViewPr snapToGrid="0" snapToObjects="1">
      <p:cViewPr varScale="1">
        <p:scale>
          <a:sx n="37" d="100"/>
          <a:sy n="37" d="100"/>
        </p:scale>
        <p:origin x="2188" y="36"/>
      </p:cViewPr>
      <p:guideLst>
        <p:guide pos="5568"/>
        <p:guide orient="horz" pos="840"/>
        <p:guide orient="horz" pos="504"/>
        <p:guide orient="horz" pos="4080"/>
        <p:guide pos="81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2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4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notesMaster" Target="notesMasters/notesMaster1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randy Redmond" userId="4a70df10-78fa-4a08-bab5-41de76f7add2" providerId="ADAL" clId="{93C63407-B643-421D-93AA-3C9B0F47E7CA}"/>
    <pc:docChg chg="modSld">
      <pc:chgData name="Brandy Redmond" userId="4a70df10-78fa-4a08-bab5-41de76f7add2" providerId="ADAL" clId="{93C63407-B643-421D-93AA-3C9B0F47E7CA}" dt="2022-06-28T00:34:02.562" v="52" actId="20577"/>
      <pc:docMkLst>
        <pc:docMk/>
      </pc:docMkLst>
      <pc:sldChg chg="modNotesTx">
        <pc:chgData name="Brandy Redmond" userId="4a70df10-78fa-4a08-bab5-41de76f7add2" providerId="ADAL" clId="{93C63407-B643-421D-93AA-3C9B0F47E7CA}" dt="2022-06-28T00:29:12.226" v="0" actId="6549"/>
        <pc:sldMkLst>
          <pc:docMk/>
          <pc:sldMk cId="1815504076" sldId="540"/>
        </pc:sldMkLst>
      </pc:sldChg>
      <pc:sldChg chg="modNotesTx">
        <pc:chgData name="Brandy Redmond" userId="4a70df10-78fa-4a08-bab5-41de76f7add2" providerId="ADAL" clId="{93C63407-B643-421D-93AA-3C9B0F47E7CA}" dt="2022-06-28T00:34:02.562" v="52" actId="20577"/>
        <pc:sldMkLst>
          <pc:docMk/>
          <pc:sldMk cId="3003688628" sldId="541"/>
        </pc:sldMkLst>
      </pc:sldChg>
      <pc:sldChg chg="modNotesTx">
        <pc:chgData name="Brandy Redmond" userId="4a70df10-78fa-4a08-bab5-41de76f7add2" providerId="ADAL" clId="{93C63407-B643-421D-93AA-3C9B0F47E7CA}" dt="2022-06-28T00:32:31.249" v="42" actId="113"/>
        <pc:sldMkLst>
          <pc:docMk/>
          <pc:sldMk cId="89417433" sldId="542"/>
        </pc:sldMkLst>
      </pc:sldChg>
      <pc:sldChg chg="modNotesTx">
        <pc:chgData name="Brandy Redmond" userId="4a70df10-78fa-4a08-bab5-41de76f7add2" providerId="ADAL" clId="{93C63407-B643-421D-93AA-3C9B0F47E7CA}" dt="2022-06-28T00:33:57.186" v="50" actId="20577"/>
        <pc:sldMkLst>
          <pc:docMk/>
          <pc:sldMk cId="1899736222" sldId="548"/>
        </pc:sldMkLst>
      </pc:sldChg>
      <pc:sldChg chg="modNotesTx">
        <pc:chgData name="Brandy Redmond" userId="4a70df10-78fa-4a08-bab5-41de76f7add2" providerId="ADAL" clId="{93C63407-B643-421D-93AA-3C9B0F47E7CA}" dt="2022-06-28T00:32:52.092" v="44" actId="20577"/>
        <pc:sldMkLst>
          <pc:docMk/>
          <pc:sldMk cId="905858880" sldId="552"/>
        </pc:sldMkLst>
      </pc:sldChg>
    </pc:docChg>
  </pc:docChgLst>
  <pc:docChgLst>
    <pc:chgData name="Brandy Redmond" userId="4a70df10-78fa-4a08-bab5-41de76f7add2" providerId="ADAL" clId="{01DB8360-EEC0-41A7-A22E-5EA9C8D08858}"/>
    <pc:docChg chg="undo custSel delSld modSld">
      <pc:chgData name="Brandy Redmond" userId="4a70df10-78fa-4a08-bab5-41de76f7add2" providerId="ADAL" clId="{01DB8360-EEC0-41A7-A22E-5EA9C8D08858}" dt="2022-06-16T12:39:02.228" v="676" actId="20577"/>
      <pc:docMkLst>
        <pc:docMk/>
      </pc:docMkLst>
      <pc:sldChg chg="modSp mod modNotesTx">
        <pc:chgData name="Brandy Redmond" userId="4a70df10-78fa-4a08-bab5-41de76f7add2" providerId="ADAL" clId="{01DB8360-EEC0-41A7-A22E-5EA9C8D08858}" dt="2022-06-16T12:36:00.981" v="662" actId="20577"/>
        <pc:sldMkLst>
          <pc:docMk/>
          <pc:sldMk cId="716010276" sldId="539"/>
        </pc:sldMkLst>
        <pc:picChg chg="mod">
          <ac:chgData name="Brandy Redmond" userId="4a70df10-78fa-4a08-bab5-41de76f7add2" providerId="ADAL" clId="{01DB8360-EEC0-41A7-A22E-5EA9C8D08858}" dt="2022-06-15T23:51:50.355" v="623" actId="962"/>
          <ac:picMkLst>
            <pc:docMk/>
            <pc:sldMk cId="716010276" sldId="539"/>
            <ac:picMk id="3" creationId="{E18324DF-453D-43C8-93DB-BD6207B8BC02}"/>
          </ac:picMkLst>
        </pc:picChg>
      </pc:sldChg>
      <pc:sldChg chg="modSp mod modNotesTx">
        <pc:chgData name="Brandy Redmond" userId="4a70df10-78fa-4a08-bab5-41de76f7add2" providerId="ADAL" clId="{01DB8360-EEC0-41A7-A22E-5EA9C8D08858}" dt="2022-06-16T12:36:53.921" v="667" actId="114"/>
        <pc:sldMkLst>
          <pc:docMk/>
          <pc:sldMk cId="1815504076" sldId="540"/>
        </pc:sldMkLst>
        <pc:picChg chg="mod">
          <ac:chgData name="Brandy Redmond" userId="4a70df10-78fa-4a08-bab5-41de76f7add2" providerId="ADAL" clId="{01DB8360-EEC0-41A7-A22E-5EA9C8D08858}" dt="2022-06-15T23:50:46.189" v="619" actId="962"/>
          <ac:picMkLst>
            <pc:docMk/>
            <pc:sldMk cId="1815504076" sldId="540"/>
            <ac:picMk id="3" creationId="{133D4846-B087-4F59-B4D7-CACEBA1A919E}"/>
          </ac:picMkLst>
        </pc:picChg>
      </pc:sldChg>
      <pc:sldChg chg="modSp mod modNotesTx">
        <pc:chgData name="Brandy Redmond" userId="4a70df10-78fa-4a08-bab5-41de76f7add2" providerId="ADAL" clId="{01DB8360-EEC0-41A7-A22E-5EA9C8D08858}" dt="2022-06-16T12:39:02.228" v="676" actId="20577"/>
        <pc:sldMkLst>
          <pc:docMk/>
          <pc:sldMk cId="3003688628" sldId="541"/>
        </pc:sldMkLst>
        <pc:spChg chg="mod">
          <ac:chgData name="Brandy Redmond" userId="4a70df10-78fa-4a08-bab5-41de76f7add2" providerId="ADAL" clId="{01DB8360-EEC0-41A7-A22E-5EA9C8D08858}" dt="2022-06-15T17:26:39.208" v="603" actId="255"/>
          <ac:spMkLst>
            <pc:docMk/>
            <pc:sldMk cId="3003688628" sldId="541"/>
            <ac:spMk id="2" creationId="{6B0405FE-92F9-45E1-8FEB-2BFB74281CF9}"/>
          </ac:spMkLst>
        </pc:spChg>
      </pc:sldChg>
      <pc:sldChg chg="modSp mod">
        <pc:chgData name="Brandy Redmond" userId="4a70df10-78fa-4a08-bab5-41de76f7add2" providerId="ADAL" clId="{01DB8360-EEC0-41A7-A22E-5EA9C8D08858}" dt="2022-06-15T17:26:29.963" v="602" actId="255"/>
        <pc:sldMkLst>
          <pc:docMk/>
          <pc:sldMk cId="89417433" sldId="542"/>
        </pc:sldMkLst>
        <pc:spChg chg="mod">
          <ac:chgData name="Brandy Redmond" userId="4a70df10-78fa-4a08-bab5-41de76f7add2" providerId="ADAL" clId="{01DB8360-EEC0-41A7-A22E-5EA9C8D08858}" dt="2022-06-15T17:26:29.963" v="602" actId="255"/>
          <ac:spMkLst>
            <pc:docMk/>
            <pc:sldMk cId="89417433" sldId="542"/>
            <ac:spMk id="2" creationId="{6B0405FE-92F9-45E1-8FEB-2BFB74281CF9}"/>
          </ac:spMkLst>
        </pc:spChg>
      </pc:sldChg>
      <pc:sldChg chg="modSp del mod">
        <pc:chgData name="Brandy Redmond" userId="4a70df10-78fa-4a08-bab5-41de76f7add2" providerId="ADAL" clId="{01DB8360-EEC0-41A7-A22E-5EA9C8D08858}" dt="2022-06-15T17:19:11.594" v="112" actId="2696"/>
        <pc:sldMkLst>
          <pc:docMk/>
          <pc:sldMk cId="627060749" sldId="544"/>
        </pc:sldMkLst>
        <pc:spChg chg="mod">
          <ac:chgData name="Brandy Redmond" userId="4a70df10-78fa-4a08-bab5-41de76f7add2" providerId="ADAL" clId="{01DB8360-EEC0-41A7-A22E-5EA9C8D08858}" dt="2022-06-15T17:03:23.329" v="10" actId="21"/>
          <ac:spMkLst>
            <pc:docMk/>
            <pc:sldMk cId="627060749" sldId="544"/>
            <ac:spMk id="2" creationId="{6B0405FE-92F9-45E1-8FEB-2BFB74281CF9}"/>
          </ac:spMkLst>
        </pc:spChg>
      </pc:sldChg>
      <pc:sldChg chg="modSp del mod">
        <pc:chgData name="Brandy Redmond" userId="4a70df10-78fa-4a08-bab5-41de76f7add2" providerId="ADAL" clId="{01DB8360-EEC0-41A7-A22E-5EA9C8D08858}" dt="2022-06-15T17:19:14.020" v="113" actId="2696"/>
        <pc:sldMkLst>
          <pc:docMk/>
          <pc:sldMk cId="1824210589" sldId="545"/>
        </pc:sldMkLst>
        <pc:spChg chg="mod">
          <ac:chgData name="Brandy Redmond" userId="4a70df10-78fa-4a08-bab5-41de76f7add2" providerId="ADAL" clId="{01DB8360-EEC0-41A7-A22E-5EA9C8D08858}" dt="2022-06-15T17:04:17.682" v="20" actId="21"/>
          <ac:spMkLst>
            <pc:docMk/>
            <pc:sldMk cId="1824210589" sldId="545"/>
            <ac:spMk id="2" creationId="{6B0405FE-92F9-45E1-8FEB-2BFB74281CF9}"/>
          </ac:spMkLst>
        </pc:spChg>
      </pc:sldChg>
      <pc:sldChg chg="modSp del mod">
        <pc:chgData name="Brandy Redmond" userId="4a70df10-78fa-4a08-bab5-41de76f7add2" providerId="ADAL" clId="{01DB8360-EEC0-41A7-A22E-5EA9C8D08858}" dt="2022-06-15T17:19:16.141" v="114" actId="2696"/>
        <pc:sldMkLst>
          <pc:docMk/>
          <pc:sldMk cId="2379783884" sldId="546"/>
        </pc:sldMkLst>
        <pc:spChg chg="mod">
          <ac:chgData name="Brandy Redmond" userId="4a70df10-78fa-4a08-bab5-41de76f7add2" providerId="ADAL" clId="{01DB8360-EEC0-41A7-A22E-5EA9C8D08858}" dt="2022-06-15T17:04:24.193" v="21" actId="21"/>
          <ac:spMkLst>
            <pc:docMk/>
            <pc:sldMk cId="2379783884" sldId="546"/>
            <ac:spMk id="2" creationId="{6B0405FE-92F9-45E1-8FEB-2BFB74281CF9}"/>
          </ac:spMkLst>
        </pc:spChg>
      </pc:sldChg>
      <pc:sldChg chg="modSp del mod">
        <pc:chgData name="Brandy Redmond" userId="4a70df10-78fa-4a08-bab5-41de76f7add2" providerId="ADAL" clId="{01DB8360-EEC0-41A7-A22E-5EA9C8D08858}" dt="2022-06-15T17:19:18.078" v="115" actId="2696"/>
        <pc:sldMkLst>
          <pc:docMk/>
          <pc:sldMk cId="1210863146" sldId="547"/>
        </pc:sldMkLst>
        <pc:spChg chg="mod">
          <ac:chgData name="Brandy Redmond" userId="4a70df10-78fa-4a08-bab5-41de76f7add2" providerId="ADAL" clId="{01DB8360-EEC0-41A7-A22E-5EA9C8D08858}" dt="2022-06-15T17:04:55.454" v="23" actId="21"/>
          <ac:spMkLst>
            <pc:docMk/>
            <pc:sldMk cId="1210863146" sldId="547"/>
            <ac:spMk id="2" creationId="{6B0405FE-92F9-45E1-8FEB-2BFB74281CF9}"/>
          </ac:spMkLst>
        </pc:spChg>
      </pc:sldChg>
      <pc:sldChg chg="modSp mod modNotesTx">
        <pc:chgData name="Brandy Redmond" userId="4a70df10-78fa-4a08-bab5-41de76f7add2" providerId="ADAL" clId="{01DB8360-EEC0-41A7-A22E-5EA9C8D08858}" dt="2022-06-16T12:38:10.488" v="675"/>
        <pc:sldMkLst>
          <pc:docMk/>
          <pc:sldMk cId="1899736222" sldId="548"/>
        </pc:sldMkLst>
        <pc:spChg chg="mod">
          <ac:chgData name="Brandy Redmond" userId="4a70df10-78fa-4a08-bab5-41de76f7add2" providerId="ADAL" clId="{01DB8360-EEC0-41A7-A22E-5EA9C8D08858}" dt="2022-06-15T17:26:08.487" v="600" actId="255"/>
          <ac:spMkLst>
            <pc:docMk/>
            <pc:sldMk cId="1899736222" sldId="548"/>
            <ac:spMk id="2" creationId="{6B0405FE-92F9-45E1-8FEB-2BFB74281CF9}"/>
          </ac:spMkLst>
        </pc:spChg>
      </pc:sldChg>
      <pc:sldChg chg="modSp del mod">
        <pc:chgData name="Brandy Redmond" userId="4a70df10-78fa-4a08-bab5-41de76f7add2" providerId="ADAL" clId="{01DB8360-EEC0-41A7-A22E-5EA9C8D08858}" dt="2022-06-15T17:23:30.624" v="577" actId="2696"/>
        <pc:sldMkLst>
          <pc:docMk/>
          <pc:sldMk cId="1335550153" sldId="549"/>
        </pc:sldMkLst>
        <pc:spChg chg="mod">
          <ac:chgData name="Brandy Redmond" userId="4a70df10-78fa-4a08-bab5-41de76f7add2" providerId="ADAL" clId="{01DB8360-EEC0-41A7-A22E-5EA9C8D08858}" dt="2022-06-15T17:22:39.070" v="562" actId="21"/>
          <ac:spMkLst>
            <pc:docMk/>
            <pc:sldMk cId="1335550153" sldId="549"/>
            <ac:spMk id="2" creationId="{6B0405FE-92F9-45E1-8FEB-2BFB74281CF9}"/>
          </ac:spMkLst>
        </pc:spChg>
      </pc:sldChg>
      <pc:sldChg chg="modSp del mod">
        <pc:chgData name="Brandy Redmond" userId="4a70df10-78fa-4a08-bab5-41de76f7add2" providerId="ADAL" clId="{01DB8360-EEC0-41A7-A22E-5EA9C8D08858}" dt="2022-06-15T17:23:33.603" v="578" actId="2696"/>
        <pc:sldMkLst>
          <pc:docMk/>
          <pc:sldMk cId="991706403" sldId="550"/>
        </pc:sldMkLst>
        <pc:spChg chg="mod">
          <ac:chgData name="Brandy Redmond" userId="4a70df10-78fa-4a08-bab5-41de76f7add2" providerId="ADAL" clId="{01DB8360-EEC0-41A7-A22E-5EA9C8D08858}" dt="2022-06-15T17:22:52.416" v="568" actId="21"/>
          <ac:spMkLst>
            <pc:docMk/>
            <pc:sldMk cId="991706403" sldId="550"/>
            <ac:spMk id="2" creationId="{6B0405FE-92F9-45E1-8FEB-2BFB74281CF9}"/>
          </ac:spMkLst>
        </pc:spChg>
      </pc:sldChg>
      <pc:sldChg chg="modSp del mod">
        <pc:chgData name="Brandy Redmond" userId="4a70df10-78fa-4a08-bab5-41de76f7add2" providerId="ADAL" clId="{01DB8360-EEC0-41A7-A22E-5EA9C8D08858}" dt="2022-06-15T17:23:35.806" v="579" actId="2696"/>
        <pc:sldMkLst>
          <pc:docMk/>
          <pc:sldMk cId="1732565227" sldId="551"/>
        </pc:sldMkLst>
        <pc:spChg chg="mod">
          <ac:chgData name="Brandy Redmond" userId="4a70df10-78fa-4a08-bab5-41de76f7add2" providerId="ADAL" clId="{01DB8360-EEC0-41A7-A22E-5EA9C8D08858}" dt="2022-06-15T17:23:17.142" v="572" actId="21"/>
          <ac:spMkLst>
            <pc:docMk/>
            <pc:sldMk cId="1732565227" sldId="551"/>
            <ac:spMk id="2" creationId="{6B0405FE-92F9-45E1-8FEB-2BFB74281CF9}"/>
          </ac:spMkLst>
        </pc:spChg>
      </pc:sldChg>
      <pc:sldChg chg="modSp mod">
        <pc:chgData name="Brandy Redmond" userId="4a70df10-78fa-4a08-bab5-41de76f7add2" providerId="ADAL" clId="{01DB8360-EEC0-41A7-A22E-5EA9C8D08858}" dt="2022-06-15T17:26:20.698" v="601" actId="255"/>
        <pc:sldMkLst>
          <pc:docMk/>
          <pc:sldMk cId="905858880" sldId="552"/>
        </pc:sldMkLst>
        <pc:spChg chg="mod">
          <ac:chgData name="Brandy Redmond" userId="4a70df10-78fa-4a08-bab5-41de76f7add2" providerId="ADAL" clId="{01DB8360-EEC0-41A7-A22E-5EA9C8D08858}" dt="2022-06-15T17:26:20.698" v="601" actId="255"/>
          <ac:spMkLst>
            <pc:docMk/>
            <pc:sldMk cId="905858880" sldId="552"/>
            <ac:spMk id="2" creationId="{6B0405FE-92F9-45E1-8FEB-2BFB74281CF9}"/>
          </ac:spMkLst>
        </pc:spChg>
      </pc:sldChg>
      <pc:sldChg chg="modSp del mod">
        <pc:chgData name="Brandy Redmond" userId="4a70df10-78fa-4a08-bab5-41de76f7add2" providerId="ADAL" clId="{01DB8360-EEC0-41A7-A22E-5EA9C8D08858}" dt="2022-06-15T17:26:57.127" v="606" actId="2696"/>
        <pc:sldMkLst>
          <pc:docMk/>
          <pc:sldMk cId="346719784" sldId="553"/>
        </pc:sldMkLst>
        <pc:spChg chg="mod">
          <ac:chgData name="Brandy Redmond" userId="4a70df10-78fa-4a08-bab5-41de76f7add2" providerId="ADAL" clId="{01DB8360-EEC0-41A7-A22E-5EA9C8D08858}" dt="2022-06-15T17:23:43.514" v="580" actId="21"/>
          <ac:spMkLst>
            <pc:docMk/>
            <pc:sldMk cId="346719784" sldId="553"/>
            <ac:spMk id="2" creationId="{6B0405FE-92F9-45E1-8FEB-2BFB74281CF9}"/>
          </ac:spMkLst>
        </pc:spChg>
      </pc:sldChg>
      <pc:sldChg chg="modSp del mod">
        <pc:chgData name="Brandy Redmond" userId="4a70df10-78fa-4a08-bab5-41de76f7add2" providerId="ADAL" clId="{01DB8360-EEC0-41A7-A22E-5EA9C8D08858}" dt="2022-06-15T17:26:59.896" v="607" actId="2696"/>
        <pc:sldMkLst>
          <pc:docMk/>
          <pc:sldMk cId="3014332723" sldId="554"/>
        </pc:sldMkLst>
        <pc:spChg chg="mod">
          <ac:chgData name="Brandy Redmond" userId="4a70df10-78fa-4a08-bab5-41de76f7add2" providerId="ADAL" clId="{01DB8360-EEC0-41A7-A22E-5EA9C8D08858}" dt="2022-06-15T17:23:58.492" v="585" actId="21"/>
          <ac:spMkLst>
            <pc:docMk/>
            <pc:sldMk cId="3014332723" sldId="554"/>
            <ac:spMk id="2" creationId="{6B0405FE-92F9-45E1-8FEB-2BFB74281CF9}"/>
          </ac:spMkLst>
        </pc:spChg>
      </pc:sldChg>
      <pc:sldChg chg="modSp del mod">
        <pc:chgData name="Brandy Redmond" userId="4a70df10-78fa-4a08-bab5-41de76f7add2" providerId="ADAL" clId="{01DB8360-EEC0-41A7-A22E-5EA9C8D08858}" dt="2022-06-15T17:27:01.778" v="608" actId="2696"/>
        <pc:sldMkLst>
          <pc:docMk/>
          <pc:sldMk cId="3274020910" sldId="555"/>
        </pc:sldMkLst>
        <pc:spChg chg="mod">
          <ac:chgData name="Brandy Redmond" userId="4a70df10-78fa-4a08-bab5-41de76f7add2" providerId="ADAL" clId="{01DB8360-EEC0-41A7-A22E-5EA9C8D08858}" dt="2022-06-15T17:24:12.085" v="590" actId="21"/>
          <ac:spMkLst>
            <pc:docMk/>
            <pc:sldMk cId="3274020910" sldId="555"/>
            <ac:spMk id="2" creationId="{6B0405FE-92F9-45E1-8FEB-2BFB74281CF9}"/>
          </ac:spMkLst>
        </pc:spChg>
      </pc:sldChg>
      <pc:sldChg chg="modSp del mod">
        <pc:chgData name="Brandy Redmond" userId="4a70df10-78fa-4a08-bab5-41de76f7add2" providerId="ADAL" clId="{01DB8360-EEC0-41A7-A22E-5EA9C8D08858}" dt="2022-06-15T17:19:09.600" v="111" actId="2696"/>
        <pc:sldMkLst>
          <pc:docMk/>
          <pc:sldMk cId="1976282166" sldId="556"/>
        </pc:sldMkLst>
        <pc:spChg chg="mod">
          <ac:chgData name="Brandy Redmond" userId="4a70df10-78fa-4a08-bab5-41de76f7add2" providerId="ADAL" clId="{01DB8360-EEC0-41A7-A22E-5EA9C8D08858}" dt="2022-06-15T17:03:05.943" v="6" actId="21"/>
          <ac:spMkLst>
            <pc:docMk/>
            <pc:sldMk cId="1976282166" sldId="556"/>
            <ac:spMk id="2" creationId="{6B0405FE-92F9-45E1-8FEB-2BFB74281CF9}"/>
          </ac:spMkLst>
        </pc:spChg>
      </pc:sldChg>
    </pc:docChg>
  </pc:docChgLst>
  <pc:docChgLst>
    <pc:chgData name="Paige Curley" userId="323ae68b-3514-45e6-9d23-90a12da1be37" providerId="ADAL" clId="{77A25EB2-F303-42C3-B2A7-F93D78198A4C}"/>
    <pc:docChg chg="modSld">
      <pc:chgData name="Paige Curley" userId="323ae68b-3514-45e6-9d23-90a12da1be37" providerId="ADAL" clId="{77A25EB2-F303-42C3-B2A7-F93D78198A4C}" dt="2022-06-20T20:37:42.861" v="13" actId="962"/>
      <pc:docMkLst>
        <pc:docMk/>
      </pc:docMkLst>
      <pc:sldChg chg="modSp mod">
        <pc:chgData name="Paige Curley" userId="323ae68b-3514-45e6-9d23-90a12da1be37" providerId="ADAL" clId="{77A25EB2-F303-42C3-B2A7-F93D78198A4C}" dt="2022-06-20T20:37:19.585" v="0" actId="13244"/>
        <pc:sldMkLst>
          <pc:docMk/>
          <pc:sldMk cId="3526034990" sldId="528"/>
        </pc:sldMkLst>
        <pc:spChg chg="ord">
          <ac:chgData name="Paige Curley" userId="323ae68b-3514-45e6-9d23-90a12da1be37" providerId="ADAL" clId="{77A25EB2-F303-42C3-B2A7-F93D78198A4C}" dt="2022-06-20T20:37:19.585" v="0" actId="13244"/>
          <ac:spMkLst>
            <pc:docMk/>
            <pc:sldMk cId="3526034990" sldId="528"/>
            <ac:spMk id="2" creationId="{2E4363DC-26B3-AA4C-B39A-F491F34E4373}"/>
          </ac:spMkLst>
        </pc:spChg>
      </pc:sldChg>
      <pc:sldChg chg="modSp mod">
        <pc:chgData name="Paige Curley" userId="323ae68b-3514-45e6-9d23-90a12da1be37" providerId="ADAL" clId="{77A25EB2-F303-42C3-B2A7-F93D78198A4C}" dt="2022-06-20T20:37:23.564" v="2" actId="962"/>
        <pc:sldMkLst>
          <pc:docMk/>
          <pc:sldMk cId="716010276" sldId="539"/>
        </pc:sldMkLst>
        <pc:spChg chg="mod">
          <ac:chgData name="Paige Curley" userId="323ae68b-3514-45e6-9d23-90a12da1be37" providerId="ADAL" clId="{77A25EB2-F303-42C3-B2A7-F93D78198A4C}" dt="2022-06-20T20:37:23.564" v="2" actId="962"/>
          <ac:spMkLst>
            <pc:docMk/>
            <pc:sldMk cId="716010276" sldId="539"/>
            <ac:spMk id="5" creationId="{F3A79CB0-547B-4E49-8B88-1EBD4CF79B26}"/>
          </ac:spMkLst>
        </pc:spChg>
        <pc:spChg chg="ord">
          <ac:chgData name="Paige Curley" userId="323ae68b-3514-45e6-9d23-90a12da1be37" providerId="ADAL" clId="{77A25EB2-F303-42C3-B2A7-F93D78198A4C}" dt="2022-06-20T20:37:22.575" v="1" actId="13244"/>
          <ac:spMkLst>
            <pc:docMk/>
            <pc:sldMk cId="716010276" sldId="539"/>
            <ac:spMk id="6" creationId="{B8763525-A4DB-5446-ADCA-E64440BB2F37}"/>
          </ac:spMkLst>
        </pc:spChg>
      </pc:sldChg>
      <pc:sldChg chg="modSp mod">
        <pc:chgData name="Paige Curley" userId="323ae68b-3514-45e6-9d23-90a12da1be37" providerId="ADAL" clId="{77A25EB2-F303-42C3-B2A7-F93D78198A4C}" dt="2022-06-20T20:37:27" v="4" actId="962"/>
        <pc:sldMkLst>
          <pc:docMk/>
          <pc:sldMk cId="1815504076" sldId="540"/>
        </pc:sldMkLst>
        <pc:spChg chg="mod">
          <ac:chgData name="Paige Curley" userId="323ae68b-3514-45e6-9d23-90a12da1be37" providerId="ADAL" clId="{77A25EB2-F303-42C3-B2A7-F93D78198A4C}" dt="2022-06-20T20:37:27" v="4" actId="962"/>
          <ac:spMkLst>
            <pc:docMk/>
            <pc:sldMk cId="1815504076" sldId="540"/>
            <ac:spMk id="5" creationId="{BCE47D38-72F5-3B4E-8470-188FCB0F3104}"/>
          </ac:spMkLst>
        </pc:spChg>
        <pc:spChg chg="ord">
          <ac:chgData name="Paige Curley" userId="323ae68b-3514-45e6-9d23-90a12da1be37" providerId="ADAL" clId="{77A25EB2-F303-42C3-B2A7-F93D78198A4C}" dt="2022-06-20T20:37:25.996" v="3" actId="13244"/>
          <ac:spMkLst>
            <pc:docMk/>
            <pc:sldMk cId="1815504076" sldId="540"/>
            <ac:spMk id="6" creationId="{1BD09EDE-B5E1-7146-8719-74CDBF8C7EB4}"/>
          </ac:spMkLst>
        </pc:spChg>
      </pc:sldChg>
      <pc:sldChg chg="modSp mod">
        <pc:chgData name="Paige Curley" userId="323ae68b-3514-45e6-9d23-90a12da1be37" providerId="ADAL" clId="{77A25EB2-F303-42C3-B2A7-F93D78198A4C}" dt="2022-06-20T20:37:30.155" v="6" actId="962"/>
        <pc:sldMkLst>
          <pc:docMk/>
          <pc:sldMk cId="3003688628" sldId="541"/>
        </pc:sldMkLst>
        <pc:spChg chg="mod">
          <ac:chgData name="Paige Curley" userId="323ae68b-3514-45e6-9d23-90a12da1be37" providerId="ADAL" clId="{77A25EB2-F303-42C3-B2A7-F93D78198A4C}" dt="2022-06-20T20:37:30.155" v="6" actId="962"/>
          <ac:spMkLst>
            <pc:docMk/>
            <pc:sldMk cId="3003688628" sldId="541"/>
            <ac:spMk id="3" creationId="{7801D43D-6B50-4D5A-940B-06ED2CD7E39E}"/>
          </ac:spMkLst>
        </pc:spChg>
        <pc:spChg chg="ord">
          <ac:chgData name="Paige Curley" userId="323ae68b-3514-45e6-9d23-90a12da1be37" providerId="ADAL" clId="{77A25EB2-F303-42C3-B2A7-F93D78198A4C}" dt="2022-06-20T20:37:29.121" v="5" actId="13244"/>
          <ac:spMkLst>
            <pc:docMk/>
            <pc:sldMk cId="3003688628" sldId="541"/>
            <ac:spMk id="4" creationId="{CC4AA667-A20E-4342-9EAC-B91C83A4D4A4}"/>
          </ac:spMkLst>
        </pc:spChg>
      </pc:sldChg>
      <pc:sldChg chg="modSp mod">
        <pc:chgData name="Paige Curley" userId="323ae68b-3514-45e6-9d23-90a12da1be37" providerId="ADAL" clId="{77A25EB2-F303-42C3-B2A7-F93D78198A4C}" dt="2022-06-20T20:37:33.055" v="8" actId="962"/>
        <pc:sldMkLst>
          <pc:docMk/>
          <pc:sldMk cId="89417433" sldId="542"/>
        </pc:sldMkLst>
        <pc:spChg chg="mod">
          <ac:chgData name="Paige Curley" userId="323ae68b-3514-45e6-9d23-90a12da1be37" providerId="ADAL" clId="{77A25EB2-F303-42C3-B2A7-F93D78198A4C}" dt="2022-06-20T20:37:33.055" v="8" actId="962"/>
          <ac:spMkLst>
            <pc:docMk/>
            <pc:sldMk cId="89417433" sldId="542"/>
            <ac:spMk id="3" creationId="{7801D43D-6B50-4D5A-940B-06ED2CD7E39E}"/>
          </ac:spMkLst>
        </pc:spChg>
        <pc:spChg chg="ord">
          <ac:chgData name="Paige Curley" userId="323ae68b-3514-45e6-9d23-90a12da1be37" providerId="ADAL" clId="{77A25EB2-F303-42C3-B2A7-F93D78198A4C}" dt="2022-06-20T20:37:32.249" v="7" actId="13244"/>
          <ac:spMkLst>
            <pc:docMk/>
            <pc:sldMk cId="89417433" sldId="542"/>
            <ac:spMk id="4" creationId="{CC4AA667-A20E-4342-9EAC-B91C83A4D4A4}"/>
          </ac:spMkLst>
        </pc:spChg>
      </pc:sldChg>
      <pc:sldChg chg="modSp mod">
        <pc:chgData name="Paige Curley" userId="323ae68b-3514-45e6-9d23-90a12da1be37" providerId="ADAL" clId="{77A25EB2-F303-42C3-B2A7-F93D78198A4C}" dt="2022-06-20T20:37:39.393" v="11" actId="962"/>
        <pc:sldMkLst>
          <pc:docMk/>
          <pc:sldMk cId="1899736222" sldId="548"/>
        </pc:sldMkLst>
        <pc:spChg chg="mod">
          <ac:chgData name="Paige Curley" userId="323ae68b-3514-45e6-9d23-90a12da1be37" providerId="ADAL" clId="{77A25EB2-F303-42C3-B2A7-F93D78198A4C}" dt="2022-06-20T20:37:39.393" v="11" actId="962"/>
          <ac:spMkLst>
            <pc:docMk/>
            <pc:sldMk cId="1899736222" sldId="548"/>
            <ac:spMk id="3" creationId="{7801D43D-6B50-4D5A-940B-06ED2CD7E39E}"/>
          </ac:spMkLst>
        </pc:spChg>
        <pc:spChg chg="ord">
          <ac:chgData name="Paige Curley" userId="323ae68b-3514-45e6-9d23-90a12da1be37" providerId="ADAL" clId="{77A25EB2-F303-42C3-B2A7-F93D78198A4C}" dt="2022-06-20T20:37:38.215" v="10" actId="13244"/>
          <ac:spMkLst>
            <pc:docMk/>
            <pc:sldMk cId="1899736222" sldId="548"/>
            <ac:spMk id="4" creationId="{CC4AA667-A20E-4342-9EAC-B91C83A4D4A4}"/>
          </ac:spMkLst>
        </pc:spChg>
      </pc:sldChg>
      <pc:sldChg chg="modSp mod">
        <pc:chgData name="Paige Curley" userId="323ae68b-3514-45e6-9d23-90a12da1be37" providerId="ADAL" clId="{77A25EB2-F303-42C3-B2A7-F93D78198A4C}" dt="2022-06-20T20:37:42.861" v="13" actId="962"/>
        <pc:sldMkLst>
          <pc:docMk/>
          <pc:sldMk cId="905858880" sldId="552"/>
        </pc:sldMkLst>
        <pc:spChg chg="mod">
          <ac:chgData name="Paige Curley" userId="323ae68b-3514-45e6-9d23-90a12da1be37" providerId="ADAL" clId="{77A25EB2-F303-42C3-B2A7-F93D78198A4C}" dt="2022-06-20T20:37:42.861" v="13" actId="962"/>
          <ac:spMkLst>
            <pc:docMk/>
            <pc:sldMk cId="905858880" sldId="552"/>
            <ac:spMk id="3" creationId="{7801D43D-6B50-4D5A-940B-06ED2CD7E39E}"/>
          </ac:spMkLst>
        </pc:spChg>
        <pc:spChg chg="ord">
          <ac:chgData name="Paige Curley" userId="323ae68b-3514-45e6-9d23-90a12da1be37" providerId="ADAL" clId="{77A25EB2-F303-42C3-B2A7-F93D78198A4C}" dt="2022-06-20T20:37:42.003" v="12" actId="13244"/>
          <ac:spMkLst>
            <pc:docMk/>
            <pc:sldMk cId="905858880" sldId="552"/>
            <ac:spMk id="4" creationId="{CC4AA667-A20E-4342-9EAC-B91C83A4D4A4}"/>
          </ac:spMkLst>
        </pc:spChg>
      </pc:sldChg>
    </pc:docChg>
  </pc:docChgLst>
  <pc:docChgLst>
    <pc:chgData name="Brandy Redmond" userId="4a70df10-78fa-4a08-bab5-41de76f7add2" providerId="ADAL" clId="{D52F73BC-5678-41F3-924D-2495AF42454A}"/>
    <pc:docChg chg="modSld">
      <pc:chgData name="Brandy Redmond" userId="4a70df10-78fa-4a08-bab5-41de76f7add2" providerId="ADAL" clId="{D52F73BC-5678-41F3-924D-2495AF42454A}" dt="2022-07-13T16:21:53.653" v="53" actId="6549"/>
      <pc:docMkLst>
        <pc:docMk/>
      </pc:docMkLst>
      <pc:sldChg chg="modNotesTx">
        <pc:chgData name="Brandy Redmond" userId="4a70df10-78fa-4a08-bab5-41de76f7add2" providerId="ADAL" clId="{D52F73BC-5678-41F3-924D-2495AF42454A}" dt="2022-07-13T14:27:12.817" v="25" actId="6549"/>
        <pc:sldMkLst>
          <pc:docMk/>
          <pc:sldMk cId="3003688628" sldId="541"/>
        </pc:sldMkLst>
      </pc:sldChg>
      <pc:sldChg chg="modNotesTx">
        <pc:chgData name="Brandy Redmond" userId="4a70df10-78fa-4a08-bab5-41de76f7add2" providerId="ADAL" clId="{D52F73BC-5678-41F3-924D-2495AF42454A}" dt="2022-07-13T16:21:11.886" v="33" actId="6549"/>
        <pc:sldMkLst>
          <pc:docMk/>
          <pc:sldMk cId="89417433" sldId="542"/>
        </pc:sldMkLst>
      </pc:sldChg>
      <pc:sldChg chg="modNotesTx">
        <pc:chgData name="Brandy Redmond" userId="4a70df10-78fa-4a08-bab5-41de76f7add2" providerId="ADAL" clId="{D52F73BC-5678-41F3-924D-2495AF42454A}" dt="2022-07-13T16:21:32.236" v="43" actId="6549"/>
        <pc:sldMkLst>
          <pc:docMk/>
          <pc:sldMk cId="1899736222" sldId="548"/>
        </pc:sldMkLst>
      </pc:sldChg>
      <pc:sldChg chg="modNotesTx">
        <pc:chgData name="Brandy Redmond" userId="4a70df10-78fa-4a08-bab5-41de76f7add2" providerId="ADAL" clId="{D52F73BC-5678-41F3-924D-2495AF42454A}" dt="2022-07-13T16:21:53.653" v="53" actId="6549"/>
        <pc:sldMkLst>
          <pc:docMk/>
          <pc:sldMk cId="905858880" sldId="552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8A36173-7C7B-6C4A-9D45-A2DCDCBFE38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94F41EC-2FB0-164B-BAAE-15ADD8C4CE6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9BCF5F-2D39-574B-AAF8-E611B065B52D}" type="datetimeFigureOut">
              <a:rPr lang="en-US" smtClean="0"/>
              <a:t>7/13/2022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29A2399-76CE-9C4C-8417-BA88F32A421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1D7CE8F-6918-F34E-9F22-8A139814C66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B4F3FF-BC9D-FD4C-A419-730CBE986A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6321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8B8152-24B6-A34F-BD45-891F1584D10E}" type="datetimeFigureOut">
              <a:rPr lang="en-US" smtClean="0"/>
              <a:t>7/13/2022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7BF639-6FD4-A841-B3E5-1EC143CA2B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0469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7BF639-6FD4-A841-B3E5-1EC143CA2BE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9874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0" u="none" strike="noStrike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Whole-Class Assessment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Tell children they are going to practice some of the sounds and words they learned throughout the unit.</a:t>
            </a:r>
          </a:p>
          <a:p>
            <a:endParaRPr lang="en-US" sz="1200" b="0" i="0" u="none" strike="noStrike" kern="1200" baseline="0" dirty="0">
              <a:solidFill>
                <a:schemeClr val="tx1"/>
              </a:solidFill>
              <a:latin typeface="Century Gothic" panose="020B0502020202020204" pitchFamily="34" charset="0"/>
              <a:ea typeface="+mn-ea"/>
              <a:cs typeface="+mn-cs"/>
            </a:endParaRPr>
          </a:p>
          <a:p>
            <a:r>
              <a:rPr lang="en-US" sz="1200" b="1" i="0" u="none" strike="noStrike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PART 1: Encode Target Sound-Spellings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Say each sound. Have children write the letters that stand for the sound. *Words for teacher reference only.</a:t>
            </a:r>
          </a:p>
          <a:p>
            <a:r>
              <a:rPr lang="en-US" sz="1200" b="1" i="0" u="none" strike="noStrike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1. /</a:t>
            </a:r>
            <a:r>
              <a:rPr lang="en-US" sz="1200" b="1" i="0" u="none" strike="noStrike" kern="1200" baseline="0" dirty="0" err="1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ou</a:t>
            </a:r>
            <a:r>
              <a:rPr lang="en-US" sz="1200" b="1" i="0" u="none" strike="noStrike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/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(how)</a:t>
            </a:r>
            <a:r>
              <a:rPr lang="en-US" sz="1200" b="1" i="0" u="none" strike="noStrike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*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							</a:t>
            </a:r>
          </a:p>
          <a:p>
            <a:r>
              <a:rPr lang="en-US" sz="1200" b="1" i="0" u="none" strike="noStrike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2. /</a:t>
            </a:r>
            <a:r>
              <a:rPr lang="en-US" sz="1200" b="1" i="0" u="none" strike="noStrike" kern="1200" baseline="0" dirty="0" err="1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ôr</a:t>
            </a:r>
            <a:r>
              <a:rPr lang="en-US" sz="1200" b="1" i="0" u="none" strike="noStrike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/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(more)</a:t>
            </a:r>
            <a:r>
              <a:rPr lang="en-US" sz="1200" b="1" i="0" u="none" strike="noStrike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*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				</a:t>
            </a:r>
          </a:p>
          <a:p>
            <a:r>
              <a:rPr lang="en-US" sz="1200" b="1" i="0" u="none" strike="noStrike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3. /</a:t>
            </a:r>
            <a:r>
              <a:rPr lang="en-US" sz="1200" b="1" i="0" u="none" strike="noStrike" kern="1200" baseline="0" dirty="0" err="1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o͞o</a:t>
            </a:r>
            <a:r>
              <a:rPr lang="en-US" sz="1200" b="1" i="0" u="none" strike="noStrike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/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(blue)</a:t>
            </a:r>
            <a:r>
              <a:rPr lang="en-US" sz="1200" b="1" i="0" u="none" strike="noStrike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*</a:t>
            </a:r>
            <a:endParaRPr lang="en-US" sz="1200" b="0" i="0" u="none" strike="noStrike" kern="1200" baseline="0" dirty="0">
              <a:solidFill>
                <a:schemeClr val="tx1"/>
              </a:solidFill>
              <a:latin typeface="Century Gothic" panose="020B0502020202020204" pitchFamily="34" charset="0"/>
              <a:ea typeface="+mn-ea"/>
              <a:cs typeface="+mn-cs"/>
            </a:endParaRPr>
          </a:p>
          <a:p>
            <a:r>
              <a:rPr lang="en-US" sz="1200" b="1" i="0" u="none" strike="noStrike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4. /ô/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(paw)</a:t>
            </a:r>
            <a:r>
              <a:rPr lang="en-US" sz="1200" b="1" i="0" u="none" strike="noStrike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*</a:t>
            </a:r>
            <a:endParaRPr lang="en-US" sz="1200" b="0" i="0" u="none" strike="noStrike" kern="1200" baseline="0" dirty="0">
              <a:solidFill>
                <a:schemeClr val="tx1"/>
              </a:solidFill>
              <a:latin typeface="Century Gothic" panose="020B0502020202020204" pitchFamily="34" charset="0"/>
              <a:ea typeface="+mn-ea"/>
              <a:cs typeface="+mn-cs"/>
            </a:endParaRPr>
          </a:p>
          <a:p>
            <a:r>
              <a:rPr lang="en-US" sz="1200" b="1" i="0" u="none" strike="noStrike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5. /oi/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(boy)</a:t>
            </a:r>
            <a:r>
              <a:rPr lang="en-US" sz="1200" b="1" i="0" u="none" strike="noStrike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*</a:t>
            </a:r>
            <a:endParaRPr lang="en-US" sz="1200" b="0" i="0" u="none" strike="noStrike" kern="1200" baseline="0" dirty="0">
              <a:solidFill>
                <a:schemeClr val="tx1"/>
              </a:solidFill>
              <a:latin typeface="Century Gothic" panose="020B0502020202020204" pitchFamily="34" charset="0"/>
              <a:ea typeface="+mn-ea"/>
              <a:cs typeface="+mn-cs"/>
            </a:endParaRPr>
          </a:p>
          <a:p>
            <a:r>
              <a:rPr lang="en-US" sz="1200" b="1" i="0" u="none" strike="noStrike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6. /</a:t>
            </a:r>
            <a:r>
              <a:rPr lang="en-US" sz="1200" b="1" i="0" u="none" strike="noStrike" kern="1200" baseline="0" dirty="0" err="1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o͝o</a:t>
            </a:r>
            <a:r>
              <a:rPr lang="en-US" sz="1200" b="1" i="0" u="none" strike="noStrike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/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(look)</a:t>
            </a:r>
            <a:r>
              <a:rPr lang="en-US" sz="1200" b="1" i="0" u="none" strike="noStrike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*</a:t>
            </a:r>
            <a:endParaRPr lang="en-US" sz="1200" b="0" i="0" u="none" strike="noStrike" kern="1200" baseline="0" dirty="0">
              <a:solidFill>
                <a:schemeClr val="tx1"/>
              </a:solidFill>
              <a:latin typeface="Century Gothic" panose="020B0502020202020204" pitchFamily="34" charset="0"/>
              <a:ea typeface="+mn-ea"/>
              <a:cs typeface="+mn-cs"/>
            </a:endParaRPr>
          </a:p>
          <a:p>
            <a:endParaRPr lang="en-US" sz="1200" b="0" i="0" u="none" strike="noStrike" kern="1200" baseline="0" dirty="0">
              <a:solidFill>
                <a:schemeClr val="tx1"/>
              </a:solidFill>
              <a:latin typeface="Century Gothic" panose="020B0502020202020204" pitchFamily="34" charset="0"/>
              <a:ea typeface="+mn-ea"/>
              <a:cs typeface="+mn-cs"/>
            </a:endParaRPr>
          </a:p>
          <a:p>
            <a:r>
              <a:rPr lang="en-US" sz="1200" b="1" i="0" u="none" strike="noStrike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PART 2: Encode Target Words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Read each word. *Provide a context sentence when necessary. Have children write the word.</a:t>
            </a:r>
          </a:p>
          <a:p>
            <a:r>
              <a:rPr lang="en-US" sz="1200" b="1" i="0" u="none" strike="noStrike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1. salted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				</a:t>
            </a:r>
          </a:p>
          <a:p>
            <a:r>
              <a:rPr lang="en-US" sz="1200" b="1" i="0" u="none" strike="noStrike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2. recall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				</a:t>
            </a:r>
          </a:p>
          <a:p>
            <a:r>
              <a:rPr lang="en-US" sz="1200" b="1" i="0" u="none" strike="noStrike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3. bedroom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		</a:t>
            </a:r>
            <a:endParaRPr lang="en-US" sz="1200" b="1" i="0" u="none" strike="noStrike" kern="1200" baseline="0" dirty="0">
              <a:solidFill>
                <a:schemeClr val="tx1"/>
              </a:solidFill>
              <a:latin typeface="Century Gothic" panose="020B0502020202020204" pitchFamily="34" charset="0"/>
              <a:ea typeface="+mn-ea"/>
              <a:cs typeface="+mn-cs"/>
            </a:endParaRPr>
          </a:p>
          <a:p>
            <a:r>
              <a:rPr lang="en-US" sz="1200" b="1" i="0" u="none" strike="noStrike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4. point</a:t>
            </a:r>
          </a:p>
          <a:p>
            <a:r>
              <a:rPr lang="en-US" sz="1200" b="1" i="0" u="none" strike="noStrike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5. horn</a:t>
            </a:r>
          </a:p>
          <a:p>
            <a:r>
              <a:rPr lang="en-US" sz="1200" b="1" i="0" u="none" strike="noStrike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6. drawn</a:t>
            </a:r>
          </a:p>
          <a:p>
            <a:r>
              <a:rPr lang="en-US" sz="1200" b="1" i="0" u="none" strike="noStrike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7. house</a:t>
            </a:r>
          </a:p>
          <a:p>
            <a:r>
              <a:rPr lang="en-US" sz="1200" b="1" i="0" u="none" strike="noStrike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8. sidewalk</a:t>
            </a:r>
          </a:p>
          <a:p>
            <a:endParaRPr lang="en-US" sz="1200" b="1" i="0" u="none" strike="noStrike" kern="1200" baseline="0" dirty="0">
              <a:solidFill>
                <a:schemeClr val="tx1"/>
              </a:solidFill>
              <a:latin typeface="Century Gothic" panose="020B0502020202020204" pitchFamily="34" charset="0"/>
              <a:ea typeface="+mn-ea"/>
              <a:cs typeface="+mn-cs"/>
            </a:endParaRPr>
          </a:p>
          <a:p>
            <a:r>
              <a:rPr lang="en-US" sz="1200" b="0" i="1" u="none" strike="noStrike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*See the “Context Sentences for Dictation” document under Program Implementation: Assessment Resources in Teacher Toolbox.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7BF639-6FD4-A841-B3E5-1EC143CA2BE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7346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0" u="none" strike="noStrike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PART 3: Spell High-Frequency Words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Read each word. *Provide a context sentence when necessary. Have children write the word.</a:t>
            </a:r>
          </a:p>
          <a:p>
            <a:r>
              <a:rPr lang="en-US" sz="1200" b="1" i="0" u="none" strike="noStrike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1. air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		</a:t>
            </a:r>
            <a:r>
              <a:rPr lang="en-US" sz="1200" b="1" i="0" u="none" strike="noStrike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		</a:t>
            </a:r>
            <a:endParaRPr lang="en-US" sz="1200" b="0" i="0" u="none" strike="noStrike" kern="1200" baseline="0" dirty="0">
              <a:solidFill>
                <a:schemeClr val="tx1"/>
              </a:solidFill>
              <a:latin typeface="Century Gothic" panose="020B0502020202020204" pitchFamily="34" charset="0"/>
              <a:ea typeface="+mn-ea"/>
              <a:cs typeface="+mn-cs"/>
            </a:endParaRPr>
          </a:p>
          <a:p>
            <a:r>
              <a:rPr lang="en-US" sz="1200" b="1" i="0" u="none" strike="noStrike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2. learn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				</a:t>
            </a:r>
          </a:p>
          <a:p>
            <a:r>
              <a:rPr lang="en-US" sz="1200" b="1" i="0" u="none" strike="noStrike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3. move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		</a:t>
            </a:r>
            <a:endParaRPr lang="en-US" sz="1200" b="1" i="0" u="none" strike="noStrike" kern="1200" baseline="0" dirty="0">
              <a:solidFill>
                <a:schemeClr val="tx1"/>
              </a:solidFill>
              <a:latin typeface="Century Gothic" panose="020B0502020202020204" pitchFamily="34" charset="0"/>
              <a:ea typeface="+mn-ea"/>
              <a:cs typeface="+mn-cs"/>
            </a:endParaRPr>
          </a:p>
          <a:p>
            <a:r>
              <a:rPr lang="en-US" sz="1200" b="1" i="0" u="none" strike="noStrike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4. together</a:t>
            </a:r>
          </a:p>
          <a:p>
            <a:r>
              <a:rPr lang="en-US" sz="1200" b="1" i="0" u="none" strike="noStrike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5. full</a:t>
            </a:r>
          </a:p>
          <a:p>
            <a:r>
              <a:rPr lang="en-US" sz="1200" b="1" i="0" u="none" strike="noStrike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6. school</a:t>
            </a:r>
          </a:p>
          <a:p>
            <a:r>
              <a:rPr lang="en-US" sz="1200" b="1" i="0" u="none" strike="noStrike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7. always</a:t>
            </a:r>
          </a:p>
          <a:p>
            <a:r>
              <a:rPr lang="en-US" sz="1200" b="1" i="0" u="none" strike="noStrike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8. pull</a:t>
            </a:r>
            <a:endParaRPr lang="en-US" sz="1200" b="0" i="0" u="none" strike="noStrike" kern="1200" baseline="0" dirty="0">
              <a:solidFill>
                <a:schemeClr val="tx1"/>
              </a:solidFill>
              <a:latin typeface="Century Gothic" panose="020B0502020202020204" pitchFamily="34" charset="0"/>
              <a:ea typeface="+mn-ea"/>
              <a:cs typeface="+mn-cs"/>
            </a:endParaRPr>
          </a:p>
          <a:p>
            <a:endParaRPr lang="en-US" sz="1200" b="0" i="0" u="none" strike="noStrike" kern="1200" baseline="0" dirty="0">
              <a:solidFill>
                <a:schemeClr val="tx1"/>
              </a:solidFill>
              <a:latin typeface="Century Gothic" panose="020B0502020202020204" pitchFamily="34" charset="0"/>
              <a:ea typeface="+mn-ea"/>
              <a:cs typeface="+mn-cs"/>
            </a:endParaRPr>
          </a:p>
          <a:p>
            <a:r>
              <a:rPr lang="en-US" sz="1200" b="0" i="1" u="none" strike="noStrike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*See the “Context Sentences for Dictation” document under Program Implementation: Assessment Resources in Teacher Toolbox.</a:t>
            </a:r>
          </a:p>
          <a:p>
            <a:endParaRPr lang="en-US" sz="1200" b="0" i="0" u="none" strike="noStrike" kern="1200" baseline="0" dirty="0">
              <a:solidFill>
                <a:schemeClr val="tx1"/>
              </a:solidFill>
              <a:latin typeface="Century Gothic" panose="020B0502020202020204" pitchFamily="34" charset="0"/>
              <a:ea typeface="+mn-ea"/>
              <a:cs typeface="+mn-cs"/>
            </a:endParaRPr>
          </a:p>
          <a:p>
            <a:r>
              <a:rPr lang="en-US" sz="1200" b="1" i="0" u="none" strike="noStrike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PART 4: Write Connected Text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Read each sentence. Have children write the sentences. Remind them to use correct spelling and punctuation.</a:t>
            </a:r>
          </a:p>
          <a:p>
            <a:r>
              <a:rPr lang="en-US" sz="1200" b="1" i="0" u="none" strike="noStrike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1.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The </a:t>
            </a:r>
            <a:r>
              <a:rPr lang="en-US" sz="1200" b="0" i="1" u="none" strike="noStrike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small fawn</a:t>
            </a:r>
            <a:r>
              <a:rPr lang="en-US" sz="1200" b="1" i="1" u="none" strike="noStrike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lang="en-US" sz="1200" b="0" i="0" u="sng" strike="noStrike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moves</a:t>
            </a:r>
            <a:r>
              <a:rPr lang="en-US" sz="1200" b="1" i="0" u="none" strike="noStrike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quiet</a:t>
            </a:r>
            <a:r>
              <a:rPr lang="en-US" sz="1200" b="1" i="0" u="none" strike="noStrike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ly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.</a:t>
            </a:r>
          </a:p>
          <a:p>
            <a:r>
              <a:rPr lang="en-US" sz="1200" b="1" i="0" u="none" strike="noStrike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2.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I </a:t>
            </a:r>
            <a:r>
              <a:rPr lang="en-US" sz="1200" b="0" i="1" u="none" strike="noStrike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walked</a:t>
            </a:r>
            <a:r>
              <a:rPr lang="en-US" sz="1200" b="1" i="1" u="none" strike="noStrike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to </a:t>
            </a:r>
            <a:r>
              <a:rPr lang="en-US" sz="1200" b="0" i="0" u="sng" strike="noStrike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school</a:t>
            </a:r>
            <a:r>
              <a:rPr lang="en-US" sz="1200" b="1" i="0" u="none" strike="noStrike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quick</a:t>
            </a:r>
            <a:r>
              <a:rPr lang="en-US" sz="1200" b="1" i="0" u="none" strike="noStrike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ly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7BF639-6FD4-A841-B3E5-1EC143CA2BE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3444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0" u="none" strike="noStrike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PART 5: Read Connected Text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Have each child read one passage. Listen carefully for children to read with overall fluency. Choose a different passage for each child if working in pairs.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Passage 1 continues on the next slide.</a:t>
            </a:r>
          </a:p>
          <a:p>
            <a:endParaRPr lang="en-US" sz="1200" b="1" i="0" u="none" strike="noStrike" kern="1200" baseline="0" dirty="0">
              <a:solidFill>
                <a:schemeClr val="tx1"/>
              </a:solidFill>
              <a:latin typeface="Century Gothic" panose="020B0502020202020204" pitchFamily="34" charset="0"/>
              <a:ea typeface="+mn-ea"/>
              <a:cs typeface="+mn-cs"/>
            </a:endParaRPr>
          </a:p>
          <a:p>
            <a:r>
              <a:rPr lang="en-US" sz="1200" b="1" i="0" u="none" strike="noStrike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Passage 1</a:t>
            </a:r>
          </a:p>
          <a:p>
            <a:r>
              <a:rPr lang="en-US" sz="1200" b="1" i="0" u="none" strike="noStrike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At dawn Saul looked up in the air. He saw a hawk land smoothly on a wall. The hawk was stalking a small bird.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The small bird quickly flew away. Saul looked up in the air again. He saw the little bird in a tall tree. The hawk paused and then flew off.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7BF639-6FD4-A841-B3E5-1EC143CA2BE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0160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0" u="none" strike="noStrike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PART 5: Read Connected Text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u="none" strike="noStrike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Have each child read one passage. Listen carefully for children to read with overall fluency. Choose a different passage for each child if working in pairs.</a:t>
            </a:r>
            <a:endParaRPr lang="en-US" dirty="0">
              <a:latin typeface="Century Gothic" panose="020B0502020202020204" pitchFamily="34" charset="0"/>
            </a:endParaRPr>
          </a:p>
          <a:p>
            <a:endParaRPr lang="en-US" sz="1200" b="1" i="0" u="none" strike="noStrike" kern="1200" baseline="0" dirty="0">
              <a:solidFill>
                <a:schemeClr val="tx1"/>
              </a:solidFill>
              <a:latin typeface="Century Gothic" panose="020B0502020202020204" pitchFamily="34" charset="0"/>
              <a:ea typeface="+mn-ea"/>
              <a:cs typeface="+mn-cs"/>
            </a:endParaRPr>
          </a:p>
          <a:p>
            <a:r>
              <a:rPr lang="en-US" sz="1200" b="1" i="0" u="none" strike="noStrike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Passage 1 Continued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At dawn Saul looked up in the air. He saw a hawk land smoothly on a wall. The hawk was stalking a small bird. </a:t>
            </a:r>
            <a:r>
              <a:rPr lang="en-US" sz="1200" b="1" i="0" u="none" strike="noStrike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The small bird quickly flew away. Saul looked up in the air again. He saw the little bird in a tall tree. The hawk paused and then flew off.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7BF639-6FD4-A841-B3E5-1EC143CA2BE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3524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0" u="none" strike="noStrike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PART 5: Read Connected Text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u="none" strike="noStrike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Have each child read one passage. Listen carefully for children to read with overall fluency. Choose a different passage for each child if working in pairs.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u="none" strike="noStrike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Passage 2 continues on the next slide.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i="0" u="none" strike="noStrike" kern="1200" baseline="0" dirty="0">
              <a:solidFill>
                <a:schemeClr val="tx1"/>
              </a:solidFill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i="0" u="none" strike="noStrike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Passage 2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i="0" u="none" strike="noStrike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Paul and Walt play ball together. Paul lightly hits the ball into the air. The ball quickly falls to the sidewalk. It slowly halts near a small grate.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Then it falls in. Paul and Walt see the ball. But they are not able to pull it out. Finally, the boys just relax on the lawn.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7BF639-6FD4-A841-B3E5-1EC143CA2BE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4573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0" u="none" strike="noStrike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PART 5: Read Connected Text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u="none" strike="noStrike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Have each child read one passage. Listen carefully for children to read with overall fluency. Choose a different passage for each child if working in pairs.</a:t>
            </a:r>
            <a:endParaRPr lang="en-US" dirty="0">
              <a:latin typeface="Century Gothic" panose="020B0502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i="0" u="none" strike="noStrike" kern="1200" baseline="0" dirty="0">
              <a:solidFill>
                <a:schemeClr val="tx1"/>
              </a:solidFill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i="0" u="none" strike="noStrike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Passage 2 Continued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u="none" strike="noStrike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Paul and Walt play ball together. Paul lightly hits the ball into the air. The ball quickly falls to the sidewalk. It slowly halts near a small grate. </a:t>
            </a:r>
            <a:r>
              <a:rPr lang="en-US" sz="1200" b="1" i="0" u="none" strike="noStrike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Then it falls in. Paul and Walt see the ball. But they are not able to pull it out. Finally, the boys </a:t>
            </a:r>
            <a:r>
              <a:rPr lang="en-US" sz="1200" b="1" i="0" u="none" strike="noStrike" kern="120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just relax on </a:t>
            </a:r>
            <a:r>
              <a:rPr lang="en-US" sz="1200" b="1" i="0" u="none" strike="noStrike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the lawn.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7BF639-6FD4-A841-B3E5-1EC143CA2BE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7088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ole Class Assessment - SB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19" descr="Skill instruction in the student book.">
            <a:extLst>
              <a:ext uri="{FF2B5EF4-FFF2-40B4-BE49-F238E27FC236}">
                <a16:creationId xmlns:a16="http://schemas.microsoft.com/office/drawing/2014/main" id="{50D03FA0-786D-FA46-BD4F-F92F3D9D3F15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1767839" y="1371600"/>
            <a:ext cx="5614416" cy="4389120"/>
          </a:xfrm>
          <a:prstGeom prst="rect">
            <a:avLst/>
          </a:prstGeom>
          <a:ln w="28575">
            <a:solidFill>
              <a:srgbClr val="0081AE"/>
            </a:solidFill>
          </a:ln>
        </p:spPr>
        <p:txBody>
          <a:bodyPr anchor="ctr"/>
          <a:lstStyle>
            <a:lvl1pPr marL="0" indent="0" algn="ctr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[screenshot of student workbook page]</a:t>
            </a:r>
            <a:endParaRPr lang="en-US"/>
          </a:p>
        </p:txBody>
      </p:sp>
      <p:sp>
        <p:nvSpPr>
          <p:cNvPr id="6" name="Text Placeholder 5" descr="Protocol">
            <a:extLst>
              <a:ext uri="{FF2B5EF4-FFF2-40B4-BE49-F238E27FC236}">
                <a16:creationId xmlns:a16="http://schemas.microsoft.com/office/drawing/2014/main" id="{1BCD365F-48BC-7141-B9F4-2BF900737D6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60704" y="6519672"/>
            <a:ext cx="5360704" cy="32951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&lt;#: Strand Text&gt;</a:t>
            </a: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B44C3FEA-A300-E942-9416-E6702D3B500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0" y="0"/>
            <a:ext cx="8682269" cy="775071"/>
          </a:xfrm>
          <a:prstGeom prst="rect">
            <a:avLst/>
          </a:prstGeom>
          <a:noFill/>
        </p:spPr>
        <p:txBody>
          <a:bodyPr anchor="ctr"/>
          <a:lstStyle>
            <a:lvl1pPr marL="0" indent="0">
              <a:buNone/>
              <a:defRPr sz="3600" b="1"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[Slide Header Text]</a:t>
            </a:r>
          </a:p>
        </p:txBody>
      </p:sp>
    </p:spTree>
    <p:extLst>
      <p:ext uri="{BB962C8B-B14F-4D97-AF65-F5344CB8AC3E}">
        <p14:creationId xmlns:p14="http://schemas.microsoft.com/office/powerpoint/2010/main" val="2064891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de 1 Pacing Slide_U1_2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 of options for pacing including 20 minutes for phonological awareness, phonics, and high frequency words, 30 minutes for adding word analysis and word-level reading fluency, and 45 minutes adding letter formation and reading connected texts. For more guidance on pacing see page a 30 to a 33.">
            <a:extLst>
              <a:ext uri="{FF2B5EF4-FFF2-40B4-BE49-F238E27FC236}">
                <a16:creationId xmlns:a16="http://schemas.microsoft.com/office/drawing/2014/main" id="{90E6EE83-2DA3-AE4A-92A2-78D641F5E81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886260" y="2507631"/>
            <a:ext cx="6118752" cy="316834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D15DE7D-0614-1541-838E-E6BDF640195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6939063" y="4575890"/>
            <a:ext cx="2256818" cy="1949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4943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de 1 Pacing Slide_U4_5_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 of options for pacing including 20 minutes for phonological awareness, phonics, and high frequency words, 30 minutes for adding word analysis and word-level reading fluency, and 45 minutes adding reading connected texts. For more guidance on pacing see page a 30 to a 33.">
            <a:extLst>
              <a:ext uri="{FF2B5EF4-FFF2-40B4-BE49-F238E27FC236}">
                <a16:creationId xmlns:a16="http://schemas.microsoft.com/office/drawing/2014/main" id="{F3F62B5C-6CDC-5F4F-9256-CA270AFF582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886260" y="2628590"/>
            <a:ext cx="6199919" cy="312543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D15DE7D-0614-1541-838E-E6BDF640195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6939063" y="4575890"/>
            <a:ext cx="2256818" cy="1949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8314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1_Learning Objective_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15" descr="Slide title">
            <a:extLst>
              <a:ext uri="{FF2B5EF4-FFF2-40B4-BE49-F238E27FC236}">
                <a16:creationId xmlns:a16="http://schemas.microsoft.com/office/drawing/2014/main" id="{74D0A81E-7F63-7E44-82B2-9DA4B2CD4709}"/>
              </a:ext>
            </a:extLst>
          </p:cNvPr>
          <p:cNvSpPr txBox="1">
            <a:spLocks/>
          </p:cNvSpPr>
          <p:nvPr userDrawn="1"/>
        </p:nvSpPr>
        <p:spPr>
          <a:xfrm>
            <a:off x="2118256" y="1377939"/>
            <a:ext cx="4907488" cy="84023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400" dirty="0">
                <a:solidFill>
                  <a:srgbClr val="A1CA4C"/>
                </a:solidFill>
                <a:latin typeface="Century Gothic" panose="020B0502020202020204" pitchFamily="34" charset="0"/>
              </a:rPr>
              <a:t>Today’s Focus</a:t>
            </a:r>
          </a:p>
        </p:txBody>
      </p:sp>
      <p:sp>
        <p:nvSpPr>
          <p:cNvPr id="26" name="Text Placeholder 6" descr="Learning objective text">
            <a:extLst>
              <a:ext uri="{FF2B5EF4-FFF2-40B4-BE49-F238E27FC236}">
                <a16:creationId xmlns:a16="http://schemas.microsoft.com/office/drawing/2014/main" id="{83E42E70-B153-E945-92E3-06F12701BF9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710813" y="2705571"/>
            <a:ext cx="5722374" cy="2036455"/>
          </a:xfrm>
          <a:prstGeom prst="rect">
            <a:avLst/>
          </a:prstGeom>
          <a:solidFill>
            <a:srgbClr val="DAECAC"/>
          </a:solidFill>
          <a:ln w="38100" cap="rnd">
            <a:solidFill>
              <a:schemeClr val="bg1"/>
            </a:solidFill>
            <a:prstDash val="solid"/>
          </a:ln>
          <a:effectLst>
            <a:outerShdw blurRad="190500" dist="63500" dir="2700000" algn="tl" rotWithShape="0">
              <a:prstClr val="black">
                <a:alpha val="40000"/>
              </a:prstClr>
            </a:outerShdw>
          </a:effectLst>
        </p:spPr>
        <p:txBody>
          <a:bodyPr wrap="square" lIns="274320" tIns="274320" rIns="274320" bIns="274320" rtlCol="0">
            <a:spAutoFit/>
          </a:bodyPr>
          <a:lstStyle>
            <a:lvl1pPr marL="388620" indent="0" algn="ctr">
              <a:buFont typeface="Arial" panose="020B0604020202020204" pitchFamily="34" charset="0"/>
              <a:buNone/>
              <a:defRPr lang="en-US" sz="4400" b="1" i="0" dirty="0">
                <a:latin typeface="Century Gothic" panose="020B0502020202020204" pitchFamily="34" charset="0"/>
                <a:cs typeface="Arial" panose="020B0604020202020204" pitchFamily="34" charset="0"/>
              </a:defRPr>
            </a:lvl1pPr>
          </a:lstStyle>
          <a:p>
            <a:pPr marL="731520" lvl="0" defTabSz="457200"/>
            <a:r>
              <a:rPr lang="en-US" dirty="0"/>
              <a:t>Skill Text:</a:t>
            </a:r>
          </a:p>
          <a:p>
            <a:pPr marL="731520" lvl="0" defTabSz="457200"/>
            <a:endParaRPr lang="en-US" dirty="0"/>
          </a:p>
        </p:txBody>
      </p:sp>
      <p:sp>
        <p:nvSpPr>
          <p:cNvPr id="8" name="Text Placeholder 5" descr="Protocol">
            <a:extLst>
              <a:ext uri="{FF2B5EF4-FFF2-40B4-BE49-F238E27FC236}">
                <a16:creationId xmlns:a16="http://schemas.microsoft.com/office/drawing/2014/main" id="{3E96A7E0-22E9-8143-8AC3-0B1D0720280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60704" y="6519672"/>
            <a:ext cx="637308" cy="32951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&lt;#&gt;</a:t>
            </a:r>
          </a:p>
        </p:txBody>
      </p:sp>
    </p:spTree>
    <p:extLst>
      <p:ext uri="{BB962C8B-B14F-4D97-AF65-F5344CB8AC3E}">
        <p14:creationId xmlns:p14="http://schemas.microsoft.com/office/powerpoint/2010/main" val="28310902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1_Learning Objective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15" descr="Slide title">
            <a:extLst>
              <a:ext uri="{FF2B5EF4-FFF2-40B4-BE49-F238E27FC236}">
                <a16:creationId xmlns:a16="http://schemas.microsoft.com/office/drawing/2014/main" id="{74D0A81E-7F63-7E44-82B2-9DA4B2CD4709}"/>
              </a:ext>
            </a:extLst>
          </p:cNvPr>
          <p:cNvSpPr txBox="1">
            <a:spLocks/>
          </p:cNvSpPr>
          <p:nvPr userDrawn="1"/>
        </p:nvSpPr>
        <p:spPr>
          <a:xfrm>
            <a:off x="2118256" y="1377939"/>
            <a:ext cx="4907488" cy="84023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400" dirty="0">
                <a:solidFill>
                  <a:srgbClr val="0081AE"/>
                </a:solidFill>
                <a:latin typeface="Century Gothic" panose="020B0502020202020204" pitchFamily="34" charset="0"/>
              </a:rPr>
              <a:t>Today’s Focus</a:t>
            </a:r>
          </a:p>
        </p:txBody>
      </p:sp>
      <p:sp>
        <p:nvSpPr>
          <p:cNvPr id="5" name="Text Placeholder 5" descr="Protocol">
            <a:extLst>
              <a:ext uri="{FF2B5EF4-FFF2-40B4-BE49-F238E27FC236}">
                <a16:creationId xmlns:a16="http://schemas.microsoft.com/office/drawing/2014/main" id="{2E1B6353-262E-2242-B019-2A9D3A8D535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60704" y="6519672"/>
            <a:ext cx="637308" cy="32951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&lt;#&gt;</a:t>
            </a:r>
          </a:p>
        </p:txBody>
      </p:sp>
      <p:sp>
        <p:nvSpPr>
          <p:cNvPr id="8" name="Text Placeholder 6" descr="Learning objective text">
            <a:extLst>
              <a:ext uri="{FF2B5EF4-FFF2-40B4-BE49-F238E27FC236}">
                <a16:creationId xmlns:a16="http://schemas.microsoft.com/office/drawing/2014/main" id="{F7B1F746-19F7-5349-978B-8D32AA0792B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710813" y="2705571"/>
            <a:ext cx="5722374" cy="2036455"/>
          </a:xfrm>
          <a:prstGeom prst="rect">
            <a:avLst/>
          </a:prstGeom>
          <a:solidFill>
            <a:srgbClr val="CEEDF9"/>
          </a:solidFill>
          <a:ln w="38100" cap="rnd">
            <a:solidFill>
              <a:schemeClr val="bg1"/>
            </a:solidFill>
            <a:prstDash val="solid"/>
          </a:ln>
          <a:effectLst>
            <a:outerShdw blurRad="190500" dist="63500" dir="2700000" algn="tl" rotWithShape="0">
              <a:prstClr val="black">
                <a:alpha val="40000"/>
              </a:prstClr>
            </a:outerShdw>
          </a:effectLst>
        </p:spPr>
        <p:txBody>
          <a:bodyPr wrap="square" lIns="274320" tIns="274320" rIns="274320" bIns="274320" rtlCol="0">
            <a:spAutoFit/>
          </a:bodyPr>
          <a:lstStyle>
            <a:lvl1pPr marL="388620" indent="0" algn="ctr">
              <a:buFont typeface="Arial" panose="020B0604020202020204" pitchFamily="34" charset="0"/>
              <a:buNone/>
              <a:defRPr lang="en-US" sz="4400" b="1" i="0" dirty="0">
                <a:latin typeface="Century Gothic" panose="020B0502020202020204" pitchFamily="34" charset="0"/>
                <a:cs typeface="Arial" panose="020B0604020202020204" pitchFamily="34" charset="0"/>
              </a:defRPr>
            </a:lvl1pPr>
          </a:lstStyle>
          <a:p>
            <a:pPr marL="731520" lvl="0" defTabSz="457200"/>
            <a:r>
              <a:rPr lang="en-US" dirty="0"/>
              <a:t>Skill Text:</a:t>
            </a:r>
          </a:p>
          <a:p>
            <a:pPr marL="731520" lvl="0" defTabSz="45720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32109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32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en Up - 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 descr="Ear outline">
            <a:extLst>
              <a:ext uri="{FF2B5EF4-FFF2-40B4-BE49-F238E27FC236}">
                <a16:creationId xmlns:a16="http://schemas.microsoft.com/office/drawing/2014/main" id="{940D159D-23ED-C848-A401-FA604943AB5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213145" y="1939229"/>
            <a:ext cx="3225313" cy="3225313"/>
          </a:xfrm>
          <a:prstGeom prst="rect">
            <a:avLst/>
          </a:prstGeom>
        </p:spPr>
      </p:pic>
      <p:pic>
        <p:nvPicPr>
          <p:cNvPr id="8" name="Graphic 7" descr="Ear outline">
            <a:extLst>
              <a:ext uri="{FF2B5EF4-FFF2-40B4-BE49-F238E27FC236}">
                <a16:creationId xmlns:a16="http://schemas.microsoft.com/office/drawing/2014/main" id="{2F30DE48-0251-EE4A-898E-C7D7132AF76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893129" y="1939229"/>
            <a:ext cx="3225313" cy="3225313"/>
          </a:xfrm>
          <a:prstGeom prst="rect">
            <a:avLst/>
          </a:prstGeom>
        </p:spPr>
      </p:pic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88064CD3-922F-AB4F-9FDE-4DD0F24107E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26065" y="1014760"/>
            <a:ext cx="8682269" cy="775071"/>
          </a:xfrm>
          <a:prstGeom prst="rect">
            <a:avLst/>
          </a:prstGeom>
          <a:solidFill>
            <a:schemeClr val="bg1"/>
          </a:solidFill>
        </p:spPr>
        <p:txBody>
          <a:bodyPr anchor="ctr"/>
          <a:lstStyle>
            <a:lvl1pPr marL="0" indent="0">
              <a:buNone/>
              <a:defRPr sz="3600"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12" name="Text Placeholder 5" descr="Protocol">
            <a:extLst>
              <a:ext uri="{FF2B5EF4-FFF2-40B4-BE49-F238E27FC236}">
                <a16:creationId xmlns:a16="http://schemas.microsoft.com/office/drawing/2014/main" id="{013DE890-C0CA-B242-8C56-B931E0BC3B8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60191" y="6519672"/>
            <a:ext cx="5360704" cy="32951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&lt;#: Strand Text&gt;</a:t>
            </a: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A990DEB2-81C1-A047-BFE3-F6020EB6E2F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0" y="0"/>
            <a:ext cx="8682269" cy="775071"/>
          </a:xfrm>
          <a:prstGeom prst="rect">
            <a:avLst/>
          </a:prstGeom>
          <a:noFill/>
        </p:spPr>
        <p:txBody>
          <a:bodyPr anchor="ctr"/>
          <a:lstStyle>
            <a:lvl1pPr marL="0" indent="0">
              <a:buNone/>
              <a:defRPr sz="3600" b="1"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[Slide Header Text]</a:t>
            </a:r>
          </a:p>
        </p:txBody>
      </p:sp>
    </p:spTree>
    <p:extLst>
      <p:ext uri="{BB962C8B-B14F-4D97-AF65-F5344CB8AC3E}">
        <p14:creationId xmlns:p14="http://schemas.microsoft.com/office/powerpoint/2010/main" val="5969528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ole Class Assessment - SB12_1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19" descr="Skill instruction in the student book.">
            <a:extLst>
              <a:ext uri="{FF2B5EF4-FFF2-40B4-BE49-F238E27FC236}">
                <a16:creationId xmlns:a16="http://schemas.microsoft.com/office/drawing/2014/main" id="{670D4FCC-5688-0942-A1AC-0DEE5A3AB0FA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2857500" y="1371600"/>
            <a:ext cx="3429000" cy="4389120"/>
          </a:xfrm>
          <a:prstGeom prst="rect">
            <a:avLst/>
          </a:prstGeom>
          <a:ln w="28575">
            <a:solidFill>
              <a:srgbClr val="0081AE"/>
            </a:solidFill>
          </a:ln>
        </p:spPr>
        <p:txBody>
          <a:bodyPr anchor="ctr"/>
          <a:lstStyle>
            <a:lvl1pPr marL="0" indent="0" algn="ctr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[screenshot of student workbook page]</a:t>
            </a:r>
            <a:endParaRPr lang="en-US" dirty="0"/>
          </a:p>
        </p:txBody>
      </p:sp>
      <p:sp>
        <p:nvSpPr>
          <p:cNvPr id="5" name="Text Placeholder 5" descr="Protocol">
            <a:extLst>
              <a:ext uri="{FF2B5EF4-FFF2-40B4-BE49-F238E27FC236}">
                <a16:creationId xmlns:a16="http://schemas.microsoft.com/office/drawing/2014/main" id="{F3399ACB-25C8-6247-A9F9-B61FB8C2A92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60704" y="6519672"/>
            <a:ext cx="5360704" cy="32951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&lt;#: Strand Text&gt;</a:t>
            </a: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CF7967F0-4EF3-7F45-8C8E-68735909394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0" y="0"/>
            <a:ext cx="8682269" cy="775071"/>
          </a:xfrm>
          <a:prstGeom prst="rect">
            <a:avLst/>
          </a:prstGeom>
          <a:noFill/>
        </p:spPr>
        <p:txBody>
          <a:bodyPr anchor="ctr"/>
          <a:lstStyle>
            <a:lvl1pPr marL="0" indent="0">
              <a:buNone/>
              <a:defRPr sz="3600" b="1"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[Slide Header Text]</a:t>
            </a:r>
          </a:p>
        </p:txBody>
      </p:sp>
    </p:spTree>
    <p:extLst>
      <p:ext uri="{BB962C8B-B14F-4D97-AF65-F5344CB8AC3E}">
        <p14:creationId xmlns:p14="http://schemas.microsoft.com/office/powerpoint/2010/main" val="1997009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ole Class Assessment - SB12_2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19" descr="Skill instruction in the student book.">
            <a:extLst>
              <a:ext uri="{FF2B5EF4-FFF2-40B4-BE49-F238E27FC236}">
                <a16:creationId xmlns:a16="http://schemas.microsoft.com/office/drawing/2014/main" id="{2E71EEF2-2266-8F49-B16D-01E3AA197332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4824086" y="1371600"/>
            <a:ext cx="3429000" cy="4389120"/>
          </a:xfrm>
          <a:prstGeom prst="rect">
            <a:avLst/>
          </a:prstGeom>
          <a:ln w="28575">
            <a:solidFill>
              <a:srgbClr val="0081AE"/>
            </a:solidFill>
          </a:ln>
        </p:spPr>
        <p:txBody>
          <a:bodyPr anchor="ctr"/>
          <a:lstStyle>
            <a:lvl1pPr marL="0" indent="0" algn="ctr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[screenshot of student workbook page]</a:t>
            </a:r>
            <a:endParaRPr lang="en-US"/>
          </a:p>
        </p:txBody>
      </p:sp>
      <p:sp>
        <p:nvSpPr>
          <p:cNvPr id="5" name="Content Placeholder 19" descr="Skill instruction in the student book.">
            <a:extLst>
              <a:ext uri="{FF2B5EF4-FFF2-40B4-BE49-F238E27FC236}">
                <a16:creationId xmlns:a16="http://schemas.microsoft.com/office/drawing/2014/main" id="{2D429128-0FED-0F40-819C-B27E8B7490F8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890914" y="1371600"/>
            <a:ext cx="3429000" cy="4389120"/>
          </a:xfrm>
          <a:prstGeom prst="rect">
            <a:avLst/>
          </a:prstGeom>
          <a:ln w="28575">
            <a:solidFill>
              <a:srgbClr val="0081AE"/>
            </a:solidFill>
          </a:ln>
        </p:spPr>
        <p:txBody>
          <a:bodyPr anchor="ctr"/>
          <a:lstStyle>
            <a:lvl1pPr marL="0" indent="0" algn="ctr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[screenshot of student workbook page]</a:t>
            </a:r>
            <a:endParaRPr lang="en-US"/>
          </a:p>
        </p:txBody>
      </p:sp>
      <p:sp>
        <p:nvSpPr>
          <p:cNvPr id="6" name="Text Placeholder 5" descr="Protocol">
            <a:extLst>
              <a:ext uri="{FF2B5EF4-FFF2-40B4-BE49-F238E27FC236}">
                <a16:creationId xmlns:a16="http://schemas.microsoft.com/office/drawing/2014/main" id="{AD496556-D1F0-4848-B062-1A894263D88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60704" y="6519672"/>
            <a:ext cx="5360704" cy="32951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&lt;#: Strand Text&gt;</a:t>
            </a:r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E13CE917-65A3-1F44-853B-89E8E6B1C31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0" y="0"/>
            <a:ext cx="8682269" cy="775071"/>
          </a:xfrm>
          <a:prstGeom prst="rect">
            <a:avLst/>
          </a:prstGeom>
          <a:noFill/>
        </p:spPr>
        <p:txBody>
          <a:bodyPr anchor="ctr"/>
          <a:lstStyle>
            <a:lvl1pPr marL="0" indent="0">
              <a:buNone/>
              <a:defRPr sz="3600" b="1"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[Slide Header Text]</a:t>
            </a:r>
          </a:p>
        </p:txBody>
      </p:sp>
    </p:spTree>
    <p:extLst>
      <p:ext uri="{BB962C8B-B14F-4D97-AF65-F5344CB8AC3E}">
        <p14:creationId xmlns:p14="http://schemas.microsoft.com/office/powerpoint/2010/main" val="32862301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ividual Assessment - 1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9">
            <a:extLst>
              <a:ext uri="{FF2B5EF4-FFF2-40B4-BE49-F238E27FC236}">
                <a16:creationId xmlns:a16="http://schemas.microsoft.com/office/drawing/2014/main" id="{216E7EDF-3B57-5040-A6C7-AA6C5407827B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2674620" y="1371600"/>
            <a:ext cx="3794760" cy="4389120"/>
          </a:xfrm>
          <a:prstGeom prst="rect">
            <a:avLst/>
          </a:prstGeom>
          <a:ln w="28575">
            <a:solidFill>
              <a:srgbClr val="0081AE"/>
            </a:solidFill>
          </a:ln>
        </p:spPr>
        <p:txBody>
          <a:bodyPr anchor="ctr"/>
          <a:lstStyle>
            <a:lvl1pPr marL="0" indent="0" algn="ctr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[screenshot of student-facing teacher guide page]</a:t>
            </a:r>
            <a:endParaRPr lang="en-US"/>
          </a:p>
        </p:txBody>
      </p:sp>
      <p:sp>
        <p:nvSpPr>
          <p:cNvPr id="5" name="Text Placeholder 5" descr="Protocol">
            <a:extLst>
              <a:ext uri="{FF2B5EF4-FFF2-40B4-BE49-F238E27FC236}">
                <a16:creationId xmlns:a16="http://schemas.microsoft.com/office/drawing/2014/main" id="{B49B654B-D7B8-3B44-8556-90628721695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60704" y="6519672"/>
            <a:ext cx="5360704" cy="32951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&lt;#: Strand Text&gt;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290A24B-EDE1-7D4F-8C08-C75B181F230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0" y="0"/>
            <a:ext cx="8682269" cy="775071"/>
          </a:xfrm>
          <a:prstGeom prst="rect">
            <a:avLst/>
          </a:prstGeom>
          <a:noFill/>
        </p:spPr>
        <p:txBody>
          <a:bodyPr anchor="ctr"/>
          <a:lstStyle>
            <a:lvl1pPr marL="0" indent="0">
              <a:buNone/>
              <a:defRPr sz="3600" b="1"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[Slide Header Text]</a:t>
            </a:r>
          </a:p>
        </p:txBody>
      </p:sp>
    </p:spTree>
    <p:extLst>
      <p:ext uri="{BB962C8B-B14F-4D97-AF65-F5344CB8AC3E}">
        <p14:creationId xmlns:p14="http://schemas.microsoft.com/office/powerpoint/2010/main" val="27057349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ividual Assessment - 2 wor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60A648C-A330-624F-ABB8-ED4EA81F487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424668" y="3239173"/>
            <a:ext cx="2743200" cy="914400"/>
          </a:xfrm>
          <a:prstGeom prst="rect">
            <a:avLst/>
          </a:prstGeom>
          <a:solidFill>
            <a:schemeClr val="bg1"/>
          </a:solidFill>
        </p:spPr>
        <p:txBody>
          <a:bodyPr anchor="ctr"/>
          <a:lstStyle>
            <a:lvl1pPr marL="0" indent="0" algn="ctr">
              <a:buNone/>
              <a:defRPr sz="4800"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&lt;word&gt;</a:t>
            </a:r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39BCCCAE-AF21-6045-90DC-A12DED58FAD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76133" y="3239173"/>
            <a:ext cx="2743200" cy="914400"/>
          </a:xfrm>
          <a:prstGeom prst="rect">
            <a:avLst/>
          </a:prstGeom>
          <a:solidFill>
            <a:schemeClr val="bg1"/>
          </a:solidFill>
        </p:spPr>
        <p:txBody>
          <a:bodyPr anchor="ctr"/>
          <a:lstStyle>
            <a:lvl1pPr marL="0" indent="0" algn="ctr">
              <a:buNone/>
              <a:defRPr sz="4800"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&lt;word&gt;</a:t>
            </a:r>
          </a:p>
        </p:txBody>
      </p:sp>
      <p:sp>
        <p:nvSpPr>
          <p:cNvPr id="7" name="Text Placeholder 5" descr="Protocol">
            <a:extLst>
              <a:ext uri="{FF2B5EF4-FFF2-40B4-BE49-F238E27FC236}">
                <a16:creationId xmlns:a16="http://schemas.microsoft.com/office/drawing/2014/main" id="{E4639819-854B-954B-852B-B482E664AF1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60704" y="6519672"/>
            <a:ext cx="5360704" cy="32951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&lt;#: Strand Text&gt;</a:t>
            </a:r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B83DF925-9CFF-8742-9149-13DB153208A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0" y="0"/>
            <a:ext cx="8682269" cy="775071"/>
          </a:xfrm>
          <a:prstGeom prst="rect">
            <a:avLst/>
          </a:prstGeom>
          <a:noFill/>
        </p:spPr>
        <p:txBody>
          <a:bodyPr anchor="ctr"/>
          <a:lstStyle>
            <a:lvl1pPr marL="0" indent="0">
              <a:buNone/>
              <a:defRPr sz="3600" b="1"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[Slide Header Text]</a:t>
            </a:r>
          </a:p>
        </p:txBody>
      </p:sp>
    </p:spTree>
    <p:extLst>
      <p:ext uri="{BB962C8B-B14F-4D97-AF65-F5344CB8AC3E}">
        <p14:creationId xmlns:p14="http://schemas.microsoft.com/office/powerpoint/2010/main" val="19402915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ividual Assessment - multi senten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8B17BAB0-6313-DA4D-AF53-A6FF29CCD5A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58497" y="5280150"/>
            <a:ext cx="8178437" cy="914400"/>
          </a:xfrm>
          <a:prstGeom prst="rect">
            <a:avLst/>
          </a:prstGeom>
          <a:solidFill>
            <a:schemeClr val="bg1"/>
          </a:solidFill>
        </p:spPr>
        <p:txBody>
          <a:bodyPr anchor="ctr"/>
          <a:lstStyle>
            <a:lvl1pPr marL="0" indent="0" algn="l">
              <a:buNone/>
              <a:defRPr sz="4800"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5. &lt;word&gt;</a:t>
            </a:r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D6E573F7-447A-D847-9727-03F3DF32B78C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58498" y="4292674"/>
            <a:ext cx="8178437" cy="914400"/>
          </a:xfrm>
          <a:prstGeom prst="rect">
            <a:avLst/>
          </a:prstGeom>
          <a:solidFill>
            <a:schemeClr val="bg1"/>
          </a:solidFill>
        </p:spPr>
        <p:txBody>
          <a:bodyPr anchor="ctr"/>
          <a:lstStyle>
            <a:lvl1pPr marL="0" indent="0" algn="l">
              <a:buNone/>
              <a:defRPr sz="4800"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4. &lt;word&gt;</a:t>
            </a: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EB80EB42-1F88-624B-A0B4-3679F16FA62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58499" y="3304196"/>
            <a:ext cx="8178437" cy="914400"/>
          </a:xfrm>
          <a:prstGeom prst="rect">
            <a:avLst/>
          </a:prstGeom>
          <a:solidFill>
            <a:schemeClr val="bg1"/>
          </a:solidFill>
        </p:spPr>
        <p:txBody>
          <a:bodyPr anchor="ctr"/>
          <a:lstStyle>
            <a:lvl1pPr marL="0" indent="0" algn="l">
              <a:buNone/>
              <a:defRPr sz="4800"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3. &lt;word&gt;</a:t>
            </a: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5C5B1E58-54E7-F24B-960C-23DE814A01E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58499" y="2334135"/>
            <a:ext cx="8178437" cy="914400"/>
          </a:xfrm>
          <a:prstGeom prst="rect">
            <a:avLst/>
          </a:prstGeom>
          <a:solidFill>
            <a:schemeClr val="bg1"/>
          </a:solidFill>
        </p:spPr>
        <p:txBody>
          <a:bodyPr anchor="ctr"/>
          <a:lstStyle>
            <a:lvl1pPr marL="0" indent="0" algn="l">
              <a:buNone/>
              <a:defRPr sz="4800"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2. &lt;word&gt;</a:t>
            </a:r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39BCCCAE-AF21-6045-90DC-A12DED58FAD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8501" y="1364074"/>
            <a:ext cx="8178437" cy="914400"/>
          </a:xfrm>
          <a:prstGeom prst="rect">
            <a:avLst/>
          </a:prstGeom>
          <a:solidFill>
            <a:schemeClr val="bg1"/>
          </a:solidFill>
        </p:spPr>
        <p:txBody>
          <a:bodyPr anchor="ctr"/>
          <a:lstStyle>
            <a:lvl1pPr marL="0" indent="0" algn="l">
              <a:buNone/>
              <a:defRPr sz="4800"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1. &lt;word&gt;</a:t>
            </a:r>
          </a:p>
        </p:txBody>
      </p:sp>
      <p:sp>
        <p:nvSpPr>
          <p:cNvPr id="13" name="Text Placeholder 5" descr="Protocol">
            <a:extLst>
              <a:ext uri="{FF2B5EF4-FFF2-40B4-BE49-F238E27FC236}">
                <a16:creationId xmlns:a16="http://schemas.microsoft.com/office/drawing/2014/main" id="{2AC57A99-4A44-8441-BD65-1658E61DB62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60704" y="6519672"/>
            <a:ext cx="5360704" cy="32951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&lt;#: Strand Text&gt;</a:t>
            </a:r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974147A2-84DD-C741-BF9E-0B4021F468FF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0" y="0"/>
            <a:ext cx="8682269" cy="775071"/>
          </a:xfrm>
          <a:prstGeom prst="rect">
            <a:avLst/>
          </a:prstGeom>
          <a:noFill/>
        </p:spPr>
        <p:txBody>
          <a:bodyPr anchor="ctr"/>
          <a:lstStyle>
            <a:lvl1pPr marL="0" indent="0">
              <a:buNone/>
              <a:defRPr sz="3600" b="1"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[Slide Header Text]</a:t>
            </a:r>
          </a:p>
        </p:txBody>
      </p:sp>
    </p:spTree>
    <p:extLst>
      <p:ext uri="{BB962C8B-B14F-4D97-AF65-F5344CB8AC3E}">
        <p14:creationId xmlns:p14="http://schemas.microsoft.com/office/powerpoint/2010/main" val="14776315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ividual Assessment - one  senten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5C5B1E58-54E7-F24B-960C-23DE814A01E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58499" y="2334134"/>
            <a:ext cx="8178437" cy="1958540"/>
          </a:xfrm>
          <a:prstGeom prst="rect">
            <a:avLst/>
          </a:prstGeom>
          <a:solidFill>
            <a:schemeClr val="bg1"/>
          </a:solidFill>
        </p:spPr>
        <p:txBody>
          <a:bodyPr anchor="ctr"/>
          <a:lstStyle>
            <a:lvl1pPr marL="0" indent="0" algn="l">
              <a:buNone/>
              <a:defRPr sz="4800"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&lt;X&gt;. &lt;word&gt;</a:t>
            </a:r>
          </a:p>
        </p:txBody>
      </p:sp>
      <p:sp>
        <p:nvSpPr>
          <p:cNvPr id="13" name="Text Placeholder 5" descr="Protocol">
            <a:extLst>
              <a:ext uri="{FF2B5EF4-FFF2-40B4-BE49-F238E27FC236}">
                <a16:creationId xmlns:a16="http://schemas.microsoft.com/office/drawing/2014/main" id="{2AC57A99-4A44-8441-BD65-1658E61DB62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60704" y="6519672"/>
            <a:ext cx="5360704" cy="32951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&lt;#: Strand Text&gt;</a:t>
            </a:r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F8DE1460-E36E-4240-839E-89069D618D0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0" y="0"/>
            <a:ext cx="8682269" cy="775071"/>
          </a:xfrm>
          <a:prstGeom prst="rect">
            <a:avLst/>
          </a:prstGeom>
          <a:noFill/>
        </p:spPr>
        <p:txBody>
          <a:bodyPr anchor="ctr"/>
          <a:lstStyle>
            <a:lvl1pPr marL="0" indent="0">
              <a:buNone/>
              <a:defRPr sz="3600" b="1"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[Slide Header Text]</a:t>
            </a:r>
          </a:p>
        </p:txBody>
      </p:sp>
    </p:spTree>
    <p:extLst>
      <p:ext uri="{BB962C8B-B14F-4D97-AF65-F5344CB8AC3E}">
        <p14:creationId xmlns:p14="http://schemas.microsoft.com/office/powerpoint/2010/main" val="32021384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de 1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1CADDC0A-4B04-8A4A-A2F9-5F3FD599C12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43000" y="4628036"/>
            <a:ext cx="6858000" cy="74453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000" b="1" i="0">
                <a:solidFill>
                  <a:schemeClr val="tx1"/>
                </a:solidFill>
                <a:latin typeface="Century Gothic" panose="020B050202020202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Session #: [skill]</a:t>
            </a:r>
          </a:p>
        </p:txBody>
      </p:sp>
      <p:sp>
        <p:nvSpPr>
          <p:cNvPr id="7" name="Title 1" descr="Lesson title">
            <a:extLst>
              <a:ext uri="{FF2B5EF4-FFF2-40B4-BE49-F238E27FC236}">
                <a16:creationId xmlns:a16="http://schemas.microsoft.com/office/drawing/2014/main" id="{D259518F-C8B6-3140-9478-E1F74B76E77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43000" y="4003687"/>
            <a:ext cx="6858000" cy="624350"/>
          </a:xfrm>
          <a:prstGeom prst="rect">
            <a:avLst/>
          </a:prstGeom>
        </p:spPr>
        <p:txBody>
          <a:bodyPr anchor="t"/>
          <a:lstStyle>
            <a:lvl1pPr algn="ctr">
              <a:defRPr sz="4500" b="1" i="0">
                <a:solidFill>
                  <a:srgbClr val="008FD5"/>
                </a:solidFill>
                <a:latin typeface="Century Gothic" panose="020B050202020202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Week #: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12F81FB-63A8-1F4B-BD76-0982198CA6A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7488792" y="4166704"/>
            <a:ext cx="1655208" cy="225803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3F221E5-773F-9040-BA6E-4C555A4F13D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65601" y="1827097"/>
            <a:ext cx="1425973" cy="1168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2256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5.emf"/><Relationship Id="rId5" Type="http://schemas.openxmlformats.org/officeDocument/2006/relationships/image" Target="../media/image4.jpe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EAA7D7B-11E5-4C4F-953D-E132D9D6EE52}"/>
              </a:ext>
            </a:extLst>
          </p:cNvPr>
          <p:cNvSpPr/>
          <p:nvPr userDrawn="1"/>
        </p:nvSpPr>
        <p:spPr>
          <a:xfrm>
            <a:off x="0" y="6473066"/>
            <a:ext cx="9143998" cy="384934"/>
          </a:xfrm>
          <a:prstGeom prst="rect">
            <a:avLst/>
          </a:prstGeom>
          <a:solidFill>
            <a:srgbClr val="E2E8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4CC6D01-1976-F444-94AD-07FBA58B1D15}"/>
              </a:ext>
            </a:extLst>
          </p:cNvPr>
          <p:cNvSpPr txBox="1"/>
          <p:nvPr userDrawn="1"/>
        </p:nvSpPr>
        <p:spPr>
          <a:xfrm>
            <a:off x="1" y="6473066"/>
            <a:ext cx="9043638" cy="384934"/>
          </a:xfrm>
          <a:prstGeom prst="rect">
            <a:avLst/>
          </a:prstGeom>
          <a:noFill/>
        </p:spPr>
        <p:txBody>
          <a:bodyPr wrap="square" lIns="365760" rIns="228600" rtlCol="0" anchor="ctr">
            <a:noAutofit/>
          </a:bodyPr>
          <a:lstStyle/>
          <a:p>
            <a:pPr algn="r"/>
            <a:r>
              <a:rPr lang="en-US" sz="700" b="0" i="0">
                <a:latin typeface="Arial" panose="020B0604020202020204" pitchFamily="34" charset="0"/>
                <a:cs typeface="Arial Narrow" panose="020B0604020202020204" pitchFamily="34" charset="0"/>
              </a:rPr>
              <a:t>©Curriculum Associates, LLC    Copying is not permitted.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C85F3F1-B5D3-9340-9912-33701FC15E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160" y="1"/>
            <a:ext cx="7508240" cy="5106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75F3E3-8168-FE4A-A303-129C5C0DBA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383DC47-3090-9745-9ABD-6FBF3C72108D}"/>
              </a:ext>
            </a:extLst>
          </p:cNvPr>
          <p:cNvSpPr/>
          <p:nvPr userDrawn="1"/>
        </p:nvSpPr>
        <p:spPr>
          <a:xfrm>
            <a:off x="0" y="0"/>
            <a:ext cx="9144000" cy="822960"/>
          </a:xfrm>
          <a:prstGeom prst="rect">
            <a:avLst/>
          </a:prstGeom>
          <a:solidFill>
            <a:srgbClr val="B897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3200" b="1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70EB73CB-C7B7-4142-BAEF-49B77F8748D4}"/>
              </a:ext>
            </a:extLst>
          </p:cNvPr>
          <p:cNvSpPr txBox="1">
            <a:spLocks/>
          </p:cNvSpPr>
          <p:nvPr userDrawn="1"/>
        </p:nvSpPr>
        <p:spPr>
          <a:xfrm>
            <a:off x="194817" y="6499193"/>
            <a:ext cx="1090657" cy="31091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>
                <a:latin typeface="Century Gothic" panose="020B0502020202020204" pitchFamily="34" charset="0"/>
              </a:rPr>
              <a:t>Session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9299346-240B-B841-ADB4-FD52A743BBDE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rcRect/>
          <a:stretch/>
        </p:blipFill>
        <p:spPr>
          <a:xfrm>
            <a:off x="7846320" y="76876"/>
            <a:ext cx="943713" cy="943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078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1" r:id="rId1"/>
    <p:sldLayoutId id="2147484008" r:id="rId2"/>
    <p:sldLayoutId id="2147483915" r:id="rId3"/>
    <p:sldLayoutId id="2147483916" r:id="rId4"/>
    <p:sldLayoutId id="2147483914" r:id="rId5"/>
    <p:sldLayoutId id="2147483912" r:id="rId6"/>
    <p:sldLayoutId id="2147483913" r:id="rId7"/>
    <p:sldLayoutId id="2147484009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hape, square&#10;&#10;Description automatically generated">
            <a:extLst>
              <a:ext uri="{FF2B5EF4-FFF2-40B4-BE49-F238E27FC236}">
                <a16:creationId xmlns:a16="http://schemas.microsoft.com/office/drawing/2014/main" id="{E9C43F56-5424-B641-B113-B9F0301F556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5E5B37B-DDFA-194C-9341-24D83C5A0653}"/>
              </a:ext>
            </a:extLst>
          </p:cNvPr>
          <p:cNvSpPr txBox="1"/>
          <p:nvPr userDrawn="1"/>
        </p:nvSpPr>
        <p:spPr>
          <a:xfrm>
            <a:off x="1" y="6400800"/>
            <a:ext cx="9143998" cy="457200"/>
          </a:xfrm>
          <a:prstGeom prst="rect">
            <a:avLst/>
          </a:prstGeom>
          <a:solidFill>
            <a:srgbClr val="EB2627"/>
          </a:solidFill>
        </p:spPr>
        <p:txBody>
          <a:bodyPr wrap="square" lIns="365760" rIns="228600" rtlCol="0" anchor="ctr">
            <a:noAutofit/>
          </a:bodyPr>
          <a:lstStyle/>
          <a:p>
            <a:pPr algn="r"/>
            <a:r>
              <a:rPr lang="en-US" sz="700">
                <a:solidFill>
                  <a:schemeClr val="bg1"/>
                </a:solidFill>
                <a:cs typeface="Arial Narrow" panose="020B0604020202020204" pitchFamily="34" charset="0"/>
              </a:rPr>
              <a:t>©Curriculum Associates, LLC    Copying is not permitted.</a:t>
            </a:r>
          </a:p>
        </p:txBody>
      </p:sp>
      <p:pic>
        <p:nvPicPr>
          <p:cNvPr id="9" name="Picture 8" descr="Program Title Magnetic Reading Foundations">
            <a:extLst>
              <a:ext uri="{FF2B5EF4-FFF2-40B4-BE49-F238E27FC236}">
                <a16:creationId xmlns:a16="http://schemas.microsoft.com/office/drawing/2014/main" id="{6F1ECA99-6DD4-3745-87B3-CFE45B3AB76F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rcRect/>
          <a:stretch/>
        </p:blipFill>
        <p:spPr>
          <a:xfrm>
            <a:off x="2512118" y="480862"/>
            <a:ext cx="4119763" cy="2220393"/>
          </a:xfrm>
          <a:prstGeom prst="rect">
            <a:avLst/>
          </a:prstGeom>
        </p:spPr>
      </p:pic>
      <p:pic>
        <p:nvPicPr>
          <p:cNvPr id="3" name="Picture 2" descr="Icon Grade 1">
            <a:extLst>
              <a:ext uri="{FF2B5EF4-FFF2-40B4-BE49-F238E27FC236}">
                <a16:creationId xmlns:a16="http://schemas.microsoft.com/office/drawing/2014/main" id="{27268FA5-D74D-9F4B-8EA4-1F717CF8D588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rcRect/>
          <a:stretch/>
        </p:blipFill>
        <p:spPr>
          <a:xfrm>
            <a:off x="4053240" y="2613657"/>
            <a:ext cx="1037519" cy="1099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780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5" r:id="rId1"/>
    <p:sldLayoutId id="2147483986" r:id="rId2"/>
    <p:sldLayoutId id="2147483999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88">
          <p15:clr>
            <a:srgbClr val="F26B43"/>
          </p15:clr>
        </p15:guide>
        <p15:guide id="2" pos="288">
          <p15:clr>
            <a:srgbClr val="F26B43"/>
          </p15:clr>
        </p15:guide>
        <p15:guide id="3" pos="5472">
          <p15:clr>
            <a:srgbClr val="F26B43"/>
          </p15:clr>
        </p15:guide>
        <p15:guide id="4" orient="horz" pos="4032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221AB6C-61D2-CF4C-9BF0-3E2A52133AD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2" y="0"/>
            <a:ext cx="9143995" cy="794524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2377DA6-743D-B24D-92E6-7310FA2646D4}"/>
              </a:ext>
            </a:extLst>
          </p:cNvPr>
          <p:cNvSpPr/>
          <p:nvPr userDrawn="1"/>
        </p:nvSpPr>
        <p:spPr>
          <a:xfrm>
            <a:off x="0" y="6473066"/>
            <a:ext cx="9143998" cy="384934"/>
          </a:xfrm>
          <a:prstGeom prst="rect">
            <a:avLst/>
          </a:prstGeom>
          <a:solidFill>
            <a:srgbClr val="E2E8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556B541-244E-1F48-8569-18D0EEA0B85E}"/>
              </a:ext>
            </a:extLst>
          </p:cNvPr>
          <p:cNvSpPr txBox="1"/>
          <p:nvPr userDrawn="1"/>
        </p:nvSpPr>
        <p:spPr>
          <a:xfrm>
            <a:off x="0" y="6473066"/>
            <a:ext cx="9143995" cy="384934"/>
          </a:xfrm>
          <a:prstGeom prst="rect">
            <a:avLst/>
          </a:prstGeom>
          <a:noFill/>
        </p:spPr>
        <p:txBody>
          <a:bodyPr wrap="square" lIns="365760" rIns="228600" rtlCol="0" anchor="ctr">
            <a:noAutofit/>
          </a:bodyPr>
          <a:lstStyle/>
          <a:p>
            <a:pPr algn="r"/>
            <a:r>
              <a:rPr lang="en-US" sz="700" b="0" i="0">
                <a:latin typeface="Arial" panose="020B0604020202020204" pitchFamily="34" charset="0"/>
                <a:cs typeface="Arial Narrow" panose="020B0604020202020204" pitchFamily="34" charset="0"/>
              </a:rPr>
              <a:t>©Curriculum Associates, LLC    Copying is not permitted.</a:t>
            </a:r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33047141-CD0B-624A-A85D-AB615BF751ED}"/>
              </a:ext>
            </a:extLst>
          </p:cNvPr>
          <p:cNvSpPr txBox="1">
            <a:spLocks/>
          </p:cNvSpPr>
          <p:nvPr userDrawn="1"/>
        </p:nvSpPr>
        <p:spPr>
          <a:xfrm>
            <a:off x="194817" y="6499193"/>
            <a:ext cx="1090657" cy="31091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>
                <a:latin typeface="Century Gothic" panose="020B0502020202020204" pitchFamily="34" charset="0"/>
              </a:rPr>
              <a:t>Session</a:t>
            </a:r>
          </a:p>
        </p:txBody>
      </p:sp>
    </p:spTree>
    <p:extLst>
      <p:ext uri="{BB962C8B-B14F-4D97-AF65-F5344CB8AC3E}">
        <p14:creationId xmlns:p14="http://schemas.microsoft.com/office/powerpoint/2010/main" val="128425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1" r:id="rId1"/>
    <p:sldLayoutId id="2147483992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235F237-9860-5642-BE16-69D51EA7B8F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Week 30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E4363DC-26B3-AA4C-B39A-F491F34E437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 lIns="91440" tIns="45720" rIns="91440" bIns="45720" anchor="t"/>
          <a:lstStyle/>
          <a:p>
            <a:r>
              <a:rPr lang="en-US" sz="3600" dirty="0">
                <a:latin typeface="Century Gothic"/>
                <a:cs typeface="Calibri"/>
              </a:rPr>
              <a:t>Session 5: </a:t>
            </a:r>
            <a:br>
              <a:rPr lang="en-US" sz="3600" dirty="0">
                <a:latin typeface="Century Gothic"/>
                <a:cs typeface="Calibri"/>
              </a:rPr>
            </a:br>
            <a:r>
              <a:rPr lang="en-US" sz="3600" dirty="0">
                <a:latin typeface="Century Gothic"/>
                <a:cs typeface="Calibri"/>
              </a:rPr>
              <a:t>Unit 6 Assessment</a:t>
            </a:r>
            <a:endParaRPr lang="en-US" sz="3600" i="1" dirty="0">
              <a:latin typeface="Century Gothic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260349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8763525-A4DB-5446-ADCA-E64440BB2F37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US" dirty="0"/>
              <a:t>Whole-Class Assessment</a:t>
            </a:r>
          </a:p>
        </p:txBody>
      </p:sp>
      <p:pic>
        <p:nvPicPr>
          <p:cNvPr id="3" name="Content Placeholder 2" descr="An image of the Student Workbook page 278.">
            <a:extLst>
              <a:ext uri="{FF2B5EF4-FFF2-40B4-BE49-F238E27FC236}">
                <a16:creationId xmlns:a16="http://schemas.microsoft.com/office/drawing/2014/main" id="{E18324DF-453D-43C8-93DB-BD6207B8BC02}"/>
              </a:ext>
            </a:extLst>
          </p:cNvPr>
          <p:cNvPicPr>
            <a:picLocks noGrp="1" noChangeAspect="1"/>
          </p:cNvPicPr>
          <p:nvPr>
            <p:ph sz="quarter" idx="12"/>
          </p:nvPr>
        </p:nvPicPr>
        <p:blipFill>
          <a:blip r:embed="rId3"/>
          <a:stretch>
            <a:fillRect/>
          </a:stretch>
        </p:blipFill>
        <p:spPr>
          <a:xfrm>
            <a:off x="2851512" y="1452652"/>
            <a:ext cx="3440976" cy="4389438"/>
          </a:xfr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3A79CB0-547B-4E49-8B88-1EBD4CF79B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5: Assessment</a:t>
            </a:r>
          </a:p>
        </p:txBody>
      </p:sp>
    </p:spTree>
    <p:extLst>
      <p:ext uri="{BB962C8B-B14F-4D97-AF65-F5344CB8AC3E}">
        <p14:creationId xmlns:p14="http://schemas.microsoft.com/office/powerpoint/2010/main" val="7160102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BD09EDE-B5E1-7146-8719-74CDBF8C7EB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US" dirty="0"/>
              <a:t>Whole-Class Assessment</a:t>
            </a:r>
          </a:p>
        </p:txBody>
      </p:sp>
      <p:pic>
        <p:nvPicPr>
          <p:cNvPr id="3" name="Content Placeholder 2" descr="An image of the Student Workbook page 279.">
            <a:extLst>
              <a:ext uri="{FF2B5EF4-FFF2-40B4-BE49-F238E27FC236}">
                <a16:creationId xmlns:a16="http://schemas.microsoft.com/office/drawing/2014/main" id="{133D4846-B087-4F59-B4D7-CACEBA1A919E}"/>
              </a:ext>
            </a:extLst>
          </p:cNvPr>
          <p:cNvPicPr>
            <a:picLocks noGrp="1" noChangeAspect="1"/>
          </p:cNvPicPr>
          <p:nvPr>
            <p:ph sz="quarter" idx="12"/>
          </p:nvPr>
        </p:nvPicPr>
        <p:blipFill>
          <a:blip r:embed="rId3"/>
          <a:stretch>
            <a:fillRect/>
          </a:stretch>
        </p:blipFill>
        <p:spPr>
          <a:xfrm>
            <a:off x="2852928" y="1452652"/>
            <a:ext cx="3414460" cy="4389438"/>
          </a:xfr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CE47D38-72F5-3B4E-8470-188FCB0F31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5: Assessment</a:t>
            </a:r>
          </a:p>
        </p:txBody>
      </p:sp>
    </p:spTree>
    <p:extLst>
      <p:ext uri="{BB962C8B-B14F-4D97-AF65-F5344CB8AC3E}">
        <p14:creationId xmlns:p14="http://schemas.microsoft.com/office/powerpoint/2010/main" val="18155040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4AA667-A20E-4342-9EAC-B91C83A4D4A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US" dirty="0"/>
              <a:t>Individual Assessment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B0405FE-92F9-45E1-8FEB-2BFB74281CF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82781" y="2449730"/>
            <a:ext cx="8178437" cy="195854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4000" dirty="0"/>
              <a:t>At dawn Saul looked up in the air. He saw a hawk land smoothly on a wall. The hawk was stalking a small bird.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01D43D-6B50-4D5A-940B-06ED2CD7E3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5: Assessment</a:t>
            </a:r>
          </a:p>
        </p:txBody>
      </p:sp>
    </p:spTree>
    <p:extLst>
      <p:ext uri="{BB962C8B-B14F-4D97-AF65-F5344CB8AC3E}">
        <p14:creationId xmlns:p14="http://schemas.microsoft.com/office/powerpoint/2010/main" val="30036886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4AA667-A20E-4342-9EAC-B91C83A4D4A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US" dirty="0"/>
              <a:t>Individual Assessment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B0405FE-92F9-45E1-8FEB-2BFB74281CF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82781" y="2454434"/>
            <a:ext cx="8178437" cy="195854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4000" dirty="0"/>
              <a:t>The small bird quickly flew away. Saul looked up in the air again. He saw the little bird in a tall tree. The hawk paused and then flew off.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01D43D-6B50-4D5A-940B-06ED2CD7E3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5: Assessment</a:t>
            </a:r>
          </a:p>
        </p:txBody>
      </p:sp>
    </p:spTree>
    <p:extLst>
      <p:ext uri="{BB962C8B-B14F-4D97-AF65-F5344CB8AC3E}">
        <p14:creationId xmlns:p14="http://schemas.microsoft.com/office/powerpoint/2010/main" val="894174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4AA667-A20E-4342-9EAC-B91C83A4D4A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US" dirty="0"/>
              <a:t>Individual Assessment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B0405FE-92F9-45E1-8FEB-2BFB74281CF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4000" dirty="0"/>
              <a:t>Paul and Walt play ball together. Paul lightly hits the ball into the air. The ball quickly falls to the sidewalk. It slowly halts near a small grate.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01D43D-6B50-4D5A-940B-06ED2CD7E3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5: Assessment</a:t>
            </a:r>
          </a:p>
        </p:txBody>
      </p:sp>
    </p:spTree>
    <p:extLst>
      <p:ext uri="{BB962C8B-B14F-4D97-AF65-F5344CB8AC3E}">
        <p14:creationId xmlns:p14="http://schemas.microsoft.com/office/powerpoint/2010/main" val="18997362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4AA667-A20E-4342-9EAC-B91C83A4D4A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US" dirty="0"/>
              <a:t>Individual Assessment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B0405FE-92F9-45E1-8FEB-2BFB74281CF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4000" dirty="0"/>
              <a:t>Then it falls in. Paul and Walt see the ball. But they are not able to pull it out. Finally, the boys just relax on the lawn.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01D43D-6B50-4D5A-940B-06ED2CD7E3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5: Assessment</a:t>
            </a:r>
          </a:p>
        </p:txBody>
      </p:sp>
    </p:spTree>
    <p:extLst>
      <p:ext uri="{BB962C8B-B14F-4D97-AF65-F5344CB8AC3E}">
        <p14:creationId xmlns:p14="http://schemas.microsoft.com/office/powerpoint/2010/main" val="905858880"/>
      </p:ext>
    </p:extLst>
  </p:cSld>
  <p:clrMapOvr>
    <a:masterClrMapping/>
  </p:clrMapOvr>
</p:sld>
</file>

<file path=ppt/theme/theme1.xml><?xml version="1.0" encoding="utf-8"?>
<a:theme xmlns:a="http://schemas.openxmlformats.org/drawingml/2006/main" name="Session_5_Assessment">
  <a:themeElements>
    <a:clrScheme name="Ready Math">
      <a:dk1>
        <a:srgbClr val="000000"/>
      </a:dk1>
      <a:lt1>
        <a:srgbClr val="FFFFFF"/>
      </a:lt1>
      <a:dk2>
        <a:srgbClr val="17529D"/>
      </a:dk2>
      <a:lt2>
        <a:srgbClr val="E7E6E6"/>
      </a:lt2>
      <a:accent1>
        <a:srgbClr val="0071BC"/>
      </a:accent1>
      <a:accent2>
        <a:srgbClr val="CB027A"/>
      </a:accent2>
      <a:accent3>
        <a:srgbClr val="008239"/>
      </a:accent3>
      <a:accent4>
        <a:srgbClr val="6D005E"/>
      </a:accent4>
      <a:accent5>
        <a:srgbClr val="4572C3"/>
      </a:accent5>
      <a:accent6>
        <a:srgbClr val="EB5102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G1_Opene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G1_Focus">
  <a:themeElements>
    <a:clrScheme name="Custom 3">
      <a:dk1>
        <a:srgbClr val="000000"/>
      </a:dk1>
      <a:lt1>
        <a:srgbClr val="FFFFFF"/>
      </a:lt1>
      <a:dk2>
        <a:srgbClr val="17529D"/>
      </a:dk2>
      <a:lt2>
        <a:srgbClr val="E7E6E6"/>
      </a:lt2>
      <a:accent1>
        <a:srgbClr val="107499"/>
      </a:accent1>
      <a:accent2>
        <a:srgbClr val="CB027A"/>
      </a:accent2>
      <a:accent3>
        <a:srgbClr val="008239"/>
      </a:accent3>
      <a:accent4>
        <a:srgbClr val="6D005E"/>
      </a:accent4>
      <a:accent5>
        <a:srgbClr val="4572C3"/>
      </a:accent5>
      <a:accent6>
        <a:srgbClr val="EB5102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b710a3ed-4979-4661-9a90-2a45d351e80e">
      <UserInfo>
        <DisplayName>Alexis Hatcher</DisplayName>
        <AccountId>6</AccountId>
        <AccountType/>
      </UserInfo>
      <UserInfo>
        <DisplayName>Heatherlyn Ames</DisplayName>
        <AccountId>1205</AccountId>
        <AccountType/>
      </UserInfo>
      <UserInfo>
        <DisplayName>Shannon Stanton</DisplayName>
        <AccountId>139</AccountId>
        <AccountType/>
      </UserInfo>
      <UserInfo>
        <DisplayName>Julia Pearlman</DisplayName>
        <AccountId>4818</AccountId>
        <AccountType/>
      </UserInfo>
      <UserInfo>
        <DisplayName>Tyler Krentz</DisplayName>
        <AccountId>10728</AccountId>
        <AccountType/>
      </UserInfo>
    </SharedWithUsers>
    <Notes xmlns="4a536345-3f6c-461a-b183-bbdda499d257" xsi:nil="true"/>
    <_ip_UnifiedCompliancePolicyUIAction xmlns="http://schemas.microsoft.com/sharepoint/v3" xsi:nil="true"/>
    <_ip_UnifiedCompliancePolicyProperties xmlns="http://schemas.microsoft.com/sharepoint/v3" xsi:nil="true"/>
    <lcf76f155ced4ddcb4097134ff3c332f xmlns="4a536345-3f6c-461a-b183-bbdda499d257">
      <Terms xmlns="http://schemas.microsoft.com/office/infopath/2007/PartnerControls"/>
    </lcf76f155ced4ddcb4097134ff3c332f>
    <TaxCatchAll xmlns="b710a3ed-4979-4661-9a90-2a45d351e80e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DDD6838B8E4ED4D97B4119C1F57964B" ma:contentTypeVersion="19" ma:contentTypeDescription="Create a new document." ma:contentTypeScope="" ma:versionID="7b4d4242a4f0aaf627d6b0362b8cdf41">
  <xsd:schema xmlns:xsd="http://www.w3.org/2001/XMLSchema" xmlns:xs="http://www.w3.org/2001/XMLSchema" xmlns:p="http://schemas.microsoft.com/office/2006/metadata/properties" xmlns:ns1="http://schemas.microsoft.com/sharepoint/v3" xmlns:ns2="4a536345-3f6c-461a-b183-bbdda499d257" xmlns:ns3="b710a3ed-4979-4661-9a90-2a45d351e80e" targetNamespace="http://schemas.microsoft.com/office/2006/metadata/properties" ma:root="true" ma:fieldsID="e8e66911d2a7c248a2ff722157b4894b" ns1:_="" ns2:_="" ns3:_="">
    <xsd:import namespace="http://schemas.microsoft.com/sharepoint/v3"/>
    <xsd:import namespace="4a536345-3f6c-461a-b183-bbdda499d257"/>
    <xsd:import namespace="b710a3ed-4979-4661-9a90-2a45d351e80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Note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1:_ip_UnifiedCompliancePolicyProperties" minOccurs="0"/>
                <xsd:element ref="ns1:_ip_UnifiedCompliancePolicyUIAction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2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3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536345-3f6c-461a-b183-bbdda499d25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Notes" ma:index="14" nillable="true" ma:displayName="Notes" ma:format="Dropdown" ma:internalName="Notes">
      <xsd:simpleType>
        <xsd:union memberTypes="dms:Text">
          <xsd:simpleType>
            <xsd:restriction base="dms:Choice">
              <xsd:enumeration value="Choice 1"/>
              <xsd:enumeration value="Choice 2"/>
              <xsd:enumeration value="Choice 3"/>
            </xsd:restriction>
          </xsd:simpleType>
        </xsd:un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MediaServiceLocation" ma:index="21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5" nillable="true" ma:taxonomy="true" ma:internalName="lcf76f155ced4ddcb4097134ff3c332f" ma:taxonomyFieldName="MediaServiceImageTags" ma:displayName="Image Tags" ma:readOnly="false" ma:fieldId="{5cf76f15-5ced-4ddc-b409-7134ff3c332f}" ma:taxonomyMulti="true" ma:sspId="3ddc6715-9392-4c7b-b038-9c308e5b143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710a3ed-4979-4661-9a90-2a45d351e80e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6" nillable="true" ma:displayName="Taxonomy Catch All Column" ma:hidden="true" ma:list="{35df0f7c-c064-45d8-abb3-53c1c3ddb3c5}" ma:internalName="TaxCatchAll" ma:showField="CatchAllData" ma:web="b710a3ed-4979-4661-9a90-2a45d351e80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83D280A-F568-4485-BD45-332497A36F3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F861963-F88A-4078-9CC1-BE4DF6922FBF}">
  <ds:schemaRefs>
    <ds:schemaRef ds:uri="http://purl.org/dc/elements/1.1/"/>
    <ds:schemaRef ds:uri="http://schemas.microsoft.com/office/2006/documentManagement/types"/>
    <ds:schemaRef ds:uri="http://purl.org/dc/terms/"/>
    <ds:schemaRef ds:uri="http://www.w3.org/XML/1998/namespace"/>
    <ds:schemaRef ds:uri="http://schemas.microsoft.com/office/infopath/2007/PartnerControls"/>
    <ds:schemaRef ds:uri="http://schemas.microsoft.com/office/2006/metadata/properties"/>
    <ds:schemaRef ds:uri="http://schemas.openxmlformats.org/package/2006/metadata/core-properties"/>
    <ds:schemaRef ds:uri="b710a3ed-4979-4661-9a90-2a45d351e80e"/>
    <ds:schemaRef ds:uri="4a536345-3f6c-461a-b183-bbdda499d257"/>
    <ds:schemaRef ds:uri="http://schemas.microsoft.com/sharepoint/v3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D1260DE2-5E4F-450B-A20E-7332A07EB04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4a536345-3f6c-461a-b183-bbdda499d257"/>
    <ds:schemaRef ds:uri="b710a3ed-4979-4661-9a90-2a45d351e80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4961</TotalTime>
  <Words>893</Words>
  <Application>Microsoft Office PowerPoint</Application>
  <PresentationFormat>On-screen Show (4:3)</PresentationFormat>
  <Paragraphs>88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Century Gothic</vt:lpstr>
      <vt:lpstr>Session_5_Assessment</vt:lpstr>
      <vt:lpstr>G1_Opener</vt:lpstr>
      <vt:lpstr>G1_Focus</vt:lpstr>
      <vt:lpstr>Week 30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Erin Michaud</dc:creator>
  <cp:lastModifiedBy>Brandy Redmond</cp:lastModifiedBy>
  <cp:revision>34</cp:revision>
  <cp:lastPrinted>2019-07-31T17:10:30Z</cp:lastPrinted>
  <dcterms:created xsi:type="dcterms:W3CDTF">2019-06-29T20:30:13Z</dcterms:created>
  <dcterms:modified xsi:type="dcterms:W3CDTF">2022-07-13T16:22:03Z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0x0101009DDD6838B8E4ED4D97B4119C1F57964B</vt:lpwstr>
  </property>
  <property fmtid="{D5CDD505-2E9C-101B-9397-08002B2CF9AE}" pid="3" name="MediaServiceImageTags">
    <vt:lpwstr/>
  </property>
</Properties>
</file>