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672" r:id="rId5"/>
    <p:sldMasterId id="2147483732" r:id="rId6"/>
    <p:sldMasterId id="2147483720" r:id="rId7"/>
    <p:sldMasterId id="2147483736" r:id="rId8"/>
  </p:sldMasterIdLst>
  <p:notesMasterIdLst>
    <p:notesMasterId r:id="rId32"/>
  </p:notesMasterIdLst>
  <p:handoutMasterIdLst>
    <p:handoutMasterId r:id="rId33"/>
  </p:handoutMasterIdLst>
  <p:sldIdLst>
    <p:sldId id="436" r:id="rId9"/>
    <p:sldId id="350" r:id="rId10"/>
    <p:sldId id="353" r:id="rId11"/>
    <p:sldId id="400" r:id="rId12"/>
    <p:sldId id="413" r:id="rId13"/>
    <p:sldId id="450" r:id="rId14"/>
    <p:sldId id="452" r:id="rId15"/>
    <p:sldId id="451" r:id="rId16"/>
    <p:sldId id="453" r:id="rId17"/>
    <p:sldId id="454" r:id="rId18"/>
    <p:sldId id="460" r:id="rId19"/>
    <p:sldId id="366" r:id="rId20"/>
    <p:sldId id="367" r:id="rId21"/>
    <p:sldId id="370" r:id="rId22"/>
    <p:sldId id="372" r:id="rId23"/>
    <p:sldId id="421" r:id="rId24"/>
    <p:sldId id="455" r:id="rId25"/>
    <p:sldId id="456" r:id="rId26"/>
    <p:sldId id="457" r:id="rId27"/>
    <p:sldId id="458" r:id="rId28"/>
    <p:sldId id="459" r:id="rId29"/>
    <p:sldId id="461" r:id="rId30"/>
    <p:sldId id="383" r:id="rId3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16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138FB5-95F4-22B4-6CDE-449BA809A04B}" name="Jacob Klein" initials="JK" userId="S::jklein@cainc.com::ce2578af-757b-4df8-a426-ea8dd23bfa7c" providerId="AD"/>
  <p188:author id="{05F5BEC6-AB96-D84B-ED26-58D5FA817BC0}" name="Amy Haskell" initials="AH" userId="S::ahaskell@cainc.com::792afdc0-bc22-447b-bddb-1025e1db4c14" providerId="AD"/>
  <p188:author id="{9C6BA0D2-ED32-E0FC-A582-5A3BB08E5AB4}" name="Kate Gasaway" initials="KG" userId="S::kgasaway@cainc.com::101d7f27-f5d6-45a6-aac0-9c6c80204c98" providerId="AD"/>
  <p188:author id="{8A04E0D7-42B1-E8CD-9B1E-5D1923F2AEF4}" name="Adrian Bumgarner" initials="AB" userId="S::ABumgarner@cainc.com::1b4c42c1-4316-4b4e-97c5-b084717c6eb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Porecca" initials="" lastIdx="9" clrIdx="0"/>
  <p:cmAuthor id="1" name="Jean Higginbotham" initials="JH" lastIdx="53" clrIdx="1"/>
  <p:cmAuthor id="2" name="Ji Hyun Lim" initials="JL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63"/>
    <a:srgbClr val="FFFFFF"/>
    <a:srgbClr val="213F8A"/>
    <a:srgbClr val="2B4695"/>
    <a:srgbClr val="253B7C"/>
    <a:srgbClr val="0E8E45"/>
    <a:srgbClr val="69BCF5"/>
    <a:srgbClr val="66ADDF"/>
    <a:srgbClr val="63AFE1"/>
    <a:srgbClr val="49A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2"/>
    <p:restoredTop sz="94694"/>
  </p:normalViewPr>
  <p:slideViewPr>
    <p:cSldViewPr snapToGrid="0">
      <p:cViewPr varScale="1">
        <p:scale>
          <a:sx n="108" d="100"/>
          <a:sy n="108" d="100"/>
        </p:scale>
        <p:origin x="211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8/10/relationships/authors" Target="authors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3C3CEE-A396-5441-8B40-C55A1B35C7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A2891-60A9-484C-A3FF-60A06514B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204D-2C8B-8440-9AE1-35939319E15F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5250A-8F1C-1640-8B63-477FBFC37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6811F-202A-3C4F-B5D5-74E751ACD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A2953-0A8B-D242-83EC-F974116A7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EE29B-F128-3745-811B-AFBAD951D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53D-D266-E54E-BF52-A3340E996C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2813EF-3C37-1A4D-8D0C-E0C07A909077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A14A43-9B37-DE4C-9556-4C70F1E60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522E48-879F-2247-AF03-046B41CDD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CBC6D-29F3-254A-9461-B6F8B464B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E2FE-6ED8-0E43-B230-5F99BEFE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C27D03-D549-EC41-A7AC-E5CE12C8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7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4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1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8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3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2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43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12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7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4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9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0A018-1104-E94E-BFC8-6C2CEBC4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4D47-2EDD-7D4E-A62F-709571D1A90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34BD3-F2F9-D740-A15B-533453A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12A7-E009-EC4C-A67B-AD7C0931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3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82121-06F8-2849-9C88-E57B4147B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3722-08AF-0E49-A0AD-02D5DC297C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46E20-54E2-B944-B38F-899F7D3F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5BEB-84B0-8544-88E3-567255E4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3C9216-292D-9B25-02A0-C1C7292AFA9F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1E39EF42-C0B6-CAAC-A073-1A03ACA67D9D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3AC17-C72B-3F4D-B533-11ED0E1A2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B3A63A-E65F-264C-884C-E397E975B2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340F3C3-B1D5-3D57-78D7-5724BE02F5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5772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4A8A1DB-0C8F-4898-D95E-034C4C29DA3F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323728-0059-A845-8C5F-1263A30C4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6878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440721-D3D5-6B9A-9AC5-11A132909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81330-4D47-8CF1-44C2-DAD3E6E34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9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CB89F9-E096-3147-B910-4543425BBB78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98441-0F5C-E842-978E-5F9834E96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793" y="669701"/>
            <a:ext cx="2556164" cy="74708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3924335-9BF1-E347-A08E-3853AA674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447D2B-A313-9D36-312D-2EDA6AD40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40896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9090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CB89F9-E096-3147-B910-4543425BBB78}"/>
              </a:ext>
            </a:extLst>
          </p:cNvPr>
          <p:cNvSpPr/>
          <p:nvPr/>
        </p:nvSpPr>
        <p:spPr>
          <a:xfrm>
            <a:off x="-1325104" y="-392603"/>
            <a:ext cx="11354630" cy="7806487"/>
          </a:xfrm>
          <a:custGeom>
            <a:avLst/>
            <a:gdLst>
              <a:gd name="connsiteX0" fmla="*/ 0 w 11964691"/>
              <a:gd name="connsiteY0" fmla="*/ 1015159 h 6090834"/>
              <a:gd name="connsiteX1" fmla="*/ 1015159 w 11964691"/>
              <a:gd name="connsiteY1" fmla="*/ 0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0 w 11964691"/>
              <a:gd name="connsiteY0" fmla="*/ 1015159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0 w 11964691"/>
              <a:gd name="connsiteY8" fmla="*/ 1015159 h 6090834"/>
              <a:gd name="connsiteX0" fmla="*/ 511445 w 11964691"/>
              <a:gd name="connsiteY0" fmla="*/ 1666087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511445 w 11964691"/>
              <a:gd name="connsiteY8" fmla="*/ 1666087 h 6090834"/>
              <a:gd name="connsiteX0" fmla="*/ 356462 w 11964691"/>
              <a:gd name="connsiteY0" fmla="*/ 1604094 h 6090834"/>
              <a:gd name="connsiteX1" fmla="*/ 2224027 w 11964691"/>
              <a:gd name="connsiteY1" fmla="*/ 294468 h 6090834"/>
              <a:gd name="connsiteX2" fmla="*/ 10949532 w 11964691"/>
              <a:gd name="connsiteY2" fmla="*/ 0 h 6090834"/>
              <a:gd name="connsiteX3" fmla="*/ 11964691 w 11964691"/>
              <a:gd name="connsiteY3" fmla="*/ 1015159 h 6090834"/>
              <a:gd name="connsiteX4" fmla="*/ 11964691 w 11964691"/>
              <a:gd name="connsiteY4" fmla="*/ 5075675 h 6090834"/>
              <a:gd name="connsiteX5" fmla="*/ 10949532 w 11964691"/>
              <a:gd name="connsiteY5" fmla="*/ 6090834 h 6090834"/>
              <a:gd name="connsiteX6" fmla="*/ 1015159 w 11964691"/>
              <a:gd name="connsiteY6" fmla="*/ 6090834 h 6090834"/>
              <a:gd name="connsiteX7" fmla="*/ 0 w 11964691"/>
              <a:gd name="connsiteY7" fmla="*/ 5075675 h 6090834"/>
              <a:gd name="connsiteX8" fmla="*/ 356462 w 11964691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642481 w 12383145"/>
              <a:gd name="connsiteY1" fmla="*/ 294468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1604094 h 6090834"/>
              <a:gd name="connsiteX1" fmla="*/ 2890454 w 12383145"/>
              <a:gd name="connsiteY1" fmla="*/ 170481 h 6090834"/>
              <a:gd name="connsiteX2" fmla="*/ 11367986 w 12383145"/>
              <a:gd name="connsiteY2" fmla="*/ 0 h 6090834"/>
              <a:gd name="connsiteX3" fmla="*/ 12383145 w 12383145"/>
              <a:gd name="connsiteY3" fmla="*/ 1015159 h 6090834"/>
              <a:gd name="connsiteX4" fmla="*/ 12383145 w 12383145"/>
              <a:gd name="connsiteY4" fmla="*/ 5075675 h 6090834"/>
              <a:gd name="connsiteX5" fmla="*/ 11367986 w 12383145"/>
              <a:gd name="connsiteY5" fmla="*/ 6090834 h 6090834"/>
              <a:gd name="connsiteX6" fmla="*/ 1433613 w 12383145"/>
              <a:gd name="connsiteY6" fmla="*/ 6090834 h 6090834"/>
              <a:gd name="connsiteX7" fmla="*/ 0 w 12383145"/>
              <a:gd name="connsiteY7" fmla="*/ 4998183 h 6090834"/>
              <a:gd name="connsiteX8" fmla="*/ 774916 w 12383145"/>
              <a:gd name="connsiteY8" fmla="*/ 1604094 h 6090834"/>
              <a:gd name="connsiteX0" fmla="*/ 774916 w 12383145"/>
              <a:gd name="connsiteY0" fmla="*/ 2533992 h 7020732"/>
              <a:gd name="connsiteX1" fmla="*/ 2890454 w 12383145"/>
              <a:gd name="connsiteY1" fmla="*/ 1100379 h 7020732"/>
              <a:gd name="connsiteX2" fmla="*/ 10608569 w 12383145"/>
              <a:gd name="connsiteY2" fmla="*/ 0 h 7020732"/>
              <a:gd name="connsiteX3" fmla="*/ 12383145 w 12383145"/>
              <a:gd name="connsiteY3" fmla="*/ 1945057 h 7020732"/>
              <a:gd name="connsiteX4" fmla="*/ 12383145 w 12383145"/>
              <a:gd name="connsiteY4" fmla="*/ 6005573 h 7020732"/>
              <a:gd name="connsiteX5" fmla="*/ 11367986 w 12383145"/>
              <a:gd name="connsiteY5" fmla="*/ 7020732 h 7020732"/>
              <a:gd name="connsiteX6" fmla="*/ 1433613 w 12383145"/>
              <a:gd name="connsiteY6" fmla="*/ 7020732 h 7020732"/>
              <a:gd name="connsiteX7" fmla="*/ 0 w 12383145"/>
              <a:gd name="connsiteY7" fmla="*/ 5928081 h 7020732"/>
              <a:gd name="connsiteX8" fmla="*/ 774916 w 12383145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4487"/>
              <a:gd name="connsiteY0" fmla="*/ 2533992 h 7020732"/>
              <a:gd name="connsiteX1" fmla="*/ 2890454 w 13824487"/>
              <a:gd name="connsiteY1" fmla="*/ 1100379 h 7020732"/>
              <a:gd name="connsiteX2" fmla="*/ 10608569 w 13824487"/>
              <a:gd name="connsiteY2" fmla="*/ 0 h 7020732"/>
              <a:gd name="connsiteX3" fmla="*/ 13824487 w 13824487"/>
              <a:gd name="connsiteY3" fmla="*/ 1030657 h 7020732"/>
              <a:gd name="connsiteX4" fmla="*/ 12383145 w 13824487"/>
              <a:gd name="connsiteY4" fmla="*/ 6005573 h 7020732"/>
              <a:gd name="connsiteX5" fmla="*/ 11367986 w 13824487"/>
              <a:gd name="connsiteY5" fmla="*/ 7020732 h 7020732"/>
              <a:gd name="connsiteX6" fmla="*/ 1433613 w 13824487"/>
              <a:gd name="connsiteY6" fmla="*/ 7020732 h 7020732"/>
              <a:gd name="connsiteX7" fmla="*/ 0 w 13824487"/>
              <a:gd name="connsiteY7" fmla="*/ 5928081 h 7020732"/>
              <a:gd name="connsiteX8" fmla="*/ 774916 w 13824487"/>
              <a:gd name="connsiteY8" fmla="*/ 2533992 h 7020732"/>
              <a:gd name="connsiteX0" fmla="*/ 774916 w 13826900"/>
              <a:gd name="connsiteY0" fmla="*/ 2889544 h 7376284"/>
              <a:gd name="connsiteX1" fmla="*/ 2890454 w 13826900"/>
              <a:gd name="connsiteY1" fmla="*/ 1455931 h 7376284"/>
              <a:gd name="connsiteX2" fmla="*/ 10608569 w 13826900"/>
              <a:gd name="connsiteY2" fmla="*/ 355552 h 7376284"/>
              <a:gd name="connsiteX3" fmla="*/ 13003078 w 13826900"/>
              <a:gd name="connsiteY3" fmla="*/ 45585 h 7376284"/>
              <a:gd name="connsiteX4" fmla="*/ 13824487 w 13826900"/>
              <a:gd name="connsiteY4" fmla="*/ 1386209 h 7376284"/>
              <a:gd name="connsiteX5" fmla="*/ 12383145 w 13826900"/>
              <a:gd name="connsiteY5" fmla="*/ 6361125 h 7376284"/>
              <a:gd name="connsiteX6" fmla="*/ 11367986 w 13826900"/>
              <a:gd name="connsiteY6" fmla="*/ 7376284 h 7376284"/>
              <a:gd name="connsiteX7" fmla="*/ 1433613 w 13826900"/>
              <a:gd name="connsiteY7" fmla="*/ 7376284 h 7376284"/>
              <a:gd name="connsiteX8" fmla="*/ 0 w 13826900"/>
              <a:gd name="connsiteY8" fmla="*/ 6283633 h 7376284"/>
              <a:gd name="connsiteX9" fmla="*/ 774916 w 13826900"/>
              <a:gd name="connsiteY9" fmla="*/ 2889544 h 7376284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774916 w 13922064"/>
              <a:gd name="connsiteY0" fmla="*/ 263630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774916 w 13922064"/>
              <a:gd name="connsiteY9" fmla="*/ 2636305 h 7123045"/>
              <a:gd name="connsiteX0" fmla="*/ 542441 w 13922064"/>
              <a:gd name="connsiteY0" fmla="*/ 2729295 h 7123045"/>
              <a:gd name="connsiteX1" fmla="*/ 2890454 w 13922064"/>
              <a:gd name="connsiteY1" fmla="*/ 1202692 h 7123045"/>
              <a:gd name="connsiteX2" fmla="*/ 10608569 w 13922064"/>
              <a:gd name="connsiteY2" fmla="*/ 102313 h 7123045"/>
              <a:gd name="connsiteX3" fmla="*/ 13592014 w 13922064"/>
              <a:gd name="connsiteY3" fmla="*/ 117811 h 7123045"/>
              <a:gd name="connsiteX4" fmla="*/ 13824487 w 13922064"/>
              <a:gd name="connsiteY4" fmla="*/ 1132970 h 7123045"/>
              <a:gd name="connsiteX5" fmla="*/ 12383145 w 13922064"/>
              <a:gd name="connsiteY5" fmla="*/ 6107886 h 7123045"/>
              <a:gd name="connsiteX6" fmla="*/ 11367986 w 13922064"/>
              <a:gd name="connsiteY6" fmla="*/ 7123045 h 7123045"/>
              <a:gd name="connsiteX7" fmla="*/ 1433613 w 13922064"/>
              <a:gd name="connsiteY7" fmla="*/ 7123045 h 7123045"/>
              <a:gd name="connsiteX8" fmla="*/ 0 w 13922064"/>
              <a:gd name="connsiteY8" fmla="*/ 6030394 h 7123045"/>
              <a:gd name="connsiteX9" fmla="*/ 542441 w 13922064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394848 w 14774471"/>
              <a:gd name="connsiteY0" fmla="*/ 272929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394848 w 14774471"/>
              <a:gd name="connsiteY9" fmla="*/ 2729295 h 7123045"/>
              <a:gd name="connsiteX0" fmla="*/ 1580828 w 14774471"/>
              <a:gd name="connsiteY0" fmla="*/ 2822285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580828 w 14774471"/>
              <a:gd name="connsiteY9" fmla="*/ 2822285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774471"/>
              <a:gd name="connsiteY0" fmla="*/ 2899776 h 7123045"/>
              <a:gd name="connsiteX1" fmla="*/ 3742861 w 14774471"/>
              <a:gd name="connsiteY1" fmla="*/ 1202692 h 7123045"/>
              <a:gd name="connsiteX2" fmla="*/ 11460976 w 14774471"/>
              <a:gd name="connsiteY2" fmla="*/ 102313 h 7123045"/>
              <a:gd name="connsiteX3" fmla="*/ 14444421 w 14774471"/>
              <a:gd name="connsiteY3" fmla="*/ 117811 h 7123045"/>
              <a:gd name="connsiteX4" fmla="*/ 14676894 w 14774471"/>
              <a:gd name="connsiteY4" fmla="*/ 1132970 h 7123045"/>
              <a:gd name="connsiteX5" fmla="*/ 13235552 w 14774471"/>
              <a:gd name="connsiteY5" fmla="*/ 6107886 h 7123045"/>
              <a:gd name="connsiteX6" fmla="*/ 12220393 w 14774471"/>
              <a:gd name="connsiteY6" fmla="*/ 7123045 h 7123045"/>
              <a:gd name="connsiteX7" fmla="*/ 2286020 w 14774471"/>
              <a:gd name="connsiteY7" fmla="*/ 7123045 h 7123045"/>
              <a:gd name="connsiteX8" fmla="*/ 0 w 14774471"/>
              <a:gd name="connsiteY8" fmla="*/ 5906408 h 7123045"/>
              <a:gd name="connsiteX9" fmla="*/ 1441343 w 14774471"/>
              <a:gd name="connsiteY9" fmla="*/ 2899776 h 7123045"/>
              <a:gd name="connsiteX0" fmla="*/ 1441343 w 14934079"/>
              <a:gd name="connsiteY0" fmla="*/ 3311809 h 7535078"/>
              <a:gd name="connsiteX1" fmla="*/ 3742861 w 14934079"/>
              <a:gd name="connsiteY1" fmla="*/ 1614725 h 7535078"/>
              <a:gd name="connsiteX2" fmla="*/ 11460976 w 14934079"/>
              <a:gd name="connsiteY2" fmla="*/ 514346 h 7535078"/>
              <a:gd name="connsiteX3" fmla="*/ 14692394 w 14934079"/>
              <a:gd name="connsiteY3" fmla="*/ 33898 h 7535078"/>
              <a:gd name="connsiteX4" fmla="*/ 14676894 w 14934079"/>
              <a:gd name="connsiteY4" fmla="*/ 1545003 h 7535078"/>
              <a:gd name="connsiteX5" fmla="*/ 13235552 w 14934079"/>
              <a:gd name="connsiteY5" fmla="*/ 6519919 h 7535078"/>
              <a:gd name="connsiteX6" fmla="*/ 12220393 w 14934079"/>
              <a:gd name="connsiteY6" fmla="*/ 7535078 h 7535078"/>
              <a:gd name="connsiteX7" fmla="*/ 2286020 w 14934079"/>
              <a:gd name="connsiteY7" fmla="*/ 7535078 h 7535078"/>
              <a:gd name="connsiteX8" fmla="*/ 0 w 14934079"/>
              <a:gd name="connsiteY8" fmla="*/ 6318441 h 7535078"/>
              <a:gd name="connsiteX9" fmla="*/ 1441343 w 14934079"/>
              <a:gd name="connsiteY9" fmla="*/ 3311809 h 7535078"/>
              <a:gd name="connsiteX0" fmla="*/ 1441343 w 14934079"/>
              <a:gd name="connsiteY0" fmla="*/ 3325033 h 7548302"/>
              <a:gd name="connsiteX1" fmla="*/ 3742861 w 14934079"/>
              <a:gd name="connsiteY1" fmla="*/ 1627949 h 7548302"/>
              <a:gd name="connsiteX2" fmla="*/ 11460976 w 14934079"/>
              <a:gd name="connsiteY2" fmla="*/ 527570 h 7548302"/>
              <a:gd name="connsiteX3" fmla="*/ 14692394 w 14934079"/>
              <a:gd name="connsiteY3" fmla="*/ 47122 h 7548302"/>
              <a:gd name="connsiteX4" fmla="*/ 14676894 w 14934079"/>
              <a:gd name="connsiteY4" fmla="*/ 1558227 h 7548302"/>
              <a:gd name="connsiteX5" fmla="*/ 13235552 w 14934079"/>
              <a:gd name="connsiteY5" fmla="*/ 6533143 h 7548302"/>
              <a:gd name="connsiteX6" fmla="*/ 12220393 w 14934079"/>
              <a:gd name="connsiteY6" fmla="*/ 7548302 h 7548302"/>
              <a:gd name="connsiteX7" fmla="*/ 2286020 w 14934079"/>
              <a:gd name="connsiteY7" fmla="*/ 7548302 h 7548302"/>
              <a:gd name="connsiteX8" fmla="*/ 0 w 14934079"/>
              <a:gd name="connsiteY8" fmla="*/ 6331665 h 7548302"/>
              <a:gd name="connsiteX9" fmla="*/ 1441343 w 14934079"/>
              <a:gd name="connsiteY9" fmla="*/ 3325033 h 7548302"/>
              <a:gd name="connsiteX0" fmla="*/ 1441343 w 15037393"/>
              <a:gd name="connsiteY0" fmla="*/ 3325033 h 7548302"/>
              <a:gd name="connsiteX1" fmla="*/ 3742861 w 15037393"/>
              <a:gd name="connsiteY1" fmla="*/ 1627949 h 7548302"/>
              <a:gd name="connsiteX2" fmla="*/ 11460976 w 15037393"/>
              <a:gd name="connsiteY2" fmla="*/ 527570 h 7548302"/>
              <a:gd name="connsiteX3" fmla="*/ 14692394 w 15037393"/>
              <a:gd name="connsiteY3" fmla="*/ 47122 h 7548302"/>
              <a:gd name="connsiteX4" fmla="*/ 14676894 w 15037393"/>
              <a:gd name="connsiteY4" fmla="*/ 1558227 h 7548302"/>
              <a:gd name="connsiteX5" fmla="*/ 13235552 w 15037393"/>
              <a:gd name="connsiteY5" fmla="*/ 6533143 h 7548302"/>
              <a:gd name="connsiteX6" fmla="*/ 12220393 w 15037393"/>
              <a:gd name="connsiteY6" fmla="*/ 7548302 h 7548302"/>
              <a:gd name="connsiteX7" fmla="*/ 2286020 w 15037393"/>
              <a:gd name="connsiteY7" fmla="*/ 7548302 h 7548302"/>
              <a:gd name="connsiteX8" fmla="*/ 0 w 15037393"/>
              <a:gd name="connsiteY8" fmla="*/ 6331665 h 7548302"/>
              <a:gd name="connsiteX9" fmla="*/ 1441343 w 15037393"/>
              <a:gd name="connsiteY9" fmla="*/ 3325033 h 7548302"/>
              <a:gd name="connsiteX0" fmla="*/ 1441343 w 15146364"/>
              <a:gd name="connsiteY0" fmla="*/ 3325033 h 7548302"/>
              <a:gd name="connsiteX1" fmla="*/ 3742861 w 15146364"/>
              <a:gd name="connsiteY1" fmla="*/ 1627949 h 7548302"/>
              <a:gd name="connsiteX2" fmla="*/ 11460976 w 15146364"/>
              <a:gd name="connsiteY2" fmla="*/ 527570 h 7548302"/>
              <a:gd name="connsiteX3" fmla="*/ 14692394 w 15146364"/>
              <a:gd name="connsiteY3" fmla="*/ 47122 h 7548302"/>
              <a:gd name="connsiteX4" fmla="*/ 14676894 w 15146364"/>
              <a:gd name="connsiteY4" fmla="*/ 1558227 h 7548302"/>
              <a:gd name="connsiteX5" fmla="*/ 13235552 w 15146364"/>
              <a:gd name="connsiteY5" fmla="*/ 6533143 h 7548302"/>
              <a:gd name="connsiteX6" fmla="*/ 12220393 w 15146364"/>
              <a:gd name="connsiteY6" fmla="*/ 7548302 h 7548302"/>
              <a:gd name="connsiteX7" fmla="*/ 2286020 w 15146364"/>
              <a:gd name="connsiteY7" fmla="*/ 7548302 h 7548302"/>
              <a:gd name="connsiteX8" fmla="*/ 0 w 15146364"/>
              <a:gd name="connsiteY8" fmla="*/ 6331665 h 7548302"/>
              <a:gd name="connsiteX9" fmla="*/ 1441343 w 15146364"/>
              <a:gd name="connsiteY9" fmla="*/ 3325033 h 7548302"/>
              <a:gd name="connsiteX0" fmla="*/ 1441343 w 15104486"/>
              <a:gd name="connsiteY0" fmla="*/ 3325033 h 7548302"/>
              <a:gd name="connsiteX1" fmla="*/ 3742861 w 15104486"/>
              <a:gd name="connsiteY1" fmla="*/ 1627949 h 7548302"/>
              <a:gd name="connsiteX2" fmla="*/ 11460976 w 15104486"/>
              <a:gd name="connsiteY2" fmla="*/ 527570 h 7548302"/>
              <a:gd name="connsiteX3" fmla="*/ 14692394 w 15104486"/>
              <a:gd name="connsiteY3" fmla="*/ 47122 h 7548302"/>
              <a:gd name="connsiteX4" fmla="*/ 14676894 w 15104486"/>
              <a:gd name="connsiteY4" fmla="*/ 1558227 h 7548302"/>
              <a:gd name="connsiteX5" fmla="*/ 13235552 w 15104486"/>
              <a:gd name="connsiteY5" fmla="*/ 6533143 h 7548302"/>
              <a:gd name="connsiteX6" fmla="*/ 12220393 w 15104486"/>
              <a:gd name="connsiteY6" fmla="*/ 7548302 h 7548302"/>
              <a:gd name="connsiteX7" fmla="*/ 2286020 w 15104486"/>
              <a:gd name="connsiteY7" fmla="*/ 7548302 h 7548302"/>
              <a:gd name="connsiteX8" fmla="*/ 0 w 15104486"/>
              <a:gd name="connsiteY8" fmla="*/ 6331665 h 7548302"/>
              <a:gd name="connsiteX9" fmla="*/ 1441343 w 15104486"/>
              <a:gd name="connsiteY9" fmla="*/ 3325033 h 7548302"/>
              <a:gd name="connsiteX0" fmla="*/ 1441343 w 15063107"/>
              <a:gd name="connsiteY0" fmla="*/ 3325033 h 7548302"/>
              <a:gd name="connsiteX1" fmla="*/ 3742861 w 15063107"/>
              <a:gd name="connsiteY1" fmla="*/ 1627949 h 7548302"/>
              <a:gd name="connsiteX2" fmla="*/ 11460976 w 15063107"/>
              <a:gd name="connsiteY2" fmla="*/ 527570 h 7548302"/>
              <a:gd name="connsiteX3" fmla="*/ 14692394 w 15063107"/>
              <a:gd name="connsiteY3" fmla="*/ 47122 h 7548302"/>
              <a:gd name="connsiteX4" fmla="*/ 14676894 w 15063107"/>
              <a:gd name="connsiteY4" fmla="*/ 1558227 h 7548302"/>
              <a:gd name="connsiteX5" fmla="*/ 13235552 w 15063107"/>
              <a:gd name="connsiteY5" fmla="*/ 6533143 h 7548302"/>
              <a:gd name="connsiteX6" fmla="*/ 12220393 w 15063107"/>
              <a:gd name="connsiteY6" fmla="*/ 7548302 h 7548302"/>
              <a:gd name="connsiteX7" fmla="*/ 2286020 w 15063107"/>
              <a:gd name="connsiteY7" fmla="*/ 7548302 h 7548302"/>
              <a:gd name="connsiteX8" fmla="*/ 0 w 15063107"/>
              <a:gd name="connsiteY8" fmla="*/ 6331665 h 7548302"/>
              <a:gd name="connsiteX9" fmla="*/ 1441343 w 15063107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3235552 w 14879093"/>
              <a:gd name="connsiteY5" fmla="*/ 6533143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220393 w 14879093"/>
              <a:gd name="connsiteY6" fmla="*/ 7548302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096407 w 14879093"/>
              <a:gd name="connsiteY6" fmla="*/ 633943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548302"/>
              <a:gd name="connsiteX1" fmla="*/ 3742861 w 14879093"/>
              <a:gd name="connsiteY1" fmla="*/ 1627949 h 7548302"/>
              <a:gd name="connsiteX2" fmla="*/ 11460976 w 14879093"/>
              <a:gd name="connsiteY2" fmla="*/ 527570 h 7548302"/>
              <a:gd name="connsiteX3" fmla="*/ 14692394 w 14879093"/>
              <a:gd name="connsiteY3" fmla="*/ 47122 h 7548302"/>
              <a:gd name="connsiteX4" fmla="*/ 14676894 w 14879093"/>
              <a:gd name="connsiteY4" fmla="*/ 1558227 h 7548302"/>
              <a:gd name="connsiteX5" fmla="*/ 12197166 w 14879093"/>
              <a:gd name="connsiteY5" fmla="*/ 5913210 h 7548302"/>
              <a:gd name="connsiteX6" fmla="*/ 12127404 w 14879093"/>
              <a:gd name="connsiteY6" fmla="*/ 6618404 h 7548302"/>
              <a:gd name="connsiteX7" fmla="*/ 2286020 w 14879093"/>
              <a:gd name="connsiteY7" fmla="*/ 7548302 h 7548302"/>
              <a:gd name="connsiteX8" fmla="*/ 0 w 14879093"/>
              <a:gd name="connsiteY8" fmla="*/ 6331665 h 7548302"/>
              <a:gd name="connsiteX9" fmla="*/ 1441343 w 14879093"/>
              <a:gd name="connsiteY9" fmla="*/ 3325033 h 7548302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2197166 w 14879093"/>
              <a:gd name="connsiteY5" fmla="*/ 5913210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2127404 w 14879093"/>
              <a:gd name="connsiteY6" fmla="*/ 6618404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11566 w 14879093"/>
              <a:gd name="connsiteY5" fmla="*/ 5665237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79093"/>
              <a:gd name="connsiteY0" fmla="*/ 3325033 h 7842770"/>
              <a:gd name="connsiteX1" fmla="*/ 3742861 w 14879093"/>
              <a:gd name="connsiteY1" fmla="*/ 1627949 h 7842770"/>
              <a:gd name="connsiteX2" fmla="*/ 11460976 w 14879093"/>
              <a:gd name="connsiteY2" fmla="*/ 527570 h 7842770"/>
              <a:gd name="connsiteX3" fmla="*/ 14692394 w 14879093"/>
              <a:gd name="connsiteY3" fmla="*/ 47122 h 7842770"/>
              <a:gd name="connsiteX4" fmla="*/ 14676894 w 14879093"/>
              <a:gd name="connsiteY4" fmla="*/ 1558227 h 7842770"/>
              <a:gd name="connsiteX5" fmla="*/ 13142563 w 14879093"/>
              <a:gd name="connsiteY5" fmla="*/ 5634240 h 7842770"/>
              <a:gd name="connsiteX6" fmla="*/ 11646957 w 14879093"/>
              <a:gd name="connsiteY6" fmla="*/ 6695895 h 7842770"/>
              <a:gd name="connsiteX7" fmla="*/ 6679769 w 14879093"/>
              <a:gd name="connsiteY7" fmla="*/ 7842770 h 7842770"/>
              <a:gd name="connsiteX8" fmla="*/ 2286020 w 14879093"/>
              <a:gd name="connsiteY8" fmla="*/ 7548302 h 7842770"/>
              <a:gd name="connsiteX9" fmla="*/ 0 w 14879093"/>
              <a:gd name="connsiteY9" fmla="*/ 6331665 h 7842770"/>
              <a:gd name="connsiteX10" fmla="*/ 1441343 w 1487909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896273"/>
              <a:gd name="connsiteY0" fmla="*/ 3325033 h 7842770"/>
              <a:gd name="connsiteX1" fmla="*/ 3742861 w 14896273"/>
              <a:gd name="connsiteY1" fmla="*/ 1627949 h 7842770"/>
              <a:gd name="connsiteX2" fmla="*/ 11460976 w 14896273"/>
              <a:gd name="connsiteY2" fmla="*/ 527570 h 7842770"/>
              <a:gd name="connsiteX3" fmla="*/ 14692394 w 14896273"/>
              <a:gd name="connsiteY3" fmla="*/ 47122 h 7842770"/>
              <a:gd name="connsiteX4" fmla="*/ 14723389 w 14896273"/>
              <a:gd name="connsiteY4" fmla="*/ 1542728 h 7842770"/>
              <a:gd name="connsiteX5" fmla="*/ 13142563 w 14896273"/>
              <a:gd name="connsiteY5" fmla="*/ 5634240 h 7842770"/>
              <a:gd name="connsiteX6" fmla="*/ 11646957 w 14896273"/>
              <a:gd name="connsiteY6" fmla="*/ 6695895 h 7842770"/>
              <a:gd name="connsiteX7" fmla="*/ 6679769 w 14896273"/>
              <a:gd name="connsiteY7" fmla="*/ 7842770 h 7842770"/>
              <a:gd name="connsiteX8" fmla="*/ 2286020 w 14896273"/>
              <a:gd name="connsiteY8" fmla="*/ 7548302 h 7842770"/>
              <a:gd name="connsiteX9" fmla="*/ 0 w 14896273"/>
              <a:gd name="connsiteY9" fmla="*/ 6331665 h 7842770"/>
              <a:gd name="connsiteX10" fmla="*/ 1441343 w 14896273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142563 w 14975191"/>
              <a:gd name="connsiteY5" fmla="*/ 5634240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25033 h 7842770"/>
              <a:gd name="connsiteX1" fmla="*/ 3742861 w 14975191"/>
              <a:gd name="connsiteY1" fmla="*/ 1627949 h 7842770"/>
              <a:gd name="connsiteX2" fmla="*/ 11460976 w 14975191"/>
              <a:gd name="connsiteY2" fmla="*/ 527570 h 7842770"/>
              <a:gd name="connsiteX3" fmla="*/ 14692394 w 14975191"/>
              <a:gd name="connsiteY3" fmla="*/ 47122 h 7842770"/>
              <a:gd name="connsiteX4" fmla="*/ 14878372 w 14975191"/>
              <a:gd name="connsiteY4" fmla="*/ 1527230 h 7842770"/>
              <a:gd name="connsiteX5" fmla="*/ 13251051 w 14975191"/>
              <a:gd name="connsiteY5" fmla="*/ 5680735 h 7842770"/>
              <a:gd name="connsiteX6" fmla="*/ 11646957 w 14975191"/>
              <a:gd name="connsiteY6" fmla="*/ 6695895 h 7842770"/>
              <a:gd name="connsiteX7" fmla="*/ 6679769 w 14975191"/>
              <a:gd name="connsiteY7" fmla="*/ 7842770 h 7842770"/>
              <a:gd name="connsiteX8" fmla="*/ 2286020 w 14975191"/>
              <a:gd name="connsiteY8" fmla="*/ 7548302 h 7842770"/>
              <a:gd name="connsiteX9" fmla="*/ 0 w 14975191"/>
              <a:gd name="connsiteY9" fmla="*/ 6331665 h 7842770"/>
              <a:gd name="connsiteX10" fmla="*/ 1441343 w 14975191"/>
              <a:gd name="connsiteY10" fmla="*/ 3325033 h 7842770"/>
              <a:gd name="connsiteX0" fmla="*/ 1441343 w 14975191"/>
              <a:gd name="connsiteY0" fmla="*/ 3308246 h 7825983"/>
              <a:gd name="connsiteX1" fmla="*/ 3742861 w 14975191"/>
              <a:gd name="connsiteY1" fmla="*/ 1611162 h 7825983"/>
              <a:gd name="connsiteX2" fmla="*/ 11460976 w 14975191"/>
              <a:gd name="connsiteY2" fmla="*/ 510783 h 7825983"/>
              <a:gd name="connsiteX3" fmla="*/ 14692394 w 14975191"/>
              <a:gd name="connsiteY3" fmla="*/ 30335 h 7825983"/>
              <a:gd name="connsiteX4" fmla="*/ 14878372 w 14975191"/>
              <a:gd name="connsiteY4" fmla="*/ 1510443 h 7825983"/>
              <a:gd name="connsiteX5" fmla="*/ 13251051 w 14975191"/>
              <a:gd name="connsiteY5" fmla="*/ 5663948 h 7825983"/>
              <a:gd name="connsiteX6" fmla="*/ 11646957 w 14975191"/>
              <a:gd name="connsiteY6" fmla="*/ 6679108 h 7825983"/>
              <a:gd name="connsiteX7" fmla="*/ 6679769 w 14975191"/>
              <a:gd name="connsiteY7" fmla="*/ 7825983 h 7825983"/>
              <a:gd name="connsiteX8" fmla="*/ 2286020 w 14975191"/>
              <a:gd name="connsiteY8" fmla="*/ 7531515 h 7825983"/>
              <a:gd name="connsiteX9" fmla="*/ 0 w 14975191"/>
              <a:gd name="connsiteY9" fmla="*/ 6314878 h 7825983"/>
              <a:gd name="connsiteX10" fmla="*/ 1441343 w 14975191"/>
              <a:gd name="connsiteY10" fmla="*/ 3308246 h 7825983"/>
              <a:gd name="connsiteX0" fmla="*/ 1441343 w 14975191"/>
              <a:gd name="connsiteY0" fmla="*/ 3297932 h 7815669"/>
              <a:gd name="connsiteX1" fmla="*/ 3742861 w 14975191"/>
              <a:gd name="connsiteY1" fmla="*/ 1600848 h 7815669"/>
              <a:gd name="connsiteX2" fmla="*/ 11460976 w 14975191"/>
              <a:gd name="connsiteY2" fmla="*/ 500469 h 7815669"/>
              <a:gd name="connsiteX3" fmla="*/ 14692394 w 14975191"/>
              <a:gd name="connsiteY3" fmla="*/ 20021 h 7815669"/>
              <a:gd name="connsiteX4" fmla="*/ 14878372 w 14975191"/>
              <a:gd name="connsiteY4" fmla="*/ 1500129 h 7815669"/>
              <a:gd name="connsiteX5" fmla="*/ 13251051 w 14975191"/>
              <a:gd name="connsiteY5" fmla="*/ 5653634 h 7815669"/>
              <a:gd name="connsiteX6" fmla="*/ 11646957 w 14975191"/>
              <a:gd name="connsiteY6" fmla="*/ 6668794 h 7815669"/>
              <a:gd name="connsiteX7" fmla="*/ 6679769 w 14975191"/>
              <a:gd name="connsiteY7" fmla="*/ 7815669 h 7815669"/>
              <a:gd name="connsiteX8" fmla="*/ 2286020 w 14975191"/>
              <a:gd name="connsiteY8" fmla="*/ 7521201 h 7815669"/>
              <a:gd name="connsiteX9" fmla="*/ 0 w 14975191"/>
              <a:gd name="connsiteY9" fmla="*/ 6304564 h 7815669"/>
              <a:gd name="connsiteX10" fmla="*/ 1441343 w 14975191"/>
              <a:gd name="connsiteY10" fmla="*/ 3297932 h 7815669"/>
              <a:gd name="connsiteX0" fmla="*/ 1441343 w 14975191"/>
              <a:gd name="connsiteY0" fmla="*/ 3288750 h 7806487"/>
              <a:gd name="connsiteX1" fmla="*/ 3742861 w 14975191"/>
              <a:gd name="connsiteY1" fmla="*/ 1591666 h 7806487"/>
              <a:gd name="connsiteX2" fmla="*/ 11460976 w 14975191"/>
              <a:gd name="connsiteY2" fmla="*/ 491287 h 7806487"/>
              <a:gd name="connsiteX3" fmla="*/ 14692394 w 14975191"/>
              <a:gd name="connsiteY3" fmla="*/ 10839 h 7806487"/>
              <a:gd name="connsiteX4" fmla="*/ 14878372 w 14975191"/>
              <a:gd name="connsiteY4" fmla="*/ 1490947 h 7806487"/>
              <a:gd name="connsiteX5" fmla="*/ 13251051 w 14975191"/>
              <a:gd name="connsiteY5" fmla="*/ 5644452 h 7806487"/>
              <a:gd name="connsiteX6" fmla="*/ 11646957 w 14975191"/>
              <a:gd name="connsiteY6" fmla="*/ 6659612 h 7806487"/>
              <a:gd name="connsiteX7" fmla="*/ 6679769 w 14975191"/>
              <a:gd name="connsiteY7" fmla="*/ 7806487 h 7806487"/>
              <a:gd name="connsiteX8" fmla="*/ 2286020 w 14975191"/>
              <a:gd name="connsiteY8" fmla="*/ 7512019 h 7806487"/>
              <a:gd name="connsiteX9" fmla="*/ 0 w 14975191"/>
              <a:gd name="connsiteY9" fmla="*/ 6295382 h 7806487"/>
              <a:gd name="connsiteX10" fmla="*/ 1441343 w 14975191"/>
              <a:gd name="connsiteY10" fmla="*/ 3288750 h 7806487"/>
              <a:gd name="connsiteX0" fmla="*/ 1441343 w 15076078"/>
              <a:gd name="connsiteY0" fmla="*/ 3288750 h 7806487"/>
              <a:gd name="connsiteX1" fmla="*/ 3742861 w 15076078"/>
              <a:gd name="connsiteY1" fmla="*/ 1591666 h 7806487"/>
              <a:gd name="connsiteX2" fmla="*/ 11460976 w 15076078"/>
              <a:gd name="connsiteY2" fmla="*/ 491287 h 7806487"/>
              <a:gd name="connsiteX3" fmla="*/ 14692394 w 15076078"/>
              <a:gd name="connsiteY3" fmla="*/ 10839 h 7806487"/>
              <a:gd name="connsiteX4" fmla="*/ 14878372 w 15076078"/>
              <a:gd name="connsiteY4" fmla="*/ 1490947 h 7806487"/>
              <a:gd name="connsiteX5" fmla="*/ 13251051 w 15076078"/>
              <a:gd name="connsiteY5" fmla="*/ 5644452 h 7806487"/>
              <a:gd name="connsiteX6" fmla="*/ 11646957 w 15076078"/>
              <a:gd name="connsiteY6" fmla="*/ 6659612 h 7806487"/>
              <a:gd name="connsiteX7" fmla="*/ 6679769 w 15076078"/>
              <a:gd name="connsiteY7" fmla="*/ 7806487 h 7806487"/>
              <a:gd name="connsiteX8" fmla="*/ 2286020 w 15076078"/>
              <a:gd name="connsiteY8" fmla="*/ 7512019 h 7806487"/>
              <a:gd name="connsiteX9" fmla="*/ 0 w 15076078"/>
              <a:gd name="connsiteY9" fmla="*/ 6295382 h 7806487"/>
              <a:gd name="connsiteX10" fmla="*/ 1441343 w 15076078"/>
              <a:gd name="connsiteY10" fmla="*/ 3288750 h 7806487"/>
              <a:gd name="connsiteX0" fmla="*/ 1441343 w 15139507"/>
              <a:gd name="connsiteY0" fmla="*/ 3288750 h 7806487"/>
              <a:gd name="connsiteX1" fmla="*/ 3742861 w 15139507"/>
              <a:gd name="connsiteY1" fmla="*/ 1591666 h 7806487"/>
              <a:gd name="connsiteX2" fmla="*/ 11460976 w 15139507"/>
              <a:gd name="connsiteY2" fmla="*/ 491287 h 7806487"/>
              <a:gd name="connsiteX3" fmla="*/ 14692394 w 15139507"/>
              <a:gd name="connsiteY3" fmla="*/ 10839 h 7806487"/>
              <a:gd name="connsiteX4" fmla="*/ 14878372 w 15139507"/>
              <a:gd name="connsiteY4" fmla="*/ 1490947 h 7806487"/>
              <a:gd name="connsiteX5" fmla="*/ 13251051 w 15139507"/>
              <a:gd name="connsiteY5" fmla="*/ 5644452 h 7806487"/>
              <a:gd name="connsiteX6" fmla="*/ 11646957 w 15139507"/>
              <a:gd name="connsiteY6" fmla="*/ 6659612 h 7806487"/>
              <a:gd name="connsiteX7" fmla="*/ 6679769 w 15139507"/>
              <a:gd name="connsiteY7" fmla="*/ 7806487 h 7806487"/>
              <a:gd name="connsiteX8" fmla="*/ 2286020 w 15139507"/>
              <a:gd name="connsiteY8" fmla="*/ 7512019 h 7806487"/>
              <a:gd name="connsiteX9" fmla="*/ 0 w 15139507"/>
              <a:gd name="connsiteY9" fmla="*/ 6295382 h 7806487"/>
              <a:gd name="connsiteX10" fmla="*/ 1441343 w 15139507"/>
              <a:gd name="connsiteY10" fmla="*/ 3288750 h 78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39507" h="7806487">
                <a:moveTo>
                  <a:pt x="1441343" y="3288750"/>
                </a:moveTo>
                <a:cubicBezTo>
                  <a:pt x="2324747" y="1596716"/>
                  <a:pt x="1833852" y="1855138"/>
                  <a:pt x="3742861" y="1591666"/>
                </a:cubicBezTo>
                <a:lnTo>
                  <a:pt x="11460976" y="491287"/>
                </a:lnTo>
                <a:cubicBezTo>
                  <a:pt x="13278149" y="168406"/>
                  <a:pt x="14714347" y="-52448"/>
                  <a:pt x="14692394" y="10839"/>
                </a:cubicBezTo>
                <a:cubicBezTo>
                  <a:pt x="15476353" y="244609"/>
                  <a:pt x="15020439" y="939469"/>
                  <a:pt x="14878372" y="1490947"/>
                </a:cubicBezTo>
                <a:cubicBezTo>
                  <a:pt x="13302712" y="5587651"/>
                  <a:pt x="13896814" y="4042974"/>
                  <a:pt x="13251051" y="5644452"/>
                </a:cubicBezTo>
                <a:cubicBezTo>
                  <a:pt x="12972082" y="6360091"/>
                  <a:pt x="12936034" y="6427136"/>
                  <a:pt x="11646957" y="6659612"/>
                </a:cubicBezTo>
                <a:lnTo>
                  <a:pt x="6679769" y="7806487"/>
                </a:lnTo>
                <a:lnTo>
                  <a:pt x="2286020" y="7512019"/>
                </a:lnTo>
                <a:cubicBezTo>
                  <a:pt x="1725363" y="7512019"/>
                  <a:pt x="0" y="6856039"/>
                  <a:pt x="0" y="6295382"/>
                </a:cubicBezTo>
                <a:lnTo>
                  <a:pt x="1441343" y="32887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36363-E44F-8F4A-8C64-7FDD761489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28" y="2558627"/>
            <a:ext cx="7567530" cy="12148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957B09-5245-3543-9BF9-FB42D465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328" y="3953088"/>
            <a:ext cx="7567530" cy="1987464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6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6B8B5-3075-9341-A244-86C58CDD7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54748" y="594778"/>
            <a:ext cx="2428795" cy="5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6EDA9A-08F3-164B-B63E-468AED835382}"/>
              </a:ext>
            </a:extLst>
          </p:cNvPr>
          <p:cNvSpPr/>
          <p:nvPr/>
        </p:nvSpPr>
        <p:spPr>
          <a:xfrm>
            <a:off x="3343275" y="-19745"/>
            <a:ext cx="5925741" cy="68777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9745"/>
            <a:ext cx="5190199" cy="692026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9609572-7D9E-0B49-B028-1F57C504C6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942" y="1749975"/>
            <a:ext cx="384801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66F334-1433-0045-ACC3-BDF6F2BC9A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942" y="2637789"/>
            <a:ext cx="3848014" cy="1107996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r>
              <a:rPr lang="en-US" dirty="0"/>
              <a:t>Body copy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D79C6-01A8-9F4E-8597-EF6FDD1E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4"/>
          <a:stretch/>
        </p:blipFill>
        <p:spPr>
          <a:xfrm>
            <a:off x="0" y="-403640"/>
            <a:ext cx="7115175" cy="76353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5C522CE6-0757-4F40-82B1-6842117226E5}"/>
              </a:ext>
            </a:extLst>
          </p:cNvPr>
          <p:cNvSpPr/>
          <p:nvPr/>
        </p:nvSpPr>
        <p:spPr>
          <a:xfrm>
            <a:off x="3545058" y="-100012"/>
            <a:ext cx="5841830" cy="7043054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hild wearing a helmet&#10;&#10;Description automatically generated with low confidence" hidden="1">
            <a:extLst>
              <a:ext uri="{FF2B5EF4-FFF2-40B4-BE49-F238E27FC236}">
                <a16:creationId xmlns:a16="http://schemas.microsoft.com/office/drawing/2014/main" id="{FEA0B1A8-027F-A34F-89A0-02161146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2" y="-116292"/>
            <a:ext cx="4863872" cy="699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0672C6-982A-7749-9FA8-FBE968618D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942" y="1749975"/>
            <a:ext cx="384801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28A5603-DD04-A648-8BF6-35CF1A3393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942" y="2637789"/>
            <a:ext cx="3848014" cy="1107996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r>
              <a:rPr lang="en-US" dirty="0"/>
              <a:t>Body copy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27188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arge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2073" y="1395571"/>
            <a:ext cx="3496919" cy="94513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Style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22FDE04-2C7F-4870-B76C-C9D66C335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2072" y="2932885"/>
            <a:ext cx="3496919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One or two sentences of supporting text to describe the importance of the topics below.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3E40D553-E20C-46F4-8A40-0D97017543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072" y="4348162"/>
            <a:ext cx="3496919" cy="19916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E852736-824E-4174-9637-28CEEA67313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0218" y="1333595"/>
            <a:ext cx="3104042" cy="402957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hidden="1">
            <a:extLst>
              <a:ext uri="{FF2B5EF4-FFF2-40B4-BE49-F238E27FC236}">
                <a16:creationId xmlns:a16="http://schemas.microsoft.com/office/drawing/2014/main" id="{B144429F-6926-7824-D655-46C4A9A20FE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0218" y="1360624"/>
            <a:ext cx="3104042" cy="4136752"/>
          </a:xfrm>
          <a:prstGeom prst="ellipse">
            <a:avLst/>
          </a:prstGeom>
          <a:pattFill prst="wdDn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6168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ngled Rectangle">
            <a:extLst>
              <a:ext uri="{FF2B5EF4-FFF2-40B4-BE49-F238E27FC236}">
                <a16:creationId xmlns:a16="http://schemas.microsoft.com/office/drawing/2014/main" id="{C57C7160-0F54-E5FA-75D0-6A7B30CEEFC2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st Items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-kicker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A533E502-5A1F-790F-C7C8-34D6FF0FEA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326529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4" name="Angled Rectangle">
            <a:extLst>
              <a:ext uri="{FF2B5EF4-FFF2-40B4-BE49-F238E27FC236}">
                <a16:creationId xmlns:a16="http://schemas.microsoft.com/office/drawing/2014/main" id="{736BF41B-2AFF-354A-BB2A-395444F5B433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0B85AA55-1417-364C-CFC9-B80E9AF961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20728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Rectangle">
            <a:extLst>
              <a:ext uri="{FF2B5EF4-FFF2-40B4-BE49-F238E27FC236}">
                <a16:creationId xmlns:a16="http://schemas.microsoft.com/office/drawing/2014/main" id="{A171424B-0D0E-F542-B415-8B16205368E8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88B7D-4AD4-324F-883E-0D591F62E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478E6-1A28-AE4B-8FC9-3FEF5F6F7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BA7B5-3AA1-85CE-F7A4-F47925775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4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Picture-List Item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26D51-A2ED-4152-B69D-CFCBC64C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075" y="2512177"/>
            <a:ext cx="3512234" cy="42704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1981AA-8F1C-4EB0-A912-BD89A62BA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286" y="3880843"/>
            <a:ext cx="3512234" cy="1092030"/>
          </a:xfrm>
          <a:prstGeom prst="rect">
            <a:avLst/>
          </a:prstGeom>
        </p:spPr>
        <p:txBody>
          <a:bodyPr>
            <a:spAutoFit/>
          </a:bodyPr>
          <a:lstStyle>
            <a:lvl1pPr marL="137160" indent="-102870" algn="l">
              <a:spcAft>
                <a:spcPts val="375"/>
              </a:spcAft>
              <a:buFont typeface="Arial" panose="020B0604020202020204" pitchFamily="34" charset="0"/>
              <a:buChar char="•"/>
              <a:defRPr sz="16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025">
                <a:latin typeface="+mj-lt"/>
              </a:defRPr>
            </a:lvl2pPr>
            <a:lvl3pPr>
              <a:defRPr sz="2025">
                <a:latin typeface="+mj-lt"/>
              </a:defRPr>
            </a:lvl3pPr>
            <a:lvl4pPr>
              <a:defRPr sz="2025">
                <a:latin typeface="+mj-lt"/>
              </a:defRPr>
            </a:lvl4pPr>
            <a:lvl5pPr>
              <a:defRPr sz="2025">
                <a:latin typeface="+mj-lt"/>
              </a:defRPr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768E92-D1B0-4CB7-AE61-8B13C4D9E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822" y="2925841"/>
            <a:ext cx="3577487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CAFFAEF-6237-4402-AD9C-6D5E65166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0114" y="2007275"/>
            <a:ext cx="3501195" cy="19928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>
              <a:buFontTx/>
              <a:buNone/>
              <a:defRPr sz="1050" b="0" i="0" u="none" spc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CLICK TO ADD KICKER</a:t>
            </a:r>
          </a:p>
        </p:txBody>
      </p:sp>
      <p:sp>
        <p:nvSpPr>
          <p:cNvPr id="11" name="Angled Rectangle">
            <a:extLst>
              <a:ext uri="{FF2B5EF4-FFF2-40B4-BE49-F238E27FC236}">
                <a16:creationId xmlns:a16="http://schemas.microsoft.com/office/drawing/2014/main" id="{BBCC85EB-204F-0F41-8324-8FBC6225296E}"/>
              </a:ext>
            </a:extLst>
          </p:cNvPr>
          <p:cNvSpPr/>
          <p:nvPr/>
        </p:nvSpPr>
        <p:spPr>
          <a:xfrm flipH="1">
            <a:off x="-3601640" y="-931641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3" hidden="1">
            <a:extLst>
              <a:ext uri="{FF2B5EF4-FFF2-40B4-BE49-F238E27FC236}">
                <a16:creationId xmlns:a16="http://schemas.microsoft.com/office/drawing/2014/main" id="{CEF44602-4D4C-5448-90AD-739620EBC8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271771" y="-662647"/>
            <a:ext cx="4236719" cy="6391340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8959" h="6391340">
                <a:moveTo>
                  <a:pt x="0" y="514259"/>
                </a:moveTo>
                <a:cubicBezTo>
                  <a:pt x="0" y="230242"/>
                  <a:pt x="230242" y="0"/>
                  <a:pt x="514259" y="0"/>
                </a:cubicBezTo>
                <a:lnTo>
                  <a:pt x="5350600" y="1257300"/>
                </a:lnTo>
                <a:cubicBezTo>
                  <a:pt x="5634617" y="1371600"/>
                  <a:pt x="5648959" y="1487542"/>
                  <a:pt x="5648959" y="1771559"/>
                </a:cubicBezTo>
                <a:cubicBezTo>
                  <a:pt x="5394959" y="4003666"/>
                  <a:pt x="5560059" y="2540074"/>
                  <a:pt x="5166359" y="5877081"/>
                </a:cubicBezTo>
                <a:cubicBezTo>
                  <a:pt x="5166359" y="6161098"/>
                  <a:pt x="4936117" y="6391340"/>
                  <a:pt x="4652100" y="6391340"/>
                </a:cubicBezTo>
                <a:lnTo>
                  <a:pt x="514259" y="6391340"/>
                </a:lnTo>
                <a:cubicBezTo>
                  <a:pt x="230242" y="6391340"/>
                  <a:pt x="0" y="6161098"/>
                  <a:pt x="0" y="5877081"/>
                </a:cubicBezTo>
                <a:lnTo>
                  <a:pt x="0" y="514259"/>
                </a:lnTo>
                <a:close/>
              </a:path>
            </a:pathLst>
          </a:cu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Your Image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380E27FD-82BD-F6EF-9546-FA6DC34A7E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5565" y="-692329"/>
            <a:ext cx="4260629" cy="6421022"/>
          </a:xfrm>
          <a:custGeom>
            <a:avLst/>
            <a:gdLst>
              <a:gd name="connsiteX0" fmla="*/ 0 w 5166359"/>
              <a:gd name="connsiteY0" fmla="*/ 514259 h 6391340"/>
              <a:gd name="connsiteX1" fmla="*/ 514259 w 5166359"/>
              <a:gd name="connsiteY1" fmla="*/ 0 h 6391340"/>
              <a:gd name="connsiteX2" fmla="*/ 4652100 w 5166359"/>
              <a:gd name="connsiteY2" fmla="*/ 0 h 6391340"/>
              <a:gd name="connsiteX3" fmla="*/ 5166359 w 5166359"/>
              <a:gd name="connsiteY3" fmla="*/ 514259 h 6391340"/>
              <a:gd name="connsiteX4" fmla="*/ 5166359 w 5166359"/>
              <a:gd name="connsiteY4" fmla="*/ 5877081 h 6391340"/>
              <a:gd name="connsiteX5" fmla="*/ 4652100 w 5166359"/>
              <a:gd name="connsiteY5" fmla="*/ 6391340 h 6391340"/>
              <a:gd name="connsiteX6" fmla="*/ 514259 w 5166359"/>
              <a:gd name="connsiteY6" fmla="*/ 6391340 h 6391340"/>
              <a:gd name="connsiteX7" fmla="*/ 0 w 5166359"/>
              <a:gd name="connsiteY7" fmla="*/ 5877081 h 6391340"/>
              <a:gd name="connsiteX8" fmla="*/ 0 w 51663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23559"/>
              <a:gd name="connsiteY0" fmla="*/ 514259 h 6391340"/>
              <a:gd name="connsiteX1" fmla="*/ 514259 w 5623559"/>
              <a:gd name="connsiteY1" fmla="*/ 0 h 6391340"/>
              <a:gd name="connsiteX2" fmla="*/ 4652100 w 5623559"/>
              <a:gd name="connsiteY2" fmla="*/ 0 h 6391340"/>
              <a:gd name="connsiteX3" fmla="*/ 5623559 w 5623559"/>
              <a:gd name="connsiteY3" fmla="*/ 1581059 h 6391340"/>
              <a:gd name="connsiteX4" fmla="*/ 5166359 w 5623559"/>
              <a:gd name="connsiteY4" fmla="*/ 5877081 h 6391340"/>
              <a:gd name="connsiteX5" fmla="*/ 4652100 w 5623559"/>
              <a:gd name="connsiteY5" fmla="*/ 6391340 h 6391340"/>
              <a:gd name="connsiteX6" fmla="*/ 514259 w 5623559"/>
              <a:gd name="connsiteY6" fmla="*/ 6391340 h 6391340"/>
              <a:gd name="connsiteX7" fmla="*/ 0 w 5623559"/>
              <a:gd name="connsiteY7" fmla="*/ 5877081 h 6391340"/>
              <a:gd name="connsiteX8" fmla="*/ 0 w 5623559"/>
              <a:gd name="connsiteY8" fmla="*/ 514259 h 6391340"/>
              <a:gd name="connsiteX0" fmla="*/ 0 w 5692930"/>
              <a:gd name="connsiteY0" fmla="*/ 514259 h 6391340"/>
              <a:gd name="connsiteX1" fmla="*/ 514259 w 5692930"/>
              <a:gd name="connsiteY1" fmla="*/ 0 h 6391340"/>
              <a:gd name="connsiteX2" fmla="*/ 5541100 w 5692930"/>
              <a:gd name="connsiteY2" fmla="*/ 838200 h 6391340"/>
              <a:gd name="connsiteX3" fmla="*/ 5623559 w 5692930"/>
              <a:gd name="connsiteY3" fmla="*/ 1581059 h 6391340"/>
              <a:gd name="connsiteX4" fmla="*/ 5166359 w 5692930"/>
              <a:gd name="connsiteY4" fmla="*/ 5877081 h 6391340"/>
              <a:gd name="connsiteX5" fmla="*/ 4652100 w 5692930"/>
              <a:gd name="connsiteY5" fmla="*/ 6391340 h 6391340"/>
              <a:gd name="connsiteX6" fmla="*/ 514259 w 5692930"/>
              <a:gd name="connsiteY6" fmla="*/ 6391340 h 6391340"/>
              <a:gd name="connsiteX7" fmla="*/ 0 w 5692930"/>
              <a:gd name="connsiteY7" fmla="*/ 5877081 h 6391340"/>
              <a:gd name="connsiteX8" fmla="*/ 0 w 5692930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702959"/>
              <a:gd name="connsiteY0" fmla="*/ 514259 h 6391340"/>
              <a:gd name="connsiteX1" fmla="*/ 514259 w 5702959"/>
              <a:gd name="connsiteY1" fmla="*/ 0 h 6391340"/>
              <a:gd name="connsiteX2" fmla="*/ 5541100 w 5702959"/>
              <a:gd name="connsiteY2" fmla="*/ 838200 h 6391340"/>
              <a:gd name="connsiteX3" fmla="*/ 5648959 w 5702959"/>
              <a:gd name="connsiteY3" fmla="*/ 1771559 h 6391340"/>
              <a:gd name="connsiteX4" fmla="*/ 5166359 w 5702959"/>
              <a:gd name="connsiteY4" fmla="*/ 5877081 h 6391340"/>
              <a:gd name="connsiteX5" fmla="*/ 4652100 w 5702959"/>
              <a:gd name="connsiteY5" fmla="*/ 6391340 h 6391340"/>
              <a:gd name="connsiteX6" fmla="*/ 514259 w 5702959"/>
              <a:gd name="connsiteY6" fmla="*/ 6391340 h 6391340"/>
              <a:gd name="connsiteX7" fmla="*/ 0 w 5702959"/>
              <a:gd name="connsiteY7" fmla="*/ 5877081 h 6391340"/>
              <a:gd name="connsiteX8" fmla="*/ 0 w 570295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51349"/>
              <a:gd name="connsiteY0" fmla="*/ 514259 h 6391340"/>
              <a:gd name="connsiteX1" fmla="*/ 514259 w 5651349"/>
              <a:gd name="connsiteY1" fmla="*/ 0 h 6391340"/>
              <a:gd name="connsiteX2" fmla="*/ 5350600 w 5651349"/>
              <a:gd name="connsiteY2" fmla="*/ 1257300 h 6391340"/>
              <a:gd name="connsiteX3" fmla="*/ 5648959 w 5651349"/>
              <a:gd name="connsiteY3" fmla="*/ 1771559 h 6391340"/>
              <a:gd name="connsiteX4" fmla="*/ 5166359 w 5651349"/>
              <a:gd name="connsiteY4" fmla="*/ 5877081 h 6391340"/>
              <a:gd name="connsiteX5" fmla="*/ 4652100 w 5651349"/>
              <a:gd name="connsiteY5" fmla="*/ 6391340 h 6391340"/>
              <a:gd name="connsiteX6" fmla="*/ 514259 w 5651349"/>
              <a:gd name="connsiteY6" fmla="*/ 6391340 h 6391340"/>
              <a:gd name="connsiteX7" fmla="*/ 0 w 5651349"/>
              <a:gd name="connsiteY7" fmla="*/ 5877081 h 6391340"/>
              <a:gd name="connsiteX8" fmla="*/ 0 w 5651349"/>
              <a:gd name="connsiteY8" fmla="*/ 514259 h 6391340"/>
              <a:gd name="connsiteX0" fmla="*/ 0 w 5648959"/>
              <a:gd name="connsiteY0" fmla="*/ 514259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0 w 5648959"/>
              <a:gd name="connsiteY8" fmla="*/ 514259 h 6391340"/>
              <a:gd name="connsiteX0" fmla="*/ 36576 w 5648959"/>
              <a:gd name="connsiteY0" fmla="*/ 1745651 h 6391340"/>
              <a:gd name="connsiteX1" fmla="*/ 514259 w 5648959"/>
              <a:gd name="connsiteY1" fmla="*/ 0 h 6391340"/>
              <a:gd name="connsiteX2" fmla="*/ 5350600 w 5648959"/>
              <a:gd name="connsiteY2" fmla="*/ 1257300 h 6391340"/>
              <a:gd name="connsiteX3" fmla="*/ 5648959 w 5648959"/>
              <a:gd name="connsiteY3" fmla="*/ 1771559 h 6391340"/>
              <a:gd name="connsiteX4" fmla="*/ 5166359 w 5648959"/>
              <a:gd name="connsiteY4" fmla="*/ 5877081 h 6391340"/>
              <a:gd name="connsiteX5" fmla="*/ 4652100 w 5648959"/>
              <a:gd name="connsiteY5" fmla="*/ 6391340 h 6391340"/>
              <a:gd name="connsiteX6" fmla="*/ 514259 w 5648959"/>
              <a:gd name="connsiteY6" fmla="*/ 6391340 h 6391340"/>
              <a:gd name="connsiteX7" fmla="*/ 0 w 5648959"/>
              <a:gd name="connsiteY7" fmla="*/ 5877081 h 6391340"/>
              <a:gd name="connsiteX8" fmla="*/ 36576 w 5648959"/>
              <a:gd name="connsiteY8" fmla="*/ 1745651 h 6391340"/>
              <a:gd name="connsiteX0" fmla="*/ 36576 w 5648959"/>
              <a:gd name="connsiteY0" fmla="*/ 488351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488351 h 5134040"/>
              <a:gd name="connsiteX0" fmla="*/ 36576 w 5648959"/>
              <a:gd name="connsiteY0" fmla="*/ 780959 h 5134040"/>
              <a:gd name="connsiteX1" fmla="*/ 563027 w 5648959"/>
              <a:gd name="connsiteY1" fmla="*/ 132588 h 5134040"/>
              <a:gd name="connsiteX2" fmla="*/ 5350600 w 5648959"/>
              <a:gd name="connsiteY2" fmla="*/ 0 h 5134040"/>
              <a:gd name="connsiteX3" fmla="*/ 5648959 w 5648959"/>
              <a:gd name="connsiteY3" fmla="*/ 514259 h 5134040"/>
              <a:gd name="connsiteX4" fmla="*/ 5166359 w 5648959"/>
              <a:gd name="connsiteY4" fmla="*/ 4619781 h 5134040"/>
              <a:gd name="connsiteX5" fmla="*/ 4652100 w 5648959"/>
              <a:gd name="connsiteY5" fmla="*/ 5134040 h 5134040"/>
              <a:gd name="connsiteX6" fmla="*/ 514259 w 5648959"/>
              <a:gd name="connsiteY6" fmla="*/ 5134040 h 5134040"/>
              <a:gd name="connsiteX7" fmla="*/ 0 w 5648959"/>
              <a:gd name="connsiteY7" fmla="*/ 4619781 h 5134040"/>
              <a:gd name="connsiteX8" fmla="*/ 36576 w 5648959"/>
              <a:gd name="connsiteY8" fmla="*/ 780959 h 5134040"/>
              <a:gd name="connsiteX0" fmla="*/ 0 w 6075679"/>
              <a:gd name="connsiteY0" fmla="*/ 854111 h 5134040"/>
              <a:gd name="connsiteX1" fmla="*/ 989747 w 6075679"/>
              <a:gd name="connsiteY1" fmla="*/ 132588 h 5134040"/>
              <a:gd name="connsiteX2" fmla="*/ 5777320 w 6075679"/>
              <a:gd name="connsiteY2" fmla="*/ 0 h 5134040"/>
              <a:gd name="connsiteX3" fmla="*/ 6075679 w 6075679"/>
              <a:gd name="connsiteY3" fmla="*/ 514259 h 5134040"/>
              <a:gd name="connsiteX4" fmla="*/ 5593079 w 6075679"/>
              <a:gd name="connsiteY4" fmla="*/ 4619781 h 5134040"/>
              <a:gd name="connsiteX5" fmla="*/ 5078820 w 6075679"/>
              <a:gd name="connsiteY5" fmla="*/ 5134040 h 5134040"/>
              <a:gd name="connsiteX6" fmla="*/ 940979 w 6075679"/>
              <a:gd name="connsiteY6" fmla="*/ 5134040 h 5134040"/>
              <a:gd name="connsiteX7" fmla="*/ 426720 w 6075679"/>
              <a:gd name="connsiteY7" fmla="*/ 4619781 h 5134040"/>
              <a:gd name="connsiteX8" fmla="*/ 0 w 6075679"/>
              <a:gd name="connsiteY8" fmla="*/ 854111 h 5134040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27397 w 6103076"/>
              <a:gd name="connsiteY0" fmla="*/ 1096732 h 5376661"/>
              <a:gd name="connsiteX1" fmla="*/ 1017144 w 6103076"/>
              <a:gd name="connsiteY1" fmla="*/ 375209 h 5376661"/>
              <a:gd name="connsiteX2" fmla="*/ 5804717 w 6103076"/>
              <a:gd name="connsiteY2" fmla="*/ 242621 h 5376661"/>
              <a:gd name="connsiteX3" fmla="*/ 6103076 w 6103076"/>
              <a:gd name="connsiteY3" fmla="*/ 756880 h 5376661"/>
              <a:gd name="connsiteX4" fmla="*/ 5620476 w 6103076"/>
              <a:gd name="connsiteY4" fmla="*/ 4862402 h 5376661"/>
              <a:gd name="connsiteX5" fmla="*/ 5106217 w 6103076"/>
              <a:gd name="connsiteY5" fmla="*/ 5376661 h 5376661"/>
              <a:gd name="connsiteX6" fmla="*/ 968376 w 6103076"/>
              <a:gd name="connsiteY6" fmla="*/ 5376661 h 5376661"/>
              <a:gd name="connsiteX7" fmla="*/ 454117 w 6103076"/>
              <a:gd name="connsiteY7" fmla="*/ 4862402 h 5376661"/>
              <a:gd name="connsiteX8" fmla="*/ 27397 w 6103076"/>
              <a:gd name="connsiteY8" fmla="*/ 1096732 h 5376661"/>
              <a:gd name="connsiteX0" fmla="*/ 10088 w 6085767"/>
              <a:gd name="connsiteY0" fmla="*/ 854111 h 5134040"/>
              <a:gd name="connsiteX1" fmla="*/ 999835 w 6085767"/>
              <a:gd name="connsiteY1" fmla="*/ 132588 h 5134040"/>
              <a:gd name="connsiteX2" fmla="*/ 5787408 w 6085767"/>
              <a:gd name="connsiteY2" fmla="*/ 0 h 5134040"/>
              <a:gd name="connsiteX3" fmla="*/ 6085767 w 6085767"/>
              <a:gd name="connsiteY3" fmla="*/ 514259 h 5134040"/>
              <a:gd name="connsiteX4" fmla="*/ 5603167 w 6085767"/>
              <a:gd name="connsiteY4" fmla="*/ 4619781 h 5134040"/>
              <a:gd name="connsiteX5" fmla="*/ 5088908 w 6085767"/>
              <a:gd name="connsiteY5" fmla="*/ 5134040 h 5134040"/>
              <a:gd name="connsiteX6" fmla="*/ 951067 w 6085767"/>
              <a:gd name="connsiteY6" fmla="*/ 5134040 h 5134040"/>
              <a:gd name="connsiteX7" fmla="*/ 436808 w 6085767"/>
              <a:gd name="connsiteY7" fmla="*/ 4619781 h 5134040"/>
              <a:gd name="connsiteX8" fmla="*/ 10088 w 6085767"/>
              <a:gd name="connsiteY8" fmla="*/ 854111 h 5134040"/>
              <a:gd name="connsiteX0" fmla="*/ 9568 w 6085247"/>
              <a:gd name="connsiteY0" fmla="*/ 1014131 h 5294060"/>
              <a:gd name="connsiteX1" fmla="*/ 804243 w 6085247"/>
              <a:gd name="connsiteY1" fmla="*/ 0 h 5294060"/>
              <a:gd name="connsiteX2" fmla="*/ 5786888 w 6085247"/>
              <a:gd name="connsiteY2" fmla="*/ 160020 h 5294060"/>
              <a:gd name="connsiteX3" fmla="*/ 6085247 w 6085247"/>
              <a:gd name="connsiteY3" fmla="*/ 674279 h 5294060"/>
              <a:gd name="connsiteX4" fmla="*/ 5602647 w 6085247"/>
              <a:gd name="connsiteY4" fmla="*/ 4779801 h 5294060"/>
              <a:gd name="connsiteX5" fmla="*/ 5088388 w 6085247"/>
              <a:gd name="connsiteY5" fmla="*/ 5294060 h 5294060"/>
              <a:gd name="connsiteX6" fmla="*/ 950547 w 6085247"/>
              <a:gd name="connsiteY6" fmla="*/ 5294060 h 5294060"/>
              <a:gd name="connsiteX7" fmla="*/ 436288 w 6085247"/>
              <a:gd name="connsiteY7" fmla="*/ 4779801 h 5294060"/>
              <a:gd name="connsiteX8" fmla="*/ 9568 w 6085247"/>
              <a:gd name="connsiteY8" fmla="*/ 1014131 h 5294060"/>
              <a:gd name="connsiteX0" fmla="*/ 9568 w 6085247"/>
              <a:gd name="connsiteY0" fmla="*/ 2073311 h 6353240"/>
              <a:gd name="connsiteX1" fmla="*/ 804243 w 6085247"/>
              <a:gd name="connsiteY1" fmla="*/ 1059180 h 6353240"/>
              <a:gd name="connsiteX2" fmla="*/ 4945640 w 6085247"/>
              <a:gd name="connsiteY2" fmla="*/ 0 h 6353240"/>
              <a:gd name="connsiteX3" fmla="*/ 6085247 w 6085247"/>
              <a:gd name="connsiteY3" fmla="*/ 1733459 h 6353240"/>
              <a:gd name="connsiteX4" fmla="*/ 5602647 w 6085247"/>
              <a:gd name="connsiteY4" fmla="*/ 5838981 h 6353240"/>
              <a:gd name="connsiteX5" fmla="*/ 5088388 w 6085247"/>
              <a:gd name="connsiteY5" fmla="*/ 6353240 h 6353240"/>
              <a:gd name="connsiteX6" fmla="*/ 950547 w 6085247"/>
              <a:gd name="connsiteY6" fmla="*/ 6353240 h 6353240"/>
              <a:gd name="connsiteX7" fmla="*/ 436288 w 6085247"/>
              <a:gd name="connsiteY7" fmla="*/ 5838981 h 6353240"/>
              <a:gd name="connsiteX8" fmla="*/ 9568 w 6085247"/>
              <a:gd name="connsiteY8" fmla="*/ 2073311 h 6353240"/>
              <a:gd name="connsiteX0" fmla="*/ 9568 w 5737996"/>
              <a:gd name="connsiteY0" fmla="*/ 2073311 h 6353240"/>
              <a:gd name="connsiteX1" fmla="*/ 804243 w 5737996"/>
              <a:gd name="connsiteY1" fmla="*/ 1059180 h 6353240"/>
              <a:gd name="connsiteX2" fmla="*/ 4945640 w 5737996"/>
              <a:gd name="connsiteY2" fmla="*/ 0 h 6353240"/>
              <a:gd name="connsiteX3" fmla="*/ 5634143 w 5737996"/>
              <a:gd name="connsiteY3" fmla="*/ 770291 h 6353240"/>
              <a:gd name="connsiteX4" fmla="*/ 5602647 w 5737996"/>
              <a:gd name="connsiteY4" fmla="*/ 5838981 h 6353240"/>
              <a:gd name="connsiteX5" fmla="*/ 5088388 w 5737996"/>
              <a:gd name="connsiteY5" fmla="*/ 6353240 h 6353240"/>
              <a:gd name="connsiteX6" fmla="*/ 950547 w 5737996"/>
              <a:gd name="connsiteY6" fmla="*/ 6353240 h 6353240"/>
              <a:gd name="connsiteX7" fmla="*/ 436288 w 5737996"/>
              <a:gd name="connsiteY7" fmla="*/ 5838981 h 6353240"/>
              <a:gd name="connsiteX8" fmla="*/ 9568 w 5737996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4143"/>
              <a:gd name="connsiteY0" fmla="*/ 2073311 h 6353240"/>
              <a:gd name="connsiteX1" fmla="*/ 804243 w 5634143"/>
              <a:gd name="connsiteY1" fmla="*/ 1059180 h 6353240"/>
              <a:gd name="connsiteX2" fmla="*/ 4945640 w 5634143"/>
              <a:gd name="connsiteY2" fmla="*/ 0 h 6353240"/>
              <a:gd name="connsiteX3" fmla="*/ 5634143 w 5634143"/>
              <a:gd name="connsiteY3" fmla="*/ 770291 h 6353240"/>
              <a:gd name="connsiteX4" fmla="*/ 5602647 w 5634143"/>
              <a:gd name="connsiteY4" fmla="*/ 5838981 h 6353240"/>
              <a:gd name="connsiteX5" fmla="*/ 5088388 w 5634143"/>
              <a:gd name="connsiteY5" fmla="*/ 6353240 h 6353240"/>
              <a:gd name="connsiteX6" fmla="*/ 950547 w 5634143"/>
              <a:gd name="connsiteY6" fmla="*/ 6353240 h 6353240"/>
              <a:gd name="connsiteX7" fmla="*/ 436288 w 5634143"/>
              <a:gd name="connsiteY7" fmla="*/ 5838981 h 6353240"/>
              <a:gd name="connsiteX8" fmla="*/ 9568 w 5634143"/>
              <a:gd name="connsiteY8" fmla="*/ 2073311 h 6353240"/>
              <a:gd name="connsiteX0" fmla="*/ 9568 w 5635138"/>
              <a:gd name="connsiteY0" fmla="*/ 2073311 h 6353240"/>
              <a:gd name="connsiteX1" fmla="*/ 804243 w 5635138"/>
              <a:gd name="connsiteY1" fmla="*/ 1059180 h 6353240"/>
              <a:gd name="connsiteX2" fmla="*/ 4945640 w 5635138"/>
              <a:gd name="connsiteY2" fmla="*/ 0 h 6353240"/>
              <a:gd name="connsiteX3" fmla="*/ 5634143 w 5635138"/>
              <a:gd name="connsiteY3" fmla="*/ 770291 h 6353240"/>
              <a:gd name="connsiteX4" fmla="*/ 5602647 w 5635138"/>
              <a:gd name="connsiteY4" fmla="*/ 5838981 h 6353240"/>
              <a:gd name="connsiteX5" fmla="*/ 5088388 w 5635138"/>
              <a:gd name="connsiteY5" fmla="*/ 6353240 h 6353240"/>
              <a:gd name="connsiteX6" fmla="*/ 950547 w 5635138"/>
              <a:gd name="connsiteY6" fmla="*/ 6353240 h 6353240"/>
              <a:gd name="connsiteX7" fmla="*/ 436288 w 5635138"/>
              <a:gd name="connsiteY7" fmla="*/ 5838981 h 6353240"/>
              <a:gd name="connsiteX8" fmla="*/ 9568 w 5635138"/>
              <a:gd name="connsiteY8" fmla="*/ 2073311 h 6353240"/>
              <a:gd name="connsiteX0" fmla="*/ 9568 w 5635138"/>
              <a:gd name="connsiteY0" fmla="*/ 2097269 h 6377198"/>
              <a:gd name="connsiteX1" fmla="*/ 804243 w 5635138"/>
              <a:gd name="connsiteY1" fmla="*/ 1083138 h 6377198"/>
              <a:gd name="connsiteX2" fmla="*/ 4945640 w 5635138"/>
              <a:gd name="connsiteY2" fmla="*/ 23958 h 6377198"/>
              <a:gd name="connsiteX3" fmla="*/ 5634143 w 5635138"/>
              <a:gd name="connsiteY3" fmla="*/ 794249 h 6377198"/>
              <a:gd name="connsiteX4" fmla="*/ 5602647 w 5635138"/>
              <a:gd name="connsiteY4" fmla="*/ 5862939 h 6377198"/>
              <a:gd name="connsiteX5" fmla="*/ 5088388 w 5635138"/>
              <a:gd name="connsiteY5" fmla="*/ 6377198 h 6377198"/>
              <a:gd name="connsiteX6" fmla="*/ 950547 w 5635138"/>
              <a:gd name="connsiteY6" fmla="*/ 6377198 h 6377198"/>
              <a:gd name="connsiteX7" fmla="*/ 436288 w 5635138"/>
              <a:gd name="connsiteY7" fmla="*/ 5862939 h 6377198"/>
              <a:gd name="connsiteX8" fmla="*/ 9568 w 5635138"/>
              <a:gd name="connsiteY8" fmla="*/ 2097269 h 6377198"/>
              <a:gd name="connsiteX0" fmla="*/ 9568 w 5634824"/>
              <a:gd name="connsiteY0" fmla="*/ 2057157 h 6337086"/>
              <a:gd name="connsiteX1" fmla="*/ 804243 w 5634824"/>
              <a:gd name="connsiteY1" fmla="*/ 1043026 h 6337086"/>
              <a:gd name="connsiteX2" fmla="*/ 4738376 w 5634824"/>
              <a:gd name="connsiteY2" fmla="*/ 32614 h 6337086"/>
              <a:gd name="connsiteX3" fmla="*/ 5634143 w 5634824"/>
              <a:gd name="connsiteY3" fmla="*/ 754137 h 6337086"/>
              <a:gd name="connsiteX4" fmla="*/ 5602647 w 5634824"/>
              <a:gd name="connsiteY4" fmla="*/ 5822827 h 6337086"/>
              <a:gd name="connsiteX5" fmla="*/ 5088388 w 5634824"/>
              <a:gd name="connsiteY5" fmla="*/ 6337086 h 6337086"/>
              <a:gd name="connsiteX6" fmla="*/ 950547 w 5634824"/>
              <a:gd name="connsiteY6" fmla="*/ 6337086 h 6337086"/>
              <a:gd name="connsiteX7" fmla="*/ 436288 w 5634824"/>
              <a:gd name="connsiteY7" fmla="*/ 5822827 h 6337086"/>
              <a:gd name="connsiteX8" fmla="*/ 9568 w 5634824"/>
              <a:gd name="connsiteY8" fmla="*/ 2057157 h 6337086"/>
              <a:gd name="connsiteX0" fmla="*/ 9568 w 5635108"/>
              <a:gd name="connsiteY0" fmla="*/ 2078591 h 6358520"/>
              <a:gd name="connsiteX1" fmla="*/ 804243 w 5635108"/>
              <a:gd name="connsiteY1" fmla="*/ 1064460 h 6358520"/>
              <a:gd name="connsiteX2" fmla="*/ 4738376 w 5635108"/>
              <a:gd name="connsiteY2" fmla="*/ 54048 h 6358520"/>
              <a:gd name="connsiteX3" fmla="*/ 5634143 w 5635108"/>
              <a:gd name="connsiteY3" fmla="*/ 775571 h 6358520"/>
              <a:gd name="connsiteX4" fmla="*/ 5602647 w 5635108"/>
              <a:gd name="connsiteY4" fmla="*/ 5844261 h 6358520"/>
              <a:gd name="connsiteX5" fmla="*/ 5088388 w 5635108"/>
              <a:gd name="connsiteY5" fmla="*/ 6358520 h 6358520"/>
              <a:gd name="connsiteX6" fmla="*/ 950547 w 5635108"/>
              <a:gd name="connsiteY6" fmla="*/ 6358520 h 6358520"/>
              <a:gd name="connsiteX7" fmla="*/ 436288 w 5635108"/>
              <a:gd name="connsiteY7" fmla="*/ 5844261 h 6358520"/>
              <a:gd name="connsiteX8" fmla="*/ 9568 w 5635108"/>
              <a:gd name="connsiteY8" fmla="*/ 2078591 h 6358520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9568 w 5635321"/>
              <a:gd name="connsiteY0" fmla="*/ 2089338 h 6369267"/>
              <a:gd name="connsiteX1" fmla="*/ 804243 w 5635321"/>
              <a:gd name="connsiteY1" fmla="*/ 1075207 h 6369267"/>
              <a:gd name="connsiteX2" fmla="*/ 4738376 w 5635321"/>
              <a:gd name="connsiteY2" fmla="*/ 64795 h 6369267"/>
              <a:gd name="connsiteX3" fmla="*/ 5634143 w 5635321"/>
              <a:gd name="connsiteY3" fmla="*/ 786318 h 6369267"/>
              <a:gd name="connsiteX4" fmla="*/ 5602647 w 5635321"/>
              <a:gd name="connsiteY4" fmla="*/ 5855008 h 6369267"/>
              <a:gd name="connsiteX5" fmla="*/ 5088388 w 5635321"/>
              <a:gd name="connsiteY5" fmla="*/ 6369267 h 6369267"/>
              <a:gd name="connsiteX6" fmla="*/ 950547 w 5635321"/>
              <a:gd name="connsiteY6" fmla="*/ 6369267 h 6369267"/>
              <a:gd name="connsiteX7" fmla="*/ 436288 w 5635321"/>
              <a:gd name="connsiteY7" fmla="*/ 5855008 h 6369267"/>
              <a:gd name="connsiteX8" fmla="*/ 9568 w 5635321"/>
              <a:gd name="connsiteY8" fmla="*/ 2089338 h 6369267"/>
              <a:gd name="connsiteX0" fmla="*/ 17520 w 5643273"/>
              <a:gd name="connsiteY0" fmla="*/ 2089338 h 6369267"/>
              <a:gd name="connsiteX1" fmla="*/ 812195 w 5643273"/>
              <a:gd name="connsiteY1" fmla="*/ 1075207 h 6369267"/>
              <a:gd name="connsiteX2" fmla="*/ 4746328 w 5643273"/>
              <a:gd name="connsiteY2" fmla="*/ 64795 h 6369267"/>
              <a:gd name="connsiteX3" fmla="*/ 5642095 w 5643273"/>
              <a:gd name="connsiteY3" fmla="*/ 786318 h 6369267"/>
              <a:gd name="connsiteX4" fmla="*/ 5610599 w 5643273"/>
              <a:gd name="connsiteY4" fmla="*/ 5855008 h 6369267"/>
              <a:gd name="connsiteX5" fmla="*/ 5096340 w 5643273"/>
              <a:gd name="connsiteY5" fmla="*/ 6369267 h 6369267"/>
              <a:gd name="connsiteX6" fmla="*/ 958499 w 5643273"/>
              <a:gd name="connsiteY6" fmla="*/ 6369267 h 6369267"/>
              <a:gd name="connsiteX7" fmla="*/ 444240 w 5643273"/>
              <a:gd name="connsiteY7" fmla="*/ 5855008 h 6369267"/>
              <a:gd name="connsiteX8" fmla="*/ 17520 w 5643273"/>
              <a:gd name="connsiteY8" fmla="*/ 2089338 h 6369267"/>
              <a:gd name="connsiteX0" fmla="*/ 18833 w 5620202"/>
              <a:gd name="connsiteY0" fmla="*/ 2308794 h 6369267"/>
              <a:gd name="connsiteX1" fmla="*/ 789124 w 5620202"/>
              <a:gd name="connsiteY1" fmla="*/ 1075207 h 6369267"/>
              <a:gd name="connsiteX2" fmla="*/ 4723257 w 5620202"/>
              <a:gd name="connsiteY2" fmla="*/ 64795 h 6369267"/>
              <a:gd name="connsiteX3" fmla="*/ 5619024 w 5620202"/>
              <a:gd name="connsiteY3" fmla="*/ 786318 h 6369267"/>
              <a:gd name="connsiteX4" fmla="*/ 5587528 w 5620202"/>
              <a:gd name="connsiteY4" fmla="*/ 5855008 h 6369267"/>
              <a:gd name="connsiteX5" fmla="*/ 5073269 w 5620202"/>
              <a:gd name="connsiteY5" fmla="*/ 6369267 h 6369267"/>
              <a:gd name="connsiteX6" fmla="*/ 935428 w 5620202"/>
              <a:gd name="connsiteY6" fmla="*/ 6369267 h 6369267"/>
              <a:gd name="connsiteX7" fmla="*/ 421169 w 5620202"/>
              <a:gd name="connsiteY7" fmla="*/ 5855008 h 6369267"/>
              <a:gd name="connsiteX8" fmla="*/ 18833 w 5620202"/>
              <a:gd name="connsiteY8" fmla="*/ 2308794 h 6369267"/>
              <a:gd name="connsiteX0" fmla="*/ 10394 w 5611763"/>
              <a:gd name="connsiteY0" fmla="*/ 2308794 h 6369267"/>
              <a:gd name="connsiteX1" fmla="*/ 780685 w 5611763"/>
              <a:gd name="connsiteY1" fmla="*/ 1209319 h 6369267"/>
              <a:gd name="connsiteX2" fmla="*/ 4714818 w 5611763"/>
              <a:gd name="connsiteY2" fmla="*/ 64795 h 6369267"/>
              <a:gd name="connsiteX3" fmla="*/ 5610585 w 5611763"/>
              <a:gd name="connsiteY3" fmla="*/ 786318 h 6369267"/>
              <a:gd name="connsiteX4" fmla="*/ 5579089 w 5611763"/>
              <a:gd name="connsiteY4" fmla="*/ 5855008 h 6369267"/>
              <a:gd name="connsiteX5" fmla="*/ 5064830 w 5611763"/>
              <a:gd name="connsiteY5" fmla="*/ 6369267 h 6369267"/>
              <a:gd name="connsiteX6" fmla="*/ 926989 w 5611763"/>
              <a:gd name="connsiteY6" fmla="*/ 6369267 h 6369267"/>
              <a:gd name="connsiteX7" fmla="*/ 412730 w 5611763"/>
              <a:gd name="connsiteY7" fmla="*/ 5855008 h 6369267"/>
              <a:gd name="connsiteX8" fmla="*/ 10394 w 5611763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9312 w 5610681"/>
              <a:gd name="connsiteY0" fmla="*/ 2308794 h 6369267"/>
              <a:gd name="connsiteX1" fmla="*/ 755219 w 5610681"/>
              <a:gd name="connsiteY1" fmla="*/ 1099591 h 6369267"/>
              <a:gd name="connsiteX2" fmla="*/ 4713736 w 5610681"/>
              <a:gd name="connsiteY2" fmla="*/ 64795 h 6369267"/>
              <a:gd name="connsiteX3" fmla="*/ 5609503 w 5610681"/>
              <a:gd name="connsiteY3" fmla="*/ 786318 h 6369267"/>
              <a:gd name="connsiteX4" fmla="*/ 5578007 w 5610681"/>
              <a:gd name="connsiteY4" fmla="*/ 5855008 h 6369267"/>
              <a:gd name="connsiteX5" fmla="*/ 5063748 w 5610681"/>
              <a:gd name="connsiteY5" fmla="*/ 6369267 h 6369267"/>
              <a:gd name="connsiteX6" fmla="*/ 925907 w 5610681"/>
              <a:gd name="connsiteY6" fmla="*/ 6369267 h 6369267"/>
              <a:gd name="connsiteX7" fmla="*/ 411648 w 5610681"/>
              <a:gd name="connsiteY7" fmla="*/ 5855008 h 6369267"/>
              <a:gd name="connsiteX8" fmla="*/ 9312 w 5610681"/>
              <a:gd name="connsiteY8" fmla="*/ 2308794 h 6369267"/>
              <a:gd name="connsiteX0" fmla="*/ 47413 w 5648782"/>
              <a:gd name="connsiteY0" fmla="*/ 2308794 h 6369267"/>
              <a:gd name="connsiteX1" fmla="*/ 793320 w 5648782"/>
              <a:gd name="connsiteY1" fmla="*/ 1099591 h 6369267"/>
              <a:gd name="connsiteX2" fmla="*/ 4751837 w 5648782"/>
              <a:gd name="connsiteY2" fmla="*/ 64795 h 6369267"/>
              <a:gd name="connsiteX3" fmla="*/ 5647604 w 5648782"/>
              <a:gd name="connsiteY3" fmla="*/ 786318 h 6369267"/>
              <a:gd name="connsiteX4" fmla="*/ 5616108 w 5648782"/>
              <a:gd name="connsiteY4" fmla="*/ 5855008 h 6369267"/>
              <a:gd name="connsiteX5" fmla="*/ 5101849 w 5648782"/>
              <a:gd name="connsiteY5" fmla="*/ 6369267 h 6369267"/>
              <a:gd name="connsiteX6" fmla="*/ 964008 w 5648782"/>
              <a:gd name="connsiteY6" fmla="*/ 6369267 h 6369267"/>
              <a:gd name="connsiteX7" fmla="*/ 449749 w 5648782"/>
              <a:gd name="connsiteY7" fmla="*/ 5855008 h 6369267"/>
              <a:gd name="connsiteX8" fmla="*/ 47413 w 5648782"/>
              <a:gd name="connsiteY8" fmla="*/ 2308794 h 6369267"/>
              <a:gd name="connsiteX0" fmla="*/ 58047 w 5659416"/>
              <a:gd name="connsiteY0" fmla="*/ 2308794 h 6369267"/>
              <a:gd name="connsiteX1" fmla="*/ 803954 w 5659416"/>
              <a:gd name="connsiteY1" fmla="*/ 1099591 h 6369267"/>
              <a:gd name="connsiteX2" fmla="*/ 4762471 w 5659416"/>
              <a:gd name="connsiteY2" fmla="*/ 64795 h 6369267"/>
              <a:gd name="connsiteX3" fmla="*/ 5658238 w 5659416"/>
              <a:gd name="connsiteY3" fmla="*/ 786318 h 6369267"/>
              <a:gd name="connsiteX4" fmla="*/ 5626742 w 5659416"/>
              <a:gd name="connsiteY4" fmla="*/ 5855008 h 6369267"/>
              <a:gd name="connsiteX5" fmla="*/ 5112483 w 5659416"/>
              <a:gd name="connsiteY5" fmla="*/ 6369267 h 6369267"/>
              <a:gd name="connsiteX6" fmla="*/ 974642 w 5659416"/>
              <a:gd name="connsiteY6" fmla="*/ 6369267 h 6369267"/>
              <a:gd name="connsiteX7" fmla="*/ 460383 w 5659416"/>
              <a:gd name="connsiteY7" fmla="*/ 5855008 h 6369267"/>
              <a:gd name="connsiteX8" fmla="*/ 58047 w 5659416"/>
              <a:gd name="connsiteY8" fmla="*/ 2308794 h 6369267"/>
              <a:gd name="connsiteX0" fmla="*/ 40531 w 5641900"/>
              <a:gd name="connsiteY0" fmla="*/ 2308794 h 6369267"/>
              <a:gd name="connsiteX1" fmla="*/ 786438 w 5641900"/>
              <a:gd name="connsiteY1" fmla="*/ 1099591 h 6369267"/>
              <a:gd name="connsiteX2" fmla="*/ 4744955 w 5641900"/>
              <a:gd name="connsiteY2" fmla="*/ 64795 h 6369267"/>
              <a:gd name="connsiteX3" fmla="*/ 5640722 w 5641900"/>
              <a:gd name="connsiteY3" fmla="*/ 786318 h 6369267"/>
              <a:gd name="connsiteX4" fmla="*/ 5609226 w 5641900"/>
              <a:gd name="connsiteY4" fmla="*/ 5855008 h 6369267"/>
              <a:gd name="connsiteX5" fmla="*/ 5094967 w 5641900"/>
              <a:gd name="connsiteY5" fmla="*/ 6369267 h 6369267"/>
              <a:gd name="connsiteX6" fmla="*/ 957126 w 5641900"/>
              <a:gd name="connsiteY6" fmla="*/ 6369267 h 6369267"/>
              <a:gd name="connsiteX7" fmla="*/ 442867 w 5641900"/>
              <a:gd name="connsiteY7" fmla="*/ 5855008 h 6369267"/>
              <a:gd name="connsiteX8" fmla="*/ 40531 w 5641900"/>
              <a:gd name="connsiteY8" fmla="*/ 2308794 h 6369267"/>
              <a:gd name="connsiteX0" fmla="*/ 55477 w 5656846"/>
              <a:gd name="connsiteY0" fmla="*/ 2308794 h 6369267"/>
              <a:gd name="connsiteX1" fmla="*/ 801384 w 5656846"/>
              <a:gd name="connsiteY1" fmla="*/ 1099591 h 6369267"/>
              <a:gd name="connsiteX2" fmla="*/ 4759901 w 5656846"/>
              <a:gd name="connsiteY2" fmla="*/ 64795 h 6369267"/>
              <a:gd name="connsiteX3" fmla="*/ 5655668 w 5656846"/>
              <a:gd name="connsiteY3" fmla="*/ 786318 h 6369267"/>
              <a:gd name="connsiteX4" fmla="*/ 5624172 w 5656846"/>
              <a:gd name="connsiteY4" fmla="*/ 5855008 h 6369267"/>
              <a:gd name="connsiteX5" fmla="*/ 5109913 w 5656846"/>
              <a:gd name="connsiteY5" fmla="*/ 6369267 h 6369267"/>
              <a:gd name="connsiteX6" fmla="*/ 972072 w 5656846"/>
              <a:gd name="connsiteY6" fmla="*/ 6369267 h 6369267"/>
              <a:gd name="connsiteX7" fmla="*/ 457813 w 5656846"/>
              <a:gd name="connsiteY7" fmla="*/ 5855008 h 6369267"/>
              <a:gd name="connsiteX8" fmla="*/ 55477 w 5656846"/>
              <a:gd name="connsiteY8" fmla="*/ 2308794 h 6369267"/>
              <a:gd name="connsiteX0" fmla="*/ 48396 w 5649765"/>
              <a:gd name="connsiteY0" fmla="*/ 2308794 h 6369267"/>
              <a:gd name="connsiteX1" fmla="*/ 794303 w 5649765"/>
              <a:gd name="connsiteY1" fmla="*/ 1099591 h 6369267"/>
              <a:gd name="connsiteX2" fmla="*/ 4752820 w 5649765"/>
              <a:gd name="connsiteY2" fmla="*/ 64795 h 6369267"/>
              <a:gd name="connsiteX3" fmla="*/ 5648587 w 5649765"/>
              <a:gd name="connsiteY3" fmla="*/ 786318 h 6369267"/>
              <a:gd name="connsiteX4" fmla="*/ 5617091 w 5649765"/>
              <a:gd name="connsiteY4" fmla="*/ 5855008 h 6369267"/>
              <a:gd name="connsiteX5" fmla="*/ 5102832 w 5649765"/>
              <a:gd name="connsiteY5" fmla="*/ 6369267 h 6369267"/>
              <a:gd name="connsiteX6" fmla="*/ 964991 w 5649765"/>
              <a:gd name="connsiteY6" fmla="*/ 6369267 h 6369267"/>
              <a:gd name="connsiteX7" fmla="*/ 450732 w 5649765"/>
              <a:gd name="connsiteY7" fmla="*/ 5855008 h 6369267"/>
              <a:gd name="connsiteX8" fmla="*/ 48396 w 5649765"/>
              <a:gd name="connsiteY8" fmla="*/ 2308794 h 6369267"/>
              <a:gd name="connsiteX0" fmla="*/ 38895 w 5640264"/>
              <a:gd name="connsiteY0" fmla="*/ 2308794 h 6369267"/>
              <a:gd name="connsiteX1" fmla="*/ 784802 w 5640264"/>
              <a:gd name="connsiteY1" fmla="*/ 1099591 h 6369267"/>
              <a:gd name="connsiteX2" fmla="*/ 4743319 w 5640264"/>
              <a:gd name="connsiteY2" fmla="*/ 64795 h 6369267"/>
              <a:gd name="connsiteX3" fmla="*/ 5639086 w 5640264"/>
              <a:gd name="connsiteY3" fmla="*/ 786318 h 6369267"/>
              <a:gd name="connsiteX4" fmla="*/ 5607590 w 5640264"/>
              <a:gd name="connsiteY4" fmla="*/ 5855008 h 6369267"/>
              <a:gd name="connsiteX5" fmla="*/ 5093331 w 5640264"/>
              <a:gd name="connsiteY5" fmla="*/ 6369267 h 6369267"/>
              <a:gd name="connsiteX6" fmla="*/ 955490 w 5640264"/>
              <a:gd name="connsiteY6" fmla="*/ 6369267 h 6369267"/>
              <a:gd name="connsiteX7" fmla="*/ 441231 w 5640264"/>
              <a:gd name="connsiteY7" fmla="*/ 5855008 h 6369267"/>
              <a:gd name="connsiteX8" fmla="*/ 38895 w 5640264"/>
              <a:gd name="connsiteY8" fmla="*/ 2308794 h 6369267"/>
              <a:gd name="connsiteX0" fmla="*/ 34287 w 5684424"/>
              <a:gd name="connsiteY0" fmla="*/ 1735770 h 6369267"/>
              <a:gd name="connsiteX1" fmla="*/ 828962 w 5684424"/>
              <a:gd name="connsiteY1" fmla="*/ 1099591 h 6369267"/>
              <a:gd name="connsiteX2" fmla="*/ 4787479 w 5684424"/>
              <a:gd name="connsiteY2" fmla="*/ 64795 h 6369267"/>
              <a:gd name="connsiteX3" fmla="*/ 5683246 w 5684424"/>
              <a:gd name="connsiteY3" fmla="*/ 786318 h 6369267"/>
              <a:gd name="connsiteX4" fmla="*/ 5651750 w 5684424"/>
              <a:gd name="connsiteY4" fmla="*/ 5855008 h 6369267"/>
              <a:gd name="connsiteX5" fmla="*/ 5137491 w 5684424"/>
              <a:gd name="connsiteY5" fmla="*/ 6369267 h 6369267"/>
              <a:gd name="connsiteX6" fmla="*/ 999650 w 5684424"/>
              <a:gd name="connsiteY6" fmla="*/ 6369267 h 6369267"/>
              <a:gd name="connsiteX7" fmla="*/ 485391 w 5684424"/>
              <a:gd name="connsiteY7" fmla="*/ 5855008 h 6369267"/>
              <a:gd name="connsiteX8" fmla="*/ 34287 w 5684424"/>
              <a:gd name="connsiteY8" fmla="*/ 1735770 h 6369267"/>
              <a:gd name="connsiteX0" fmla="*/ 6762 w 5656899"/>
              <a:gd name="connsiteY0" fmla="*/ 1735770 h 6369267"/>
              <a:gd name="connsiteX1" fmla="*/ 801437 w 5656899"/>
              <a:gd name="connsiteY1" fmla="*/ 1099591 h 6369267"/>
              <a:gd name="connsiteX2" fmla="*/ 4759954 w 5656899"/>
              <a:gd name="connsiteY2" fmla="*/ 64795 h 6369267"/>
              <a:gd name="connsiteX3" fmla="*/ 5655721 w 5656899"/>
              <a:gd name="connsiteY3" fmla="*/ 786318 h 6369267"/>
              <a:gd name="connsiteX4" fmla="*/ 5624225 w 5656899"/>
              <a:gd name="connsiteY4" fmla="*/ 5855008 h 6369267"/>
              <a:gd name="connsiteX5" fmla="*/ 5109966 w 5656899"/>
              <a:gd name="connsiteY5" fmla="*/ 6369267 h 6369267"/>
              <a:gd name="connsiteX6" fmla="*/ 972125 w 5656899"/>
              <a:gd name="connsiteY6" fmla="*/ 6369267 h 6369267"/>
              <a:gd name="connsiteX7" fmla="*/ 457866 w 5656899"/>
              <a:gd name="connsiteY7" fmla="*/ 5855008 h 6369267"/>
              <a:gd name="connsiteX8" fmla="*/ 6762 w 5656899"/>
              <a:gd name="connsiteY8" fmla="*/ 1735770 h 6369267"/>
              <a:gd name="connsiteX0" fmla="*/ 81390 w 5731527"/>
              <a:gd name="connsiteY0" fmla="*/ 1735770 h 6369267"/>
              <a:gd name="connsiteX1" fmla="*/ 461537 w 5731527"/>
              <a:gd name="connsiteY1" fmla="*/ 1209319 h 6369267"/>
              <a:gd name="connsiteX2" fmla="*/ 4834582 w 5731527"/>
              <a:gd name="connsiteY2" fmla="*/ 64795 h 6369267"/>
              <a:gd name="connsiteX3" fmla="*/ 5730349 w 5731527"/>
              <a:gd name="connsiteY3" fmla="*/ 786318 h 6369267"/>
              <a:gd name="connsiteX4" fmla="*/ 5698853 w 5731527"/>
              <a:gd name="connsiteY4" fmla="*/ 5855008 h 6369267"/>
              <a:gd name="connsiteX5" fmla="*/ 5184594 w 5731527"/>
              <a:gd name="connsiteY5" fmla="*/ 6369267 h 6369267"/>
              <a:gd name="connsiteX6" fmla="*/ 1046753 w 5731527"/>
              <a:gd name="connsiteY6" fmla="*/ 6369267 h 6369267"/>
              <a:gd name="connsiteX7" fmla="*/ 532494 w 5731527"/>
              <a:gd name="connsiteY7" fmla="*/ 5855008 h 6369267"/>
              <a:gd name="connsiteX8" fmla="*/ 81390 w 5731527"/>
              <a:gd name="connsiteY8" fmla="*/ 1735770 h 6369267"/>
              <a:gd name="connsiteX0" fmla="*/ 1071 w 5651208"/>
              <a:gd name="connsiteY0" fmla="*/ 1735770 h 6369267"/>
              <a:gd name="connsiteX1" fmla="*/ 381218 w 5651208"/>
              <a:gd name="connsiteY1" fmla="*/ 1209319 h 6369267"/>
              <a:gd name="connsiteX2" fmla="*/ 4754263 w 5651208"/>
              <a:gd name="connsiteY2" fmla="*/ 64795 h 6369267"/>
              <a:gd name="connsiteX3" fmla="*/ 5650030 w 5651208"/>
              <a:gd name="connsiteY3" fmla="*/ 786318 h 6369267"/>
              <a:gd name="connsiteX4" fmla="*/ 5618534 w 5651208"/>
              <a:gd name="connsiteY4" fmla="*/ 5855008 h 6369267"/>
              <a:gd name="connsiteX5" fmla="*/ 5104275 w 5651208"/>
              <a:gd name="connsiteY5" fmla="*/ 6369267 h 6369267"/>
              <a:gd name="connsiteX6" fmla="*/ 966434 w 5651208"/>
              <a:gd name="connsiteY6" fmla="*/ 6369267 h 6369267"/>
              <a:gd name="connsiteX7" fmla="*/ 452175 w 5651208"/>
              <a:gd name="connsiteY7" fmla="*/ 5855008 h 6369267"/>
              <a:gd name="connsiteX8" fmla="*/ 1071 w 5651208"/>
              <a:gd name="connsiteY8" fmla="*/ 1735770 h 6369267"/>
              <a:gd name="connsiteX0" fmla="*/ 1388 w 5627141"/>
              <a:gd name="connsiteY0" fmla="*/ 1845498 h 6369267"/>
              <a:gd name="connsiteX1" fmla="*/ 357151 w 5627141"/>
              <a:gd name="connsiteY1" fmla="*/ 1209319 h 6369267"/>
              <a:gd name="connsiteX2" fmla="*/ 4730196 w 5627141"/>
              <a:gd name="connsiteY2" fmla="*/ 64795 h 6369267"/>
              <a:gd name="connsiteX3" fmla="*/ 5625963 w 5627141"/>
              <a:gd name="connsiteY3" fmla="*/ 786318 h 6369267"/>
              <a:gd name="connsiteX4" fmla="*/ 5594467 w 5627141"/>
              <a:gd name="connsiteY4" fmla="*/ 5855008 h 6369267"/>
              <a:gd name="connsiteX5" fmla="*/ 5080208 w 5627141"/>
              <a:gd name="connsiteY5" fmla="*/ 6369267 h 6369267"/>
              <a:gd name="connsiteX6" fmla="*/ 942367 w 5627141"/>
              <a:gd name="connsiteY6" fmla="*/ 6369267 h 6369267"/>
              <a:gd name="connsiteX7" fmla="*/ 428108 w 5627141"/>
              <a:gd name="connsiteY7" fmla="*/ 5855008 h 6369267"/>
              <a:gd name="connsiteX8" fmla="*/ 1388 w 5627141"/>
              <a:gd name="connsiteY8" fmla="*/ 1845498 h 6369267"/>
              <a:gd name="connsiteX0" fmla="*/ 7878 w 5633631"/>
              <a:gd name="connsiteY0" fmla="*/ 1845498 h 6369267"/>
              <a:gd name="connsiteX1" fmla="*/ 363641 w 5633631"/>
              <a:gd name="connsiteY1" fmla="*/ 1209319 h 6369267"/>
              <a:gd name="connsiteX2" fmla="*/ 4736686 w 5633631"/>
              <a:gd name="connsiteY2" fmla="*/ 64795 h 6369267"/>
              <a:gd name="connsiteX3" fmla="*/ 5632453 w 5633631"/>
              <a:gd name="connsiteY3" fmla="*/ 786318 h 6369267"/>
              <a:gd name="connsiteX4" fmla="*/ 5600957 w 5633631"/>
              <a:gd name="connsiteY4" fmla="*/ 5855008 h 6369267"/>
              <a:gd name="connsiteX5" fmla="*/ 5086698 w 5633631"/>
              <a:gd name="connsiteY5" fmla="*/ 6369267 h 6369267"/>
              <a:gd name="connsiteX6" fmla="*/ 948857 w 5633631"/>
              <a:gd name="connsiteY6" fmla="*/ 6369267 h 6369267"/>
              <a:gd name="connsiteX7" fmla="*/ 434598 w 5633631"/>
              <a:gd name="connsiteY7" fmla="*/ 5855008 h 6369267"/>
              <a:gd name="connsiteX8" fmla="*/ 7878 w 5633631"/>
              <a:gd name="connsiteY8" fmla="*/ 1845498 h 6369267"/>
              <a:gd name="connsiteX0" fmla="*/ 7878 w 5633631"/>
              <a:gd name="connsiteY0" fmla="*/ 2008658 h 6532427"/>
              <a:gd name="connsiteX1" fmla="*/ 363641 w 5633631"/>
              <a:gd name="connsiteY1" fmla="*/ 1372479 h 6532427"/>
              <a:gd name="connsiteX2" fmla="*/ 4736686 w 5633631"/>
              <a:gd name="connsiteY2" fmla="*/ 227955 h 6532427"/>
              <a:gd name="connsiteX3" fmla="*/ 5632453 w 5633631"/>
              <a:gd name="connsiteY3" fmla="*/ 534950 h 6532427"/>
              <a:gd name="connsiteX4" fmla="*/ 5600957 w 5633631"/>
              <a:gd name="connsiteY4" fmla="*/ 6018168 h 6532427"/>
              <a:gd name="connsiteX5" fmla="*/ 5086698 w 5633631"/>
              <a:gd name="connsiteY5" fmla="*/ 6532427 h 6532427"/>
              <a:gd name="connsiteX6" fmla="*/ 948857 w 5633631"/>
              <a:gd name="connsiteY6" fmla="*/ 6532427 h 6532427"/>
              <a:gd name="connsiteX7" fmla="*/ 434598 w 5633631"/>
              <a:gd name="connsiteY7" fmla="*/ 6018168 h 6532427"/>
              <a:gd name="connsiteX8" fmla="*/ 7878 w 5633631"/>
              <a:gd name="connsiteY8" fmla="*/ 2008658 h 6532427"/>
              <a:gd name="connsiteX0" fmla="*/ 7878 w 5632767"/>
              <a:gd name="connsiteY0" fmla="*/ 1875517 h 6399286"/>
              <a:gd name="connsiteX1" fmla="*/ 363641 w 5632767"/>
              <a:gd name="connsiteY1" fmla="*/ 1239338 h 6399286"/>
              <a:gd name="connsiteX2" fmla="*/ 4736686 w 5632767"/>
              <a:gd name="connsiteY2" fmla="*/ 94814 h 6399286"/>
              <a:gd name="connsiteX3" fmla="*/ 5632453 w 5632767"/>
              <a:gd name="connsiteY3" fmla="*/ 401809 h 6399286"/>
              <a:gd name="connsiteX4" fmla="*/ 5600957 w 5632767"/>
              <a:gd name="connsiteY4" fmla="*/ 5885027 h 6399286"/>
              <a:gd name="connsiteX5" fmla="*/ 5086698 w 5632767"/>
              <a:gd name="connsiteY5" fmla="*/ 6399286 h 6399286"/>
              <a:gd name="connsiteX6" fmla="*/ 948857 w 5632767"/>
              <a:gd name="connsiteY6" fmla="*/ 6399286 h 6399286"/>
              <a:gd name="connsiteX7" fmla="*/ 434598 w 5632767"/>
              <a:gd name="connsiteY7" fmla="*/ 5885027 h 6399286"/>
              <a:gd name="connsiteX8" fmla="*/ 7878 w 5632767"/>
              <a:gd name="connsiteY8" fmla="*/ 1875517 h 6399286"/>
              <a:gd name="connsiteX0" fmla="*/ 7878 w 5634166"/>
              <a:gd name="connsiteY0" fmla="*/ 1933793 h 6457562"/>
              <a:gd name="connsiteX1" fmla="*/ 363641 w 5634166"/>
              <a:gd name="connsiteY1" fmla="*/ 1297614 h 6457562"/>
              <a:gd name="connsiteX2" fmla="*/ 5041486 w 5634166"/>
              <a:gd name="connsiteY2" fmla="*/ 67746 h 6457562"/>
              <a:gd name="connsiteX3" fmla="*/ 5632453 w 5634166"/>
              <a:gd name="connsiteY3" fmla="*/ 460085 h 6457562"/>
              <a:gd name="connsiteX4" fmla="*/ 5600957 w 5634166"/>
              <a:gd name="connsiteY4" fmla="*/ 5943303 h 6457562"/>
              <a:gd name="connsiteX5" fmla="*/ 5086698 w 5634166"/>
              <a:gd name="connsiteY5" fmla="*/ 6457562 h 6457562"/>
              <a:gd name="connsiteX6" fmla="*/ 948857 w 5634166"/>
              <a:gd name="connsiteY6" fmla="*/ 6457562 h 6457562"/>
              <a:gd name="connsiteX7" fmla="*/ 434598 w 5634166"/>
              <a:gd name="connsiteY7" fmla="*/ 5943303 h 6457562"/>
              <a:gd name="connsiteX8" fmla="*/ 7878 w 5634166"/>
              <a:gd name="connsiteY8" fmla="*/ 1933793 h 6457562"/>
              <a:gd name="connsiteX0" fmla="*/ 7878 w 5632818"/>
              <a:gd name="connsiteY0" fmla="*/ 1906703 h 6430472"/>
              <a:gd name="connsiteX1" fmla="*/ 363641 w 5632818"/>
              <a:gd name="connsiteY1" fmla="*/ 1270524 h 6430472"/>
              <a:gd name="connsiteX2" fmla="*/ 5041486 w 5632818"/>
              <a:gd name="connsiteY2" fmla="*/ 40656 h 6430472"/>
              <a:gd name="connsiteX3" fmla="*/ 5632453 w 5632818"/>
              <a:gd name="connsiteY3" fmla="*/ 432995 h 6430472"/>
              <a:gd name="connsiteX4" fmla="*/ 5600957 w 5632818"/>
              <a:gd name="connsiteY4" fmla="*/ 5916213 h 6430472"/>
              <a:gd name="connsiteX5" fmla="*/ 5086698 w 5632818"/>
              <a:gd name="connsiteY5" fmla="*/ 6430472 h 6430472"/>
              <a:gd name="connsiteX6" fmla="*/ 948857 w 5632818"/>
              <a:gd name="connsiteY6" fmla="*/ 6430472 h 6430472"/>
              <a:gd name="connsiteX7" fmla="*/ 434598 w 5632818"/>
              <a:gd name="connsiteY7" fmla="*/ 5916213 h 6430472"/>
              <a:gd name="connsiteX8" fmla="*/ 7878 w 5632818"/>
              <a:gd name="connsiteY8" fmla="*/ 1906703 h 6430472"/>
              <a:gd name="connsiteX0" fmla="*/ 5825 w 5679533"/>
              <a:gd name="connsiteY0" fmla="*/ 1918895 h 6430472"/>
              <a:gd name="connsiteX1" fmla="*/ 410356 w 5679533"/>
              <a:gd name="connsiteY1" fmla="*/ 1270524 h 6430472"/>
              <a:gd name="connsiteX2" fmla="*/ 5088201 w 5679533"/>
              <a:gd name="connsiteY2" fmla="*/ 40656 h 6430472"/>
              <a:gd name="connsiteX3" fmla="*/ 5679168 w 5679533"/>
              <a:gd name="connsiteY3" fmla="*/ 432995 h 6430472"/>
              <a:gd name="connsiteX4" fmla="*/ 5647672 w 5679533"/>
              <a:gd name="connsiteY4" fmla="*/ 5916213 h 6430472"/>
              <a:gd name="connsiteX5" fmla="*/ 5133413 w 5679533"/>
              <a:gd name="connsiteY5" fmla="*/ 6430472 h 6430472"/>
              <a:gd name="connsiteX6" fmla="*/ 995572 w 5679533"/>
              <a:gd name="connsiteY6" fmla="*/ 6430472 h 6430472"/>
              <a:gd name="connsiteX7" fmla="*/ 481313 w 5679533"/>
              <a:gd name="connsiteY7" fmla="*/ 5916213 h 6430472"/>
              <a:gd name="connsiteX8" fmla="*/ 5825 w 5679533"/>
              <a:gd name="connsiteY8" fmla="*/ 1918895 h 6430472"/>
              <a:gd name="connsiteX0" fmla="*/ 4201 w 5677909"/>
              <a:gd name="connsiteY0" fmla="*/ 1918895 h 6430472"/>
              <a:gd name="connsiteX1" fmla="*/ 347772 w 5677909"/>
              <a:gd name="connsiteY1" fmla="*/ 1307100 h 6430472"/>
              <a:gd name="connsiteX2" fmla="*/ 5086577 w 5677909"/>
              <a:gd name="connsiteY2" fmla="*/ 40656 h 6430472"/>
              <a:gd name="connsiteX3" fmla="*/ 5677544 w 5677909"/>
              <a:gd name="connsiteY3" fmla="*/ 432995 h 6430472"/>
              <a:gd name="connsiteX4" fmla="*/ 5646048 w 5677909"/>
              <a:gd name="connsiteY4" fmla="*/ 5916213 h 6430472"/>
              <a:gd name="connsiteX5" fmla="*/ 5131789 w 5677909"/>
              <a:gd name="connsiteY5" fmla="*/ 6430472 h 6430472"/>
              <a:gd name="connsiteX6" fmla="*/ 993948 w 5677909"/>
              <a:gd name="connsiteY6" fmla="*/ 6430472 h 6430472"/>
              <a:gd name="connsiteX7" fmla="*/ 479689 w 5677909"/>
              <a:gd name="connsiteY7" fmla="*/ 5916213 h 6430472"/>
              <a:gd name="connsiteX8" fmla="*/ 4201 w 5677909"/>
              <a:gd name="connsiteY8" fmla="*/ 1918895 h 6430472"/>
              <a:gd name="connsiteX0" fmla="*/ 1558 w 5675266"/>
              <a:gd name="connsiteY0" fmla="*/ 1918895 h 6430472"/>
              <a:gd name="connsiteX1" fmla="*/ 345129 w 5675266"/>
              <a:gd name="connsiteY1" fmla="*/ 1307100 h 6430472"/>
              <a:gd name="connsiteX2" fmla="*/ 5083934 w 5675266"/>
              <a:gd name="connsiteY2" fmla="*/ 40656 h 6430472"/>
              <a:gd name="connsiteX3" fmla="*/ 5674901 w 5675266"/>
              <a:gd name="connsiteY3" fmla="*/ 432995 h 6430472"/>
              <a:gd name="connsiteX4" fmla="*/ 5643405 w 5675266"/>
              <a:gd name="connsiteY4" fmla="*/ 5916213 h 6430472"/>
              <a:gd name="connsiteX5" fmla="*/ 5129146 w 5675266"/>
              <a:gd name="connsiteY5" fmla="*/ 6430472 h 6430472"/>
              <a:gd name="connsiteX6" fmla="*/ 991305 w 5675266"/>
              <a:gd name="connsiteY6" fmla="*/ 6430472 h 6430472"/>
              <a:gd name="connsiteX7" fmla="*/ 477046 w 5675266"/>
              <a:gd name="connsiteY7" fmla="*/ 5916213 h 6430472"/>
              <a:gd name="connsiteX8" fmla="*/ 1558 w 567526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848 w 5679556"/>
              <a:gd name="connsiteY0" fmla="*/ 1918895 h 6430472"/>
              <a:gd name="connsiteX1" fmla="*/ 349419 w 5679556"/>
              <a:gd name="connsiteY1" fmla="*/ 1307100 h 6430472"/>
              <a:gd name="connsiteX2" fmla="*/ 5088224 w 5679556"/>
              <a:gd name="connsiteY2" fmla="*/ 40656 h 6430472"/>
              <a:gd name="connsiteX3" fmla="*/ 5679191 w 5679556"/>
              <a:gd name="connsiteY3" fmla="*/ 432995 h 6430472"/>
              <a:gd name="connsiteX4" fmla="*/ 5647695 w 5679556"/>
              <a:gd name="connsiteY4" fmla="*/ 5916213 h 6430472"/>
              <a:gd name="connsiteX5" fmla="*/ 5133436 w 5679556"/>
              <a:gd name="connsiteY5" fmla="*/ 6430472 h 6430472"/>
              <a:gd name="connsiteX6" fmla="*/ 995595 w 5679556"/>
              <a:gd name="connsiteY6" fmla="*/ 6430472 h 6430472"/>
              <a:gd name="connsiteX7" fmla="*/ 481336 w 5679556"/>
              <a:gd name="connsiteY7" fmla="*/ 5916213 h 6430472"/>
              <a:gd name="connsiteX8" fmla="*/ 5848 w 5679556"/>
              <a:gd name="connsiteY8" fmla="*/ 1918895 h 6430472"/>
              <a:gd name="connsiteX0" fmla="*/ 5991 w 5679699"/>
              <a:gd name="connsiteY0" fmla="*/ 1918895 h 6430472"/>
              <a:gd name="connsiteX1" fmla="*/ 349562 w 5679699"/>
              <a:gd name="connsiteY1" fmla="*/ 1307100 h 6430472"/>
              <a:gd name="connsiteX2" fmla="*/ 5088367 w 5679699"/>
              <a:gd name="connsiteY2" fmla="*/ 40656 h 6430472"/>
              <a:gd name="connsiteX3" fmla="*/ 5679334 w 5679699"/>
              <a:gd name="connsiteY3" fmla="*/ 432995 h 6430472"/>
              <a:gd name="connsiteX4" fmla="*/ 5647838 w 5679699"/>
              <a:gd name="connsiteY4" fmla="*/ 5916213 h 6430472"/>
              <a:gd name="connsiteX5" fmla="*/ 5133579 w 5679699"/>
              <a:gd name="connsiteY5" fmla="*/ 6430472 h 6430472"/>
              <a:gd name="connsiteX6" fmla="*/ 995738 w 5679699"/>
              <a:gd name="connsiteY6" fmla="*/ 6430472 h 6430472"/>
              <a:gd name="connsiteX7" fmla="*/ 481479 w 5679699"/>
              <a:gd name="connsiteY7" fmla="*/ 5916213 h 6430472"/>
              <a:gd name="connsiteX8" fmla="*/ 5991 w 5679699"/>
              <a:gd name="connsiteY8" fmla="*/ 1918895 h 6430472"/>
              <a:gd name="connsiteX0" fmla="*/ 6298 w 5680006"/>
              <a:gd name="connsiteY0" fmla="*/ 1918895 h 6430472"/>
              <a:gd name="connsiteX1" fmla="*/ 349869 w 5680006"/>
              <a:gd name="connsiteY1" fmla="*/ 1307100 h 6430472"/>
              <a:gd name="connsiteX2" fmla="*/ 5088674 w 5680006"/>
              <a:gd name="connsiteY2" fmla="*/ 40656 h 6430472"/>
              <a:gd name="connsiteX3" fmla="*/ 5679641 w 5680006"/>
              <a:gd name="connsiteY3" fmla="*/ 432995 h 6430472"/>
              <a:gd name="connsiteX4" fmla="*/ 5648145 w 5680006"/>
              <a:gd name="connsiteY4" fmla="*/ 5916213 h 6430472"/>
              <a:gd name="connsiteX5" fmla="*/ 5133886 w 5680006"/>
              <a:gd name="connsiteY5" fmla="*/ 6430472 h 6430472"/>
              <a:gd name="connsiteX6" fmla="*/ 996045 w 5680006"/>
              <a:gd name="connsiteY6" fmla="*/ 6430472 h 6430472"/>
              <a:gd name="connsiteX7" fmla="*/ 481786 w 5680006"/>
              <a:gd name="connsiteY7" fmla="*/ 5916213 h 6430472"/>
              <a:gd name="connsiteX8" fmla="*/ 6298 w 5680006"/>
              <a:gd name="connsiteY8" fmla="*/ 1918895 h 6430472"/>
              <a:gd name="connsiteX0" fmla="*/ 977 w 5674685"/>
              <a:gd name="connsiteY0" fmla="*/ 1918895 h 6430472"/>
              <a:gd name="connsiteX1" fmla="*/ 372257 w 5674685"/>
              <a:gd name="connsiteY1" fmla="*/ 1293246 h 6430472"/>
              <a:gd name="connsiteX2" fmla="*/ 5083353 w 5674685"/>
              <a:gd name="connsiteY2" fmla="*/ 40656 h 6430472"/>
              <a:gd name="connsiteX3" fmla="*/ 5674320 w 5674685"/>
              <a:gd name="connsiteY3" fmla="*/ 432995 h 6430472"/>
              <a:gd name="connsiteX4" fmla="*/ 5642824 w 5674685"/>
              <a:gd name="connsiteY4" fmla="*/ 5916213 h 6430472"/>
              <a:gd name="connsiteX5" fmla="*/ 5128565 w 5674685"/>
              <a:gd name="connsiteY5" fmla="*/ 6430472 h 6430472"/>
              <a:gd name="connsiteX6" fmla="*/ 990724 w 5674685"/>
              <a:gd name="connsiteY6" fmla="*/ 6430472 h 6430472"/>
              <a:gd name="connsiteX7" fmla="*/ 476465 w 5674685"/>
              <a:gd name="connsiteY7" fmla="*/ 5916213 h 6430472"/>
              <a:gd name="connsiteX8" fmla="*/ 977 w 5674685"/>
              <a:gd name="connsiteY8" fmla="*/ 1918895 h 6430472"/>
              <a:gd name="connsiteX0" fmla="*/ 707 w 5674415"/>
              <a:gd name="connsiteY0" fmla="*/ 1918895 h 6430472"/>
              <a:gd name="connsiteX1" fmla="*/ 371987 w 5674415"/>
              <a:gd name="connsiteY1" fmla="*/ 1293246 h 6430472"/>
              <a:gd name="connsiteX2" fmla="*/ 5083083 w 5674415"/>
              <a:gd name="connsiteY2" fmla="*/ 40656 h 6430472"/>
              <a:gd name="connsiteX3" fmla="*/ 5674050 w 5674415"/>
              <a:gd name="connsiteY3" fmla="*/ 432995 h 6430472"/>
              <a:gd name="connsiteX4" fmla="*/ 5642554 w 5674415"/>
              <a:gd name="connsiteY4" fmla="*/ 5916213 h 6430472"/>
              <a:gd name="connsiteX5" fmla="*/ 5128295 w 5674415"/>
              <a:gd name="connsiteY5" fmla="*/ 6430472 h 6430472"/>
              <a:gd name="connsiteX6" fmla="*/ 990454 w 5674415"/>
              <a:gd name="connsiteY6" fmla="*/ 6430472 h 6430472"/>
              <a:gd name="connsiteX7" fmla="*/ 476195 w 5674415"/>
              <a:gd name="connsiteY7" fmla="*/ 5916213 h 6430472"/>
              <a:gd name="connsiteX8" fmla="*/ 707 w 5674415"/>
              <a:gd name="connsiteY8" fmla="*/ 1918895 h 6430472"/>
              <a:gd name="connsiteX0" fmla="*/ 948 w 5674656"/>
              <a:gd name="connsiteY0" fmla="*/ 1918895 h 6430472"/>
              <a:gd name="connsiteX1" fmla="*/ 372228 w 5674656"/>
              <a:gd name="connsiteY1" fmla="*/ 1293246 h 6430472"/>
              <a:gd name="connsiteX2" fmla="*/ 5083324 w 5674656"/>
              <a:gd name="connsiteY2" fmla="*/ 40656 h 6430472"/>
              <a:gd name="connsiteX3" fmla="*/ 5674291 w 5674656"/>
              <a:gd name="connsiteY3" fmla="*/ 432995 h 6430472"/>
              <a:gd name="connsiteX4" fmla="*/ 5642795 w 5674656"/>
              <a:gd name="connsiteY4" fmla="*/ 5916213 h 6430472"/>
              <a:gd name="connsiteX5" fmla="*/ 5128536 w 5674656"/>
              <a:gd name="connsiteY5" fmla="*/ 6430472 h 6430472"/>
              <a:gd name="connsiteX6" fmla="*/ 990695 w 5674656"/>
              <a:gd name="connsiteY6" fmla="*/ 6430472 h 6430472"/>
              <a:gd name="connsiteX7" fmla="*/ 476436 w 5674656"/>
              <a:gd name="connsiteY7" fmla="*/ 5916213 h 6430472"/>
              <a:gd name="connsiteX8" fmla="*/ 948 w 5674656"/>
              <a:gd name="connsiteY8" fmla="*/ 1918895 h 6430472"/>
              <a:gd name="connsiteX0" fmla="*/ 13696 w 5687404"/>
              <a:gd name="connsiteY0" fmla="*/ 1918895 h 6430472"/>
              <a:gd name="connsiteX1" fmla="*/ 384976 w 5687404"/>
              <a:gd name="connsiteY1" fmla="*/ 1293246 h 6430472"/>
              <a:gd name="connsiteX2" fmla="*/ 5096072 w 5687404"/>
              <a:gd name="connsiteY2" fmla="*/ 40656 h 6430472"/>
              <a:gd name="connsiteX3" fmla="*/ 5687039 w 5687404"/>
              <a:gd name="connsiteY3" fmla="*/ 432995 h 6430472"/>
              <a:gd name="connsiteX4" fmla="*/ 5655543 w 5687404"/>
              <a:gd name="connsiteY4" fmla="*/ 5916213 h 6430472"/>
              <a:gd name="connsiteX5" fmla="*/ 5141284 w 5687404"/>
              <a:gd name="connsiteY5" fmla="*/ 6430472 h 6430472"/>
              <a:gd name="connsiteX6" fmla="*/ 1003443 w 5687404"/>
              <a:gd name="connsiteY6" fmla="*/ 6430472 h 6430472"/>
              <a:gd name="connsiteX7" fmla="*/ 489184 w 5687404"/>
              <a:gd name="connsiteY7" fmla="*/ 5916213 h 6430472"/>
              <a:gd name="connsiteX8" fmla="*/ 13696 w 5687404"/>
              <a:gd name="connsiteY8" fmla="*/ 1918895 h 6430472"/>
              <a:gd name="connsiteX0" fmla="*/ 3965 w 5677673"/>
              <a:gd name="connsiteY0" fmla="*/ 1918895 h 6430472"/>
              <a:gd name="connsiteX1" fmla="*/ 375245 w 5677673"/>
              <a:gd name="connsiteY1" fmla="*/ 1293246 h 6430472"/>
              <a:gd name="connsiteX2" fmla="*/ 5086341 w 5677673"/>
              <a:gd name="connsiteY2" fmla="*/ 40656 h 6430472"/>
              <a:gd name="connsiteX3" fmla="*/ 5677308 w 5677673"/>
              <a:gd name="connsiteY3" fmla="*/ 432995 h 6430472"/>
              <a:gd name="connsiteX4" fmla="*/ 5645812 w 5677673"/>
              <a:gd name="connsiteY4" fmla="*/ 5916213 h 6430472"/>
              <a:gd name="connsiteX5" fmla="*/ 5131553 w 5677673"/>
              <a:gd name="connsiteY5" fmla="*/ 6430472 h 6430472"/>
              <a:gd name="connsiteX6" fmla="*/ 993712 w 5677673"/>
              <a:gd name="connsiteY6" fmla="*/ 6430472 h 6430472"/>
              <a:gd name="connsiteX7" fmla="*/ 479453 w 5677673"/>
              <a:gd name="connsiteY7" fmla="*/ 5916213 h 6430472"/>
              <a:gd name="connsiteX8" fmla="*/ 3965 w 5677673"/>
              <a:gd name="connsiteY8" fmla="*/ 1918895 h 6430472"/>
              <a:gd name="connsiteX0" fmla="*/ 6769 w 5680477"/>
              <a:gd name="connsiteY0" fmla="*/ 1918895 h 6430472"/>
              <a:gd name="connsiteX1" fmla="*/ 378049 w 5680477"/>
              <a:gd name="connsiteY1" fmla="*/ 1293246 h 6430472"/>
              <a:gd name="connsiteX2" fmla="*/ 5089145 w 5680477"/>
              <a:gd name="connsiteY2" fmla="*/ 40656 h 6430472"/>
              <a:gd name="connsiteX3" fmla="*/ 5680112 w 5680477"/>
              <a:gd name="connsiteY3" fmla="*/ 432995 h 6430472"/>
              <a:gd name="connsiteX4" fmla="*/ 5648616 w 5680477"/>
              <a:gd name="connsiteY4" fmla="*/ 5916213 h 6430472"/>
              <a:gd name="connsiteX5" fmla="*/ 5134357 w 5680477"/>
              <a:gd name="connsiteY5" fmla="*/ 6430472 h 6430472"/>
              <a:gd name="connsiteX6" fmla="*/ 996516 w 5680477"/>
              <a:gd name="connsiteY6" fmla="*/ 6430472 h 6430472"/>
              <a:gd name="connsiteX7" fmla="*/ 482257 w 5680477"/>
              <a:gd name="connsiteY7" fmla="*/ 5916213 h 6430472"/>
              <a:gd name="connsiteX8" fmla="*/ 6769 w 5680477"/>
              <a:gd name="connsiteY8" fmla="*/ 1918895 h 6430472"/>
              <a:gd name="connsiteX0" fmla="*/ 7244 w 5680952"/>
              <a:gd name="connsiteY0" fmla="*/ 1918895 h 6430472"/>
              <a:gd name="connsiteX1" fmla="*/ 378524 w 5680952"/>
              <a:gd name="connsiteY1" fmla="*/ 1293246 h 6430472"/>
              <a:gd name="connsiteX2" fmla="*/ 5089620 w 5680952"/>
              <a:gd name="connsiteY2" fmla="*/ 40656 h 6430472"/>
              <a:gd name="connsiteX3" fmla="*/ 5680587 w 5680952"/>
              <a:gd name="connsiteY3" fmla="*/ 432995 h 6430472"/>
              <a:gd name="connsiteX4" fmla="*/ 5649091 w 5680952"/>
              <a:gd name="connsiteY4" fmla="*/ 5916213 h 6430472"/>
              <a:gd name="connsiteX5" fmla="*/ 5134832 w 5680952"/>
              <a:gd name="connsiteY5" fmla="*/ 6430472 h 6430472"/>
              <a:gd name="connsiteX6" fmla="*/ 996991 w 5680952"/>
              <a:gd name="connsiteY6" fmla="*/ 6430472 h 6430472"/>
              <a:gd name="connsiteX7" fmla="*/ 482732 w 5680952"/>
              <a:gd name="connsiteY7" fmla="*/ 5916213 h 6430472"/>
              <a:gd name="connsiteX8" fmla="*/ 7244 w 5680952"/>
              <a:gd name="connsiteY8" fmla="*/ 1918895 h 6430472"/>
              <a:gd name="connsiteX0" fmla="*/ 7244 w 5680839"/>
              <a:gd name="connsiteY0" fmla="*/ 1909445 h 6421022"/>
              <a:gd name="connsiteX1" fmla="*/ 378524 w 5680839"/>
              <a:gd name="connsiteY1" fmla="*/ 1283796 h 6421022"/>
              <a:gd name="connsiteX2" fmla="*/ 5089620 w 5680839"/>
              <a:gd name="connsiteY2" fmla="*/ 31206 h 6421022"/>
              <a:gd name="connsiteX3" fmla="*/ 5680587 w 5680839"/>
              <a:gd name="connsiteY3" fmla="*/ 423545 h 6421022"/>
              <a:gd name="connsiteX4" fmla="*/ 5649091 w 5680839"/>
              <a:gd name="connsiteY4" fmla="*/ 5906763 h 6421022"/>
              <a:gd name="connsiteX5" fmla="*/ 5134832 w 5680839"/>
              <a:gd name="connsiteY5" fmla="*/ 6421022 h 6421022"/>
              <a:gd name="connsiteX6" fmla="*/ 996991 w 5680839"/>
              <a:gd name="connsiteY6" fmla="*/ 6421022 h 6421022"/>
              <a:gd name="connsiteX7" fmla="*/ 482732 w 5680839"/>
              <a:gd name="connsiteY7" fmla="*/ 5906763 h 6421022"/>
              <a:gd name="connsiteX8" fmla="*/ 7244 w 5680839"/>
              <a:gd name="connsiteY8" fmla="*/ 1909445 h 64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0839" h="6421022">
                <a:moveTo>
                  <a:pt x="7244" y="1909445"/>
                </a:moveTo>
                <a:cubicBezTo>
                  <a:pt x="-44760" y="1402187"/>
                  <a:pt x="193983" y="1334226"/>
                  <a:pt x="378524" y="1283796"/>
                </a:cubicBezTo>
                <a:lnTo>
                  <a:pt x="5089620" y="31206"/>
                </a:lnTo>
                <a:cubicBezTo>
                  <a:pt x="5259797" y="-3916"/>
                  <a:pt x="5692779" y="-104312"/>
                  <a:pt x="5680587" y="423545"/>
                </a:cubicBezTo>
                <a:cubicBezTo>
                  <a:pt x="5646043" y="2667844"/>
                  <a:pt x="5701415" y="2191804"/>
                  <a:pt x="5649091" y="5906763"/>
                </a:cubicBezTo>
                <a:cubicBezTo>
                  <a:pt x="5649091" y="6190780"/>
                  <a:pt x="5418849" y="6421022"/>
                  <a:pt x="5134832" y="6421022"/>
                </a:cubicBezTo>
                <a:lnTo>
                  <a:pt x="996991" y="6421022"/>
                </a:lnTo>
                <a:cubicBezTo>
                  <a:pt x="712974" y="6421022"/>
                  <a:pt x="482732" y="6190780"/>
                  <a:pt x="482732" y="5906763"/>
                </a:cubicBezTo>
                <a:cubicBezTo>
                  <a:pt x="238892" y="4009428"/>
                  <a:pt x="59248" y="2416703"/>
                  <a:pt x="7244" y="1909445"/>
                </a:cubicBezTo>
                <a:close/>
              </a:path>
            </a:pathLst>
          </a:cu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348158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Shape-Icon Topic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74AE88-5192-D74B-AF45-EE39C7EEF3CF}"/>
              </a:ext>
            </a:extLst>
          </p:cNvPr>
          <p:cNvSpPr/>
          <p:nvPr/>
        </p:nvSpPr>
        <p:spPr>
          <a:xfrm>
            <a:off x="-813857" y="771241"/>
            <a:ext cx="4572816" cy="6656064"/>
          </a:xfrm>
          <a:custGeom>
            <a:avLst/>
            <a:gdLst>
              <a:gd name="connsiteX0" fmla="*/ 0 w 6096000"/>
              <a:gd name="connsiteY0" fmla="*/ 470842 h 5199797"/>
              <a:gd name="connsiteX1" fmla="*/ 470842 w 6096000"/>
              <a:gd name="connsiteY1" fmla="*/ 0 h 5199797"/>
              <a:gd name="connsiteX2" fmla="*/ 5625158 w 6096000"/>
              <a:gd name="connsiteY2" fmla="*/ 0 h 5199797"/>
              <a:gd name="connsiteX3" fmla="*/ 6096000 w 6096000"/>
              <a:gd name="connsiteY3" fmla="*/ 470842 h 5199797"/>
              <a:gd name="connsiteX4" fmla="*/ 6096000 w 6096000"/>
              <a:gd name="connsiteY4" fmla="*/ 4728955 h 5199797"/>
              <a:gd name="connsiteX5" fmla="*/ 5625158 w 6096000"/>
              <a:gd name="connsiteY5" fmla="*/ 5199797 h 5199797"/>
              <a:gd name="connsiteX6" fmla="*/ 470842 w 6096000"/>
              <a:gd name="connsiteY6" fmla="*/ 5199797 h 5199797"/>
              <a:gd name="connsiteX7" fmla="*/ 0 w 6096000"/>
              <a:gd name="connsiteY7" fmla="*/ 4728955 h 5199797"/>
              <a:gd name="connsiteX8" fmla="*/ 0 w 6096000"/>
              <a:gd name="connsiteY8" fmla="*/ 470842 h 5199797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0 w 6096000"/>
              <a:gd name="connsiteY7" fmla="*/ 4728955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393930 w 6096000"/>
              <a:gd name="connsiteY5" fmla="*/ 5262860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5625158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7088" h="6656064">
                <a:moveTo>
                  <a:pt x="0" y="470842"/>
                </a:moveTo>
                <a:cubicBezTo>
                  <a:pt x="0" y="210803"/>
                  <a:pt x="210803" y="0"/>
                  <a:pt x="470842" y="0"/>
                </a:cubicBezTo>
                <a:lnTo>
                  <a:pt x="4496269" y="11288"/>
                </a:lnTo>
                <a:cubicBezTo>
                  <a:pt x="4997439" y="46058"/>
                  <a:pt x="5271912" y="7603"/>
                  <a:pt x="5373512" y="583731"/>
                </a:cubicBezTo>
                <a:lnTo>
                  <a:pt x="6096000" y="4339488"/>
                </a:lnTo>
                <a:cubicBezTo>
                  <a:pt x="6096000" y="4599527"/>
                  <a:pt x="6155546" y="5015283"/>
                  <a:pt x="5393930" y="5262860"/>
                </a:cubicBezTo>
                <a:cubicBezTo>
                  <a:pt x="2388892" y="6160327"/>
                  <a:pt x="4407214" y="5606197"/>
                  <a:pt x="657109" y="6656064"/>
                </a:cubicBezTo>
                <a:cubicBezTo>
                  <a:pt x="397070" y="6656064"/>
                  <a:pt x="33867" y="6394460"/>
                  <a:pt x="33867" y="6134421"/>
                </a:cubicBezTo>
                <a:lnTo>
                  <a:pt x="0" y="4708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1189440"/>
            <a:ext cx="290133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65DA06-CA2D-6743-A79D-1FC2BC0DEF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5" y="4854977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5189FC-D692-9845-8223-17A9DB187A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420655" cy="11695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E5EF834-D967-8E47-A759-0FE097D92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0442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ADA9750-ED81-6146-8A65-C12411D366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50"/>
            <a:ext cx="3420655" cy="11695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32FF4B35-9161-054C-958E-1245B32643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6280"/>
            <a:ext cx="3420654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DB94AD4-4653-EB45-B123-E1665851F7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8"/>
            <a:ext cx="3420655" cy="11895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4CD4F982-5FCB-E24F-AC00-2859CDA19F2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D81ECD7D-6072-1D49-94BA-F29FF5CBFDC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681CD4E9-4D2F-FB48-8440-63C690BED95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151F808D-2783-514D-A445-5049E97FF0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772" y="2679385"/>
            <a:ext cx="2901333" cy="359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Tx/>
              <a:buNone/>
              <a:defRPr sz="1875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B88F9FB1-5D8F-A644-8928-7F2AFDA2B3F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57497" y="3620641"/>
            <a:ext cx="2815608" cy="2284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62A33B-AD5A-9F42-A594-5073C18A9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7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Wonky Shape-Icon Topics-Copy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74AE88-5192-D74B-AF45-EE39C7EEF3CF}"/>
              </a:ext>
            </a:extLst>
          </p:cNvPr>
          <p:cNvSpPr/>
          <p:nvPr/>
        </p:nvSpPr>
        <p:spPr>
          <a:xfrm>
            <a:off x="-1542250" y="-3514054"/>
            <a:ext cx="4572816" cy="6656064"/>
          </a:xfrm>
          <a:custGeom>
            <a:avLst/>
            <a:gdLst>
              <a:gd name="connsiteX0" fmla="*/ 0 w 6096000"/>
              <a:gd name="connsiteY0" fmla="*/ 470842 h 5199797"/>
              <a:gd name="connsiteX1" fmla="*/ 470842 w 6096000"/>
              <a:gd name="connsiteY1" fmla="*/ 0 h 5199797"/>
              <a:gd name="connsiteX2" fmla="*/ 5625158 w 6096000"/>
              <a:gd name="connsiteY2" fmla="*/ 0 h 5199797"/>
              <a:gd name="connsiteX3" fmla="*/ 6096000 w 6096000"/>
              <a:gd name="connsiteY3" fmla="*/ 470842 h 5199797"/>
              <a:gd name="connsiteX4" fmla="*/ 6096000 w 6096000"/>
              <a:gd name="connsiteY4" fmla="*/ 4728955 h 5199797"/>
              <a:gd name="connsiteX5" fmla="*/ 5625158 w 6096000"/>
              <a:gd name="connsiteY5" fmla="*/ 5199797 h 5199797"/>
              <a:gd name="connsiteX6" fmla="*/ 470842 w 6096000"/>
              <a:gd name="connsiteY6" fmla="*/ 5199797 h 5199797"/>
              <a:gd name="connsiteX7" fmla="*/ 0 w 6096000"/>
              <a:gd name="connsiteY7" fmla="*/ 4728955 h 5199797"/>
              <a:gd name="connsiteX8" fmla="*/ 0 w 6096000"/>
              <a:gd name="connsiteY8" fmla="*/ 470842 h 5199797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0 w 6096000"/>
              <a:gd name="connsiteY7" fmla="*/ 4728955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728955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625158 w 6096000"/>
              <a:gd name="connsiteY5" fmla="*/ 5199797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6000"/>
              <a:gd name="connsiteY0" fmla="*/ 470842 h 6656064"/>
              <a:gd name="connsiteX1" fmla="*/ 470842 w 6096000"/>
              <a:gd name="connsiteY1" fmla="*/ 0 h 6656064"/>
              <a:gd name="connsiteX2" fmla="*/ 5625158 w 6096000"/>
              <a:gd name="connsiteY2" fmla="*/ 0 h 6656064"/>
              <a:gd name="connsiteX3" fmla="*/ 6096000 w 6096000"/>
              <a:gd name="connsiteY3" fmla="*/ 470842 h 6656064"/>
              <a:gd name="connsiteX4" fmla="*/ 6096000 w 6096000"/>
              <a:gd name="connsiteY4" fmla="*/ 4339488 h 6656064"/>
              <a:gd name="connsiteX5" fmla="*/ 5393930 w 6096000"/>
              <a:gd name="connsiteY5" fmla="*/ 5262860 h 6656064"/>
              <a:gd name="connsiteX6" fmla="*/ 657109 w 6096000"/>
              <a:gd name="connsiteY6" fmla="*/ 6656064 h 6656064"/>
              <a:gd name="connsiteX7" fmla="*/ 33867 w 6096000"/>
              <a:gd name="connsiteY7" fmla="*/ 6134421 h 6656064"/>
              <a:gd name="connsiteX8" fmla="*/ 0 w 6096000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5625158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6096000 w 6097088"/>
              <a:gd name="connsiteY3" fmla="*/ 470842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823647 w 6097088"/>
              <a:gd name="connsiteY2" fmla="*/ 0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  <a:gd name="connsiteX0" fmla="*/ 0 w 6097088"/>
              <a:gd name="connsiteY0" fmla="*/ 470842 h 6656064"/>
              <a:gd name="connsiteX1" fmla="*/ 470842 w 6097088"/>
              <a:gd name="connsiteY1" fmla="*/ 0 h 6656064"/>
              <a:gd name="connsiteX2" fmla="*/ 4496269 w 6097088"/>
              <a:gd name="connsiteY2" fmla="*/ 11288 h 6656064"/>
              <a:gd name="connsiteX3" fmla="*/ 5373512 w 6097088"/>
              <a:gd name="connsiteY3" fmla="*/ 583731 h 6656064"/>
              <a:gd name="connsiteX4" fmla="*/ 6096000 w 6097088"/>
              <a:gd name="connsiteY4" fmla="*/ 4339488 h 6656064"/>
              <a:gd name="connsiteX5" fmla="*/ 5393930 w 6097088"/>
              <a:gd name="connsiteY5" fmla="*/ 5262860 h 6656064"/>
              <a:gd name="connsiteX6" fmla="*/ 657109 w 6097088"/>
              <a:gd name="connsiteY6" fmla="*/ 6656064 h 6656064"/>
              <a:gd name="connsiteX7" fmla="*/ 33867 w 6097088"/>
              <a:gd name="connsiteY7" fmla="*/ 6134421 h 6656064"/>
              <a:gd name="connsiteX8" fmla="*/ 0 w 6097088"/>
              <a:gd name="connsiteY8" fmla="*/ 470842 h 665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7088" h="6656064">
                <a:moveTo>
                  <a:pt x="0" y="470842"/>
                </a:moveTo>
                <a:cubicBezTo>
                  <a:pt x="0" y="210803"/>
                  <a:pt x="210803" y="0"/>
                  <a:pt x="470842" y="0"/>
                </a:cubicBezTo>
                <a:lnTo>
                  <a:pt x="4496269" y="11288"/>
                </a:lnTo>
                <a:cubicBezTo>
                  <a:pt x="4997439" y="46058"/>
                  <a:pt x="5271912" y="7603"/>
                  <a:pt x="5373512" y="583731"/>
                </a:cubicBezTo>
                <a:lnTo>
                  <a:pt x="6096000" y="4339488"/>
                </a:lnTo>
                <a:cubicBezTo>
                  <a:pt x="6096000" y="4599527"/>
                  <a:pt x="6155546" y="5015283"/>
                  <a:pt x="5393930" y="5262860"/>
                </a:cubicBezTo>
                <a:cubicBezTo>
                  <a:pt x="2388892" y="6160327"/>
                  <a:pt x="4407214" y="5606197"/>
                  <a:pt x="657109" y="6656064"/>
                </a:cubicBezTo>
                <a:cubicBezTo>
                  <a:pt x="397070" y="6656064"/>
                  <a:pt x="33867" y="6394460"/>
                  <a:pt x="33867" y="6134421"/>
                </a:cubicBezTo>
                <a:lnTo>
                  <a:pt x="0" y="4708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332575"/>
            <a:ext cx="2215397" cy="11310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65DA06-CA2D-6743-A79D-1FC2BC0DEF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99406" y="4854978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5189FC-D692-9845-8223-17A9DB187A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99406" y="5242245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E5EF834-D967-8E47-A759-0FE097D92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99405" y="3147622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ADA9750-ED81-6146-8A65-C12411D366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99405" y="3491350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32FF4B35-9161-054C-958E-1245B32643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99405" y="1425908"/>
            <a:ext cx="1739684" cy="1708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DB94AD4-4653-EB45-B123-E1665851F7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799405" y="1760459"/>
            <a:ext cx="173968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4CD4F982-5FCB-E24F-AC00-2859CDA19F2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933211" y="1425908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D81ECD7D-6072-1D49-94BA-F29FF5CBFDC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933211" y="4854978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681CD4E9-4D2F-FB48-8440-63C690BED95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933211" y="3142011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436EE7A-A21C-CF48-B02D-6CF8F3ADE1D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4911" y="2789536"/>
            <a:ext cx="2535373" cy="3268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FDC60051-E1EB-BF4D-B34B-466B5A30071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20679" y="2789536"/>
            <a:ext cx="1985165" cy="3268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23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6" y="485497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7621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49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590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9"/>
            <a:ext cx="3171797" cy="11949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4E85670-B3B3-5B42-9D74-A7C4B64AE0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4ACFBA2-C9E4-9244-9371-FFBBC560C96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956833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-Lis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28046" y="485497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28046" y="5242245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28045" y="3147621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8045" y="3491349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8045" y="1425907"/>
            <a:ext cx="3171797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8045" y="1760459"/>
            <a:ext cx="3171797" cy="572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37160" marR="0" indent="-10287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75"/>
              </a:spcAft>
              <a:buClrTx/>
              <a:buSzTx/>
              <a:buFont typeface="System Font Regular"/>
              <a:buChar char="—"/>
              <a:tabLst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61851" y="1425908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4E85670-B3B3-5B42-9D74-A7C4B64AE0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61851" y="4854978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4ACFBA2-C9E4-9244-9371-FFBBC560C96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61851" y="3142011"/>
            <a:ext cx="685800" cy="95726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12E1-D367-4B4E-957F-46B11F158F9D}"/>
              </a:ext>
            </a:extLst>
          </p:cNvPr>
          <p:cNvSpPr txBox="1"/>
          <p:nvPr/>
        </p:nvSpPr>
        <p:spPr>
          <a:xfrm>
            <a:off x="8174421" y="3930869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dirty="0" err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61F38-76A7-9C4A-9FC8-3DC8833E3D63}"/>
              </a:ext>
            </a:extLst>
          </p:cNvPr>
          <p:cNvSpPr txBox="1"/>
          <p:nvPr/>
        </p:nvSpPr>
        <p:spPr>
          <a:xfrm>
            <a:off x="7985234" y="5465379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dirty="0" err="1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4589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Topics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1" y="0"/>
            <a:ext cx="374552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3171797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E75D103-B085-4BFC-BC8D-0E895ED9F3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67912" y="4676303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B6A2418-60F7-4698-BD84-BFF157A986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67912" y="5063570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E688B8-2E40-4D65-9E3C-3005E3F04A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7911" y="2968947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3614DD4-A7E8-4ED9-B2DF-3FBC7ED589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967911" y="3312675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7911" y="1247233"/>
            <a:ext cx="3623639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67911" y="1581784"/>
            <a:ext cx="3623639" cy="11233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C3DB224-809D-CA49-9590-B52D11176C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418" y="1268253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F896B3-2F99-1749-8A74-4E6C94F286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5418" y="2981439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44642EC-56BC-B444-A0A3-BA6BEDD162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45418" y="4694626"/>
            <a:ext cx="165538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1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563346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Left Sidebar-Icon Topics Groups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0" y="0"/>
            <a:ext cx="26426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8EDA1C8-13A4-4CA8-8DBE-2619A54F0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77070" y="248233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5486834-DB99-47E0-A6B8-F526309694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77070" y="281688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BD96D-A73D-F347-A7F7-1806ECDA7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F3A92-42E2-C84B-AB09-4EB3A78EBB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42705" y="239474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7C57044-8EDE-9C42-966E-5135A8BE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7331" y="748672"/>
            <a:ext cx="5620870" cy="3808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1B43B3-51AA-684A-A3C4-74543DE87A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11185" y="1280405"/>
            <a:ext cx="554701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CCB31F65-F6BD-144D-8A3D-D4CF615D1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77070" y="455497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3D8B1D2-8583-ED4A-84AD-A5E72F3406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77070" y="488952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5B47BA1B-B311-B543-9DCC-787494BB925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42705" y="446738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B5CBFEB-D874-DF4D-8019-2C764FD448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74550" y="248233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3A8029D-F26B-7846-9314-BD82749B294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74550" y="281688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A7370626-12DE-E141-B5FB-2F5A0859B0A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340185" y="239474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D8D2BADD-0DB9-534E-A678-E170AD094A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74550" y="4554974"/>
            <a:ext cx="1329806" cy="1921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77F3960C-8833-314C-84B3-5AB78D516C0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74550" y="4889526"/>
            <a:ext cx="1329806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0FD59421-7C88-6F40-A056-D876C7F08B5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340185" y="4467388"/>
            <a:ext cx="513505" cy="716767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FA6B9F-5315-974F-B552-504585A4C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748672"/>
            <a:ext cx="2039282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09541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Right Sidebar-Wide Pictur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- green">
            <a:extLst>
              <a:ext uri="{FF2B5EF4-FFF2-40B4-BE49-F238E27FC236}">
                <a16:creationId xmlns:a16="http://schemas.microsoft.com/office/drawing/2014/main" id="{D0DFE791-F7AE-4248-91C0-C698BB63D76A}"/>
              </a:ext>
            </a:extLst>
          </p:cNvPr>
          <p:cNvSpPr/>
          <p:nvPr/>
        </p:nvSpPr>
        <p:spPr>
          <a:xfrm>
            <a:off x="6504776" y="0"/>
            <a:ext cx="264261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2125C35-9D2A-4923-8FD8-A4A6862A5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6547" y="748672"/>
            <a:ext cx="2142246" cy="102592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B5CBFEB-D874-DF4D-8019-2C764FD448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71770" y="4441452"/>
            <a:ext cx="5653541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3A8029D-F26B-7846-9314-BD82749B294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71770" y="4776001"/>
            <a:ext cx="5653542" cy="1345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DAF823FB-5B18-894C-92EA-DAB039F2553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776547" y="2237552"/>
            <a:ext cx="2142246" cy="3980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027E2C-C72C-2442-9C5A-212A59A8960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71462" y="536576"/>
            <a:ext cx="5654279" cy="3547745"/>
          </a:xfrm>
          <a:prstGeom prst="roundRect">
            <a:avLst>
              <a:gd name="adj" fmla="val 5670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3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3 Colum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-Background">
            <a:extLst>
              <a:ext uri="{FF2B5EF4-FFF2-40B4-BE49-F238E27FC236}">
                <a16:creationId xmlns:a16="http://schemas.microsoft.com/office/drawing/2014/main" id="{3E0BEE22-A032-8F45-A40C-64C245EA0BE3}"/>
              </a:ext>
            </a:extLst>
          </p:cNvPr>
          <p:cNvSpPr/>
          <p:nvPr/>
        </p:nvSpPr>
        <p:spPr>
          <a:xfrm>
            <a:off x="-153046" y="2751936"/>
            <a:ext cx="9450092" cy="4290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2109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2109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8357879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accent3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92109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51468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10826" y="1791228"/>
            <a:ext cx="1441065" cy="1921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51468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51468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10826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10826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B47AB8-E82B-C542-A7F5-25B550AB4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6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3 Column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-Background">
            <a:extLst>
              <a:ext uri="{FF2B5EF4-FFF2-40B4-BE49-F238E27FC236}">
                <a16:creationId xmlns:a16="http://schemas.microsoft.com/office/drawing/2014/main" id="{3E0BEE22-A032-8F45-A40C-64C245EA0BE3}"/>
              </a:ext>
            </a:extLst>
          </p:cNvPr>
          <p:cNvSpPr/>
          <p:nvPr/>
        </p:nvSpPr>
        <p:spPr>
          <a:xfrm>
            <a:off x="-153046" y="2751936"/>
            <a:ext cx="9450092" cy="4290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92109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2109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92109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51468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10826" y="1791228"/>
            <a:ext cx="1441065" cy="19214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51468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51468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10826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10826" y="4349883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B47AB8-E82B-C542-A7F5-25B550AB4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F8E4D43-C6F4-FE00-84C9-0F499DF555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8357879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</p:spTree>
    <p:extLst>
      <p:ext uri="{BB962C8B-B14F-4D97-AF65-F5344CB8AC3E}">
        <p14:creationId xmlns:p14="http://schemas.microsoft.com/office/powerpoint/2010/main" val="426126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Rectangle">
            <a:extLst>
              <a:ext uri="{FF2B5EF4-FFF2-40B4-BE49-F238E27FC236}">
                <a16:creationId xmlns:a16="http://schemas.microsoft.com/office/drawing/2014/main" id="{C745FE2C-00EC-4847-9021-7D1AE94B22CD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5DE4E9-6150-2847-8C5A-910E84AF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80545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673DA6-0DAE-8B47-B218-2F3A48BFB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616532"/>
            <a:ext cx="6612953" cy="3604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CF9232-071E-6744-92FC-8C72DAB76995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CD175-C6FF-4944-B81F-33D8D296673E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FF617-0F42-ACC4-0D61-E3588AA7B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5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-4 Colum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472A38-1F82-B54F-9248-284EF6798230}"/>
              </a:ext>
            </a:extLst>
          </p:cNvPr>
          <p:cNvSpPr/>
          <p:nvPr/>
        </p:nvSpPr>
        <p:spPr>
          <a:xfrm>
            <a:off x="-175440" y="-587669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77057"/>
            <a:ext cx="2018103" cy="10156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The Team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7755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7755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069CF-191C-2A4C-A300-DEE52F2BB55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7755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3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2BE5065-7F03-DA4B-962C-09BF128D682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972792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C729561-71CF-DB41-AEC8-BA0BC9BD943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917829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1490029-5C97-D641-98DC-D124E1AF2C7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862867" y="2057892"/>
            <a:ext cx="1241066" cy="1654754"/>
          </a:xfrm>
          <a:prstGeom prst="ellipse">
            <a:avLst/>
          </a:prstGeom>
          <a:solidFill>
            <a:srgbClr val="98D9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A853D6E-1949-8E45-8E9E-67D7F417B5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68917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9D478BE-4D19-4249-B033-AEAE289D9EE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68917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1A9759-27C2-D346-8EFF-D1DF6BFEB2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7829" y="3957826"/>
            <a:ext cx="164106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0AB8948-1004-C645-A598-9042F4E770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17829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BF0A652-CAD0-C247-87DE-B83B6786317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6741" y="3957826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8D66925-DC9C-324D-A99D-5085F26EB5E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666741" y="4376500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447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-4 Colum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9726" y="527839"/>
            <a:ext cx="6909716" cy="6117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39" name="Text Placeholder-green wonky">
            <a:extLst>
              <a:ext uri="{FF2B5EF4-FFF2-40B4-BE49-F238E27FC236}">
                <a16:creationId xmlns:a16="http://schemas.microsoft.com/office/drawing/2014/main" id="{96BFA1FD-4A55-9348-B81F-48F8E40ECDE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99725" y="1432757"/>
            <a:ext cx="6909715" cy="306467"/>
          </a:xfrm>
          <a:prstGeom prst="roundRect">
            <a:avLst/>
          </a:prstGeom>
          <a:solidFill>
            <a:schemeClr val="accent2"/>
          </a:solidFill>
        </p:spPr>
        <p:txBody>
          <a:bodyPr lIns="91440" tIns="45720" rIns="45720" bIns="4572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705F37D3-2631-D841-B95D-04E81B1442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8808" y="4605617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767A7F7D-1D75-6C40-9987-875DBA2DBD8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8808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C3B8B0E6-B565-D848-A8F8-10B93AA68C5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165663" y="3017301"/>
            <a:ext cx="1007354" cy="1343137"/>
          </a:xfrm>
          <a:prstGeom prst="ellipse">
            <a:avLst/>
          </a:prstGeom>
          <a:solidFill>
            <a:srgbClr val="B8DB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D49CBE44-25D4-F340-899C-B0AC305E5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106826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EDE13366-869C-5B49-BEF5-EB8E8C835FD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057050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255F28CE-1C72-E043-AEFD-0352171B73F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002088" y="3017301"/>
            <a:ext cx="1007354" cy="1343137"/>
          </a:xfrm>
          <a:prstGeom prst="ellipse">
            <a:avLst/>
          </a:prstGeom>
          <a:solidFill>
            <a:srgbClr val="B8DC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1A6B7C58-1AE9-644A-8BFF-9BD11951D8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89971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2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E59BD0F3-2BE4-8541-B1F6-B8B47B5573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89971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B2D7D43B-519B-9E4D-A980-42D1060925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38882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3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D8EED272-F5FB-BD46-A36C-78B08A5C83E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38882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B4E32553-4DA7-A845-8F07-1FBA3B9FCB7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87794" y="4605618"/>
            <a:ext cx="164106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4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58FED48C-C9F3-9F46-9CA2-BDBD915D5CB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687794" y="5028648"/>
            <a:ext cx="1641065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386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-3 Column-Icons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0BC5018-9B90-6643-8BB6-B7C6E1ECCC9F}"/>
              </a:ext>
            </a:extLst>
          </p:cNvPr>
          <p:cNvSpPr/>
          <p:nvPr/>
        </p:nvSpPr>
        <p:spPr>
          <a:xfrm>
            <a:off x="614591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2D5786-2A00-E540-8342-97D2B65EA924}"/>
              </a:ext>
            </a:extLst>
          </p:cNvPr>
          <p:cNvSpPr/>
          <p:nvPr/>
        </p:nvSpPr>
        <p:spPr>
          <a:xfrm>
            <a:off x="355130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9D1A2D-06E1-7C46-8270-E224FBBDA627}"/>
              </a:ext>
            </a:extLst>
          </p:cNvPr>
          <p:cNvSpPr/>
          <p:nvPr/>
        </p:nvSpPr>
        <p:spPr>
          <a:xfrm>
            <a:off x="956697" y="2512321"/>
            <a:ext cx="1938528" cy="3450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91175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1175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58306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7228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38103"/>
            <a:ext cx="9381744" cy="227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6697" y="672500"/>
            <a:ext cx="7127748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9679776-D56D-6941-81F9-55A0A67FA9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84624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7534763-AC92-8C4C-9FF5-B25F9D38D37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84624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89A3ACE-1B0E-D14D-97A1-EEB023F248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79234" y="3840635"/>
            <a:ext cx="1271895" cy="30777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GOAL 3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2455ADE-0020-EA43-B5BC-AC75ECEA3A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79234" y="4259310"/>
            <a:ext cx="1271895" cy="1439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35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79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84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11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op Image-3 Colum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1DC5EA-4307-44AD-B65B-256F01B528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9144000" cy="2154264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INSERT MEDIA 7.5 x 26.67 inches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93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593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6C3B105-90D3-C149-A509-CC05D37B16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132255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7837B81-8C72-F441-A749-8FCD1F60C5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2009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6D28F69-E609-DD48-93E3-8952E290F1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92009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E8C080AC-8FC6-E54E-AD58-FDFCFAD3C6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77671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934BA68-1532-0646-A0E8-B45A8CF66A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308" y="3840635"/>
            <a:ext cx="2257124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7E8544E-D7C0-3940-9A36-A518D91A1CA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79308" y="4287114"/>
            <a:ext cx="225712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0D1F33-0839-7A41-B087-600196B6AE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164970" y="268724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65EB9-BC14-FC41-B249-D061DFC06745}"/>
              </a:ext>
            </a:extLst>
          </p:cNvPr>
          <p:cNvCxnSpPr/>
          <p:nvPr/>
        </p:nvCxnSpPr>
        <p:spPr>
          <a:xfrm>
            <a:off x="3022169" y="2790384"/>
            <a:ext cx="0" cy="3610416"/>
          </a:xfrm>
          <a:prstGeom prst="line">
            <a:avLst/>
          </a:prstGeom>
          <a:ln w="15875" cap="rnd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1F173-68F5-6E4F-A467-9F1D0565A4DB}"/>
              </a:ext>
            </a:extLst>
          </p:cNvPr>
          <p:cNvCxnSpPr/>
          <p:nvPr/>
        </p:nvCxnSpPr>
        <p:spPr>
          <a:xfrm>
            <a:off x="6021092" y="2790384"/>
            <a:ext cx="0" cy="3610416"/>
          </a:xfrm>
          <a:prstGeom prst="line">
            <a:avLst/>
          </a:prstGeom>
          <a:ln w="15875" cap="rnd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39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icture-Copy-3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0" y="506203"/>
            <a:ext cx="8561334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96BFA1FD-4A55-9348-B81F-48F8E40ECDE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52729" y="1302003"/>
            <a:ext cx="66385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664713-5B00-1942-BD94-BFE1272F0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99061" y="5153636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2C7C899-8CDD-8D45-AFEE-8450C8A670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99061" y="5500334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2162C64-8817-8B49-86E4-E41E520CDC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9060" y="3528411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86611E5-B696-6A4F-91F4-71CCE09E93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99060" y="3872139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605B60DD-13BB-4C47-AE0A-F78B4E068B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9060" y="1905330"/>
            <a:ext cx="2334044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55DEC54-249A-9644-8E80-79719AB0A14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99060" y="2246915"/>
            <a:ext cx="2334044" cy="1078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BBAD29F-C2AB-0A48-BF8E-71FABC5B373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632866" y="1905330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4ABCEC48-8536-0B4E-8A76-0B4C562B544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632866" y="5153636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C06DA83-B6F5-9140-B8CA-4F16932E114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632866" y="3529482"/>
            <a:ext cx="685800" cy="95726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F8205BE-FF46-1140-A460-E9E991E7C6D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63321" y="1923194"/>
            <a:ext cx="2334044" cy="44286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80B470-2F1E-CB4D-BFD2-17A18A94489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71770" y="1905329"/>
            <a:ext cx="2156051" cy="2870546"/>
          </a:xfrm>
          <a:prstGeom prst="roundRect">
            <a:avLst>
              <a:gd name="adj" fmla="val 6474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70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3 Topic Path Lef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104D9-42A5-9A47-A0BA-4394C91FC2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6326" y="618640"/>
            <a:ext cx="3745706" cy="2612241"/>
          </a:xfrm>
          <a:prstGeom prst="roundRect">
            <a:avLst>
              <a:gd name="adj" fmla="val 8305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8A7F67-2436-504C-8DB0-24FBF85B4BE0}"/>
              </a:ext>
            </a:extLst>
          </p:cNvPr>
          <p:cNvCxnSpPr>
            <a:cxnSpLocks/>
          </p:cNvCxnSpPr>
          <p:nvPr/>
        </p:nvCxnSpPr>
        <p:spPr>
          <a:xfrm>
            <a:off x="746789" y="-158496"/>
            <a:ext cx="0" cy="521942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D17D7D5-4A8F-F248-99CC-8A7D65FD71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699" y="683892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945F57E8-20A3-E943-B474-D9EF4F2A249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6670" y="683893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FACBA8D-7D09-8045-AAB3-38118B1BBA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6670" y="1000514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E25816E5-5C6E-DB44-BBB0-BED4E0DDB1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6670" y="2641071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07AA0E76-D977-AF41-9E1B-33B5067120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86670" y="2957692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F3D54D5B-E3D9-BA45-8892-C71D9C5875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86670" y="4583400"/>
            <a:ext cx="251606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3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3619BDC4-81F7-3949-9FB6-AB23A28D05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6670" y="4900021"/>
            <a:ext cx="2516066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59B4BDB-6FDC-474C-A82F-BF08E40A58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86326" y="3477801"/>
            <a:ext cx="3745706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2837B3D-611E-8648-9C1C-2D83C0B1637D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886326" y="3941096"/>
            <a:ext cx="3745706" cy="2485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Copy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986B793-A7CD-012F-DBFE-184F1B4A99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7699" y="2606476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B0D5D88-7F08-992F-C72E-481EA696BD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7699" y="4552507"/>
            <a:ext cx="378179" cy="536692"/>
          </a:xfrm>
          <a:prstGeom prst="roundRect">
            <a:avLst/>
          </a:prstGeom>
          <a:solidFill>
            <a:schemeClr val="accent2"/>
          </a:solidFill>
        </p:spPr>
        <p:txBody>
          <a:bodyPr wrap="square" lIns="27432" tIns="27432" rIns="27432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1073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Body Copy-Snip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8">
            <a:extLst>
              <a:ext uri="{FF2B5EF4-FFF2-40B4-BE49-F238E27FC236}">
                <a16:creationId xmlns:a16="http://schemas.microsoft.com/office/drawing/2014/main" id="{3E3C9552-B2EA-2B47-B875-CC0B2F30BF2D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BD80D0-8522-4E4C-90BE-6ED1F71B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A1CAE3-2FBD-8248-9003-A2EBA8EC7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Rectangle">
            <a:extLst>
              <a:ext uri="{FF2B5EF4-FFF2-40B4-BE49-F238E27FC236}">
                <a16:creationId xmlns:a16="http://schemas.microsoft.com/office/drawing/2014/main" id="{C745FE2C-00EC-4847-9021-7D1AE94B22CD}"/>
              </a:ext>
            </a:extLst>
          </p:cNvPr>
          <p:cNvSpPr/>
          <p:nvPr userDrawn="1"/>
        </p:nvSpPr>
        <p:spPr>
          <a:xfrm>
            <a:off x="-1" y="0"/>
            <a:ext cx="9144001" cy="6864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5DE4E9-6150-2847-8C5A-910E84AF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64069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FF617-0F42-ACC4-0D61-E3588AA7B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4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-Body Copy-Snipe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897A5087-11DD-A348-8750-643CEB10B405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4666C4-F10C-B14E-8C6D-88213EB30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F558BB-4822-B045-B7FA-953F61C76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001042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Body Copy-Snipe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897A5087-11DD-A348-8750-643CEB10B405}"/>
              </a:ext>
            </a:extLst>
          </p:cNvPr>
          <p:cNvSpPr/>
          <p:nvPr/>
        </p:nvSpPr>
        <p:spPr>
          <a:xfrm flipH="1">
            <a:off x="-232811" y="-1178425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" name="Picture 2" descr="Shape, rectangle&#10;&#10;Description automatically generated" hidden="1">
            <a:extLst>
              <a:ext uri="{FF2B5EF4-FFF2-40B4-BE49-F238E27FC236}">
                <a16:creationId xmlns:a16="http://schemas.microsoft.com/office/drawing/2014/main" id="{120B00E8-29A3-A34E-A0A8-EC468C6D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369" y="-841375"/>
            <a:ext cx="10254854" cy="8203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C31C8-AF1D-E04A-8B4F-AEE48994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7EF14F-9D9E-3F49-9689-12277F32E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0" y="549069"/>
            <a:ext cx="6336199" cy="50206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0" i="0">
                <a:solidFill>
                  <a:schemeClr val="accent5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A0C34E-4B01-774B-A686-F3FE3BF7F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770" y="1899921"/>
            <a:ext cx="8634724" cy="416022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599345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7A2C0E-EC71-7143-BBBA-712FA24FA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01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Teal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A3B3C452-CE39-314A-B87E-7971F87F836D}"/>
              </a:ext>
            </a:extLst>
          </p:cNvPr>
          <p:cNvSpPr/>
          <p:nvPr/>
        </p:nvSpPr>
        <p:spPr>
          <a:xfrm>
            <a:off x="6509895" y="6042078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7A2C0E-EC71-7143-BBBA-712FA24FA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2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Gree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C5510A5-FF9E-594F-B938-7E798902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17913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riangle 1">
            <a:extLst>
              <a:ext uri="{FF2B5EF4-FFF2-40B4-BE49-F238E27FC236}">
                <a16:creationId xmlns:a16="http://schemas.microsoft.com/office/drawing/2014/main" id="{6E8BC5E0-B49B-D44A-B658-208A668022FD}"/>
              </a:ext>
            </a:extLst>
          </p:cNvPr>
          <p:cNvSpPr/>
          <p:nvPr/>
        </p:nvSpPr>
        <p:spPr>
          <a:xfrm>
            <a:off x="6621780" y="4886960"/>
            <a:ext cx="2614254" cy="1971040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B2629-6C95-8941-80A3-114BB91111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128" y="1838123"/>
            <a:ext cx="8626555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1pPr>
            <a:lvl2pPr marL="3429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2pPr>
            <a:lvl3pPr marL="6858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3pPr>
            <a:lvl4pPr marL="10287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4pPr>
            <a:lvl5pPr marL="1371600" indent="0">
              <a:lnSpc>
                <a:spcPct val="100000"/>
              </a:lnSpc>
              <a:buNone/>
              <a:defRPr sz="135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73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-Snip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exagon 8">
            <a:extLst>
              <a:ext uri="{FF2B5EF4-FFF2-40B4-BE49-F238E27FC236}">
                <a16:creationId xmlns:a16="http://schemas.microsoft.com/office/drawing/2014/main" id="{7DC705E3-FD8B-E84F-A267-8F7F8A46FD89}"/>
              </a:ext>
            </a:extLst>
          </p:cNvPr>
          <p:cNvSpPr/>
          <p:nvPr/>
        </p:nvSpPr>
        <p:spPr>
          <a:xfrm flipH="1">
            <a:off x="-250858" y="-1165899"/>
            <a:ext cx="10089734" cy="8551093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4219100 w 13241490"/>
              <a:gd name="connsiteY1" fmla="*/ 2194634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0 w 13246116"/>
              <a:gd name="connsiteY0" fmla="*/ 0 h 8303121"/>
              <a:gd name="connsiteX1" fmla="*/ 4219100 w 13246116"/>
              <a:gd name="connsiteY1" fmla="*/ 2194634 h 8303121"/>
              <a:gd name="connsiteX2" fmla="*/ 13245305 w 13246116"/>
              <a:gd name="connsiteY2" fmla="*/ 2612222 h 8303121"/>
              <a:gd name="connsiteX3" fmla="*/ 13241490 w 13246116"/>
              <a:gd name="connsiteY3" fmla="*/ 5453984 h 8303121"/>
              <a:gd name="connsiteX4" fmla="*/ 13209622 w 13246116"/>
              <a:gd name="connsiteY4" fmla="*/ 8232783 h 8303121"/>
              <a:gd name="connsiteX5" fmla="*/ 100372 w 13246116"/>
              <a:gd name="connsiteY5" fmla="*/ 8303121 h 8303121"/>
              <a:gd name="connsiteX6" fmla="*/ 0 w 13246116"/>
              <a:gd name="connsiteY6" fmla="*/ 0 h 8303121"/>
              <a:gd name="connsiteX0" fmla="*/ 2580834 w 13145744"/>
              <a:gd name="connsiteY0" fmla="*/ 0 h 8551094"/>
              <a:gd name="connsiteX1" fmla="*/ 4118728 w 13145744"/>
              <a:gd name="connsiteY1" fmla="*/ 2442607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580834 w 13145744"/>
              <a:gd name="connsiteY0" fmla="*/ 0 h 8551094"/>
              <a:gd name="connsiteX1" fmla="*/ 5002131 w 13145744"/>
              <a:gd name="connsiteY1" fmla="*/ 2504601 h 8551094"/>
              <a:gd name="connsiteX2" fmla="*/ 13144933 w 13145744"/>
              <a:gd name="connsiteY2" fmla="*/ 2860195 h 8551094"/>
              <a:gd name="connsiteX3" fmla="*/ 13141118 w 13145744"/>
              <a:gd name="connsiteY3" fmla="*/ 5701957 h 8551094"/>
              <a:gd name="connsiteX4" fmla="*/ 13109250 w 13145744"/>
              <a:gd name="connsiteY4" fmla="*/ 8480756 h 8551094"/>
              <a:gd name="connsiteX5" fmla="*/ 0 w 13145744"/>
              <a:gd name="connsiteY5" fmla="*/ 8551094 h 8551094"/>
              <a:gd name="connsiteX6" fmla="*/ 2580834 w 13145744"/>
              <a:gd name="connsiteY6" fmla="*/ 0 h 8551094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002131 w 13145744"/>
              <a:gd name="connsiteY1" fmla="*/ 248910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5591067 w 13145744"/>
              <a:gd name="connsiteY1" fmla="*/ 2504601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6056016 w 13145744"/>
              <a:gd name="connsiteY1" fmla="*/ 2520099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90349 w 13145744"/>
              <a:gd name="connsiteY1" fmla="*/ 3000547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574851 w 13145744"/>
              <a:gd name="connsiteY1" fmla="*/ 2582093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342377 w 13145744"/>
              <a:gd name="connsiteY1" fmla="*/ 2706080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2828807 w 13145744"/>
              <a:gd name="connsiteY0" fmla="*/ 0 h 8535595"/>
              <a:gd name="connsiteX1" fmla="*/ 7280384 w 13145744"/>
              <a:gd name="connsiteY1" fmla="*/ 2597592 h 8535595"/>
              <a:gd name="connsiteX2" fmla="*/ 13144933 w 13145744"/>
              <a:gd name="connsiteY2" fmla="*/ 2844696 h 8535595"/>
              <a:gd name="connsiteX3" fmla="*/ 13141118 w 13145744"/>
              <a:gd name="connsiteY3" fmla="*/ 5686458 h 8535595"/>
              <a:gd name="connsiteX4" fmla="*/ 13109250 w 13145744"/>
              <a:gd name="connsiteY4" fmla="*/ 8465257 h 8535595"/>
              <a:gd name="connsiteX5" fmla="*/ 0 w 13145744"/>
              <a:gd name="connsiteY5" fmla="*/ 8535595 h 8535595"/>
              <a:gd name="connsiteX6" fmla="*/ 2828807 w 13145744"/>
              <a:gd name="connsiteY6" fmla="*/ 0 h 8535595"/>
              <a:gd name="connsiteX0" fmla="*/ 3316472 w 13633409"/>
              <a:gd name="connsiteY0" fmla="*/ 0 h 8535595"/>
              <a:gd name="connsiteX1" fmla="*/ 7768049 w 13633409"/>
              <a:gd name="connsiteY1" fmla="*/ 2597592 h 8535595"/>
              <a:gd name="connsiteX2" fmla="*/ 13632598 w 13633409"/>
              <a:gd name="connsiteY2" fmla="*/ 2844696 h 8535595"/>
              <a:gd name="connsiteX3" fmla="*/ 13628783 w 13633409"/>
              <a:gd name="connsiteY3" fmla="*/ 5686458 h 8535595"/>
              <a:gd name="connsiteX4" fmla="*/ 13596915 w 13633409"/>
              <a:gd name="connsiteY4" fmla="*/ 8465257 h 8535595"/>
              <a:gd name="connsiteX5" fmla="*/ 487665 w 13633409"/>
              <a:gd name="connsiteY5" fmla="*/ 8535595 h 8535595"/>
              <a:gd name="connsiteX6" fmla="*/ 180431 w 13633409"/>
              <a:gd name="connsiteY6" fmla="*/ 1080097 h 8535595"/>
              <a:gd name="connsiteX7" fmla="*/ 3316472 w 13633409"/>
              <a:gd name="connsiteY7" fmla="*/ 0 h 8535595"/>
              <a:gd name="connsiteX0" fmla="*/ 3410529 w 13727466"/>
              <a:gd name="connsiteY0" fmla="*/ 0 h 8535595"/>
              <a:gd name="connsiteX1" fmla="*/ 7862106 w 13727466"/>
              <a:gd name="connsiteY1" fmla="*/ 2597592 h 8535595"/>
              <a:gd name="connsiteX2" fmla="*/ 13726655 w 13727466"/>
              <a:gd name="connsiteY2" fmla="*/ 2844696 h 8535595"/>
              <a:gd name="connsiteX3" fmla="*/ 13722840 w 13727466"/>
              <a:gd name="connsiteY3" fmla="*/ 5686458 h 8535595"/>
              <a:gd name="connsiteX4" fmla="*/ 13690972 w 13727466"/>
              <a:gd name="connsiteY4" fmla="*/ 8465257 h 8535595"/>
              <a:gd name="connsiteX5" fmla="*/ 581722 w 13727466"/>
              <a:gd name="connsiteY5" fmla="*/ 8535595 h 8535595"/>
              <a:gd name="connsiteX6" fmla="*/ 274488 w 13727466"/>
              <a:gd name="connsiteY6" fmla="*/ 1080097 h 8535595"/>
              <a:gd name="connsiteX7" fmla="*/ 3410529 w 13727466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7587618 w 13452978"/>
              <a:gd name="connsiteY1" fmla="*/ 2597592 h 8535595"/>
              <a:gd name="connsiteX2" fmla="*/ 13452167 w 13452978"/>
              <a:gd name="connsiteY2" fmla="*/ 2844696 h 8535595"/>
              <a:gd name="connsiteX3" fmla="*/ 13448352 w 13452978"/>
              <a:gd name="connsiteY3" fmla="*/ 5686458 h 8535595"/>
              <a:gd name="connsiteX4" fmla="*/ 13416484 w 13452978"/>
              <a:gd name="connsiteY4" fmla="*/ 8465257 h 8535595"/>
              <a:gd name="connsiteX5" fmla="*/ 307234 w 13452978"/>
              <a:gd name="connsiteY5" fmla="*/ 8535595 h 8535595"/>
              <a:gd name="connsiteX6" fmla="*/ 0 w 13452978"/>
              <a:gd name="connsiteY6" fmla="*/ 1080097 h 8535595"/>
              <a:gd name="connsiteX7" fmla="*/ 3136041 w 13452978"/>
              <a:gd name="connsiteY7" fmla="*/ 0 h 8535595"/>
              <a:gd name="connsiteX0" fmla="*/ 3136041 w 13452978"/>
              <a:gd name="connsiteY0" fmla="*/ 0 h 8535595"/>
              <a:gd name="connsiteX1" fmla="*/ 3642103 w 13452978"/>
              <a:gd name="connsiteY1" fmla="*/ 196350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4184544 w 13452978"/>
              <a:gd name="connsiteY1" fmla="*/ 233546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983066 w 13452978"/>
              <a:gd name="connsiteY1" fmla="*/ 2040993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533615 w 13452978"/>
              <a:gd name="connsiteY1" fmla="*/ 2195976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136041 w 13452978"/>
              <a:gd name="connsiteY0" fmla="*/ 0 h 8535595"/>
              <a:gd name="connsiteX1" fmla="*/ 3843581 w 13452978"/>
              <a:gd name="connsiteY1" fmla="*/ 1777521 h 8535595"/>
              <a:gd name="connsiteX2" fmla="*/ 7587618 w 13452978"/>
              <a:gd name="connsiteY2" fmla="*/ 2597592 h 8535595"/>
              <a:gd name="connsiteX3" fmla="*/ 13452167 w 13452978"/>
              <a:gd name="connsiteY3" fmla="*/ 2844696 h 8535595"/>
              <a:gd name="connsiteX4" fmla="*/ 13448352 w 13452978"/>
              <a:gd name="connsiteY4" fmla="*/ 5686458 h 8535595"/>
              <a:gd name="connsiteX5" fmla="*/ 13416484 w 13452978"/>
              <a:gd name="connsiteY5" fmla="*/ 8465257 h 8535595"/>
              <a:gd name="connsiteX6" fmla="*/ 307234 w 13452978"/>
              <a:gd name="connsiteY6" fmla="*/ 8535595 h 8535595"/>
              <a:gd name="connsiteX7" fmla="*/ 0 w 13452978"/>
              <a:gd name="connsiteY7" fmla="*/ 1080097 h 8535595"/>
              <a:gd name="connsiteX8" fmla="*/ 3136041 w 13452978"/>
              <a:gd name="connsiteY8" fmla="*/ 0 h 8535595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587618 w 13452978"/>
              <a:gd name="connsiteY2" fmla="*/ 2613090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34113 w 13452978"/>
              <a:gd name="connsiteY2" fmla="*/ 2969551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43581 w 13452978"/>
              <a:gd name="connsiteY1" fmla="*/ 1793019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870510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90076 w 13452978"/>
              <a:gd name="connsiteY1" fmla="*/ 194800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874578 w 13452978"/>
              <a:gd name="connsiteY1" fmla="*/ 1855012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03116 w 13452978"/>
              <a:gd name="connsiteY2" fmla="*/ 2597592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  <a:gd name="connsiteX0" fmla="*/ 3229030 w 13452978"/>
              <a:gd name="connsiteY0" fmla="*/ 0 h 8551093"/>
              <a:gd name="connsiteX1" fmla="*/ 3905575 w 13452978"/>
              <a:gd name="connsiteY1" fmla="*/ 1917005 h 8551093"/>
              <a:gd name="connsiteX2" fmla="*/ 7696106 w 13452978"/>
              <a:gd name="connsiteY2" fmla="*/ 2628589 h 8551093"/>
              <a:gd name="connsiteX3" fmla="*/ 13452167 w 13452978"/>
              <a:gd name="connsiteY3" fmla="*/ 2860194 h 8551093"/>
              <a:gd name="connsiteX4" fmla="*/ 13448352 w 13452978"/>
              <a:gd name="connsiteY4" fmla="*/ 5701956 h 8551093"/>
              <a:gd name="connsiteX5" fmla="*/ 13416484 w 13452978"/>
              <a:gd name="connsiteY5" fmla="*/ 8480755 h 8551093"/>
              <a:gd name="connsiteX6" fmla="*/ 307234 w 13452978"/>
              <a:gd name="connsiteY6" fmla="*/ 8551093 h 8551093"/>
              <a:gd name="connsiteX7" fmla="*/ 0 w 13452978"/>
              <a:gd name="connsiteY7" fmla="*/ 1095595 h 8551093"/>
              <a:gd name="connsiteX8" fmla="*/ 3229030 w 13452978"/>
              <a:gd name="connsiteY8" fmla="*/ 0 h 85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2978" h="8551093">
                <a:moveTo>
                  <a:pt x="3229030" y="0"/>
                </a:moveTo>
                <a:cubicBezTo>
                  <a:pt x="3334935" y="312549"/>
                  <a:pt x="3287633" y="135721"/>
                  <a:pt x="3905575" y="1917005"/>
                </a:cubicBezTo>
                <a:cubicBezTo>
                  <a:pt x="4213551" y="2597910"/>
                  <a:pt x="4056648" y="2492056"/>
                  <a:pt x="7696106" y="2628589"/>
                </a:cubicBezTo>
                <a:lnTo>
                  <a:pt x="13452167" y="2860194"/>
                </a:lnTo>
                <a:cubicBezTo>
                  <a:pt x="13456062" y="3709292"/>
                  <a:pt x="13444457" y="4852858"/>
                  <a:pt x="13448352" y="5701956"/>
                </a:cubicBezTo>
                <a:lnTo>
                  <a:pt x="13416484" y="8480755"/>
                </a:lnTo>
                <a:lnTo>
                  <a:pt x="307234" y="8551093"/>
                </a:lnTo>
                <a:cubicBezTo>
                  <a:pt x="215155" y="6164082"/>
                  <a:pt x="107578" y="3374118"/>
                  <a:pt x="0" y="1095595"/>
                </a:cubicBezTo>
                <a:lnTo>
                  <a:pt x="32290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0ECA25CA-FF98-4371-AB08-5C72ECFBD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770" y="586645"/>
            <a:ext cx="6357630" cy="427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algn="l">
              <a:defRPr sz="30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 – 5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B5235-236D-F144-8F4F-18EF92520137}"/>
              </a:ext>
            </a:extLst>
          </p:cNvPr>
          <p:cNvSpPr txBox="1"/>
          <p:nvPr/>
        </p:nvSpPr>
        <p:spPr>
          <a:xfrm>
            <a:off x="6309360" y="2349305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b="0" i="0" dirty="0" err="1">
              <a:latin typeface="Poppins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8D258-B101-4548-9890-E8EBEE6F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3723" y="1992106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C433EC2-15DC-0B46-9869-57BAFF114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621" y="1982889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BBDB78-77BB-1C40-A847-175364017C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9472" y="1982889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9524162-DF24-524A-A158-4E083321B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8323" y="1970363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130D569-88CA-B745-AB6E-485090401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87173" y="1970363"/>
            <a:ext cx="1472803" cy="40815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2B4D0E3-7324-9144-80C1-DA54B50FF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3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-sub-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0ECA25CA-FF98-4371-AB08-5C72ECFBD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426" y="586645"/>
            <a:ext cx="8232895" cy="4270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Header/subhead – 5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B5235-236D-F144-8F4F-18EF92520137}"/>
              </a:ext>
            </a:extLst>
          </p:cNvPr>
          <p:cNvSpPr txBox="1"/>
          <p:nvPr/>
        </p:nvSpPr>
        <p:spPr>
          <a:xfrm>
            <a:off x="6309360" y="2349305"/>
            <a:ext cx="0" cy="0"/>
          </a:xfrm>
          <a:prstGeom prst="rect">
            <a:avLst/>
          </a:prstGeom>
          <a:noFill/>
        </p:spPr>
        <p:txBody>
          <a:bodyPr wrap="none" tIns="68580" bIns="68580" rtlCol="0">
            <a:noAutofit/>
          </a:bodyPr>
          <a:lstStyle/>
          <a:p>
            <a:pPr algn="l"/>
            <a:endParaRPr lang="en-US" sz="1500" b="0" i="0" dirty="0" err="1">
              <a:latin typeface="Poppins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8D258-B101-4548-9890-E8EBEE6F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426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C433EC2-15DC-0B46-9869-57BAFF114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39449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BBDB78-77BB-1C40-A847-175364017C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9472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9524162-DF24-524A-A158-4E083321B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9495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130D569-88CA-B745-AB6E-485090401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9518" y="1932326"/>
            <a:ext cx="1472803" cy="38087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75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774016-7FCA-E144-B9E1-6FF0B98F05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426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4A7A2A-B605-C040-AB60-8E3EAD50BD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39449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2CEC5A5-940A-3F4B-849C-E2B66CFAB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472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3532DEE-6082-DE40-BE7B-A4B7EE0C4F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19495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BF00ADF-1500-7841-B6D4-72AC0548E6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518" y="2589341"/>
            <a:ext cx="1472803" cy="3414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Text 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0A37F0-1F75-1E4E-BBCF-26106CFFD495}"/>
              </a:ext>
            </a:extLst>
          </p:cNvPr>
          <p:cNvCxnSpPr>
            <a:cxnSpLocks/>
          </p:cNvCxnSpPr>
          <p:nvPr/>
        </p:nvCxnSpPr>
        <p:spPr>
          <a:xfrm flipH="1">
            <a:off x="809460" y="1551566"/>
            <a:ext cx="7525082" cy="0"/>
          </a:xfrm>
          <a:prstGeom prst="line">
            <a:avLst/>
          </a:prstGeom>
          <a:ln w="22225" cap="rnd" cmpd="sng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500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Small Sec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0" y="1130969"/>
            <a:ext cx="8552190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 Light" pitchFamily="2" charset="77"/>
                <a:cs typeface="Poppins Light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8328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Image-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6C65AC01-A577-5B42-8416-8F6E8B9FC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768219"/>
            <a:ext cx="8617913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44CDC44-13A4-D64E-B4C7-C0DA12E80F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770" y="2234080"/>
            <a:ext cx="8617913" cy="3577441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29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Student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0" b="2003"/>
          <a:stretch/>
        </p:blipFill>
        <p:spPr>
          <a:xfrm>
            <a:off x="4690914" y="0"/>
            <a:ext cx="4453087" cy="68948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40C6DD-B562-F546-B372-EC0A6BF78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5845565" cy="4962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62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F38A54-1DD4-6C44-93EE-9C24BC114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1295973"/>
            <a:ext cx="4400814" cy="465277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90131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9D58D-9BE8-D4A9-F797-5CE9268EA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2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Student Photo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6" name="Picture 35" hidden="1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345" y="0"/>
            <a:ext cx="4620899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40C6DD-B562-F546-B372-EC0A6BF78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1" y="577057"/>
            <a:ext cx="5845565" cy="4962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62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F38A54-1DD4-6C44-93EE-9C24BC114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1295973"/>
            <a:ext cx="4400814" cy="4652779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3A69B-525C-024D-B1FF-7311FC788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210" y="0"/>
            <a:ext cx="4453087" cy="68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1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Subhead-Pictur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2BE127C-ED0C-C04C-AE7E-5D3059D1A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783" y="393192"/>
            <a:ext cx="8649447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104D9-42A5-9A47-A0BA-4394C91FC2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770" y="2295760"/>
            <a:ext cx="4300230" cy="3608832"/>
          </a:xfrm>
          <a:prstGeom prst="roundRect">
            <a:avLst>
              <a:gd name="adj" fmla="val 8305"/>
            </a:avLst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7B7311-418A-CA41-81C3-9D8B689E152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71770" y="1241152"/>
            <a:ext cx="430023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76291F-325A-2245-9297-D9E0478BC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1430" y="2295760"/>
            <a:ext cx="3559566" cy="359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Tx/>
              <a:buNone/>
              <a:defRPr sz="18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800" i="1">
                <a:latin typeface="Jubilat Light" pitchFamily="50" charset="0"/>
              </a:defRPr>
            </a:lvl2pPr>
            <a:lvl3pPr algn="l">
              <a:defRPr sz="1800" i="1">
                <a:latin typeface="Jubilat Light" pitchFamily="50" charset="0"/>
              </a:defRPr>
            </a:lvl3pPr>
            <a:lvl4pPr algn="l">
              <a:defRPr sz="1800" i="1">
                <a:latin typeface="Jubilat Light" pitchFamily="50" charset="0"/>
              </a:defRPr>
            </a:lvl4pPr>
            <a:lvl5pPr algn="l">
              <a:defRPr sz="1800" i="1">
                <a:latin typeface="Jubilat Light" pitchFamily="50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80B3F2F-45E4-C74B-A94D-01F2C2727B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312664" y="2752960"/>
            <a:ext cx="3559566" cy="3608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350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ullets-Char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CC0B16F-B1EB-4A45-BFC6-1DDADFE8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997613"/>
            <a:ext cx="330724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4FD0186-E9BD-3641-B7A3-15001CBE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984839" cy="4873625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BB92795-4B29-DE42-BA93-44D03435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770" y="2057400"/>
            <a:ext cx="3307249" cy="3811588"/>
          </a:xfrm>
          <a:prstGeom prst="rect">
            <a:avLst/>
          </a:prstGeom>
        </p:spPr>
        <p:txBody>
          <a:bodyPr>
            <a:noAutofit/>
          </a:bodyPr>
          <a:lstStyle>
            <a:lvl1pPr marL="137160" indent="-102870">
              <a:spcAft>
                <a:spcPts val="150"/>
              </a:spcAft>
              <a:buFont typeface="Arial" panose="020B0604020202020204" pitchFamily="34" charset="0"/>
              <a:buChar char="•"/>
              <a:defRPr sz="135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771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Body Copy-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CC0B16F-B1EB-4A45-BFC6-1DDADFE8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997613"/>
            <a:ext cx="330724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BB92795-4B29-DE42-BA93-44D03435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770" y="2057400"/>
            <a:ext cx="3307249" cy="3811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8CCCAB20-C5D0-4A41-921E-BC18E229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984839" cy="4873625"/>
          </a:xfrm>
          <a:prstGeom prst="rect">
            <a:avLst/>
          </a:prstGeom>
          <a:pattFill prst="wdUp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01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-Purpl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56DD19C-A5B7-CE49-A509-655C9BA2D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768219"/>
            <a:ext cx="8600459" cy="519373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85FD99-CE00-7B4F-82D2-7929BD75B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770" y="1825625"/>
            <a:ext cx="424308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AB5B943-7E43-5445-8112-148E2E3E5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243079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9ED75D5-C691-1E42-BC45-9BCC7C697259}"/>
              </a:ext>
            </a:extLst>
          </p:cNvPr>
          <p:cNvSpPr/>
          <p:nvPr/>
        </p:nvSpPr>
        <p:spPr>
          <a:xfrm>
            <a:off x="6065322" y="4453248"/>
            <a:ext cx="3170712" cy="2404753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97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-Layout-Orang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2ED05-BBD4-7545-AE3D-CFAA1DD35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59ED75D5-C691-1E42-BC45-9BCC7C697259}"/>
              </a:ext>
            </a:extLst>
          </p:cNvPr>
          <p:cNvSpPr/>
          <p:nvPr/>
        </p:nvSpPr>
        <p:spPr>
          <a:xfrm flipH="1">
            <a:off x="-44532" y="4453248"/>
            <a:ext cx="3170711" cy="2404753"/>
          </a:xfrm>
          <a:custGeom>
            <a:avLst/>
            <a:gdLst>
              <a:gd name="connsiteX0" fmla="*/ 0 w 4227616"/>
              <a:gd name="connsiteY0" fmla="*/ 2464130 h 2464130"/>
              <a:gd name="connsiteX1" fmla="*/ 2113808 w 4227616"/>
              <a:gd name="connsiteY1" fmla="*/ 0 h 2464130"/>
              <a:gd name="connsiteX2" fmla="*/ 4227616 w 4227616"/>
              <a:gd name="connsiteY2" fmla="*/ 2464130 h 2464130"/>
              <a:gd name="connsiteX3" fmla="*/ 0 w 4227616"/>
              <a:gd name="connsiteY3" fmla="*/ 2464130 h 2464130"/>
              <a:gd name="connsiteX0" fmla="*/ 0 w 4227616"/>
              <a:gd name="connsiteY0" fmla="*/ 2404753 h 2404753"/>
              <a:gd name="connsiteX1" fmla="*/ 4203865 w 4227616"/>
              <a:gd name="connsiteY1" fmla="*/ 0 h 2404753"/>
              <a:gd name="connsiteX2" fmla="*/ 4227616 w 4227616"/>
              <a:gd name="connsiteY2" fmla="*/ 2404753 h 2404753"/>
              <a:gd name="connsiteX3" fmla="*/ 0 w 4227616"/>
              <a:gd name="connsiteY3" fmla="*/ 2404753 h 24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7616" h="2404753">
                <a:moveTo>
                  <a:pt x="0" y="2404753"/>
                </a:moveTo>
                <a:lnTo>
                  <a:pt x="4203865" y="0"/>
                </a:lnTo>
                <a:lnTo>
                  <a:pt x="4227616" y="2404753"/>
                </a:lnTo>
                <a:lnTo>
                  <a:pt x="0" y="24047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0A398C38-9DDC-3248-B827-139D224B0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770" y="365126"/>
            <a:ext cx="8620382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F2DEDC7-4D55-F742-BB7D-953E7BEEC7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1771" y="1938529"/>
            <a:ext cx="4226411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Section 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02EAA8D-2D35-B341-84C9-CB1C08887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771" y="2505075"/>
            <a:ext cx="4226411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FFAD372-5C28-B94D-AFD7-DAC30DB93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226411" cy="3684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FAECA3B-E1CC-6046-838E-DECC7A56C48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30342" y="1938529"/>
            <a:ext cx="4226411" cy="4126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2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Section 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09F82-4BC4-6247-863B-F57934918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36710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95203-7751-7F6D-890F-1F1773BF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90" y="-353707"/>
            <a:ext cx="10653138" cy="8056711"/>
          </a:xfrm>
          <a:prstGeom prst="rect">
            <a:avLst/>
          </a:prstGeom>
        </p:spPr>
      </p:pic>
      <p:sp>
        <p:nvSpPr>
          <p:cNvPr id="8" name="Text Placeholder">
            <a:extLst>
              <a:ext uri="{FF2B5EF4-FFF2-40B4-BE49-F238E27FC236}">
                <a16:creationId xmlns:a16="http://schemas.microsoft.com/office/drawing/2014/main" id="{E7F4A0D4-5DD8-589E-042F-72050AB3DE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50E1A8E-7D8F-4ED0-4E60-1C0F058F2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296048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D77F84-796B-19FA-A47A-F9FA849A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89" y="-359876"/>
            <a:ext cx="10653137" cy="805671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9A8B7A-9C8E-707E-35E1-72F2601B4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81757-330B-3A1D-87B2-1E235338C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88244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2BE567-115C-D48D-6810-5E8E8CFD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6989" y="-359876"/>
            <a:ext cx="10653137" cy="805671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3C3D53-D307-C1CF-9069-B88C9E8CE1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038" y="3048678"/>
            <a:ext cx="3971925" cy="461665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56DD01-FBDF-07ED-3C46-D977708546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6038" y="2161721"/>
            <a:ext cx="3971925" cy="704039"/>
          </a:xfrm>
          <a:prstGeom prst="rect">
            <a:avLst/>
          </a:prstGeom>
        </p:spPr>
        <p:txBody>
          <a:bodyPr tIns="91440" bIns="9144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3375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250891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int-1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D16E38F-7B09-6543-A7E7-C188F5F3362D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 hidden="1">
            <a:extLst>
              <a:ext uri="{FF2B5EF4-FFF2-40B4-BE49-F238E27FC236}">
                <a16:creationId xmlns:a16="http://schemas.microsoft.com/office/drawing/2014/main" id="{4FFF8CB6-0CE5-414F-A10B-27DA70089480}"/>
              </a:ext>
            </a:extLst>
          </p:cNvPr>
          <p:cNvSpPr/>
          <p:nvPr/>
        </p:nvSpPr>
        <p:spPr>
          <a:xfrm>
            <a:off x="2673170" y="0"/>
            <a:ext cx="5598943" cy="6943041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57" h="6943041">
                <a:moveTo>
                  <a:pt x="1320898" y="28502"/>
                </a:moveTo>
                <a:lnTo>
                  <a:pt x="0" y="6943041"/>
                </a:lnTo>
                <a:lnTo>
                  <a:pt x="7465257" y="6908338"/>
                </a:lnTo>
                <a:cubicBezTo>
                  <a:pt x="7458407" y="4605559"/>
                  <a:pt x="7451556" y="2302779"/>
                  <a:pt x="7444706" y="0"/>
                </a:cubicBezTo>
                <a:lnTo>
                  <a:pt x="1320898" y="28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BD80D0-8522-4E4C-90BE-6ED1F71B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0A4FF40-EFCE-544E-A354-3ABB691CCA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E922A87-DFEB-3E42-A485-72E73C4C65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26B370-D270-D44C-8226-0C1CD514D1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727423-A7E5-ED43-BE53-365A5DB435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F4732D6-7881-A040-9B07-72698E9A77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A26C00-AEDF-1C4C-8B96-A9AF5E6EE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5C9A25-DAC6-DC4E-822A-320D96EBA45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E5678-1191-F34D-8C53-90C63D7A3E79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216"/>
            <a:ext cx="7886700" cy="61595"/>
          </a:xfrm>
        </p:spPr>
        <p:txBody>
          <a:bodyPr>
            <a:norm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03631E-6B09-9E4A-82C1-17861904E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64069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8967D-6F19-E74B-93D7-95E5FC7F9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451772"/>
            <a:ext cx="6612953" cy="3604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20D61B-7190-8F4C-A200-DFE3425A8B9F}"/>
              </a:ext>
            </a:extLst>
          </p:cNvPr>
          <p:cNvSpPr/>
          <p:nvPr userDrawn="1"/>
        </p:nvSpPr>
        <p:spPr>
          <a:xfrm>
            <a:off x="3968878" y="160986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708176-7D8D-F245-B279-4C7E5F1A4418}"/>
              </a:ext>
            </a:extLst>
          </p:cNvPr>
          <p:cNvSpPr/>
          <p:nvPr userDrawn="1"/>
        </p:nvSpPr>
        <p:spPr>
          <a:xfrm>
            <a:off x="3968878" y="160986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ready-classroom-math-logo-1">
            <a:extLst>
              <a:ext uri="{FF2B5EF4-FFF2-40B4-BE49-F238E27FC236}">
                <a16:creationId xmlns:a16="http://schemas.microsoft.com/office/drawing/2014/main" id="{130D6398-C9DD-2045-9C73-FC36B1DA0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2" y="6522823"/>
            <a:ext cx="2354651" cy="1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FB028596-3A03-3546-B7A8-77BFDA5A3213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F32CAE-923A-F440-B419-95CEB300B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42B01F-1A89-7049-89B0-CB491629B7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37519E-9985-0644-BF39-5E66AFF224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90595E-C9C3-744F-997E-F80DA77B12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8C56091-0EE5-434A-B074-3E368EBE91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FEDCC03-87A3-124E-912F-FE2D7F6BB3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DF236F0-0C68-9C40-8CA5-BE3E8BBF72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168432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C9D70BD-734A-4A44-A5CF-0D07486BDDD2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6BAA6-C24A-BF43-A916-5E7D8B9A6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C7FFD3-19F7-6D43-8A93-F2DFA7875A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8563C63-FCFB-0D42-AFF6-DFE3116E05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5F2249B-1AAE-4647-B518-7230CB9B0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9F3420-C8E0-0746-8001-ADFDDA13A9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0D56D6C-4D70-7341-86E1-A9617EFD2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CBB0C7-6C8D-F340-A2DE-CFEC86D335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37317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A335EA4-EF0B-584A-B38D-14F2DC094AC4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8A2B73-A36C-7949-9B98-B903822C9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DCA1525-877E-CD4F-8451-FD56258A4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5E25B44-6AA8-7B44-8696-98064AC83B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C58450-60EC-DC48-BA77-0BF9FCB50C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45ECCA1-986E-2A41-9D54-B7AF3463C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68016D7-505C-194D-BEA7-60B7D8B2A3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6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0A0D06E-1564-E541-97F3-309B8A4018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634843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1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566C32F-4A5B-F847-8091-994C0E19F1F5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8C842F-8876-F84D-828D-83F6F343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6477A1-0D5C-F64E-B719-65494E2630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7EECB25-1977-A04A-B915-20FE3878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D0B0C39-24A4-FC4A-99DE-D5A742C933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EE70317-3CD3-0940-9F58-3EC2A8E31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20902E1-F503-A04F-AE74-D747C4464B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365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7C32CF6-FEFD-5447-B24F-39D17D9A5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293296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E7F50E46-EE4A-A542-B871-18124697AD88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4E252E-3B62-CA41-8F15-0F4D803FA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9B96F1-F762-7A48-88F3-CEDC51AB0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BAB624-AC8E-A642-A2E2-5F80C6469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122DF9D-875F-1D44-89F9-521796970B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DB97897-D8F8-B94D-8A2C-6E1A237D9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F84B5F8-D3AE-6949-9754-B2F73EDC3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E64028-5AA2-C940-B43A-67A2FE65E0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379813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9532C207-5F04-E84D-82C7-9118457BD499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ABF09E-D3D3-6346-A6D0-BA2B41938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0C4B06D-17EF-8B4F-988E-80B3AA91B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8F108F-6DD1-1F4B-A733-9E7596031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B084F5F-FE7C-4E4F-913C-19F5C690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1C2976-2210-1149-A486-8C982ACCDB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0C4A009-2C61-6D4A-A114-94535EBE6D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51ABF9A-B71C-CC46-BD30-CC010912A4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869109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40A390B0-4705-BF44-95A3-56E5818E1880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B01F16-6527-0B4D-976E-284E2C79A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D9665B-284B-C84F-8CB2-0C4868C0FE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63046-74D2-0345-B0C5-15C9E96E41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E3CBFD7-3F54-6848-858D-91CBE75F1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D9C915E-D8EB-A44C-88A5-6973D838D2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7CF1E48-C892-A341-9BF3-60C74BA0E2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FD2D14-737E-BE4E-884B-C07081ABA6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15242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1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F717EEB-CD79-A44C-BCAE-B935E9F9C306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B3C43A-9FB4-FF4E-9169-EE10B0E58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D29608-3D34-9640-B884-86B6B8B95B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CC1101-0684-2847-8C3B-7E396D87F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A1F040-EB42-1641-AF83-267E288A8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7365FB8-898C-584D-AD12-9D693AF390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582272C-CA37-FD4F-8F1C-1A664DE8C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745F805-20F6-D041-BA46-834618AE51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3736478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2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D77EFF3C-DEFE-9542-8FF1-A03121E12977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9E41DE-A239-1540-A63E-E11DFC0B4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B9FFEF-692D-5A4C-85C8-776C50BF21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C53769-BE8D-0647-A47F-1767231C45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D0E68E1-26B8-C840-8A2A-943791EE1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F002CB1-83A0-3D48-BB02-4477634259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041A3A-6CF0-7446-8746-D443203BF4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ABD4D99-62E1-554E-8833-DA6AC106F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91259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3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80850D41-6F2A-3647-983B-C4AD8EEE4A3B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8EF1E4-50DC-604E-8560-F126FD32D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7C9C71-42D9-F744-A907-1E47ECEA52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7EB0D3-C649-A946-BDF7-16FD6DB7E2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442F1D1-478A-0B49-995B-F285739B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1A691AD-0B28-F744-81D1-B687E7A31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C12B8C6-FD30-D447-A61D-BF64C6707B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7A7768-9B24-234A-8C4E-B3D6C371DD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9260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int-4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8">
            <a:extLst>
              <a:ext uri="{FF2B5EF4-FFF2-40B4-BE49-F238E27FC236}">
                <a16:creationId xmlns:a16="http://schemas.microsoft.com/office/drawing/2014/main" id="{0746875A-5572-4F47-92F5-5B535C457AC2}"/>
              </a:ext>
            </a:extLst>
          </p:cNvPr>
          <p:cNvSpPr/>
          <p:nvPr/>
        </p:nvSpPr>
        <p:spPr>
          <a:xfrm flipH="1">
            <a:off x="-275992" y="-956111"/>
            <a:ext cx="9931118" cy="8303121"/>
          </a:xfrm>
          <a:custGeom>
            <a:avLst/>
            <a:gdLst>
              <a:gd name="connsiteX0" fmla="*/ 0 w 14565687"/>
              <a:gd name="connsiteY0" fmla="*/ 2849139 h 5698277"/>
              <a:gd name="connsiteX1" fmla="*/ 1424569 w 14565687"/>
              <a:gd name="connsiteY1" fmla="*/ 1 h 5698277"/>
              <a:gd name="connsiteX2" fmla="*/ 13141118 w 14565687"/>
              <a:gd name="connsiteY2" fmla="*/ 1 h 5698277"/>
              <a:gd name="connsiteX3" fmla="*/ 14565687 w 14565687"/>
              <a:gd name="connsiteY3" fmla="*/ 2849139 h 5698277"/>
              <a:gd name="connsiteX4" fmla="*/ 13141118 w 14565687"/>
              <a:gd name="connsiteY4" fmla="*/ 5698276 h 5698277"/>
              <a:gd name="connsiteX5" fmla="*/ 1424569 w 14565687"/>
              <a:gd name="connsiteY5" fmla="*/ 5698276 h 5698277"/>
              <a:gd name="connsiteX6" fmla="*/ 0 w 14565687"/>
              <a:gd name="connsiteY6" fmla="*/ 2849139 h 5698277"/>
              <a:gd name="connsiteX0" fmla="*/ 0 w 14565687"/>
              <a:gd name="connsiteY0" fmla="*/ 2849138 h 5698275"/>
              <a:gd name="connsiteX1" fmla="*/ 1424569 w 14565687"/>
              <a:gd name="connsiteY1" fmla="*/ 0 h 5698275"/>
              <a:gd name="connsiteX2" fmla="*/ 14413326 w 14565687"/>
              <a:gd name="connsiteY2" fmla="*/ 695739 h 5698275"/>
              <a:gd name="connsiteX3" fmla="*/ 14565687 w 14565687"/>
              <a:gd name="connsiteY3" fmla="*/ 2849138 h 5698275"/>
              <a:gd name="connsiteX4" fmla="*/ 13141118 w 14565687"/>
              <a:gd name="connsiteY4" fmla="*/ 5698275 h 5698275"/>
              <a:gd name="connsiteX5" fmla="*/ 1424569 w 14565687"/>
              <a:gd name="connsiteY5" fmla="*/ 5698275 h 5698275"/>
              <a:gd name="connsiteX6" fmla="*/ 0 w 14565687"/>
              <a:gd name="connsiteY6" fmla="*/ 2849138 h 5698275"/>
              <a:gd name="connsiteX0" fmla="*/ 0 w 14565687"/>
              <a:gd name="connsiteY0" fmla="*/ 2888894 h 5738031"/>
              <a:gd name="connsiteX1" fmla="*/ 2835925 w 14565687"/>
              <a:gd name="connsiteY1" fmla="*/ 0 h 5738031"/>
              <a:gd name="connsiteX2" fmla="*/ 14413326 w 14565687"/>
              <a:gd name="connsiteY2" fmla="*/ 735495 h 5738031"/>
              <a:gd name="connsiteX3" fmla="*/ 14565687 w 14565687"/>
              <a:gd name="connsiteY3" fmla="*/ 2888894 h 5738031"/>
              <a:gd name="connsiteX4" fmla="*/ 13141118 w 14565687"/>
              <a:gd name="connsiteY4" fmla="*/ 5738031 h 5738031"/>
              <a:gd name="connsiteX5" fmla="*/ 1424569 w 14565687"/>
              <a:gd name="connsiteY5" fmla="*/ 5738031 h 5738031"/>
              <a:gd name="connsiteX6" fmla="*/ 0 w 14565687"/>
              <a:gd name="connsiteY6" fmla="*/ 2888894 h 5738031"/>
              <a:gd name="connsiteX0" fmla="*/ 0 w 14565687"/>
              <a:gd name="connsiteY0" fmla="*/ 2976831 h 5825968"/>
              <a:gd name="connsiteX1" fmla="*/ 2835925 w 14565687"/>
              <a:gd name="connsiteY1" fmla="*/ 87937 h 5825968"/>
              <a:gd name="connsiteX2" fmla="*/ 14413326 w 14565687"/>
              <a:gd name="connsiteY2" fmla="*/ 823432 h 5825968"/>
              <a:gd name="connsiteX3" fmla="*/ 14565687 w 14565687"/>
              <a:gd name="connsiteY3" fmla="*/ 2976831 h 5825968"/>
              <a:gd name="connsiteX4" fmla="*/ 13141118 w 14565687"/>
              <a:gd name="connsiteY4" fmla="*/ 5825968 h 5825968"/>
              <a:gd name="connsiteX5" fmla="*/ 1424569 w 14565687"/>
              <a:gd name="connsiteY5" fmla="*/ 5825968 h 5825968"/>
              <a:gd name="connsiteX6" fmla="*/ 0 w 14565687"/>
              <a:gd name="connsiteY6" fmla="*/ 2976831 h 5825968"/>
              <a:gd name="connsiteX0" fmla="*/ 0 w 13750679"/>
              <a:gd name="connsiteY0" fmla="*/ 218581 h 8077040"/>
              <a:gd name="connsiteX1" fmla="*/ 2020917 w 13750679"/>
              <a:gd name="connsiteY1" fmla="*/ 2339009 h 8077040"/>
              <a:gd name="connsiteX2" fmla="*/ 13598318 w 13750679"/>
              <a:gd name="connsiteY2" fmla="*/ 3074504 h 8077040"/>
              <a:gd name="connsiteX3" fmla="*/ 13750679 w 13750679"/>
              <a:gd name="connsiteY3" fmla="*/ 5227903 h 8077040"/>
              <a:gd name="connsiteX4" fmla="*/ 12326110 w 13750679"/>
              <a:gd name="connsiteY4" fmla="*/ 8077040 h 8077040"/>
              <a:gd name="connsiteX5" fmla="*/ 609561 w 13750679"/>
              <a:gd name="connsiteY5" fmla="*/ 8077040 h 8077040"/>
              <a:gd name="connsiteX6" fmla="*/ 0 w 13750679"/>
              <a:gd name="connsiteY6" fmla="*/ 218581 h 8077040"/>
              <a:gd name="connsiteX0" fmla="*/ 0 w 13750679"/>
              <a:gd name="connsiteY0" fmla="*/ 0 h 7858459"/>
              <a:gd name="connsiteX1" fmla="*/ 2020917 w 13750679"/>
              <a:gd name="connsiteY1" fmla="*/ 2120428 h 7858459"/>
              <a:gd name="connsiteX2" fmla="*/ 13598318 w 13750679"/>
              <a:gd name="connsiteY2" fmla="*/ 2855923 h 7858459"/>
              <a:gd name="connsiteX3" fmla="*/ 13750679 w 13750679"/>
              <a:gd name="connsiteY3" fmla="*/ 5009322 h 7858459"/>
              <a:gd name="connsiteX4" fmla="*/ 12326110 w 13750679"/>
              <a:gd name="connsiteY4" fmla="*/ 7858459 h 7858459"/>
              <a:gd name="connsiteX5" fmla="*/ 609561 w 13750679"/>
              <a:gd name="connsiteY5" fmla="*/ 7858459 h 7858459"/>
              <a:gd name="connsiteX6" fmla="*/ 0 w 13750679"/>
              <a:gd name="connsiteY6" fmla="*/ 0 h 7858459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22743 w 13452505"/>
              <a:gd name="connsiteY1" fmla="*/ 243848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160065 w 13452505"/>
              <a:gd name="connsiteY1" fmla="*/ 249811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73857 w 13452505"/>
              <a:gd name="connsiteY1" fmla="*/ 2716776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3134100 w 13452505"/>
              <a:gd name="connsiteY1" fmla="*/ 2537871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62500 w 13452505"/>
              <a:gd name="connsiteY1" fmla="*/ 2239697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1748432 w 13452505"/>
              <a:gd name="connsiteY1" fmla="*/ 2070885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300144 w 13452505"/>
              <a:gd name="connsiteY2" fmla="*/ 3173975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452505"/>
              <a:gd name="connsiteY0" fmla="*/ 0 h 8176511"/>
              <a:gd name="connsiteX1" fmla="*/ 2353342 w 13452505"/>
              <a:gd name="connsiteY1" fmla="*/ 2099020 h 8176511"/>
              <a:gd name="connsiteX2" fmla="*/ 13440821 w 13452505"/>
              <a:gd name="connsiteY2" fmla="*/ 2780080 h 8176511"/>
              <a:gd name="connsiteX3" fmla="*/ 13452505 w 13452505"/>
              <a:gd name="connsiteY3" fmla="*/ 5327374 h 8176511"/>
              <a:gd name="connsiteX4" fmla="*/ 12027936 w 13452505"/>
              <a:gd name="connsiteY4" fmla="*/ 8176511 h 8176511"/>
              <a:gd name="connsiteX5" fmla="*/ 311387 w 13452505"/>
              <a:gd name="connsiteY5" fmla="*/ 8176511 h 8176511"/>
              <a:gd name="connsiteX6" fmla="*/ 0 w 13452505"/>
              <a:gd name="connsiteY6" fmla="*/ 0 h 817651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1816921 w 13241490"/>
              <a:gd name="connsiteY4" fmla="*/ 8303121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  <a:gd name="connsiteX0" fmla="*/ 0 w 13241490"/>
              <a:gd name="connsiteY0" fmla="*/ 0 h 8303121"/>
              <a:gd name="connsiteX1" fmla="*/ 2142327 w 13241490"/>
              <a:gd name="connsiteY1" fmla="*/ 2225630 h 8303121"/>
              <a:gd name="connsiteX2" fmla="*/ 13229806 w 13241490"/>
              <a:gd name="connsiteY2" fmla="*/ 2906690 h 8303121"/>
              <a:gd name="connsiteX3" fmla="*/ 13241490 w 13241490"/>
              <a:gd name="connsiteY3" fmla="*/ 5453984 h 8303121"/>
              <a:gd name="connsiteX4" fmla="*/ 13209622 w 13241490"/>
              <a:gd name="connsiteY4" fmla="*/ 8232783 h 8303121"/>
              <a:gd name="connsiteX5" fmla="*/ 100372 w 13241490"/>
              <a:gd name="connsiteY5" fmla="*/ 8303121 h 8303121"/>
              <a:gd name="connsiteX6" fmla="*/ 0 w 13241490"/>
              <a:gd name="connsiteY6" fmla="*/ 0 h 83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41490" h="8303121">
                <a:moveTo>
                  <a:pt x="0" y="0"/>
                </a:moveTo>
                <a:cubicBezTo>
                  <a:pt x="1129715" y="2127645"/>
                  <a:pt x="589967" y="2115781"/>
                  <a:pt x="2142327" y="2225630"/>
                </a:cubicBezTo>
                <a:lnTo>
                  <a:pt x="13229806" y="2906690"/>
                </a:lnTo>
                <a:cubicBezTo>
                  <a:pt x="13233701" y="3755788"/>
                  <a:pt x="13237595" y="4604886"/>
                  <a:pt x="13241490" y="5453984"/>
                </a:cubicBezTo>
                <a:lnTo>
                  <a:pt x="13209622" y="8232783"/>
                </a:lnTo>
                <a:lnTo>
                  <a:pt x="100372" y="8303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614B44-0ECC-FF43-8A67-B1FC833E7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AB8F5B2-8CF0-1249-8BD7-35BFD33694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501" y="2714407"/>
            <a:ext cx="7736734" cy="3310150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ACA86C-D4BA-3749-8A95-5620BAD436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501" y="2082259"/>
            <a:ext cx="7736734" cy="530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85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E42792-C8B4-C84C-B4D6-A93683383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771" y="414340"/>
            <a:ext cx="782942" cy="2971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2C8D967-30B5-AF42-A249-B0987BE23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603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49AB424-4D5F-6C45-8721-77126BABC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3436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3E6DCA-0DF2-8E45-93A5-31765E660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269" y="414340"/>
            <a:ext cx="782942" cy="4934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856609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Shap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493132A-0211-714C-8FE3-6EF3C5023902}"/>
              </a:ext>
            </a:extLst>
          </p:cNvPr>
          <p:cNvSpPr/>
          <p:nvPr/>
        </p:nvSpPr>
        <p:spPr>
          <a:xfrm flipH="1">
            <a:off x="-21432" y="-78409"/>
            <a:ext cx="4929188" cy="7022134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3210596 w 7465257"/>
              <a:gd name="connsiteY0" fmla="*/ 0 h 6956792"/>
              <a:gd name="connsiteX1" fmla="*/ 0 w 7465257"/>
              <a:gd name="connsiteY1" fmla="*/ 6956792 h 6956792"/>
              <a:gd name="connsiteX2" fmla="*/ 7465257 w 7465257"/>
              <a:gd name="connsiteY2" fmla="*/ 6922089 h 6956792"/>
              <a:gd name="connsiteX3" fmla="*/ 7444706 w 7465257"/>
              <a:gd name="connsiteY3" fmla="*/ 13751 h 6956792"/>
              <a:gd name="connsiteX4" fmla="*/ 3210596 w 7465257"/>
              <a:gd name="connsiteY4" fmla="*/ 0 h 6956792"/>
              <a:gd name="connsiteX0" fmla="*/ 2265746 w 6520407"/>
              <a:gd name="connsiteY0" fmla="*/ 0 h 6942708"/>
              <a:gd name="connsiteX1" fmla="*/ 0 w 6520407"/>
              <a:gd name="connsiteY1" fmla="*/ 6942708 h 6942708"/>
              <a:gd name="connsiteX2" fmla="*/ 6520407 w 6520407"/>
              <a:gd name="connsiteY2" fmla="*/ 6922089 h 6942708"/>
              <a:gd name="connsiteX3" fmla="*/ 6499856 w 6520407"/>
              <a:gd name="connsiteY3" fmla="*/ 13751 h 6942708"/>
              <a:gd name="connsiteX4" fmla="*/ 2265746 w 6520407"/>
              <a:gd name="connsiteY4" fmla="*/ 0 h 6942708"/>
              <a:gd name="connsiteX0" fmla="*/ 3296669 w 6520407"/>
              <a:gd name="connsiteY0" fmla="*/ 31319 h 6928957"/>
              <a:gd name="connsiteX1" fmla="*/ 0 w 6520407"/>
              <a:gd name="connsiteY1" fmla="*/ 6928957 h 6928957"/>
              <a:gd name="connsiteX2" fmla="*/ 6520407 w 6520407"/>
              <a:gd name="connsiteY2" fmla="*/ 6908338 h 6928957"/>
              <a:gd name="connsiteX3" fmla="*/ 6499856 w 6520407"/>
              <a:gd name="connsiteY3" fmla="*/ 0 h 6928957"/>
              <a:gd name="connsiteX4" fmla="*/ 3296669 w 6520407"/>
              <a:gd name="connsiteY4" fmla="*/ 31319 h 6928957"/>
              <a:gd name="connsiteX0" fmla="*/ 3486302 w 6710040"/>
              <a:gd name="connsiteY0" fmla="*/ 31319 h 6922418"/>
              <a:gd name="connsiteX1" fmla="*/ 0 w 6710040"/>
              <a:gd name="connsiteY1" fmla="*/ 6922418 h 6922418"/>
              <a:gd name="connsiteX2" fmla="*/ 6710040 w 6710040"/>
              <a:gd name="connsiteY2" fmla="*/ 6908338 h 6922418"/>
              <a:gd name="connsiteX3" fmla="*/ 6689489 w 6710040"/>
              <a:gd name="connsiteY3" fmla="*/ 0 h 6922418"/>
              <a:gd name="connsiteX4" fmla="*/ 3486302 w 6710040"/>
              <a:gd name="connsiteY4" fmla="*/ 31319 h 692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0040" h="6922418">
                <a:moveTo>
                  <a:pt x="3486302" y="31319"/>
                </a:moveTo>
                <a:lnTo>
                  <a:pt x="0" y="6922418"/>
                </a:lnTo>
                <a:lnTo>
                  <a:pt x="6710040" y="6908338"/>
                </a:lnTo>
                <a:cubicBezTo>
                  <a:pt x="6703190" y="4605559"/>
                  <a:pt x="6696339" y="2302779"/>
                  <a:pt x="6689489" y="0"/>
                </a:cubicBezTo>
                <a:lnTo>
                  <a:pt x="3486302" y="313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937A81-382B-6C45-B7C4-C4F2BB4AB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D5B822-08E6-FD4A-81B9-D1F8967DC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2242" y="1808164"/>
            <a:ext cx="4112419" cy="2136354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Lorum ipsum dolor </a:t>
            </a:r>
            <a:r>
              <a:rPr lang="en-US" dirty="0" err="1"/>
              <a:t>phalle</a:t>
            </a:r>
            <a:r>
              <a:rPr lang="en-US" dirty="0"/>
              <a:t> </a:t>
            </a:r>
            <a:r>
              <a:rPr lang="en-US" dirty="0" err="1"/>
              <a:t>selluis</a:t>
            </a:r>
            <a:r>
              <a:rPr lang="en-US" dirty="0"/>
              <a:t> di </a:t>
            </a:r>
            <a:r>
              <a:rPr lang="en-US" dirty="0" err="1"/>
              <a:t>dorum</a:t>
            </a:r>
            <a:r>
              <a:rPr lang="en-US" dirty="0"/>
              <a:t>, magna id. </a:t>
            </a:r>
            <a:r>
              <a:rPr lang="en-US" dirty="0" err="1"/>
              <a:t>Donay</a:t>
            </a:r>
            <a:r>
              <a:rPr lang="en-US" dirty="0"/>
              <a:t> </a:t>
            </a:r>
            <a:r>
              <a:rPr lang="en-US" dirty="0" err="1"/>
              <a:t>nobed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ellis</a:t>
            </a:r>
            <a:r>
              <a:rPr lang="en-US" dirty="0"/>
              <a:t> </a:t>
            </a:r>
            <a:r>
              <a:rPr lang="en-US" dirty="0" err="1"/>
              <a:t>larout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fur. Venna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nisi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Taurum</a:t>
            </a:r>
            <a:r>
              <a:rPr lang="en-US" dirty="0"/>
              <a:t>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</a:t>
            </a:r>
            <a:r>
              <a:rPr lang="en-US" dirty="0" err="1"/>
              <a:t>exih</a:t>
            </a:r>
            <a:r>
              <a:rPr lang="en-US" dirty="0"/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33F6336-D050-634C-A0DA-CF4DF45EF5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758" y="4984244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1797624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-Phot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43D195-CB33-E161-3561-BCDB5FACF521}"/>
              </a:ext>
            </a:extLst>
          </p:cNvPr>
          <p:cNvSpPr/>
          <p:nvPr/>
        </p:nvSpPr>
        <p:spPr>
          <a:xfrm>
            <a:off x="-673997" y="0"/>
            <a:ext cx="9817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 picture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3997" y="-21020"/>
            <a:ext cx="7216194" cy="6902446"/>
          </a:xfrm>
          <a:prstGeom prst="rect">
            <a:avLst/>
          </a:prstGeom>
        </p:spPr>
      </p:pic>
      <p:sp>
        <p:nvSpPr>
          <p:cNvPr id="9" name="Angled Rectangle">
            <a:extLst>
              <a:ext uri="{FF2B5EF4-FFF2-40B4-BE49-F238E27FC236}">
                <a16:creationId xmlns:a16="http://schemas.microsoft.com/office/drawing/2014/main" id="{89F23BF1-E832-A949-9D86-D90E63943E81}"/>
              </a:ext>
            </a:extLst>
          </p:cNvPr>
          <p:cNvSpPr/>
          <p:nvPr/>
        </p:nvSpPr>
        <p:spPr>
          <a:xfrm>
            <a:off x="2646760" y="-157163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-Ready">
            <a:extLst>
              <a:ext uri="{FF2B5EF4-FFF2-40B4-BE49-F238E27FC236}">
                <a16:creationId xmlns:a16="http://schemas.microsoft.com/office/drawing/2014/main" id="{CC26ACC5-76AF-E44D-AB55-8A51A23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4C6477-BD79-4743-B6F0-282D80C46D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654" y="1054100"/>
            <a:ext cx="4208859" cy="3000821"/>
          </a:xfrm>
          <a:custGeom>
            <a:avLst/>
            <a:gdLst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0 w 5611812"/>
              <a:gd name="connsiteY3" fmla="*/ 3749675 h 3749675"/>
              <a:gd name="connsiteX4" fmla="*/ 0 w 5611812"/>
              <a:gd name="connsiteY4" fmla="*/ 0 h 3749675"/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2309247 w 5611812"/>
              <a:gd name="connsiteY3" fmla="*/ 3749675 h 3749675"/>
              <a:gd name="connsiteX4" fmla="*/ 0 w 5611812"/>
              <a:gd name="connsiteY4" fmla="*/ 0 h 374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1812" h="3749675">
                <a:moveTo>
                  <a:pt x="0" y="0"/>
                </a:moveTo>
                <a:lnTo>
                  <a:pt x="5611812" y="0"/>
                </a:lnTo>
                <a:lnTo>
                  <a:pt x="5611812" y="3749675"/>
                </a:lnTo>
                <a:lnTo>
                  <a:pt x="2309247" y="374967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2pPr>
            <a:lvl3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3pPr>
            <a:lvl4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4pPr>
            <a:lvl5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adiposcing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it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441BD-2342-DA48-9E65-23C34C1E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7610" y="5102997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1750806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Phot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7BFFCA-5C4C-61D2-FCEA-3B1CBF8A8191}"/>
              </a:ext>
            </a:extLst>
          </p:cNvPr>
          <p:cNvSpPr/>
          <p:nvPr/>
        </p:nvSpPr>
        <p:spPr>
          <a:xfrm>
            <a:off x="-673997" y="0"/>
            <a:ext cx="9817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 picture">
            <a:extLst>
              <a:ext uri="{FF2B5EF4-FFF2-40B4-BE49-F238E27FC236}">
                <a16:creationId xmlns:a16="http://schemas.microsoft.com/office/drawing/2014/main" id="{40DF9C8C-90E1-E643-9EB3-649E676E4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56100" y="0"/>
            <a:ext cx="7211930" cy="6902446"/>
          </a:xfrm>
          <a:prstGeom prst="rect">
            <a:avLst/>
          </a:prstGeom>
        </p:spPr>
      </p:pic>
      <p:sp>
        <p:nvSpPr>
          <p:cNvPr id="9" name="Angled Rectangle">
            <a:extLst>
              <a:ext uri="{FF2B5EF4-FFF2-40B4-BE49-F238E27FC236}">
                <a16:creationId xmlns:a16="http://schemas.microsoft.com/office/drawing/2014/main" id="{89F23BF1-E832-A949-9D86-D90E63943E81}"/>
              </a:ext>
            </a:extLst>
          </p:cNvPr>
          <p:cNvSpPr/>
          <p:nvPr/>
        </p:nvSpPr>
        <p:spPr>
          <a:xfrm>
            <a:off x="2646760" y="-157163"/>
            <a:ext cx="6654403" cy="7172325"/>
          </a:xfrm>
          <a:custGeom>
            <a:avLst/>
            <a:gdLst>
              <a:gd name="connsiteX0" fmla="*/ 0 w 7215447"/>
              <a:gd name="connsiteY0" fmla="*/ 16626 h 6932815"/>
              <a:gd name="connsiteX1" fmla="*/ 1961804 w 7215447"/>
              <a:gd name="connsiteY1" fmla="*/ 6932815 h 6932815"/>
              <a:gd name="connsiteX2" fmla="*/ 7215447 w 7215447"/>
              <a:gd name="connsiteY2" fmla="*/ 6882938 h 6932815"/>
              <a:gd name="connsiteX3" fmla="*/ 7182196 w 7215447"/>
              <a:gd name="connsiteY3" fmla="*/ 0 h 6932815"/>
              <a:gd name="connsiteX4" fmla="*/ 0 w 7215447"/>
              <a:gd name="connsiteY4" fmla="*/ 16626 h 6932815"/>
              <a:gd name="connsiteX0" fmla="*/ 0 w 8439496"/>
              <a:gd name="connsiteY0" fmla="*/ 16626 h 6932815"/>
              <a:gd name="connsiteX1" fmla="*/ 1961804 w 8439496"/>
              <a:gd name="connsiteY1" fmla="*/ 6932815 h 6932815"/>
              <a:gd name="connsiteX2" fmla="*/ 7215447 w 8439496"/>
              <a:gd name="connsiteY2" fmla="*/ 6882938 h 6932815"/>
              <a:gd name="connsiteX3" fmla="*/ 8439496 w 8439496"/>
              <a:gd name="connsiteY3" fmla="*/ 0 h 6932815"/>
              <a:gd name="connsiteX4" fmla="*/ 0 w 8439496"/>
              <a:gd name="connsiteY4" fmla="*/ 16626 h 6932815"/>
              <a:gd name="connsiteX0" fmla="*/ 0 w 8460047"/>
              <a:gd name="connsiteY0" fmla="*/ 16626 h 6932815"/>
              <a:gd name="connsiteX1" fmla="*/ 1961804 w 8460047"/>
              <a:gd name="connsiteY1" fmla="*/ 6932815 h 6932815"/>
              <a:gd name="connsiteX2" fmla="*/ 8460047 w 8460047"/>
              <a:gd name="connsiteY2" fmla="*/ 6908338 h 6932815"/>
              <a:gd name="connsiteX3" fmla="*/ 8439496 w 8460047"/>
              <a:gd name="connsiteY3" fmla="*/ 0 h 6932815"/>
              <a:gd name="connsiteX4" fmla="*/ 0 w 8460047"/>
              <a:gd name="connsiteY4" fmla="*/ 16626 h 6932815"/>
              <a:gd name="connsiteX0" fmla="*/ 0 w 8460047"/>
              <a:gd name="connsiteY0" fmla="*/ 16626 h 6908338"/>
              <a:gd name="connsiteX1" fmla="*/ 16316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0 w 8460047"/>
              <a:gd name="connsiteY0" fmla="*/ 16626 h 6908338"/>
              <a:gd name="connsiteX1" fmla="*/ 1517304 w 8460047"/>
              <a:gd name="connsiteY1" fmla="*/ 6907415 h 6908338"/>
              <a:gd name="connsiteX2" fmla="*/ 8460047 w 8460047"/>
              <a:gd name="connsiteY2" fmla="*/ 6908338 h 6908338"/>
              <a:gd name="connsiteX3" fmla="*/ 8439496 w 8460047"/>
              <a:gd name="connsiteY3" fmla="*/ 0 h 6908338"/>
              <a:gd name="connsiteX4" fmla="*/ 0 w 8460047"/>
              <a:gd name="connsiteY4" fmla="*/ 16626 h 6908338"/>
              <a:gd name="connsiteX0" fmla="*/ 798384 w 6942743"/>
              <a:gd name="connsiteY0" fmla="*/ 28502 h 6908338"/>
              <a:gd name="connsiteX1" fmla="*/ 0 w 6942743"/>
              <a:gd name="connsiteY1" fmla="*/ 6907415 h 6908338"/>
              <a:gd name="connsiteX2" fmla="*/ 6942743 w 6942743"/>
              <a:gd name="connsiteY2" fmla="*/ 6908338 h 6908338"/>
              <a:gd name="connsiteX3" fmla="*/ 6922192 w 6942743"/>
              <a:gd name="connsiteY3" fmla="*/ 0 h 6908338"/>
              <a:gd name="connsiteX4" fmla="*/ 798384 w 6942743"/>
              <a:gd name="connsiteY4" fmla="*/ 28502 h 6908338"/>
              <a:gd name="connsiteX0" fmla="*/ 1320898 w 7465257"/>
              <a:gd name="connsiteY0" fmla="*/ 28502 h 6943041"/>
              <a:gd name="connsiteX1" fmla="*/ 0 w 7465257"/>
              <a:gd name="connsiteY1" fmla="*/ 6943041 h 6943041"/>
              <a:gd name="connsiteX2" fmla="*/ 7465257 w 7465257"/>
              <a:gd name="connsiteY2" fmla="*/ 6908338 h 6943041"/>
              <a:gd name="connsiteX3" fmla="*/ 7444706 w 7465257"/>
              <a:gd name="connsiteY3" fmla="*/ 0 h 6943041"/>
              <a:gd name="connsiteX4" fmla="*/ 1320898 w 7465257"/>
              <a:gd name="connsiteY4" fmla="*/ 28502 h 6943041"/>
              <a:gd name="connsiteX0" fmla="*/ 0 w 8503641"/>
              <a:gd name="connsiteY0" fmla="*/ 0 h 6992674"/>
              <a:gd name="connsiteX1" fmla="*/ 1038384 w 8503641"/>
              <a:gd name="connsiteY1" fmla="*/ 6992674 h 6992674"/>
              <a:gd name="connsiteX2" fmla="*/ 8503641 w 8503641"/>
              <a:gd name="connsiteY2" fmla="*/ 6957971 h 6992674"/>
              <a:gd name="connsiteX3" fmla="*/ 8483090 w 8503641"/>
              <a:gd name="connsiteY3" fmla="*/ 49633 h 6992674"/>
              <a:gd name="connsiteX4" fmla="*/ 0 w 8503641"/>
              <a:gd name="connsiteY4" fmla="*/ 0 h 6992674"/>
              <a:gd name="connsiteX0" fmla="*/ 0 w 8503641"/>
              <a:gd name="connsiteY0" fmla="*/ 0 h 7070476"/>
              <a:gd name="connsiteX1" fmla="*/ 4053266 w 8503641"/>
              <a:gd name="connsiteY1" fmla="*/ 7070476 h 7070476"/>
              <a:gd name="connsiteX2" fmla="*/ 8503641 w 8503641"/>
              <a:gd name="connsiteY2" fmla="*/ 6957971 h 7070476"/>
              <a:gd name="connsiteX3" fmla="*/ 8483090 w 8503641"/>
              <a:gd name="connsiteY3" fmla="*/ 49633 h 7070476"/>
              <a:gd name="connsiteX4" fmla="*/ 0 w 8503641"/>
              <a:gd name="connsiteY4" fmla="*/ 0 h 707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641" h="7070476">
                <a:moveTo>
                  <a:pt x="0" y="0"/>
                </a:moveTo>
                <a:lnTo>
                  <a:pt x="4053266" y="7070476"/>
                </a:lnTo>
                <a:lnTo>
                  <a:pt x="8503641" y="6957971"/>
                </a:lnTo>
                <a:cubicBezTo>
                  <a:pt x="8496791" y="4655192"/>
                  <a:pt x="8489940" y="2352412"/>
                  <a:pt x="8483090" y="4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-Ready">
            <a:extLst>
              <a:ext uri="{FF2B5EF4-FFF2-40B4-BE49-F238E27FC236}">
                <a16:creationId xmlns:a16="http://schemas.microsoft.com/office/drawing/2014/main" id="{CC26ACC5-76AF-E44D-AB55-8A51A23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48772"/>
            <a:ext cx="827956" cy="241986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F3B7B15-C7BB-5342-BF00-6DBD4E822A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654" y="1054100"/>
            <a:ext cx="4208859" cy="3000821"/>
          </a:xfrm>
          <a:custGeom>
            <a:avLst/>
            <a:gdLst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0 w 5611812"/>
              <a:gd name="connsiteY3" fmla="*/ 3749675 h 3749675"/>
              <a:gd name="connsiteX4" fmla="*/ 0 w 5611812"/>
              <a:gd name="connsiteY4" fmla="*/ 0 h 3749675"/>
              <a:gd name="connsiteX0" fmla="*/ 0 w 5611812"/>
              <a:gd name="connsiteY0" fmla="*/ 0 h 3749675"/>
              <a:gd name="connsiteX1" fmla="*/ 5611812 w 5611812"/>
              <a:gd name="connsiteY1" fmla="*/ 0 h 3749675"/>
              <a:gd name="connsiteX2" fmla="*/ 5611812 w 5611812"/>
              <a:gd name="connsiteY2" fmla="*/ 3749675 h 3749675"/>
              <a:gd name="connsiteX3" fmla="*/ 2309247 w 5611812"/>
              <a:gd name="connsiteY3" fmla="*/ 3749675 h 3749675"/>
              <a:gd name="connsiteX4" fmla="*/ 0 w 5611812"/>
              <a:gd name="connsiteY4" fmla="*/ 0 h 374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1812" h="3749675">
                <a:moveTo>
                  <a:pt x="0" y="0"/>
                </a:moveTo>
                <a:lnTo>
                  <a:pt x="5611812" y="0"/>
                </a:lnTo>
                <a:lnTo>
                  <a:pt x="5611812" y="3749675"/>
                </a:lnTo>
                <a:lnTo>
                  <a:pt x="2309247" y="374967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None/>
              <a:defRPr sz="21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2pPr>
            <a:lvl3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3pPr>
            <a:lvl4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4pPr>
            <a:lvl5pPr algn="r">
              <a:defRPr sz="2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adiposcing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it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aliquin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C4392E7-9A26-F64F-8F2F-8003CDE6B9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7610" y="5102997"/>
            <a:ext cx="3034903" cy="30008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–Lorum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2344674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687D94E-E77D-384E-A0BB-E94505F81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4139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B2E904A-9F59-5B4F-BA59-7F67FB79D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04139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"/>
            <a:ext cx="9381744" cy="13274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414" y="294468"/>
            <a:ext cx="733457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C3A857-8991-6144-9FA8-FE8954BCF238}"/>
              </a:ext>
            </a:extLst>
          </p:cNvPr>
          <p:cNvSpPr/>
          <p:nvPr/>
        </p:nvSpPr>
        <p:spPr>
          <a:xfrm>
            <a:off x="790413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64DDC7-DEDA-FD44-A8F8-401885E79BA6}"/>
              </a:ext>
            </a:extLst>
          </p:cNvPr>
          <p:cNvSpPr/>
          <p:nvPr/>
        </p:nvSpPr>
        <p:spPr>
          <a:xfrm>
            <a:off x="284006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12525C-7F25-8C4F-9237-719F0F7219B9}"/>
              </a:ext>
            </a:extLst>
          </p:cNvPr>
          <p:cNvSpPr/>
          <p:nvPr/>
        </p:nvSpPr>
        <p:spPr>
          <a:xfrm>
            <a:off x="488971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2DD2B1-168D-B243-A200-CCA467CED29D}"/>
              </a:ext>
            </a:extLst>
          </p:cNvPr>
          <p:cNvSpPr/>
          <p:nvPr/>
        </p:nvSpPr>
        <p:spPr>
          <a:xfrm>
            <a:off x="6939365" y="2683350"/>
            <a:ext cx="1185621" cy="15808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1822F26-F33D-7C4C-A9B2-DD72E52FE5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692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FCACBB3B-79B5-2443-859E-3AAF6E17BF7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9692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8594BC8-C783-334C-B040-192A18DB5F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4657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6070FC1-FFBA-E04C-AECA-FB908E6ADEC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4657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FDECB3D5-9FAB-F148-B47B-5FF67019E2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96228" y="4440455"/>
            <a:ext cx="1271895" cy="2308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B85E5AF-3765-E741-A987-BFAB43CA92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96228" y="4837308"/>
            <a:ext cx="127189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B99403-B5EB-FF45-AB2B-CE46273E0AD4}"/>
              </a:ext>
            </a:extLst>
          </p:cNvPr>
          <p:cNvCxnSpPr/>
          <p:nvPr/>
        </p:nvCxnSpPr>
        <p:spPr>
          <a:xfrm>
            <a:off x="499821" y="3473764"/>
            <a:ext cx="8020373" cy="0"/>
          </a:xfrm>
          <a:prstGeom prst="line">
            <a:avLst/>
          </a:prstGeom>
          <a:ln w="9525" cap="rnd" cmpd="sng" algn="ctr">
            <a:solidFill>
              <a:schemeClr val="accent4"/>
            </a:solidFill>
            <a:prstDash val="dash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18D0443-E7DB-B04A-BAC2-09B4AE29F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09" y="2502229"/>
            <a:ext cx="1590029" cy="212003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4A30EB4-3D16-8C4F-B43A-44287D67C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861" y="2502229"/>
            <a:ext cx="1590029" cy="2120039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80F3030-45CE-8C48-9453-D858D98F9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61" y="2502229"/>
            <a:ext cx="1590029" cy="212003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6E046E1D-528F-9940-9F06-7B9582A2F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414" y="2502229"/>
            <a:ext cx="1590029" cy="2120039"/>
          </a:xfrm>
          <a:prstGeom prst="rect">
            <a:avLst/>
          </a:prstGeom>
        </p:spPr>
      </p:pic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315FB051-9192-2B44-A7E8-598BF7E895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1716" y="3504997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4F9C9AE1-64EB-2C41-9DE4-BFC1B8CFEF3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9116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70B517E9-DE31-5946-B016-EDEC65AF89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88768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3824FB46-1742-E846-9DED-6AD71BEC6A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22921" y="3522290"/>
            <a:ext cx="603014" cy="2277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 1</a:t>
            </a:r>
          </a:p>
        </p:txBody>
      </p:sp>
    </p:spTree>
    <p:extLst>
      <p:ext uri="{BB962C8B-B14F-4D97-AF65-F5344CB8AC3E}">
        <p14:creationId xmlns:p14="http://schemas.microsoft.com/office/powerpoint/2010/main" val="8591785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-Icons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779-4FDF-F74A-A859-C77C5FF514CB}"/>
              </a:ext>
            </a:extLst>
          </p:cNvPr>
          <p:cNvSpPr/>
          <p:nvPr/>
        </p:nvSpPr>
        <p:spPr>
          <a:xfrm>
            <a:off x="-237744" y="-1"/>
            <a:ext cx="9381744" cy="13274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E30C84-B521-3942-AF22-C20DCBFEF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414" y="294468"/>
            <a:ext cx="7334573" cy="6117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3375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308635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Straigh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A34064-1B75-2C4C-B65F-AF4DB5B65F49}"/>
              </a:ext>
            </a:extLst>
          </p:cNvPr>
          <p:cNvSpPr/>
          <p:nvPr/>
        </p:nvSpPr>
        <p:spPr>
          <a:xfrm>
            <a:off x="1105350" y="3299789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9A09765-28C4-2E45-B3D2-72FF9B70E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99026" y="1519460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F43A6DC-62EB-A246-8BA6-A7B7E22BF8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41053" y="183122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E5C22-8E28-F440-AF16-364D80FD68F4}"/>
              </a:ext>
            </a:extLst>
          </p:cNvPr>
          <p:cNvCxnSpPr>
            <a:cxnSpLocks/>
            <a:stCxn id="4" idx="3"/>
            <a:endCxn id="69" idx="1"/>
          </p:cNvCxnSpPr>
          <p:nvPr/>
        </p:nvCxnSpPr>
        <p:spPr>
          <a:xfrm>
            <a:off x="1299167" y="3429000"/>
            <a:ext cx="6537573" cy="3214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3A9AD3-A835-EE46-91EF-CB14E4F4ACB0}"/>
              </a:ext>
            </a:extLst>
          </p:cNvPr>
          <p:cNvSpPr/>
          <p:nvPr/>
        </p:nvSpPr>
        <p:spPr>
          <a:xfrm>
            <a:off x="2788597" y="3303003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B92ABC5-0BD1-124B-A99D-853F657DEFE7}"/>
              </a:ext>
            </a:extLst>
          </p:cNvPr>
          <p:cNvSpPr/>
          <p:nvPr/>
        </p:nvSpPr>
        <p:spPr>
          <a:xfrm>
            <a:off x="4477307" y="3312291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79BA4CD-2CFE-B844-9802-88D8BF366A06}"/>
              </a:ext>
            </a:extLst>
          </p:cNvPr>
          <p:cNvSpPr/>
          <p:nvPr/>
        </p:nvSpPr>
        <p:spPr>
          <a:xfrm>
            <a:off x="6195457" y="3291964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3C954453-B85D-3A4E-972E-149E4FDC51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73778" y="1519460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202DA5A2-C1F4-8746-844E-4A80B7C811E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15805" y="183122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8AA1D2EB-9F12-6149-B73B-91A6F9B1A0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93718" y="3924198"/>
            <a:ext cx="1417079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AC1779C4-5C91-964A-8C43-48B00AA29BE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8686" y="4238484"/>
            <a:ext cx="1687141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370A27C5-359B-BA41-972B-6E472C5D2A16}"/>
              </a:ext>
            </a:extLst>
          </p:cNvPr>
          <p:cNvSpPr/>
          <p:nvPr/>
        </p:nvSpPr>
        <p:spPr>
          <a:xfrm>
            <a:off x="-584199" y="-573142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9BE782D-0F7D-8D49-97CD-67FC1E990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53586"/>
            <a:ext cx="2018103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22616E74-D92B-214F-8CC7-59E52D335F0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86401" y="3924198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97226B00-808B-C545-A19E-7FEB506B5BA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728194" y="424727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B0EEB87D-94CC-374D-8761-FF3D65E2B37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61155" y="3924198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buFontTx/>
              <a:buNone/>
              <a:defRPr sz="1500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7" name="Text Placeholder 16">
            <a:extLst>
              <a:ext uri="{FF2B5EF4-FFF2-40B4-BE49-F238E27FC236}">
                <a16:creationId xmlns:a16="http://schemas.microsoft.com/office/drawing/2014/main" id="{73FD9BBA-11A6-6C40-A0BA-7002AD0E787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14795" y="4247276"/>
            <a:ext cx="1687142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78BBFE-4C2B-424E-A6BA-E44F7729BDA3}"/>
              </a:ext>
            </a:extLst>
          </p:cNvPr>
          <p:cNvCxnSpPr>
            <a:cxnSpLocks/>
          </p:cNvCxnSpPr>
          <p:nvPr/>
        </p:nvCxnSpPr>
        <p:spPr>
          <a:xfrm flipH="1">
            <a:off x="1202259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42B49DA-4798-8F43-887D-EA113449A893}"/>
              </a:ext>
            </a:extLst>
          </p:cNvPr>
          <p:cNvCxnSpPr>
            <a:cxnSpLocks/>
          </p:cNvCxnSpPr>
          <p:nvPr/>
        </p:nvCxnSpPr>
        <p:spPr>
          <a:xfrm flipH="1">
            <a:off x="4567953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DA643D-9659-E641-A9AE-9A57D9BAF19B}"/>
              </a:ext>
            </a:extLst>
          </p:cNvPr>
          <p:cNvCxnSpPr>
            <a:cxnSpLocks/>
          </p:cNvCxnSpPr>
          <p:nvPr/>
        </p:nvCxnSpPr>
        <p:spPr>
          <a:xfrm flipH="1">
            <a:off x="7933649" y="3601329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21B083-2A2C-EB42-9654-F6873E3C4430}"/>
              </a:ext>
            </a:extLst>
          </p:cNvPr>
          <p:cNvCxnSpPr>
            <a:cxnSpLocks/>
          </p:cNvCxnSpPr>
          <p:nvPr/>
        </p:nvCxnSpPr>
        <p:spPr>
          <a:xfrm flipH="1">
            <a:off x="2884624" y="3054080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0C990C0-6A19-3944-9D63-C52A2ABCD8F7}"/>
              </a:ext>
            </a:extLst>
          </p:cNvPr>
          <p:cNvCxnSpPr>
            <a:cxnSpLocks/>
          </p:cNvCxnSpPr>
          <p:nvPr/>
        </p:nvCxnSpPr>
        <p:spPr>
          <a:xfrm flipH="1">
            <a:off x="6292365" y="3054080"/>
            <a:ext cx="1" cy="27116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 Placeholder 16">
            <a:extLst>
              <a:ext uri="{FF2B5EF4-FFF2-40B4-BE49-F238E27FC236}">
                <a16:creationId xmlns:a16="http://schemas.microsoft.com/office/drawing/2014/main" id="{07B87E99-7526-3147-8CD1-E8B136D9A91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74109" y="3234214"/>
            <a:ext cx="827956" cy="336501"/>
          </a:xfrm>
          <a:prstGeom prst="roundRect">
            <a:avLst/>
          </a:prstGeom>
          <a:solidFill>
            <a:srgbClr val="98D9DE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FINISH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C49978-1804-1844-9E17-85591DD1C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406" y="2862665"/>
            <a:ext cx="309500" cy="431423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B3CD77B0-1082-F046-9E53-5339280E4DD1}"/>
              </a:ext>
            </a:extLst>
          </p:cNvPr>
          <p:cNvSpPr/>
          <p:nvPr/>
        </p:nvSpPr>
        <p:spPr>
          <a:xfrm>
            <a:off x="7836740" y="3303003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626F28B6-5955-61FC-27AE-2C8ED44D891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3109" y="3234214"/>
            <a:ext cx="827956" cy="336501"/>
          </a:xfrm>
          <a:prstGeom prst="roundRect">
            <a:avLst/>
          </a:prstGeom>
          <a:solidFill>
            <a:srgbClr val="98D9DE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55832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Straight Lin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56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Curv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7174B30-F93D-7F4E-9C38-2BEF8DA8C448}"/>
              </a:ext>
            </a:extLst>
          </p:cNvPr>
          <p:cNvSpPr/>
          <p:nvPr/>
        </p:nvSpPr>
        <p:spPr>
          <a:xfrm>
            <a:off x="1137399" y="2805996"/>
            <a:ext cx="6983702" cy="2164373"/>
          </a:xfrm>
          <a:custGeom>
            <a:avLst/>
            <a:gdLst>
              <a:gd name="connsiteX0" fmla="*/ 0 w 9422970"/>
              <a:gd name="connsiteY0" fmla="*/ 8053 h 2332965"/>
              <a:gd name="connsiteX1" fmla="*/ 356461 w 9422970"/>
              <a:gd name="connsiteY1" fmla="*/ 70047 h 2332965"/>
              <a:gd name="connsiteX2" fmla="*/ 418455 w 9422970"/>
              <a:gd name="connsiteY2" fmla="*/ 519498 h 2332965"/>
              <a:gd name="connsiteX3" fmla="*/ 1937289 w 9422970"/>
              <a:gd name="connsiteY3" fmla="*/ 302521 h 2332965"/>
              <a:gd name="connsiteX4" fmla="*/ 2681207 w 9422970"/>
              <a:gd name="connsiteY4" fmla="*/ 1883348 h 2332965"/>
              <a:gd name="connsiteX5" fmla="*/ 3781587 w 9422970"/>
              <a:gd name="connsiteY5" fmla="*/ 2069328 h 2332965"/>
              <a:gd name="connsiteX6" fmla="*/ 4618495 w 9422970"/>
              <a:gd name="connsiteY6" fmla="*/ 1170426 h 2332965"/>
              <a:gd name="connsiteX7" fmla="*/ 5083444 w 9422970"/>
              <a:gd name="connsiteY7" fmla="*/ 503999 h 2332965"/>
              <a:gd name="connsiteX8" fmla="*/ 6943241 w 9422970"/>
              <a:gd name="connsiteY8" fmla="*/ 488501 h 2332965"/>
              <a:gd name="connsiteX9" fmla="*/ 7547675 w 9422970"/>
              <a:gd name="connsiteY9" fmla="*/ 1821355 h 2332965"/>
              <a:gd name="connsiteX10" fmla="*/ 8477573 w 9422970"/>
              <a:gd name="connsiteY10" fmla="*/ 2317301 h 2332965"/>
              <a:gd name="connsiteX11" fmla="*/ 9422970 w 9422970"/>
              <a:gd name="connsiteY11" fmla="*/ 1309911 h 2332965"/>
              <a:gd name="connsiteX0" fmla="*/ 0 w 9422970"/>
              <a:gd name="connsiteY0" fmla="*/ 4785 h 2329697"/>
              <a:gd name="connsiteX1" fmla="*/ 232475 w 9422970"/>
              <a:gd name="connsiteY1" fmla="*/ 82277 h 2329697"/>
              <a:gd name="connsiteX2" fmla="*/ 418455 w 9422970"/>
              <a:gd name="connsiteY2" fmla="*/ 516230 h 2329697"/>
              <a:gd name="connsiteX3" fmla="*/ 1937289 w 9422970"/>
              <a:gd name="connsiteY3" fmla="*/ 299253 h 2329697"/>
              <a:gd name="connsiteX4" fmla="*/ 2681207 w 9422970"/>
              <a:gd name="connsiteY4" fmla="*/ 1880080 h 2329697"/>
              <a:gd name="connsiteX5" fmla="*/ 3781587 w 9422970"/>
              <a:gd name="connsiteY5" fmla="*/ 2066060 h 2329697"/>
              <a:gd name="connsiteX6" fmla="*/ 4618495 w 9422970"/>
              <a:gd name="connsiteY6" fmla="*/ 1167158 h 2329697"/>
              <a:gd name="connsiteX7" fmla="*/ 5083444 w 9422970"/>
              <a:gd name="connsiteY7" fmla="*/ 500731 h 2329697"/>
              <a:gd name="connsiteX8" fmla="*/ 6943241 w 9422970"/>
              <a:gd name="connsiteY8" fmla="*/ 485233 h 2329697"/>
              <a:gd name="connsiteX9" fmla="*/ 7547675 w 9422970"/>
              <a:gd name="connsiteY9" fmla="*/ 1818087 h 2329697"/>
              <a:gd name="connsiteX10" fmla="*/ 8477573 w 9422970"/>
              <a:gd name="connsiteY10" fmla="*/ 2314033 h 2329697"/>
              <a:gd name="connsiteX11" fmla="*/ 9422970 w 9422970"/>
              <a:gd name="connsiteY11" fmla="*/ 1306643 h 2329697"/>
              <a:gd name="connsiteX0" fmla="*/ 0 w 9422970"/>
              <a:gd name="connsiteY0" fmla="*/ 4785 h 2329697"/>
              <a:gd name="connsiteX1" fmla="*/ 232475 w 9422970"/>
              <a:gd name="connsiteY1" fmla="*/ 82277 h 2329697"/>
              <a:gd name="connsiteX2" fmla="*/ 418455 w 9422970"/>
              <a:gd name="connsiteY2" fmla="*/ 516230 h 2329697"/>
              <a:gd name="connsiteX3" fmla="*/ 1937289 w 9422970"/>
              <a:gd name="connsiteY3" fmla="*/ 299253 h 2329697"/>
              <a:gd name="connsiteX4" fmla="*/ 2681207 w 9422970"/>
              <a:gd name="connsiteY4" fmla="*/ 1880080 h 2329697"/>
              <a:gd name="connsiteX5" fmla="*/ 3781587 w 9422970"/>
              <a:gd name="connsiteY5" fmla="*/ 2066060 h 2329697"/>
              <a:gd name="connsiteX6" fmla="*/ 4618495 w 9422970"/>
              <a:gd name="connsiteY6" fmla="*/ 1167158 h 2329697"/>
              <a:gd name="connsiteX7" fmla="*/ 5083444 w 9422970"/>
              <a:gd name="connsiteY7" fmla="*/ 500731 h 2329697"/>
              <a:gd name="connsiteX8" fmla="*/ 6943241 w 9422970"/>
              <a:gd name="connsiteY8" fmla="*/ 485233 h 2329697"/>
              <a:gd name="connsiteX9" fmla="*/ 7547675 w 9422970"/>
              <a:gd name="connsiteY9" fmla="*/ 1818087 h 2329697"/>
              <a:gd name="connsiteX10" fmla="*/ 8477573 w 9422970"/>
              <a:gd name="connsiteY10" fmla="*/ 2314033 h 2329697"/>
              <a:gd name="connsiteX11" fmla="*/ 9422970 w 9422970"/>
              <a:gd name="connsiteY11" fmla="*/ 1306643 h 2329697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3781587 w 9422970"/>
              <a:gd name="connsiteY5" fmla="*/ 2082227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81207 w 9422970"/>
              <a:gd name="connsiteY4" fmla="*/ 1896247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083444 w 9422970"/>
              <a:gd name="connsiteY7" fmla="*/ 516898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618495 w 9422970"/>
              <a:gd name="connsiteY6" fmla="*/ 1183325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864"/>
              <a:gd name="connsiteX1" fmla="*/ 185980 w 9422970"/>
              <a:gd name="connsiteY1" fmla="*/ 51949 h 2345864"/>
              <a:gd name="connsiteX2" fmla="*/ 418455 w 9422970"/>
              <a:gd name="connsiteY2" fmla="*/ 532397 h 2345864"/>
              <a:gd name="connsiteX3" fmla="*/ 1937289 w 9422970"/>
              <a:gd name="connsiteY3" fmla="*/ 315420 h 2345864"/>
              <a:gd name="connsiteX4" fmla="*/ 2665708 w 9422970"/>
              <a:gd name="connsiteY4" fmla="*/ 1865250 h 2345864"/>
              <a:gd name="connsiteX5" fmla="*/ 4029559 w 9422970"/>
              <a:gd name="connsiteY5" fmla="*/ 2159718 h 2345864"/>
              <a:gd name="connsiteX6" fmla="*/ 4587498 w 9422970"/>
              <a:gd name="connsiteY6" fmla="*/ 1400302 h 2345864"/>
              <a:gd name="connsiteX7" fmla="*/ 5160936 w 9422970"/>
              <a:gd name="connsiteY7" fmla="*/ 547894 h 2345864"/>
              <a:gd name="connsiteX8" fmla="*/ 6943241 w 9422970"/>
              <a:gd name="connsiteY8" fmla="*/ 501400 h 2345864"/>
              <a:gd name="connsiteX9" fmla="*/ 7547675 w 9422970"/>
              <a:gd name="connsiteY9" fmla="*/ 1834254 h 2345864"/>
              <a:gd name="connsiteX10" fmla="*/ 8477573 w 9422970"/>
              <a:gd name="connsiteY10" fmla="*/ 2330200 h 2345864"/>
              <a:gd name="connsiteX11" fmla="*/ 9422970 w 9422970"/>
              <a:gd name="connsiteY11" fmla="*/ 1322810 h 2345864"/>
              <a:gd name="connsiteX0" fmla="*/ 0 w 9422970"/>
              <a:gd name="connsiteY0" fmla="*/ 20952 h 2345971"/>
              <a:gd name="connsiteX1" fmla="*/ 185980 w 9422970"/>
              <a:gd name="connsiteY1" fmla="*/ 51949 h 2345971"/>
              <a:gd name="connsiteX2" fmla="*/ 418455 w 9422970"/>
              <a:gd name="connsiteY2" fmla="*/ 532397 h 2345971"/>
              <a:gd name="connsiteX3" fmla="*/ 1937289 w 9422970"/>
              <a:gd name="connsiteY3" fmla="*/ 315420 h 2345971"/>
              <a:gd name="connsiteX4" fmla="*/ 2665708 w 9422970"/>
              <a:gd name="connsiteY4" fmla="*/ 1865250 h 2345971"/>
              <a:gd name="connsiteX5" fmla="*/ 4029559 w 9422970"/>
              <a:gd name="connsiteY5" fmla="*/ 2159718 h 2345971"/>
              <a:gd name="connsiteX6" fmla="*/ 4587498 w 9422970"/>
              <a:gd name="connsiteY6" fmla="*/ 1400302 h 2345971"/>
              <a:gd name="connsiteX7" fmla="*/ 5160936 w 9422970"/>
              <a:gd name="connsiteY7" fmla="*/ 547894 h 2345971"/>
              <a:gd name="connsiteX8" fmla="*/ 6726265 w 9422970"/>
              <a:gd name="connsiteY8" fmla="*/ 485902 h 2345971"/>
              <a:gd name="connsiteX9" fmla="*/ 7547675 w 9422970"/>
              <a:gd name="connsiteY9" fmla="*/ 1834254 h 2345971"/>
              <a:gd name="connsiteX10" fmla="*/ 8477573 w 9422970"/>
              <a:gd name="connsiteY10" fmla="*/ 2330200 h 2345971"/>
              <a:gd name="connsiteX11" fmla="*/ 9422970 w 9422970"/>
              <a:gd name="connsiteY11" fmla="*/ 1322810 h 234597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710047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834033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18451"/>
              <a:gd name="connsiteX1" fmla="*/ 185980 w 9422970"/>
              <a:gd name="connsiteY1" fmla="*/ 51949 h 2218451"/>
              <a:gd name="connsiteX2" fmla="*/ 418455 w 9422970"/>
              <a:gd name="connsiteY2" fmla="*/ 532397 h 2218451"/>
              <a:gd name="connsiteX3" fmla="*/ 1937289 w 9422970"/>
              <a:gd name="connsiteY3" fmla="*/ 315420 h 2218451"/>
              <a:gd name="connsiteX4" fmla="*/ 2665708 w 9422970"/>
              <a:gd name="connsiteY4" fmla="*/ 1865250 h 2218451"/>
              <a:gd name="connsiteX5" fmla="*/ 4029559 w 9422970"/>
              <a:gd name="connsiteY5" fmla="*/ 2159718 h 2218451"/>
              <a:gd name="connsiteX6" fmla="*/ 4587498 w 9422970"/>
              <a:gd name="connsiteY6" fmla="*/ 1400302 h 2218451"/>
              <a:gd name="connsiteX7" fmla="*/ 5160936 w 9422970"/>
              <a:gd name="connsiteY7" fmla="*/ 547894 h 2218451"/>
              <a:gd name="connsiteX8" fmla="*/ 6726265 w 9422970"/>
              <a:gd name="connsiteY8" fmla="*/ 485902 h 2218451"/>
              <a:gd name="connsiteX9" fmla="*/ 7547675 w 9422970"/>
              <a:gd name="connsiteY9" fmla="*/ 1834254 h 2218451"/>
              <a:gd name="connsiteX10" fmla="*/ 8834033 w 9422970"/>
              <a:gd name="connsiteY10" fmla="*/ 2128722 h 2218451"/>
              <a:gd name="connsiteX11" fmla="*/ 9422970 w 9422970"/>
              <a:gd name="connsiteY11" fmla="*/ 1322810 h 2218451"/>
              <a:gd name="connsiteX0" fmla="*/ 0 w 9422970"/>
              <a:gd name="connsiteY0" fmla="*/ 20952 h 2250404"/>
              <a:gd name="connsiteX1" fmla="*/ 185980 w 9422970"/>
              <a:gd name="connsiteY1" fmla="*/ 51949 h 2250404"/>
              <a:gd name="connsiteX2" fmla="*/ 418455 w 9422970"/>
              <a:gd name="connsiteY2" fmla="*/ 532397 h 2250404"/>
              <a:gd name="connsiteX3" fmla="*/ 1937289 w 9422970"/>
              <a:gd name="connsiteY3" fmla="*/ 315420 h 2250404"/>
              <a:gd name="connsiteX4" fmla="*/ 2665708 w 9422970"/>
              <a:gd name="connsiteY4" fmla="*/ 1865250 h 2250404"/>
              <a:gd name="connsiteX5" fmla="*/ 4029559 w 9422970"/>
              <a:gd name="connsiteY5" fmla="*/ 2159718 h 2250404"/>
              <a:gd name="connsiteX6" fmla="*/ 4587498 w 9422970"/>
              <a:gd name="connsiteY6" fmla="*/ 1400302 h 2250404"/>
              <a:gd name="connsiteX7" fmla="*/ 5160936 w 9422970"/>
              <a:gd name="connsiteY7" fmla="*/ 547894 h 2250404"/>
              <a:gd name="connsiteX8" fmla="*/ 6726265 w 9422970"/>
              <a:gd name="connsiteY8" fmla="*/ 485902 h 2250404"/>
              <a:gd name="connsiteX9" fmla="*/ 7547675 w 9422970"/>
              <a:gd name="connsiteY9" fmla="*/ 1834254 h 2250404"/>
              <a:gd name="connsiteX10" fmla="*/ 8834033 w 9422970"/>
              <a:gd name="connsiteY10" fmla="*/ 2128722 h 2250404"/>
              <a:gd name="connsiteX11" fmla="*/ 9422970 w 9422970"/>
              <a:gd name="connsiteY11" fmla="*/ 1322810 h 2250404"/>
              <a:gd name="connsiteX0" fmla="*/ 0 w 9422970"/>
              <a:gd name="connsiteY0" fmla="*/ 20952 h 2223375"/>
              <a:gd name="connsiteX1" fmla="*/ 185980 w 9422970"/>
              <a:gd name="connsiteY1" fmla="*/ 51949 h 2223375"/>
              <a:gd name="connsiteX2" fmla="*/ 418455 w 9422970"/>
              <a:gd name="connsiteY2" fmla="*/ 532397 h 2223375"/>
              <a:gd name="connsiteX3" fmla="*/ 1937289 w 9422970"/>
              <a:gd name="connsiteY3" fmla="*/ 315420 h 2223375"/>
              <a:gd name="connsiteX4" fmla="*/ 2665708 w 9422970"/>
              <a:gd name="connsiteY4" fmla="*/ 1865250 h 2223375"/>
              <a:gd name="connsiteX5" fmla="*/ 4029559 w 9422970"/>
              <a:gd name="connsiteY5" fmla="*/ 2159718 h 2223375"/>
              <a:gd name="connsiteX6" fmla="*/ 4587498 w 9422970"/>
              <a:gd name="connsiteY6" fmla="*/ 1400302 h 2223375"/>
              <a:gd name="connsiteX7" fmla="*/ 5160936 w 9422970"/>
              <a:gd name="connsiteY7" fmla="*/ 547894 h 2223375"/>
              <a:gd name="connsiteX8" fmla="*/ 6726265 w 9422970"/>
              <a:gd name="connsiteY8" fmla="*/ 485902 h 2223375"/>
              <a:gd name="connsiteX9" fmla="*/ 7547675 w 9422970"/>
              <a:gd name="connsiteY9" fmla="*/ 1834254 h 2223375"/>
              <a:gd name="connsiteX10" fmla="*/ 8834033 w 9422970"/>
              <a:gd name="connsiteY10" fmla="*/ 2128722 h 2223375"/>
              <a:gd name="connsiteX11" fmla="*/ 9422970 w 9422970"/>
              <a:gd name="connsiteY11" fmla="*/ 1322810 h 2223375"/>
              <a:gd name="connsiteX0" fmla="*/ 0 w 9422970"/>
              <a:gd name="connsiteY0" fmla="*/ 16383 h 2218806"/>
              <a:gd name="connsiteX1" fmla="*/ 212874 w 9422970"/>
              <a:gd name="connsiteY1" fmla="*/ 56344 h 2218806"/>
              <a:gd name="connsiteX2" fmla="*/ 418455 w 9422970"/>
              <a:gd name="connsiteY2" fmla="*/ 527828 h 2218806"/>
              <a:gd name="connsiteX3" fmla="*/ 1937289 w 9422970"/>
              <a:gd name="connsiteY3" fmla="*/ 310851 h 2218806"/>
              <a:gd name="connsiteX4" fmla="*/ 2665708 w 9422970"/>
              <a:gd name="connsiteY4" fmla="*/ 1860681 h 2218806"/>
              <a:gd name="connsiteX5" fmla="*/ 4029559 w 9422970"/>
              <a:gd name="connsiteY5" fmla="*/ 2155149 h 2218806"/>
              <a:gd name="connsiteX6" fmla="*/ 4587498 w 9422970"/>
              <a:gd name="connsiteY6" fmla="*/ 1395733 h 2218806"/>
              <a:gd name="connsiteX7" fmla="*/ 5160936 w 9422970"/>
              <a:gd name="connsiteY7" fmla="*/ 543325 h 2218806"/>
              <a:gd name="connsiteX8" fmla="*/ 6726265 w 9422970"/>
              <a:gd name="connsiteY8" fmla="*/ 481333 h 2218806"/>
              <a:gd name="connsiteX9" fmla="*/ 7547675 w 9422970"/>
              <a:gd name="connsiteY9" fmla="*/ 1829685 h 2218806"/>
              <a:gd name="connsiteX10" fmla="*/ 8834033 w 9422970"/>
              <a:gd name="connsiteY10" fmla="*/ 2124153 h 2218806"/>
              <a:gd name="connsiteX11" fmla="*/ 9422970 w 9422970"/>
              <a:gd name="connsiteY11" fmla="*/ 1318241 h 2218806"/>
              <a:gd name="connsiteX0" fmla="*/ 0 w 9342288"/>
              <a:gd name="connsiteY0" fmla="*/ 40778 h 2198378"/>
              <a:gd name="connsiteX1" fmla="*/ 132192 w 9342288"/>
              <a:gd name="connsiteY1" fmla="*/ 35916 h 2198378"/>
              <a:gd name="connsiteX2" fmla="*/ 337773 w 9342288"/>
              <a:gd name="connsiteY2" fmla="*/ 507400 h 2198378"/>
              <a:gd name="connsiteX3" fmla="*/ 1856607 w 9342288"/>
              <a:gd name="connsiteY3" fmla="*/ 290423 h 2198378"/>
              <a:gd name="connsiteX4" fmla="*/ 2585026 w 9342288"/>
              <a:gd name="connsiteY4" fmla="*/ 1840253 h 2198378"/>
              <a:gd name="connsiteX5" fmla="*/ 3948877 w 9342288"/>
              <a:gd name="connsiteY5" fmla="*/ 2134721 h 2198378"/>
              <a:gd name="connsiteX6" fmla="*/ 4506816 w 9342288"/>
              <a:gd name="connsiteY6" fmla="*/ 1375305 h 2198378"/>
              <a:gd name="connsiteX7" fmla="*/ 5080254 w 9342288"/>
              <a:gd name="connsiteY7" fmla="*/ 522897 h 2198378"/>
              <a:gd name="connsiteX8" fmla="*/ 6645583 w 9342288"/>
              <a:gd name="connsiteY8" fmla="*/ 460905 h 2198378"/>
              <a:gd name="connsiteX9" fmla="*/ 7466993 w 9342288"/>
              <a:gd name="connsiteY9" fmla="*/ 1809257 h 2198378"/>
              <a:gd name="connsiteX10" fmla="*/ 8753351 w 9342288"/>
              <a:gd name="connsiteY10" fmla="*/ 2103725 h 2198378"/>
              <a:gd name="connsiteX11" fmla="*/ 9342288 w 9342288"/>
              <a:gd name="connsiteY11" fmla="*/ 1297813 h 2198378"/>
              <a:gd name="connsiteX0" fmla="*/ 0 w 9342288"/>
              <a:gd name="connsiteY0" fmla="*/ 1180 h 2158780"/>
              <a:gd name="connsiteX1" fmla="*/ 162877 w 9342288"/>
              <a:gd name="connsiteY1" fmla="*/ 143604 h 2158780"/>
              <a:gd name="connsiteX2" fmla="*/ 337773 w 9342288"/>
              <a:gd name="connsiteY2" fmla="*/ 467802 h 2158780"/>
              <a:gd name="connsiteX3" fmla="*/ 1856607 w 9342288"/>
              <a:gd name="connsiteY3" fmla="*/ 250825 h 2158780"/>
              <a:gd name="connsiteX4" fmla="*/ 2585026 w 9342288"/>
              <a:gd name="connsiteY4" fmla="*/ 1800655 h 2158780"/>
              <a:gd name="connsiteX5" fmla="*/ 3948877 w 9342288"/>
              <a:gd name="connsiteY5" fmla="*/ 2095123 h 2158780"/>
              <a:gd name="connsiteX6" fmla="*/ 4506816 w 9342288"/>
              <a:gd name="connsiteY6" fmla="*/ 1335707 h 2158780"/>
              <a:gd name="connsiteX7" fmla="*/ 5080254 w 9342288"/>
              <a:gd name="connsiteY7" fmla="*/ 483299 h 2158780"/>
              <a:gd name="connsiteX8" fmla="*/ 6645583 w 9342288"/>
              <a:gd name="connsiteY8" fmla="*/ 421307 h 2158780"/>
              <a:gd name="connsiteX9" fmla="*/ 7466993 w 9342288"/>
              <a:gd name="connsiteY9" fmla="*/ 1769659 h 2158780"/>
              <a:gd name="connsiteX10" fmla="*/ 8753351 w 9342288"/>
              <a:gd name="connsiteY10" fmla="*/ 2064127 h 2158780"/>
              <a:gd name="connsiteX11" fmla="*/ 9342288 w 9342288"/>
              <a:gd name="connsiteY11" fmla="*/ 1258215 h 2158780"/>
              <a:gd name="connsiteX0" fmla="*/ 0 w 9342288"/>
              <a:gd name="connsiteY0" fmla="*/ 1264 h 2158864"/>
              <a:gd name="connsiteX1" fmla="*/ 162877 w 9342288"/>
              <a:gd name="connsiteY1" fmla="*/ 143688 h 2158864"/>
              <a:gd name="connsiteX2" fmla="*/ 337773 w 9342288"/>
              <a:gd name="connsiteY2" fmla="*/ 467886 h 2158864"/>
              <a:gd name="connsiteX3" fmla="*/ 1856607 w 9342288"/>
              <a:gd name="connsiteY3" fmla="*/ 250909 h 2158864"/>
              <a:gd name="connsiteX4" fmla="*/ 2585026 w 9342288"/>
              <a:gd name="connsiteY4" fmla="*/ 1800739 h 2158864"/>
              <a:gd name="connsiteX5" fmla="*/ 3948877 w 9342288"/>
              <a:gd name="connsiteY5" fmla="*/ 2095207 h 2158864"/>
              <a:gd name="connsiteX6" fmla="*/ 4506816 w 9342288"/>
              <a:gd name="connsiteY6" fmla="*/ 1335791 h 2158864"/>
              <a:gd name="connsiteX7" fmla="*/ 5080254 w 9342288"/>
              <a:gd name="connsiteY7" fmla="*/ 483383 h 2158864"/>
              <a:gd name="connsiteX8" fmla="*/ 6645583 w 9342288"/>
              <a:gd name="connsiteY8" fmla="*/ 421391 h 2158864"/>
              <a:gd name="connsiteX9" fmla="*/ 7466993 w 9342288"/>
              <a:gd name="connsiteY9" fmla="*/ 1769743 h 2158864"/>
              <a:gd name="connsiteX10" fmla="*/ 8753351 w 9342288"/>
              <a:gd name="connsiteY10" fmla="*/ 2064211 h 2158864"/>
              <a:gd name="connsiteX11" fmla="*/ 9342288 w 9342288"/>
              <a:gd name="connsiteY11" fmla="*/ 1258299 h 2158864"/>
              <a:gd name="connsiteX0" fmla="*/ 0 w 9360699"/>
              <a:gd name="connsiteY0" fmla="*/ 1114 h 2164850"/>
              <a:gd name="connsiteX1" fmla="*/ 181288 w 9360699"/>
              <a:gd name="connsiteY1" fmla="*/ 149674 h 2164850"/>
              <a:gd name="connsiteX2" fmla="*/ 356184 w 9360699"/>
              <a:gd name="connsiteY2" fmla="*/ 473872 h 2164850"/>
              <a:gd name="connsiteX3" fmla="*/ 1875018 w 9360699"/>
              <a:gd name="connsiteY3" fmla="*/ 256895 h 2164850"/>
              <a:gd name="connsiteX4" fmla="*/ 2603437 w 9360699"/>
              <a:gd name="connsiteY4" fmla="*/ 1806725 h 2164850"/>
              <a:gd name="connsiteX5" fmla="*/ 3967288 w 9360699"/>
              <a:gd name="connsiteY5" fmla="*/ 2101193 h 2164850"/>
              <a:gd name="connsiteX6" fmla="*/ 4525227 w 9360699"/>
              <a:gd name="connsiteY6" fmla="*/ 1341777 h 2164850"/>
              <a:gd name="connsiteX7" fmla="*/ 5098665 w 9360699"/>
              <a:gd name="connsiteY7" fmla="*/ 489369 h 2164850"/>
              <a:gd name="connsiteX8" fmla="*/ 6663994 w 9360699"/>
              <a:gd name="connsiteY8" fmla="*/ 427377 h 2164850"/>
              <a:gd name="connsiteX9" fmla="*/ 7485404 w 9360699"/>
              <a:gd name="connsiteY9" fmla="*/ 1775729 h 2164850"/>
              <a:gd name="connsiteX10" fmla="*/ 8771762 w 9360699"/>
              <a:gd name="connsiteY10" fmla="*/ 2070197 h 2164850"/>
              <a:gd name="connsiteX11" fmla="*/ 9360699 w 9360699"/>
              <a:gd name="connsiteY11" fmla="*/ 1264285 h 2164850"/>
              <a:gd name="connsiteX0" fmla="*/ 0 w 9360699"/>
              <a:gd name="connsiteY0" fmla="*/ 1787 h 2165523"/>
              <a:gd name="connsiteX1" fmla="*/ 181288 w 9360699"/>
              <a:gd name="connsiteY1" fmla="*/ 150347 h 2165523"/>
              <a:gd name="connsiteX2" fmla="*/ 356184 w 9360699"/>
              <a:gd name="connsiteY2" fmla="*/ 474545 h 2165523"/>
              <a:gd name="connsiteX3" fmla="*/ 1875018 w 9360699"/>
              <a:gd name="connsiteY3" fmla="*/ 257568 h 2165523"/>
              <a:gd name="connsiteX4" fmla="*/ 2603437 w 9360699"/>
              <a:gd name="connsiteY4" fmla="*/ 1807398 h 2165523"/>
              <a:gd name="connsiteX5" fmla="*/ 3967288 w 9360699"/>
              <a:gd name="connsiteY5" fmla="*/ 2101866 h 2165523"/>
              <a:gd name="connsiteX6" fmla="*/ 4525227 w 9360699"/>
              <a:gd name="connsiteY6" fmla="*/ 1342450 h 2165523"/>
              <a:gd name="connsiteX7" fmla="*/ 5098665 w 9360699"/>
              <a:gd name="connsiteY7" fmla="*/ 490042 h 2165523"/>
              <a:gd name="connsiteX8" fmla="*/ 6663994 w 9360699"/>
              <a:gd name="connsiteY8" fmla="*/ 428050 h 2165523"/>
              <a:gd name="connsiteX9" fmla="*/ 7485404 w 9360699"/>
              <a:gd name="connsiteY9" fmla="*/ 1776402 h 2165523"/>
              <a:gd name="connsiteX10" fmla="*/ 8771762 w 9360699"/>
              <a:gd name="connsiteY10" fmla="*/ 2070870 h 2165523"/>
              <a:gd name="connsiteX11" fmla="*/ 9360699 w 9360699"/>
              <a:gd name="connsiteY11" fmla="*/ 1264958 h 2165523"/>
              <a:gd name="connsiteX0" fmla="*/ 0 w 9360699"/>
              <a:gd name="connsiteY0" fmla="*/ 6631 h 2170367"/>
              <a:gd name="connsiteX1" fmla="*/ 181288 w 9360699"/>
              <a:gd name="connsiteY1" fmla="*/ 155191 h 2170367"/>
              <a:gd name="connsiteX2" fmla="*/ 356184 w 9360699"/>
              <a:gd name="connsiteY2" fmla="*/ 479389 h 2170367"/>
              <a:gd name="connsiteX3" fmla="*/ 1875018 w 9360699"/>
              <a:gd name="connsiteY3" fmla="*/ 262412 h 2170367"/>
              <a:gd name="connsiteX4" fmla="*/ 2603437 w 9360699"/>
              <a:gd name="connsiteY4" fmla="*/ 1812242 h 2170367"/>
              <a:gd name="connsiteX5" fmla="*/ 3967288 w 9360699"/>
              <a:gd name="connsiteY5" fmla="*/ 2106710 h 2170367"/>
              <a:gd name="connsiteX6" fmla="*/ 4525227 w 9360699"/>
              <a:gd name="connsiteY6" fmla="*/ 1347294 h 2170367"/>
              <a:gd name="connsiteX7" fmla="*/ 5098665 w 9360699"/>
              <a:gd name="connsiteY7" fmla="*/ 494886 h 2170367"/>
              <a:gd name="connsiteX8" fmla="*/ 6663994 w 9360699"/>
              <a:gd name="connsiteY8" fmla="*/ 432894 h 2170367"/>
              <a:gd name="connsiteX9" fmla="*/ 7485404 w 9360699"/>
              <a:gd name="connsiteY9" fmla="*/ 1781246 h 2170367"/>
              <a:gd name="connsiteX10" fmla="*/ 8771762 w 9360699"/>
              <a:gd name="connsiteY10" fmla="*/ 2075714 h 2170367"/>
              <a:gd name="connsiteX11" fmla="*/ 9360699 w 9360699"/>
              <a:gd name="connsiteY11" fmla="*/ 1269802 h 2170367"/>
              <a:gd name="connsiteX0" fmla="*/ 0 w 9360699"/>
              <a:gd name="connsiteY0" fmla="*/ 1163 h 2164899"/>
              <a:gd name="connsiteX1" fmla="*/ 119919 w 9360699"/>
              <a:gd name="connsiteY1" fmla="*/ 241777 h 2164899"/>
              <a:gd name="connsiteX2" fmla="*/ 356184 w 9360699"/>
              <a:gd name="connsiteY2" fmla="*/ 473921 h 2164899"/>
              <a:gd name="connsiteX3" fmla="*/ 1875018 w 9360699"/>
              <a:gd name="connsiteY3" fmla="*/ 256944 h 2164899"/>
              <a:gd name="connsiteX4" fmla="*/ 2603437 w 9360699"/>
              <a:gd name="connsiteY4" fmla="*/ 1806774 h 2164899"/>
              <a:gd name="connsiteX5" fmla="*/ 3967288 w 9360699"/>
              <a:gd name="connsiteY5" fmla="*/ 2101242 h 2164899"/>
              <a:gd name="connsiteX6" fmla="*/ 4525227 w 9360699"/>
              <a:gd name="connsiteY6" fmla="*/ 1341826 h 2164899"/>
              <a:gd name="connsiteX7" fmla="*/ 5098665 w 9360699"/>
              <a:gd name="connsiteY7" fmla="*/ 489418 h 2164899"/>
              <a:gd name="connsiteX8" fmla="*/ 6663994 w 9360699"/>
              <a:gd name="connsiteY8" fmla="*/ 427426 h 2164899"/>
              <a:gd name="connsiteX9" fmla="*/ 7485404 w 9360699"/>
              <a:gd name="connsiteY9" fmla="*/ 1775778 h 2164899"/>
              <a:gd name="connsiteX10" fmla="*/ 8771762 w 9360699"/>
              <a:gd name="connsiteY10" fmla="*/ 2070246 h 2164899"/>
              <a:gd name="connsiteX11" fmla="*/ 9360699 w 9360699"/>
              <a:gd name="connsiteY11" fmla="*/ 1264334 h 2164899"/>
              <a:gd name="connsiteX0" fmla="*/ 0 w 9360699"/>
              <a:gd name="connsiteY0" fmla="*/ 724 h 2164460"/>
              <a:gd name="connsiteX1" fmla="*/ 119919 w 9360699"/>
              <a:gd name="connsiteY1" fmla="*/ 241338 h 2164460"/>
              <a:gd name="connsiteX2" fmla="*/ 356184 w 9360699"/>
              <a:gd name="connsiteY2" fmla="*/ 473482 h 2164460"/>
              <a:gd name="connsiteX3" fmla="*/ 1875018 w 9360699"/>
              <a:gd name="connsiteY3" fmla="*/ 256505 h 2164460"/>
              <a:gd name="connsiteX4" fmla="*/ 2603437 w 9360699"/>
              <a:gd name="connsiteY4" fmla="*/ 1806335 h 2164460"/>
              <a:gd name="connsiteX5" fmla="*/ 3967288 w 9360699"/>
              <a:gd name="connsiteY5" fmla="*/ 2100803 h 2164460"/>
              <a:gd name="connsiteX6" fmla="*/ 4525227 w 9360699"/>
              <a:gd name="connsiteY6" fmla="*/ 1341387 h 2164460"/>
              <a:gd name="connsiteX7" fmla="*/ 5098665 w 9360699"/>
              <a:gd name="connsiteY7" fmla="*/ 488979 h 2164460"/>
              <a:gd name="connsiteX8" fmla="*/ 6663994 w 9360699"/>
              <a:gd name="connsiteY8" fmla="*/ 426987 h 2164460"/>
              <a:gd name="connsiteX9" fmla="*/ 7485404 w 9360699"/>
              <a:gd name="connsiteY9" fmla="*/ 1775339 h 2164460"/>
              <a:gd name="connsiteX10" fmla="*/ 8771762 w 9360699"/>
              <a:gd name="connsiteY10" fmla="*/ 2069807 h 2164460"/>
              <a:gd name="connsiteX11" fmla="*/ 9360699 w 9360699"/>
              <a:gd name="connsiteY11" fmla="*/ 1263895 h 2164460"/>
              <a:gd name="connsiteX0" fmla="*/ 0 w 9360699"/>
              <a:gd name="connsiteY0" fmla="*/ 573 h 2164309"/>
              <a:gd name="connsiteX1" fmla="*/ 119919 w 9360699"/>
              <a:gd name="connsiteY1" fmla="*/ 241187 h 2164309"/>
              <a:gd name="connsiteX2" fmla="*/ 307089 w 9360699"/>
              <a:gd name="connsiteY2" fmla="*/ 504015 h 2164309"/>
              <a:gd name="connsiteX3" fmla="*/ 1875018 w 9360699"/>
              <a:gd name="connsiteY3" fmla="*/ 256354 h 2164309"/>
              <a:gd name="connsiteX4" fmla="*/ 2603437 w 9360699"/>
              <a:gd name="connsiteY4" fmla="*/ 1806184 h 2164309"/>
              <a:gd name="connsiteX5" fmla="*/ 3967288 w 9360699"/>
              <a:gd name="connsiteY5" fmla="*/ 2100652 h 2164309"/>
              <a:gd name="connsiteX6" fmla="*/ 4525227 w 9360699"/>
              <a:gd name="connsiteY6" fmla="*/ 1341236 h 2164309"/>
              <a:gd name="connsiteX7" fmla="*/ 5098665 w 9360699"/>
              <a:gd name="connsiteY7" fmla="*/ 488828 h 2164309"/>
              <a:gd name="connsiteX8" fmla="*/ 6663994 w 9360699"/>
              <a:gd name="connsiteY8" fmla="*/ 426836 h 2164309"/>
              <a:gd name="connsiteX9" fmla="*/ 7485404 w 9360699"/>
              <a:gd name="connsiteY9" fmla="*/ 1775188 h 2164309"/>
              <a:gd name="connsiteX10" fmla="*/ 8771762 w 9360699"/>
              <a:gd name="connsiteY10" fmla="*/ 2069656 h 2164309"/>
              <a:gd name="connsiteX11" fmla="*/ 9360699 w 9360699"/>
              <a:gd name="connsiteY11" fmla="*/ 1263744 h 2164309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98665 w 9360699"/>
              <a:gd name="connsiteY7" fmla="*/ 488892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60699"/>
              <a:gd name="connsiteY0" fmla="*/ 637 h 2164373"/>
              <a:gd name="connsiteX1" fmla="*/ 119919 w 9360699"/>
              <a:gd name="connsiteY1" fmla="*/ 241251 h 2164373"/>
              <a:gd name="connsiteX2" fmla="*/ 307089 w 9360699"/>
              <a:gd name="connsiteY2" fmla="*/ 504079 h 2164373"/>
              <a:gd name="connsiteX3" fmla="*/ 1875018 w 9360699"/>
              <a:gd name="connsiteY3" fmla="*/ 256418 h 2164373"/>
              <a:gd name="connsiteX4" fmla="*/ 2603437 w 9360699"/>
              <a:gd name="connsiteY4" fmla="*/ 1806248 h 2164373"/>
              <a:gd name="connsiteX5" fmla="*/ 3967288 w 9360699"/>
              <a:gd name="connsiteY5" fmla="*/ 2100716 h 2164373"/>
              <a:gd name="connsiteX6" fmla="*/ 4525227 w 9360699"/>
              <a:gd name="connsiteY6" fmla="*/ 1341300 h 2164373"/>
              <a:gd name="connsiteX7" fmla="*/ 5031159 w 9360699"/>
              <a:gd name="connsiteY7" fmla="*/ 495029 h 2164373"/>
              <a:gd name="connsiteX8" fmla="*/ 6663994 w 9360699"/>
              <a:gd name="connsiteY8" fmla="*/ 426900 h 2164373"/>
              <a:gd name="connsiteX9" fmla="*/ 7485404 w 9360699"/>
              <a:gd name="connsiteY9" fmla="*/ 1775252 h 2164373"/>
              <a:gd name="connsiteX10" fmla="*/ 8771762 w 9360699"/>
              <a:gd name="connsiteY10" fmla="*/ 2069720 h 2164373"/>
              <a:gd name="connsiteX11" fmla="*/ 9360699 w 9360699"/>
              <a:gd name="connsiteY11" fmla="*/ 1263808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  <a:gd name="connsiteX0" fmla="*/ 0 w 9311603"/>
              <a:gd name="connsiteY0" fmla="*/ 637 h 2164373"/>
              <a:gd name="connsiteX1" fmla="*/ 119919 w 9311603"/>
              <a:gd name="connsiteY1" fmla="*/ 241251 h 2164373"/>
              <a:gd name="connsiteX2" fmla="*/ 307089 w 9311603"/>
              <a:gd name="connsiteY2" fmla="*/ 504079 h 2164373"/>
              <a:gd name="connsiteX3" fmla="*/ 1875018 w 9311603"/>
              <a:gd name="connsiteY3" fmla="*/ 256418 h 2164373"/>
              <a:gd name="connsiteX4" fmla="*/ 2603437 w 9311603"/>
              <a:gd name="connsiteY4" fmla="*/ 1806248 h 2164373"/>
              <a:gd name="connsiteX5" fmla="*/ 3967288 w 9311603"/>
              <a:gd name="connsiteY5" fmla="*/ 2100716 h 2164373"/>
              <a:gd name="connsiteX6" fmla="*/ 4525227 w 9311603"/>
              <a:gd name="connsiteY6" fmla="*/ 1341300 h 2164373"/>
              <a:gd name="connsiteX7" fmla="*/ 5031159 w 9311603"/>
              <a:gd name="connsiteY7" fmla="*/ 495029 h 2164373"/>
              <a:gd name="connsiteX8" fmla="*/ 6663994 w 9311603"/>
              <a:gd name="connsiteY8" fmla="*/ 426900 h 2164373"/>
              <a:gd name="connsiteX9" fmla="*/ 7485404 w 9311603"/>
              <a:gd name="connsiteY9" fmla="*/ 1775252 h 2164373"/>
              <a:gd name="connsiteX10" fmla="*/ 8771762 w 9311603"/>
              <a:gd name="connsiteY10" fmla="*/ 2069720 h 2164373"/>
              <a:gd name="connsiteX11" fmla="*/ 9311603 w 9311603"/>
              <a:gd name="connsiteY11" fmla="*/ 1276082 h 216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1603" h="2164373">
                <a:moveTo>
                  <a:pt x="0" y="637"/>
                </a:moveTo>
                <a:cubicBezTo>
                  <a:pt x="143359" y="-10987"/>
                  <a:pt x="179202" y="138933"/>
                  <a:pt x="119919" y="241251"/>
                </a:cubicBezTo>
                <a:cubicBezTo>
                  <a:pt x="60636" y="343569"/>
                  <a:pt x="14573" y="501551"/>
                  <a:pt x="307089" y="504079"/>
                </a:cubicBezTo>
                <a:cubicBezTo>
                  <a:pt x="599605" y="506607"/>
                  <a:pt x="1492293" y="39390"/>
                  <a:pt x="1875018" y="256418"/>
                </a:cubicBezTo>
                <a:cubicBezTo>
                  <a:pt x="2257743" y="473446"/>
                  <a:pt x="2332217" y="1359380"/>
                  <a:pt x="2603437" y="1806248"/>
                </a:cubicBezTo>
                <a:cubicBezTo>
                  <a:pt x="2874657" y="2253116"/>
                  <a:pt x="3646990" y="2178207"/>
                  <a:pt x="3967288" y="2100716"/>
                </a:cubicBezTo>
                <a:cubicBezTo>
                  <a:pt x="4287586" y="2023225"/>
                  <a:pt x="4464517" y="1670283"/>
                  <a:pt x="4525227" y="1341300"/>
                </a:cubicBezTo>
                <a:cubicBezTo>
                  <a:pt x="4585937" y="1012317"/>
                  <a:pt x="4570371" y="647429"/>
                  <a:pt x="5031159" y="495029"/>
                </a:cubicBezTo>
                <a:cubicBezTo>
                  <a:pt x="5491947" y="342629"/>
                  <a:pt x="6254953" y="213530"/>
                  <a:pt x="6663994" y="426900"/>
                </a:cubicBezTo>
                <a:cubicBezTo>
                  <a:pt x="7073035" y="640270"/>
                  <a:pt x="7134109" y="1501449"/>
                  <a:pt x="7485404" y="1775252"/>
                </a:cubicBezTo>
                <a:cubicBezTo>
                  <a:pt x="7836699" y="2049055"/>
                  <a:pt x="8412719" y="2309945"/>
                  <a:pt x="8771762" y="2069720"/>
                </a:cubicBezTo>
                <a:cubicBezTo>
                  <a:pt x="9115307" y="1674513"/>
                  <a:pt x="8929555" y="1435260"/>
                  <a:pt x="9311603" y="1276082"/>
                </a:cubicBezTo>
              </a:path>
            </a:pathLst>
          </a:cu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A34064-1B75-2C4C-B65F-AF4DB5B65F49}"/>
              </a:ext>
            </a:extLst>
          </p:cNvPr>
          <p:cNvSpPr/>
          <p:nvPr/>
        </p:nvSpPr>
        <p:spPr>
          <a:xfrm>
            <a:off x="1285563" y="3173191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9A09765-28C4-2E45-B3D2-72FF9B70E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99669" y="2686016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F43A6DC-62EB-A246-8BA6-A7B7E22BF8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99667" y="2997781"/>
            <a:ext cx="1171193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3A9AD3-A835-EE46-91EF-CB14E4F4ACB0}"/>
              </a:ext>
            </a:extLst>
          </p:cNvPr>
          <p:cNvSpPr/>
          <p:nvPr/>
        </p:nvSpPr>
        <p:spPr>
          <a:xfrm>
            <a:off x="3003640" y="4469264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B92ABC5-0BD1-124B-A99D-853F657DEFE7}"/>
              </a:ext>
            </a:extLst>
          </p:cNvPr>
          <p:cNvSpPr/>
          <p:nvPr/>
        </p:nvSpPr>
        <p:spPr>
          <a:xfrm>
            <a:off x="4833771" y="3177066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79BA4CD-2CFE-B844-9802-88D8BF366A06}"/>
              </a:ext>
            </a:extLst>
          </p:cNvPr>
          <p:cNvSpPr/>
          <p:nvPr/>
        </p:nvSpPr>
        <p:spPr>
          <a:xfrm>
            <a:off x="6647493" y="4448506"/>
            <a:ext cx="193817" cy="258423"/>
          </a:xfrm>
          <a:prstGeom prst="roundRect">
            <a:avLst>
              <a:gd name="adj" fmla="val 256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3C954453-B85D-3A4E-972E-149E4FDC51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37914" y="2686016"/>
            <a:ext cx="1171196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202DA5A2-C1F4-8746-844E-4A80B7C811E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731124" y="2997781"/>
            <a:ext cx="1171189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8AA1D2EB-9F12-6149-B73B-91A6F9B1A0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99343" y="3604366"/>
            <a:ext cx="1171193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AC1779C4-5C91-964A-8C43-48B00AA29BE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01865" y="3918651"/>
            <a:ext cx="1180113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370A27C5-359B-BA41-972B-6E472C5D2A16}"/>
              </a:ext>
            </a:extLst>
          </p:cNvPr>
          <p:cNvSpPr/>
          <p:nvPr/>
        </p:nvSpPr>
        <p:spPr>
          <a:xfrm>
            <a:off x="-584199" y="-573142"/>
            <a:ext cx="3226853" cy="2252409"/>
          </a:xfrm>
          <a:custGeom>
            <a:avLst/>
            <a:gdLst>
              <a:gd name="connsiteX0" fmla="*/ 0 w 3510899"/>
              <a:gd name="connsiteY0" fmla="*/ 304806 h 1828800"/>
              <a:gd name="connsiteX1" fmla="*/ 304806 w 3510899"/>
              <a:gd name="connsiteY1" fmla="*/ 0 h 1828800"/>
              <a:gd name="connsiteX2" fmla="*/ 3206093 w 3510899"/>
              <a:gd name="connsiteY2" fmla="*/ 0 h 1828800"/>
              <a:gd name="connsiteX3" fmla="*/ 3510899 w 3510899"/>
              <a:gd name="connsiteY3" fmla="*/ 304806 h 1828800"/>
              <a:gd name="connsiteX4" fmla="*/ 3510899 w 3510899"/>
              <a:gd name="connsiteY4" fmla="*/ 1523994 h 1828800"/>
              <a:gd name="connsiteX5" fmla="*/ 3206093 w 3510899"/>
              <a:gd name="connsiteY5" fmla="*/ 1828800 h 1828800"/>
              <a:gd name="connsiteX6" fmla="*/ 304806 w 3510899"/>
              <a:gd name="connsiteY6" fmla="*/ 1828800 h 1828800"/>
              <a:gd name="connsiteX7" fmla="*/ 0 w 3510899"/>
              <a:gd name="connsiteY7" fmla="*/ 1523994 h 1828800"/>
              <a:gd name="connsiteX8" fmla="*/ 0 w 3510899"/>
              <a:gd name="connsiteY8" fmla="*/ 304806 h 1828800"/>
              <a:gd name="connsiteX0" fmla="*/ 0 w 4138696"/>
              <a:gd name="connsiteY0" fmla="*/ 304806 h 1828800"/>
              <a:gd name="connsiteX1" fmla="*/ 304806 w 4138696"/>
              <a:gd name="connsiteY1" fmla="*/ 0 h 1828800"/>
              <a:gd name="connsiteX2" fmla="*/ 3206093 w 4138696"/>
              <a:gd name="connsiteY2" fmla="*/ 0 h 1828800"/>
              <a:gd name="connsiteX3" fmla="*/ 4138696 w 4138696"/>
              <a:gd name="connsiteY3" fmla="*/ 195624 h 1828800"/>
              <a:gd name="connsiteX4" fmla="*/ 3510899 w 4138696"/>
              <a:gd name="connsiteY4" fmla="*/ 1523994 h 1828800"/>
              <a:gd name="connsiteX5" fmla="*/ 3206093 w 4138696"/>
              <a:gd name="connsiteY5" fmla="*/ 1828800 h 1828800"/>
              <a:gd name="connsiteX6" fmla="*/ 304806 w 4138696"/>
              <a:gd name="connsiteY6" fmla="*/ 1828800 h 1828800"/>
              <a:gd name="connsiteX7" fmla="*/ 0 w 4138696"/>
              <a:gd name="connsiteY7" fmla="*/ 1523994 h 1828800"/>
              <a:gd name="connsiteX8" fmla="*/ 0 w 4138696"/>
              <a:gd name="connsiteY8" fmla="*/ 304806 h 1828800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78925"/>
              <a:gd name="connsiteX1" fmla="*/ 304806 w 4220319"/>
              <a:gd name="connsiteY1" fmla="*/ 150125 h 1978925"/>
              <a:gd name="connsiteX2" fmla="*/ 4147789 w 4220319"/>
              <a:gd name="connsiteY2" fmla="*/ 0 h 1978925"/>
              <a:gd name="connsiteX3" fmla="*/ 4138696 w 4220319"/>
              <a:gd name="connsiteY3" fmla="*/ 345749 h 1978925"/>
              <a:gd name="connsiteX4" fmla="*/ 3510899 w 4220319"/>
              <a:gd name="connsiteY4" fmla="*/ 1674119 h 1978925"/>
              <a:gd name="connsiteX5" fmla="*/ 3206093 w 4220319"/>
              <a:gd name="connsiteY5" fmla="*/ 1978925 h 1978925"/>
              <a:gd name="connsiteX6" fmla="*/ 304806 w 4220319"/>
              <a:gd name="connsiteY6" fmla="*/ 1978925 h 1978925"/>
              <a:gd name="connsiteX7" fmla="*/ 0 w 4220319"/>
              <a:gd name="connsiteY7" fmla="*/ 1674119 h 1978925"/>
              <a:gd name="connsiteX8" fmla="*/ 0 w 4220319"/>
              <a:gd name="connsiteY8" fmla="*/ 454931 h 1978925"/>
              <a:gd name="connsiteX0" fmla="*/ 0 w 4220319"/>
              <a:gd name="connsiteY0" fmla="*/ 454931 h 1992573"/>
              <a:gd name="connsiteX1" fmla="*/ 304806 w 4220319"/>
              <a:gd name="connsiteY1" fmla="*/ 150125 h 1992573"/>
              <a:gd name="connsiteX2" fmla="*/ 4147789 w 4220319"/>
              <a:gd name="connsiteY2" fmla="*/ 0 h 1992573"/>
              <a:gd name="connsiteX3" fmla="*/ 4138696 w 4220319"/>
              <a:gd name="connsiteY3" fmla="*/ 345749 h 1992573"/>
              <a:gd name="connsiteX4" fmla="*/ 3510899 w 4220319"/>
              <a:gd name="connsiteY4" fmla="*/ 1674119 h 1992573"/>
              <a:gd name="connsiteX5" fmla="*/ 3015024 w 4220319"/>
              <a:gd name="connsiteY5" fmla="*/ 1992573 h 1992573"/>
              <a:gd name="connsiteX6" fmla="*/ 304806 w 4220319"/>
              <a:gd name="connsiteY6" fmla="*/ 1978925 h 1992573"/>
              <a:gd name="connsiteX7" fmla="*/ 0 w 4220319"/>
              <a:gd name="connsiteY7" fmla="*/ 1674119 h 1992573"/>
              <a:gd name="connsiteX8" fmla="*/ 0 w 4220319"/>
              <a:gd name="connsiteY8" fmla="*/ 454931 h 1992573"/>
              <a:gd name="connsiteX0" fmla="*/ 0 w 4143083"/>
              <a:gd name="connsiteY0" fmla="*/ 482227 h 2019869"/>
              <a:gd name="connsiteX1" fmla="*/ 304806 w 4143083"/>
              <a:gd name="connsiteY1" fmla="*/ 177421 h 2019869"/>
              <a:gd name="connsiteX2" fmla="*/ 4011311 w 4143083"/>
              <a:gd name="connsiteY2" fmla="*/ 0 h 2019869"/>
              <a:gd name="connsiteX3" fmla="*/ 4138696 w 4143083"/>
              <a:gd name="connsiteY3" fmla="*/ 373045 h 2019869"/>
              <a:gd name="connsiteX4" fmla="*/ 3510899 w 4143083"/>
              <a:gd name="connsiteY4" fmla="*/ 1701415 h 2019869"/>
              <a:gd name="connsiteX5" fmla="*/ 3015024 w 4143083"/>
              <a:gd name="connsiteY5" fmla="*/ 2019869 h 2019869"/>
              <a:gd name="connsiteX6" fmla="*/ 304806 w 4143083"/>
              <a:gd name="connsiteY6" fmla="*/ 2006221 h 2019869"/>
              <a:gd name="connsiteX7" fmla="*/ 0 w 4143083"/>
              <a:gd name="connsiteY7" fmla="*/ 1701415 h 2019869"/>
              <a:gd name="connsiteX8" fmla="*/ 0 w 4143083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482227 h 2019869"/>
              <a:gd name="connsiteX1" fmla="*/ 304806 w 4179640"/>
              <a:gd name="connsiteY1" fmla="*/ 177421 h 2019869"/>
              <a:gd name="connsiteX2" fmla="*/ 4011311 w 4179640"/>
              <a:gd name="connsiteY2" fmla="*/ 0 h 2019869"/>
              <a:gd name="connsiteX3" fmla="*/ 4179640 w 4179640"/>
              <a:gd name="connsiteY3" fmla="*/ 222919 h 2019869"/>
              <a:gd name="connsiteX4" fmla="*/ 3510899 w 4179640"/>
              <a:gd name="connsiteY4" fmla="*/ 1701415 h 2019869"/>
              <a:gd name="connsiteX5" fmla="*/ 3015024 w 4179640"/>
              <a:gd name="connsiteY5" fmla="*/ 2019869 h 2019869"/>
              <a:gd name="connsiteX6" fmla="*/ 304806 w 4179640"/>
              <a:gd name="connsiteY6" fmla="*/ 2006221 h 2019869"/>
              <a:gd name="connsiteX7" fmla="*/ 0 w 4179640"/>
              <a:gd name="connsiteY7" fmla="*/ 1701415 h 2019869"/>
              <a:gd name="connsiteX8" fmla="*/ 0 w 4179640"/>
              <a:gd name="connsiteY8" fmla="*/ 482227 h 2019869"/>
              <a:gd name="connsiteX0" fmla="*/ 0 w 4179640"/>
              <a:gd name="connsiteY0" fmla="*/ 700591 h 2238233"/>
              <a:gd name="connsiteX1" fmla="*/ 304806 w 4179640"/>
              <a:gd name="connsiteY1" fmla="*/ 395785 h 2238233"/>
              <a:gd name="connsiteX2" fmla="*/ 3711060 w 4179640"/>
              <a:gd name="connsiteY2" fmla="*/ 0 h 2238233"/>
              <a:gd name="connsiteX3" fmla="*/ 4179640 w 4179640"/>
              <a:gd name="connsiteY3" fmla="*/ 441283 h 2238233"/>
              <a:gd name="connsiteX4" fmla="*/ 3510899 w 4179640"/>
              <a:gd name="connsiteY4" fmla="*/ 1919779 h 2238233"/>
              <a:gd name="connsiteX5" fmla="*/ 3015024 w 4179640"/>
              <a:gd name="connsiteY5" fmla="*/ 2238233 h 2238233"/>
              <a:gd name="connsiteX6" fmla="*/ 304806 w 4179640"/>
              <a:gd name="connsiteY6" fmla="*/ 2224585 h 2238233"/>
              <a:gd name="connsiteX7" fmla="*/ 0 w 4179640"/>
              <a:gd name="connsiteY7" fmla="*/ 1919779 h 2238233"/>
              <a:gd name="connsiteX8" fmla="*/ 0 w 4179640"/>
              <a:gd name="connsiteY8" fmla="*/ 700591 h 2238233"/>
              <a:gd name="connsiteX0" fmla="*/ 0 w 4302470"/>
              <a:gd name="connsiteY0" fmla="*/ 700591 h 2238233"/>
              <a:gd name="connsiteX1" fmla="*/ 304806 w 4302470"/>
              <a:gd name="connsiteY1" fmla="*/ 395785 h 2238233"/>
              <a:gd name="connsiteX2" fmla="*/ 3711060 w 4302470"/>
              <a:gd name="connsiteY2" fmla="*/ 0 h 2238233"/>
              <a:gd name="connsiteX3" fmla="*/ 4302470 w 4302470"/>
              <a:gd name="connsiteY3" fmla="*/ 222919 h 2238233"/>
              <a:gd name="connsiteX4" fmla="*/ 3510899 w 4302470"/>
              <a:gd name="connsiteY4" fmla="*/ 1919779 h 2238233"/>
              <a:gd name="connsiteX5" fmla="*/ 3015024 w 4302470"/>
              <a:gd name="connsiteY5" fmla="*/ 2238233 h 2238233"/>
              <a:gd name="connsiteX6" fmla="*/ 304806 w 4302470"/>
              <a:gd name="connsiteY6" fmla="*/ 2224585 h 2238233"/>
              <a:gd name="connsiteX7" fmla="*/ 0 w 4302470"/>
              <a:gd name="connsiteY7" fmla="*/ 1919779 h 2238233"/>
              <a:gd name="connsiteX8" fmla="*/ 0 w 4302470"/>
              <a:gd name="connsiteY8" fmla="*/ 700591 h 2238233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  <a:gd name="connsiteX0" fmla="*/ 0 w 4302470"/>
              <a:gd name="connsiteY0" fmla="*/ 714767 h 2252409"/>
              <a:gd name="connsiteX1" fmla="*/ 304806 w 4302470"/>
              <a:gd name="connsiteY1" fmla="*/ 409961 h 2252409"/>
              <a:gd name="connsiteX2" fmla="*/ 3711060 w 4302470"/>
              <a:gd name="connsiteY2" fmla="*/ 14176 h 2252409"/>
              <a:gd name="connsiteX3" fmla="*/ 4302470 w 4302470"/>
              <a:gd name="connsiteY3" fmla="*/ 237095 h 2252409"/>
              <a:gd name="connsiteX4" fmla="*/ 3510899 w 4302470"/>
              <a:gd name="connsiteY4" fmla="*/ 1933955 h 2252409"/>
              <a:gd name="connsiteX5" fmla="*/ 3015024 w 4302470"/>
              <a:gd name="connsiteY5" fmla="*/ 2252409 h 2252409"/>
              <a:gd name="connsiteX6" fmla="*/ 304806 w 4302470"/>
              <a:gd name="connsiteY6" fmla="*/ 2238761 h 2252409"/>
              <a:gd name="connsiteX7" fmla="*/ 0 w 4302470"/>
              <a:gd name="connsiteY7" fmla="*/ 1933955 h 2252409"/>
              <a:gd name="connsiteX8" fmla="*/ 0 w 4302470"/>
              <a:gd name="connsiteY8" fmla="*/ 714767 h 225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470" h="2252409">
                <a:moveTo>
                  <a:pt x="0" y="714767"/>
                </a:moveTo>
                <a:cubicBezTo>
                  <a:pt x="0" y="546427"/>
                  <a:pt x="136466" y="409961"/>
                  <a:pt x="304806" y="409961"/>
                </a:cubicBezTo>
                <a:lnTo>
                  <a:pt x="3711060" y="14176"/>
                </a:lnTo>
                <a:cubicBezTo>
                  <a:pt x="4220594" y="-40416"/>
                  <a:pt x="4302470" y="68755"/>
                  <a:pt x="4302470" y="237095"/>
                </a:cubicBezTo>
                <a:cubicBezTo>
                  <a:pt x="3974923" y="875503"/>
                  <a:pt x="4029513" y="790579"/>
                  <a:pt x="3510899" y="1933955"/>
                </a:cubicBezTo>
                <a:cubicBezTo>
                  <a:pt x="3374421" y="2170534"/>
                  <a:pt x="3183364" y="2252409"/>
                  <a:pt x="3015024" y="2252409"/>
                </a:cubicBezTo>
                <a:lnTo>
                  <a:pt x="304806" y="2238761"/>
                </a:lnTo>
                <a:cubicBezTo>
                  <a:pt x="136466" y="2238761"/>
                  <a:pt x="0" y="2102295"/>
                  <a:pt x="0" y="1933955"/>
                </a:cubicBezTo>
                <a:lnTo>
                  <a:pt x="0" y="7147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9BE782D-0F7D-8D49-97CD-67FC1E990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72" y="553586"/>
            <a:ext cx="2018103" cy="5539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07D0FBA1-D402-9F44-B17C-09E738F4A73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46510" y="3623527"/>
            <a:ext cx="1171195" cy="2135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FontTx/>
              <a:buNone/>
              <a:defRPr sz="1500" b="0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4E2C954-713F-114E-BB54-5333EACB6C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948741" y="3952560"/>
            <a:ext cx="1180112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050">
                <a:latin typeface="+mn-lt"/>
              </a:defRPr>
            </a:lvl2pPr>
            <a:lvl3pPr algn="l">
              <a:defRPr sz="1050">
                <a:latin typeface="+mn-lt"/>
              </a:defRPr>
            </a:lvl3pPr>
            <a:lvl4pPr algn="l">
              <a:defRPr sz="1050">
                <a:latin typeface="+mn-lt"/>
              </a:defRPr>
            </a:lvl4pPr>
            <a:lvl5pPr algn="l"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67AF1D8-74F8-856F-25C6-A73A52D2E81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09443" y="2636479"/>
            <a:ext cx="827956" cy="336501"/>
          </a:xfrm>
          <a:prstGeom prst="roundRect">
            <a:avLst/>
          </a:prstGeom>
          <a:solidFill>
            <a:srgbClr val="B8DC9B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1AFB3B4-C4BA-50F9-E1D5-53C5CAFA72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73051" y="3937741"/>
            <a:ext cx="827956" cy="336501"/>
          </a:xfrm>
          <a:prstGeom prst="roundRect">
            <a:avLst/>
          </a:prstGeom>
          <a:solidFill>
            <a:srgbClr val="B8DC9B"/>
          </a:solidFill>
        </p:spPr>
        <p:txBody>
          <a:bodyPr wrap="square" lIns="91440" tIns="91440" rIns="91440" bIns="45720" anchor="ctr" anchorCtr="0">
            <a:normAutofit/>
          </a:bodyPr>
          <a:lstStyle>
            <a:lvl1pPr marL="0" indent="0" algn="ctr">
              <a:buFontTx/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algn="l">
              <a:defRPr sz="1500">
                <a:solidFill>
                  <a:schemeClr val="accent1"/>
                </a:solidFill>
                <a:latin typeface="+mj-lt"/>
              </a:defRPr>
            </a:lvl2pPr>
            <a:lvl3pPr algn="l">
              <a:defRPr sz="1500">
                <a:solidFill>
                  <a:schemeClr val="accent1"/>
                </a:solidFill>
                <a:latin typeface="+mj-lt"/>
              </a:defRPr>
            </a:lvl3pPr>
            <a:lvl4pPr algn="l">
              <a:defRPr sz="1500">
                <a:solidFill>
                  <a:schemeClr val="accent1"/>
                </a:solidFill>
                <a:latin typeface="+mj-lt"/>
              </a:defRPr>
            </a:lvl4pPr>
            <a:lvl5pPr algn="l">
              <a:defRPr sz="15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618436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Curved Lin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3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DEBB-3C92-D240-986A-E679691B0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AFE5F-7D76-1E44-9C6F-22390DB8C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9AD02-D591-9B47-A236-30C528C8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3722-08AF-0E49-A0AD-02D5DC297C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35D2C-A332-8F4D-9CAE-6A51CB26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56986-D5E1-3A40-9B67-4177C82B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23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980442"/>
            <a:ext cx="8482334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F8321DA-CBA2-BF46-B2C0-76A70E146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15467"/>
              </p:ext>
            </p:extLst>
          </p:nvPr>
        </p:nvGraphicFramePr>
        <p:xfrm>
          <a:off x="286762" y="1836773"/>
          <a:ext cx="8482334" cy="401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799">
                  <a:extLst>
                    <a:ext uri="{9D8B030D-6E8A-4147-A177-3AD203B41FA5}">
                      <a16:colId xmlns:a16="http://schemas.microsoft.com/office/drawing/2014/main" val="2148092409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01040784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76178452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115273980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279128266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712162778"/>
                    </a:ext>
                  </a:extLst>
                </a:gridCol>
              </a:tblGrid>
              <a:tr h="4228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Time of Year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1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2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3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4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5</a:t>
                      </a:r>
                    </a:p>
                  </a:txBody>
                  <a:tcPr marL="68580" marR="6858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1086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BOY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82103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MOY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65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EOY</a:t>
                      </a:r>
                    </a:p>
                  </a:txBody>
                  <a:tcPr marL="68580" marR="68580" anchor="ctr"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3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105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7A0942DA-7F61-F673-35FA-C4C9C6E2E7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992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</p:spTree>
    <p:extLst>
      <p:ext uri="{BB962C8B-B14F-4D97-AF65-F5344CB8AC3E}">
        <p14:creationId xmlns:p14="http://schemas.microsoft.com/office/powerpoint/2010/main" val="976099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endar Table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0AF892E-40F5-4837-B040-E2F89A6B47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771" y="980442"/>
            <a:ext cx="8497325" cy="4616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algn="r">
              <a:defRPr sz="3000">
                <a:solidFill>
                  <a:schemeClr val="accent1"/>
                </a:solidFill>
                <a:latin typeface="+mj-lt"/>
              </a:defRPr>
            </a:lvl2pPr>
            <a:lvl3pPr algn="r">
              <a:defRPr sz="3000">
                <a:solidFill>
                  <a:schemeClr val="accent1"/>
                </a:solidFill>
                <a:latin typeface="+mj-lt"/>
              </a:defRPr>
            </a:lvl3pPr>
            <a:lvl4pPr algn="r">
              <a:defRPr sz="3000">
                <a:solidFill>
                  <a:schemeClr val="accent1"/>
                </a:solidFill>
                <a:latin typeface="+mj-lt"/>
              </a:defRPr>
            </a:lvl4pPr>
            <a:lvl5pPr algn="r">
              <a:defRPr sz="3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Calendar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DD65F034-54B0-410D-9B8B-ED845852A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770" y="748673"/>
            <a:ext cx="1957388" cy="1494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  <a:lvl2pPr>
              <a:defRPr sz="10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Year – Month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F8321DA-CBA2-BF46-B2C0-76A70E146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62822"/>
              </p:ext>
            </p:extLst>
          </p:nvPr>
        </p:nvGraphicFramePr>
        <p:xfrm>
          <a:off x="286762" y="1836773"/>
          <a:ext cx="8482334" cy="401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799">
                  <a:extLst>
                    <a:ext uri="{9D8B030D-6E8A-4147-A177-3AD203B41FA5}">
                      <a16:colId xmlns:a16="http://schemas.microsoft.com/office/drawing/2014/main" val="2148092409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01040784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761784522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115273980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2791282666"/>
                    </a:ext>
                  </a:extLst>
                </a:gridCol>
                <a:gridCol w="1547307">
                  <a:extLst>
                    <a:ext uri="{9D8B030D-6E8A-4147-A177-3AD203B41FA5}">
                      <a16:colId xmlns:a16="http://schemas.microsoft.com/office/drawing/2014/main" val="3712162778"/>
                    </a:ext>
                  </a:extLst>
                </a:gridCol>
              </a:tblGrid>
              <a:tr h="4228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Time of Year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1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2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3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4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" pitchFamily="2" charset="77"/>
                          <a:cs typeface="Poppins" pitchFamily="2" charset="77"/>
                        </a:rPr>
                        <a:t>Section 5</a:t>
                      </a:r>
                    </a:p>
                  </a:txBody>
                  <a:tcPr marL="68580" marR="6858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21086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BOY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82103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MOY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655"/>
                  </a:ext>
                </a:extLst>
              </a:tr>
              <a:tr h="1125692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Poppins Light" pitchFamily="2" charset="77"/>
                          <a:cs typeface="Poppins Light" pitchFamily="2" charset="77"/>
                        </a:rPr>
                        <a:t>EOY</a:t>
                      </a:r>
                    </a:p>
                  </a:txBody>
                  <a:tcPr marL="68580" marR="68580" anchor="ctr"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68580" marR="6858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3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437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CA5B5-078D-A54F-9F45-297CEA25AA59}"/>
              </a:ext>
            </a:extLst>
          </p:cNvPr>
          <p:cNvSpPr/>
          <p:nvPr/>
        </p:nvSpPr>
        <p:spPr>
          <a:xfrm>
            <a:off x="-8907" y="-35625"/>
            <a:ext cx="9200408" cy="7039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DB77CB-9097-1A40-B920-5019AA08C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70" y="6501172"/>
            <a:ext cx="827956" cy="241986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81E5D36-97BF-BF4E-ACF7-E4A041BFA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6653" y="1927275"/>
            <a:ext cx="3401277" cy="3376246"/>
          </a:xfrm>
          <a:prstGeom prst="rect">
            <a:avLst/>
          </a:prstGeom>
        </p:spPr>
        <p:txBody>
          <a:bodyPr tIns="91440" bIns="9144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A17745-58C4-CF4F-BBAE-99C89814C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70" y="6336897"/>
            <a:ext cx="827956" cy="241986"/>
          </a:xfrm>
          <a:prstGeom prst="rect">
            <a:avLst/>
          </a:prstGeom>
        </p:spPr>
      </p:pic>
      <p:pic>
        <p:nvPicPr>
          <p:cNvPr id="36" name="Picture 35" hidden="1">
            <a:extLst>
              <a:ext uri="{FF2B5EF4-FFF2-40B4-BE49-F238E27FC236}">
                <a16:creationId xmlns:a16="http://schemas.microsoft.com/office/drawing/2014/main" id="{E6D4D1CA-84F0-2A4A-A6AE-DBE82726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519881" y="279118"/>
            <a:ext cx="8646742" cy="85699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D6A392-075C-9246-9BE4-456F6138DECF}"/>
              </a:ext>
            </a:extLst>
          </p:cNvPr>
          <p:cNvSpPr/>
          <p:nvPr/>
        </p:nvSpPr>
        <p:spPr>
          <a:xfrm>
            <a:off x="475446" y="6154556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spc="0" dirty="0">
                <a:solidFill>
                  <a:schemeClr val="bg1"/>
                </a:solidFill>
                <a:effectLst/>
                <a:latin typeface="Lato" panose="020F0502020204030203" pitchFamily="34" charset="77"/>
                <a:cs typeface="Calibri" panose="020F0502020204030204" pitchFamily="34" charset="0"/>
              </a:rPr>
              <a:t>© 2022 Curriculum Associates, LLC. All rights reserved. 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AE6BC9-D07D-074E-B958-49AE80B5B814}"/>
              </a:ext>
            </a:extLst>
          </p:cNvPr>
          <p:cNvSpPr/>
          <p:nvPr/>
        </p:nvSpPr>
        <p:spPr>
          <a:xfrm>
            <a:off x="-1718289" y="33687"/>
            <a:ext cx="8646742" cy="8923253"/>
          </a:xfrm>
          <a:custGeom>
            <a:avLst/>
            <a:gdLst>
              <a:gd name="connsiteX0" fmla="*/ 0 w 7144719"/>
              <a:gd name="connsiteY0" fmla="*/ 1020337 h 7563173"/>
              <a:gd name="connsiteX1" fmla="*/ 1020337 w 7144719"/>
              <a:gd name="connsiteY1" fmla="*/ 0 h 7563173"/>
              <a:gd name="connsiteX2" fmla="*/ 6124382 w 7144719"/>
              <a:gd name="connsiteY2" fmla="*/ 0 h 7563173"/>
              <a:gd name="connsiteX3" fmla="*/ 7144719 w 7144719"/>
              <a:gd name="connsiteY3" fmla="*/ 1020337 h 7563173"/>
              <a:gd name="connsiteX4" fmla="*/ 7144719 w 7144719"/>
              <a:gd name="connsiteY4" fmla="*/ 6542836 h 7563173"/>
              <a:gd name="connsiteX5" fmla="*/ 6124382 w 7144719"/>
              <a:gd name="connsiteY5" fmla="*/ 7563173 h 7563173"/>
              <a:gd name="connsiteX6" fmla="*/ 1020337 w 7144719"/>
              <a:gd name="connsiteY6" fmla="*/ 7563173 h 7563173"/>
              <a:gd name="connsiteX7" fmla="*/ 0 w 7144719"/>
              <a:gd name="connsiteY7" fmla="*/ 6542836 h 7563173"/>
              <a:gd name="connsiteX8" fmla="*/ 0 w 7144719"/>
              <a:gd name="connsiteY8" fmla="*/ 1020337 h 7563173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6279094 w 7299431"/>
              <a:gd name="connsiteY2" fmla="*/ 30996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6356586 w 7299431"/>
              <a:gd name="connsiteY2" fmla="*/ 712922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5659162 w 7299431"/>
              <a:gd name="connsiteY2" fmla="*/ 356461 h 7594169"/>
              <a:gd name="connsiteX3" fmla="*/ 7299431 w 7299431"/>
              <a:gd name="connsiteY3" fmla="*/ 1051333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299431"/>
              <a:gd name="connsiteY0" fmla="*/ 1051333 h 7594169"/>
              <a:gd name="connsiteX1" fmla="*/ 291646 w 7299431"/>
              <a:gd name="connsiteY1" fmla="*/ 0 h 7594169"/>
              <a:gd name="connsiteX2" fmla="*/ 5659162 w 7299431"/>
              <a:gd name="connsiteY2" fmla="*/ 356461 h 7594169"/>
              <a:gd name="connsiteX3" fmla="*/ 7268435 w 7299431"/>
              <a:gd name="connsiteY3" fmla="*/ 1857245 h 7594169"/>
              <a:gd name="connsiteX4" fmla="*/ 7299431 w 7299431"/>
              <a:gd name="connsiteY4" fmla="*/ 6573832 h 7594169"/>
              <a:gd name="connsiteX5" fmla="*/ 6279094 w 7299431"/>
              <a:gd name="connsiteY5" fmla="*/ 7594169 h 7594169"/>
              <a:gd name="connsiteX6" fmla="*/ 1175049 w 7299431"/>
              <a:gd name="connsiteY6" fmla="*/ 7594169 h 7594169"/>
              <a:gd name="connsiteX7" fmla="*/ 154712 w 7299431"/>
              <a:gd name="connsiteY7" fmla="*/ 6573832 h 7594169"/>
              <a:gd name="connsiteX8" fmla="*/ 154712 w 7299431"/>
              <a:gd name="connsiteY8" fmla="*/ 1051333 h 7594169"/>
              <a:gd name="connsiteX0" fmla="*/ 154712 w 7643936"/>
              <a:gd name="connsiteY0" fmla="*/ 1051333 h 7594169"/>
              <a:gd name="connsiteX1" fmla="*/ 291646 w 7643936"/>
              <a:gd name="connsiteY1" fmla="*/ 0 h 7594169"/>
              <a:gd name="connsiteX2" fmla="*/ 5659162 w 7643936"/>
              <a:gd name="connsiteY2" fmla="*/ 356461 h 7594169"/>
              <a:gd name="connsiteX3" fmla="*/ 7268435 w 7643936"/>
              <a:gd name="connsiteY3" fmla="*/ 1857245 h 7594169"/>
              <a:gd name="connsiteX4" fmla="*/ 7299431 w 7643936"/>
              <a:gd name="connsiteY4" fmla="*/ 6573832 h 7594169"/>
              <a:gd name="connsiteX5" fmla="*/ 6279094 w 7643936"/>
              <a:gd name="connsiteY5" fmla="*/ 7594169 h 7594169"/>
              <a:gd name="connsiteX6" fmla="*/ 1175049 w 7643936"/>
              <a:gd name="connsiteY6" fmla="*/ 7594169 h 7594169"/>
              <a:gd name="connsiteX7" fmla="*/ 154712 w 7643936"/>
              <a:gd name="connsiteY7" fmla="*/ 6573832 h 7594169"/>
              <a:gd name="connsiteX8" fmla="*/ 154712 w 7643936"/>
              <a:gd name="connsiteY8" fmla="*/ 1051333 h 7594169"/>
              <a:gd name="connsiteX0" fmla="*/ 154712 w 7643936"/>
              <a:gd name="connsiteY0" fmla="*/ 1051333 h 7594169"/>
              <a:gd name="connsiteX1" fmla="*/ 291646 w 7643936"/>
              <a:gd name="connsiteY1" fmla="*/ 0 h 7594169"/>
              <a:gd name="connsiteX2" fmla="*/ 5659162 w 7643936"/>
              <a:gd name="connsiteY2" fmla="*/ 356461 h 7594169"/>
              <a:gd name="connsiteX3" fmla="*/ 7268435 w 7643936"/>
              <a:gd name="connsiteY3" fmla="*/ 1857245 h 7594169"/>
              <a:gd name="connsiteX4" fmla="*/ 7299431 w 7643936"/>
              <a:gd name="connsiteY4" fmla="*/ 6573832 h 7594169"/>
              <a:gd name="connsiteX5" fmla="*/ 6279094 w 7643936"/>
              <a:gd name="connsiteY5" fmla="*/ 7594169 h 7594169"/>
              <a:gd name="connsiteX6" fmla="*/ 1175049 w 7643936"/>
              <a:gd name="connsiteY6" fmla="*/ 7594169 h 7594169"/>
              <a:gd name="connsiteX7" fmla="*/ 154712 w 7643936"/>
              <a:gd name="connsiteY7" fmla="*/ 6573832 h 7594169"/>
              <a:gd name="connsiteX8" fmla="*/ 154712 w 7643936"/>
              <a:gd name="connsiteY8" fmla="*/ 1051333 h 7594169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268435 w 9081737"/>
              <a:gd name="connsiteY3" fmla="*/ 1857245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6772489 w 9081737"/>
              <a:gd name="connsiteY3" fmla="*/ 2151713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175445 w 9081737"/>
              <a:gd name="connsiteY3" fmla="*/ 1655768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14929 w 9081737"/>
              <a:gd name="connsiteY3" fmla="*/ 1981232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6756990 w 9081737"/>
              <a:gd name="connsiteY3" fmla="*/ 2368690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30428 w 9081737"/>
              <a:gd name="connsiteY3" fmla="*/ 2027727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7748881"/>
              <a:gd name="connsiteX1" fmla="*/ 291646 w 9081737"/>
              <a:gd name="connsiteY1" fmla="*/ 0 h 7748881"/>
              <a:gd name="connsiteX2" fmla="*/ 5659162 w 9081737"/>
              <a:gd name="connsiteY2" fmla="*/ 356461 h 7748881"/>
              <a:gd name="connsiteX3" fmla="*/ 7330428 w 9081737"/>
              <a:gd name="connsiteY3" fmla="*/ 2027727 h 7748881"/>
              <a:gd name="connsiteX4" fmla="*/ 9081737 w 9081737"/>
              <a:gd name="connsiteY4" fmla="*/ 7457235 h 7748881"/>
              <a:gd name="connsiteX5" fmla="*/ 6279094 w 9081737"/>
              <a:gd name="connsiteY5" fmla="*/ 7594169 h 7748881"/>
              <a:gd name="connsiteX6" fmla="*/ 1175049 w 9081737"/>
              <a:gd name="connsiteY6" fmla="*/ 7594169 h 7748881"/>
              <a:gd name="connsiteX7" fmla="*/ 154712 w 9081737"/>
              <a:gd name="connsiteY7" fmla="*/ 6573832 h 7748881"/>
              <a:gd name="connsiteX8" fmla="*/ 154712 w 9081737"/>
              <a:gd name="connsiteY8" fmla="*/ 1051333 h 7748881"/>
              <a:gd name="connsiteX0" fmla="*/ 154712 w 9081737"/>
              <a:gd name="connsiteY0" fmla="*/ 1051333 h 8477572"/>
              <a:gd name="connsiteX1" fmla="*/ 291646 w 9081737"/>
              <a:gd name="connsiteY1" fmla="*/ 0 h 8477572"/>
              <a:gd name="connsiteX2" fmla="*/ 5659162 w 9081737"/>
              <a:gd name="connsiteY2" fmla="*/ 356461 h 8477572"/>
              <a:gd name="connsiteX3" fmla="*/ 7330428 w 9081737"/>
              <a:gd name="connsiteY3" fmla="*/ 2027727 h 8477572"/>
              <a:gd name="connsiteX4" fmla="*/ 9081737 w 9081737"/>
              <a:gd name="connsiteY4" fmla="*/ 7457235 h 8477572"/>
              <a:gd name="connsiteX5" fmla="*/ 8138890 w 9081737"/>
              <a:gd name="connsiteY5" fmla="*/ 8477572 h 8477572"/>
              <a:gd name="connsiteX6" fmla="*/ 1175049 w 9081737"/>
              <a:gd name="connsiteY6" fmla="*/ 7594169 h 8477572"/>
              <a:gd name="connsiteX7" fmla="*/ 154712 w 9081737"/>
              <a:gd name="connsiteY7" fmla="*/ 6573832 h 8477572"/>
              <a:gd name="connsiteX8" fmla="*/ 154712 w 9081737"/>
              <a:gd name="connsiteY8" fmla="*/ 1051333 h 8477572"/>
              <a:gd name="connsiteX0" fmla="*/ 154712 w 9081737"/>
              <a:gd name="connsiteY0" fmla="*/ 1051333 h 8486210"/>
              <a:gd name="connsiteX1" fmla="*/ 291646 w 9081737"/>
              <a:gd name="connsiteY1" fmla="*/ 0 h 8486210"/>
              <a:gd name="connsiteX2" fmla="*/ 5659162 w 9081737"/>
              <a:gd name="connsiteY2" fmla="*/ 356461 h 8486210"/>
              <a:gd name="connsiteX3" fmla="*/ 7330428 w 9081737"/>
              <a:gd name="connsiteY3" fmla="*/ 2027727 h 8486210"/>
              <a:gd name="connsiteX4" fmla="*/ 9081737 w 9081737"/>
              <a:gd name="connsiteY4" fmla="*/ 7457235 h 8486210"/>
              <a:gd name="connsiteX5" fmla="*/ 8138890 w 9081737"/>
              <a:gd name="connsiteY5" fmla="*/ 8477572 h 8486210"/>
              <a:gd name="connsiteX6" fmla="*/ 1175049 w 9081737"/>
              <a:gd name="connsiteY6" fmla="*/ 7594169 h 8486210"/>
              <a:gd name="connsiteX7" fmla="*/ 154712 w 9081737"/>
              <a:gd name="connsiteY7" fmla="*/ 6573832 h 8486210"/>
              <a:gd name="connsiteX8" fmla="*/ 154712 w 9081737"/>
              <a:gd name="connsiteY8" fmla="*/ 1051333 h 8486210"/>
              <a:gd name="connsiteX0" fmla="*/ 154712 w 9081737"/>
              <a:gd name="connsiteY0" fmla="*/ 1051333 h 8631654"/>
              <a:gd name="connsiteX1" fmla="*/ 291646 w 9081737"/>
              <a:gd name="connsiteY1" fmla="*/ 0 h 8631654"/>
              <a:gd name="connsiteX2" fmla="*/ 5659162 w 9081737"/>
              <a:gd name="connsiteY2" fmla="*/ 356461 h 8631654"/>
              <a:gd name="connsiteX3" fmla="*/ 7330428 w 9081737"/>
              <a:gd name="connsiteY3" fmla="*/ 2027727 h 8631654"/>
              <a:gd name="connsiteX4" fmla="*/ 9081737 w 9081737"/>
              <a:gd name="connsiteY4" fmla="*/ 7457235 h 8631654"/>
              <a:gd name="connsiteX5" fmla="*/ 8138890 w 9081737"/>
              <a:gd name="connsiteY5" fmla="*/ 8477572 h 8631654"/>
              <a:gd name="connsiteX6" fmla="*/ 849584 w 9081737"/>
              <a:gd name="connsiteY6" fmla="*/ 8477573 h 8631654"/>
              <a:gd name="connsiteX7" fmla="*/ 154712 w 9081737"/>
              <a:gd name="connsiteY7" fmla="*/ 6573832 h 8631654"/>
              <a:gd name="connsiteX8" fmla="*/ 154712 w 9081737"/>
              <a:gd name="connsiteY8" fmla="*/ 1051333 h 8631654"/>
              <a:gd name="connsiteX0" fmla="*/ 154712 w 9081737"/>
              <a:gd name="connsiteY0" fmla="*/ 1051333 h 8484771"/>
              <a:gd name="connsiteX1" fmla="*/ 291646 w 9081737"/>
              <a:gd name="connsiteY1" fmla="*/ 0 h 8484771"/>
              <a:gd name="connsiteX2" fmla="*/ 5659162 w 9081737"/>
              <a:gd name="connsiteY2" fmla="*/ 356461 h 8484771"/>
              <a:gd name="connsiteX3" fmla="*/ 7330428 w 9081737"/>
              <a:gd name="connsiteY3" fmla="*/ 2027727 h 8484771"/>
              <a:gd name="connsiteX4" fmla="*/ 9081737 w 9081737"/>
              <a:gd name="connsiteY4" fmla="*/ 7457235 h 8484771"/>
              <a:gd name="connsiteX5" fmla="*/ 8138890 w 9081737"/>
              <a:gd name="connsiteY5" fmla="*/ 8477572 h 8484771"/>
              <a:gd name="connsiteX6" fmla="*/ 849584 w 9081737"/>
              <a:gd name="connsiteY6" fmla="*/ 8477573 h 8484771"/>
              <a:gd name="connsiteX7" fmla="*/ 154712 w 9081737"/>
              <a:gd name="connsiteY7" fmla="*/ 6573832 h 8484771"/>
              <a:gd name="connsiteX8" fmla="*/ 154712 w 9081737"/>
              <a:gd name="connsiteY8" fmla="*/ 1051333 h 8484771"/>
              <a:gd name="connsiteX0" fmla="*/ 154712 w 9081737"/>
              <a:gd name="connsiteY0" fmla="*/ 1051333 h 8510313"/>
              <a:gd name="connsiteX1" fmla="*/ 291646 w 9081737"/>
              <a:gd name="connsiteY1" fmla="*/ 0 h 8510313"/>
              <a:gd name="connsiteX2" fmla="*/ 5659162 w 9081737"/>
              <a:gd name="connsiteY2" fmla="*/ 356461 h 8510313"/>
              <a:gd name="connsiteX3" fmla="*/ 7330428 w 9081737"/>
              <a:gd name="connsiteY3" fmla="*/ 2027727 h 8510313"/>
              <a:gd name="connsiteX4" fmla="*/ 9081737 w 9081737"/>
              <a:gd name="connsiteY4" fmla="*/ 7457235 h 8510313"/>
              <a:gd name="connsiteX5" fmla="*/ 8138890 w 9081737"/>
              <a:gd name="connsiteY5" fmla="*/ 8477572 h 8510313"/>
              <a:gd name="connsiteX6" fmla="*/ 849584 w 9081737"/>
              <a:gd name="connsiteY6" fmla="*/ 8477573 h 8510313"/>
              <a:gd name="connsiteX7" fmla="*/ 154712 w 9081737"/>
              <a:gd name="connsiteY7" fmla="*/ 6573832 h 8510313"/>
              <a:gd name="connsiteX8" fmla="*/ 154712 w 9081737"/>
              <a:gd name="connsiteY8" fmla="*/ 1051333 h 8510313"/>
              <a:gd name="connsiteX0" fmla="*/ 154712 w 9110884"/>
              <a:gd name="connsiteY0" fmla="*/ 1051333 h 8510313"/>
              <a:gd name="connsiteX1" fmla="*/ 291646 w 9110884"/>
              <a:gd name="connsiteY1" fmla="*/ 0 h 8510313"/>
              <a:gd name="connsiteX2" fmla="*/ 5659162 w 9110884"/>
              <a:gd name="connsiteY2" fmla="*/ 356461 h 8510313"/>
              <a:gd name="connsiteX3" fmla="*/ 7330428 w 9110884"/>
              <a:gd name="connsiteY3" fmla="*/ 2027727 h 8510313"/>
              <a:gd name="connsiteX4" fmla="*/ 9081737 w 9110884"/>
              <a:gd name="connsiteY4" fmla="*/ 7457235 h 8510313"/>
              <a:gd name="connsiteX5" fmla="*/ 8138890 w 9110884"/>
              <a:gd name="connsiteY5" fmla="*/ 8477572 h 8510313"/>
              <a:gd name="connsiteX6" fmla="*/ 849584 w 9110884"/>
              <a:gd name="connsiteY6" fmla="*/ 8477573 h 8510313"/>
              <a:gd name="connsiteX7" fmla="*/ 154712 w 9110884"/>
              <a:gd name="connsiteY7" fmla="*/ 6573832 h 8510313"/>
              <a:gd name="connsiteX8" fmla="*/ 154712 w 9110884"/>
              <a:gd name="connsiteY8" fmla="*/ 1051333 h 8510313"/>
              <a:gd name="connsiteX0" fmla="*/ 154712 w 9195474"/>
              <a:gd name="connsiteY0" fmla="*/ 1051333 h 8510313"/>
              <a:gd name="connsiteX1" fmla="*/ 291646 w 9195474"/>
              <a:gd name="connsiteY1" fmla="*/ 0 h 8510313"/>
              <a:gd name="connsiteX2" fmla="*/ 5659162 w 9195474"/>
              <a:gd name="connsiteY2" fmla="*/ 356461 h 8510313"/>
              <a:gd name="connsiteX3" fmla="*/ 7330428 w 9195474"/>
              <a:gd name="connsiteY3" fmla="*/ 2027727 h 8510313"/>
              <a:gd name="connsiteX4" fmla="*/ 9081737 w 9195474"/>
              <a:gd name="connsiteY4" fmla="*/ 7457235 h 8510313"/>
              <a:gd name="connsiteX5" fmla="*/ 8138890 w 9195474"/>
              <a:gd name="connsiteY5" fmla="*/ 8477572 h 8510313"/>
              <a:gd name="connsiteX6" fmla="*/ 849584 w 9195474"/>
              <a:gd name="connsiteY6" fmla="*/ 8477573 h 8510313"/>
              <a:gd name="connsiteX7" fmla="*/ 154712 w 9195474"/>
              <a:gd name="connsiteY7" fmla="*/ 6573832 h 8510313"/>
              <a:gd name="connsiteX8" fmla="*/ 154712 w 9195474"/>
              <a:gd name="connsiteY8" fmla="*/ 1051333 h 8510313"/>
              <a:gd name="connsiteX0" fmla="*/ 154712 w 9170090"/>
              <a:gd name="connsiteY0" fmla="*/ 1051333 h 8510313"/>
              <a:gd name="connsiteX1" fmla="*/ 291646 w 9170090"/>
              <a:gd name="connsiteY1" fmla="*/ 0 h 8510313"/>
              <a:gd name="connsiteX2" fmla="*/ 5659162 w 9170090"/>
              <a:gd name="connsiteY2" fmla="*/ 356461 h 8510313"/>
              <a:gd name="connsiteX3" fmla="*/ 7330428 w 9170090"/>
              <a:gd name="connsiteY3" fmla="*/ 2027727 h 8510313"/>
              <a:gd name="connsiteX4" fmla="*/ 9081737 w 9170090"/>
              <a:gd name="connsiteY4" fmla="*/ 7457235 h 8510313"/>
              <a:gd name="connsiteX5" fmla="*/ 8138890 w 9170090"/>
              <a:gd name="connsiteY5" fmla="*/ 8477572 h 8510313"/>
              <a:gd name="connsiteX6" fmla="*/ 849584 w 9170090"/>
              <a:gd name="connsiteY6" fmla="*/ 8477573 h 8510313"/>
              <a:gd name="connsiteX7" fmla="*/ 154712 w 9170090"/>
              <a:gd name="connsiteY7" fmla="*/ 6573832 h 8510313"/>
              <a:gd name="connsiteX8" fmla="*/ 154712 w 9170090"/>
              <a:gd name="connsiteY8" fmla="*/ 1051333 h 8510313"/>
              <a:gd name="connsiteX0" fmla="*/ 154712 w 9222208"/>
              <a:gd name="connsiteY0" fmla="*/ 1051333 h 8510313"/>
              <a:gd name="connsiteX1" fmla="*/ 291646 w 9222208"/>
              <a:gd name="connsiteY1" fmla="*/ 0 h 8510313"/>
              <a:gd name="connsiteX2" fmla="*/ 5659162 w 9222208"/>
              <a:gd name="connsiteY2" fmla="*/ 356461 h 8510313"/>
              <a:gd name="connsiteX3" fmla="*/ 7330428 w 9222208"/>
              <a:gd name="connsiteY3" fmla="*/ 2027727 h 8510313"/>
              <a:gd name="connsiteX4" fmla="*/ 9081737 w 9222208"/>
              <a:gd name="connsiteY4" fmla="*/ 7457235 h 8510313"/>
              <a:gd name="connsiteX5" fmla="*/ 8138890 w 9222208"/>
              <a:gd name="connsiteY5" fmla="*/ 8477572 h 8510313"/>
              <a:gd name="connsiteX6" fmla="*/ 849584 w 9222208"/>
              <a:gd name="connsiteY6" fmla="*/ 8477573 h 8510313"/>
              <a:gd name="connsiteX7" fmla="*/ 154712 w 9222208"/>
              <a:gd name="connsiteY7" fmla="*/ 6573832 h 8510313"/>
              <a:gd name="connsiteX8" fmla="*/ 154712 w 9222208"/>
              <a:gd name="connsiteY8" fmla="*/ 105133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752600 w 10820096"/>
              <a:gd name="connsiteY7" fmla="*/ 65738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123950 w 10820096"/>
              <a:gd name="connsiteY7" fmla="*/ 6726232 h 8510313"/>
              <a:gd name="connsiteX8" fmla="*/ 0 w 10820096"/>
              <a:gd name="connsiteY8" fmla="*/ 956083 h 8510313"/>
              <a:gd name="connsiteX0" fmla="*/ 0 w 10820096"/>
              <a:gd name="connsiteY0" fmla="*/ 956083 h 8510313"/>
              <a:gd name="connsiteX1" fmla="*/ 1889534 w 10820096"/>
              <a:gd name="connsiteY1" fmla="*/ 0 h 8510313"/>
              <a:gd name="connsiteX2" fmla="*/ 7257050 w 10820096"/>
              <a:gd name="connsiteY2" fmla="*/ 356461 h 8510313"/>
              <a:gd name="connsiteX3" fmla="*/ 8928316 w 10820096"/>
              <a:gd name="connsiteY3" fmla="*/ 2027727 h 8510313"/>
              <a:gd name="connsiteX4" fmla="*/ 10679625 w 10820096"/>
              <a:gd name="connsiteY4" fmla="*/ 7457235 h 8510313"/>
              <a:gd name="connsiteX5" fmla="*/ 9736778 w 10820096"/>
              <a:gd name="connsiteY5" fmla="*/ 8477572 h 8510313"/>
              <a:gd name="connsiteX6" fmla="*/ 2447472 w 10820096"/>
              <a:gd name="connsiteY6" fmla="*/ 8477573 h 8510313"/>
              <a:gd name="connsiteX7" fmla="*/ 1066800 w 10820096"/>
              <a:gd name="connsiteY7" fmla="*/ 6726232 h 8510313"/>
              <a:gd name="connsiteX8" fmla="*/ 0 w 10820096"/>
              <a:gd name="connsiteY8" fmla="*/ 956083 h 8510313"/>
              <a:gd name="connsiteX0" fmla="*/ 50376 w 10870472"/>
              <a:gd name="connsiteY0" fmla="*/ 1069196 h 8623426"/>
              <a:gd name="connsiteX1" fmla="*/ 1939910 w 10870472"/>
              <a:gd name="connsiteY1" fmla="*/ 113113 h 8623426"/>
              <a:gd name="connsiteX2" fmla="*/ 7307426 w 10870472"/>
              <a:gd name="connsiteY2" fmla="*/ 469574 h 8623426"/>
              <a:gd name="connsiteX3" fmla="*/ 8978692 w 10870472"/>
              <a:gd name="connsiteY3" fmla="*/ 2140840 h 8623426"/>
              <a:gd name="connsiteX4" fmla="*/ 10730001 w 10870472"/>
              <a:gd name="connsiteY4" fmla="*/ 7570348 h 8623426"/>
              <a:gd name="connsiteX5" fmla="*/ 9787154 w 10870472"/>
              <a:gd name="connsiteY5" fmla="*/ 8590685 h 8623426"/>
              <a:gd name="connsiteX6" fmla="*/ 2497848 w 10870472"/>
              <a:gd name="connsiteY6" fmla="*/ 8590686 h 8623426"/>
              <a:gd name="connsiteX7" fmla="*/ 1117176 w 10870472"/>
              <a:gd name="connsiteY7" fmla="*/ 6839345 h 8623426"/>
              <a:gd name="connsiteX8" fmla="*/ 50376 w 10870472"/>
              <a:gd name="connsiteY8" fmla="*/ 1069196 h 862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70472" h="8623426">
                <a:moveTo>
                  <a:pt x="50376" y="1069196"/>
                </a:moveTo>
                <a:cubicBezTo>
                  <a:pt x="-311574" y="-484921"/>
                  <a:pt x="1376393" y="113113"/>
                  <a:pt x="1939910" y="113113"/>
                </a:cubicBezTo>
                <a:lnTo>
                  <a:pt x="7307426" y="469574"/>
                </a:lnTo>
                <a:cubicBezTo>
                  <a:pt x="8366889" y="593560"/>
                  <a:pt x="8405255" y="492441"/>
                  <a:pt x="8978692" y="2140840"/>
                </a:cubicBezTo>
                <a:cubicBezTo>
                  <a:pt x="10027411" y="5293863"/>
                  <a:pt x="8906368" y="1922097"/>
                  <a:pt x="10730001" y="7570348"/>
                </a:cubicBezTo>
                <a:cubicBezTo>
                  <a:pt x="10863351" y="8095765"/>
                  <a:pt x="11226971" y="8590685"/>
                  <a:pt x="9787154" y="8590685"/>
                </a:cubicBezTo>
                <a:cubicBezTo>
                  <a:pt x="7388382" y="8683674"/>
                  <a:pt x="5966003" y="8544191"/>
                  <a:pt x="2497848" y="8590686"/>
                </a:cubicBezTo>
                <a:cubicBezTo>
                  <a:pt x="1934331" y="8590686"/>
                  <a:pt x="1345776" y="8260112"/>
                  <a:pt x="1117176" y="6839345"/>
                </a:cubicBezTo>
                <a:cubicBezTo>
                  <a:pt x="609176" y="4115862"/>
                  <a:pt x="425026" y="2992579"/>
                  <a:pt x="50376" y="1069196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6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3AB51C39-C493-C74A-A76C-0CA333B86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1999" y="-1863695"/>
            <a:ext cx="7793087" cy="9569889"/>
          </a:xfrm>
          <a:prstGeom prst="rect">
            <a:avLst/>
          </a:prstGeom>
        </p:spPr>
      </p:pic>
      <p:pic>
        <p:nvPicPr>
          <p:cNvPr id="14" name="CA Logo">
            <a:extLst>
              <a:ext uri="{FF2B5EF4-FFF2-40B4-BE49-F238E27FC236}">
                <a16:creationId xmlns:a16="http://schemas.microsoft.com/office/drawing/2014/main" id="{35B4E91D-78DC-6240-9110-93183F86D4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90208" y="5881430"/>
            <a:ext cx="2167722" cy="7225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92195-5E3E-3043-8284-C63C37741A5D}"/>
              </a:ext>
            </a:extLst>
          </p:cNvPr>
          <p:cNvSpPr/>
          <p:nvPr/>
        </p:nvSpPr>
        <p:spPr>
          <a:xfrm>
            <a:off x="190325" y="6117709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b="0" i="0" spc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© 2022 Curriculum Associates, LLC. All rights reserved.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68A29-D8CA-47BE-2422-4B07A56509C9}"/>
              </a:ext>
            </a:extLst>
          </p:cNvPr>
          <p:cNvSpPr txBox="1"/>
          <p:nvPr/>
        </p:nvSpPr>
        <p:spPr>
          <a:xfrm>
            <a:off x="5356653" y="743329"/>
            <a:ext cx="3410726" cy="962526"/>
          </a:xfrm>
          <a:prstGeom prst="rect">
            <a:avLst/>
          </a:prstGeom>
          <a:noFill/>
        </p:spPr>
        <p:txBody>
          <a:bodyPr wrap="square" tIns="68580" bIns="6858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5828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CA5B5-078D-A54F-9F45-297CEA25AA59}"/>
              </a:ext>
            </a:extLst>
          </p:cNvPr>
          <p:cNvSpPr/>
          <p:nvPr/>
        </p:nvSpPr>
        <p:spPr>
          <a:xfrm>
            <a:off x="-8907" y="-35625"/>
            <a:ext cx="9200408" cy="7039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81E5D36-97BF-BF4E-ACF7-E4A041BFA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8888" y="1927275"/>
            <a:ext cx="3729042" cy="3954155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342900" indent="0">
              <a:buNone/>
              <a:defRPr sz="2100">
                <a:latin typeface="Lato" panose="020F0502020204030203" pitchFamily="34" charset="77"/>
              </a:defRPr>
            </a:lvl2pPr>
            <a:lvl3pPr marL="685800" indent="0">
              <a:buNone/>
              <a:defRPr sz="1800">
                <a:latin typeface="Lato" panose="020F0502020204030203" pitchFamily="34" charset="77"/>
              </a:defRPr>
            </a:lvl3pPr>
            <a:lvl4pPr marL="1028700" indent="0">
              <a:buNone/>
              <a:defRPr sz="1500">
                <a:latin typeface="Lato" panose="020F0502020204030203" pitchFamily="34" charset="77"/>
              </a:defRPr>
            </a:lvl4pPr>
            <a:lvl5pPr marL="1371600" indent="0">
              <a:buNone/>
              <a:defRPr sz="1500"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D1E0ED6F-E942-DF4E-8B41-3650B644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14" y="6131402"/>
            <a:ext cx="20574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43F30-1989-8443-A2E8-75B79220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0208" y="5881430"/>
            <a:ext cx="2167722" cy="722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5F23E-466A-114B-94CE-2684FB7F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36761" y="382127"/>
            <a:ext cx="6489917" cy="6858000"/>
          </a:xfrm>
          <a:prstGeom prst="rect">
            <a:avLst/>
          </a:prstGeom>
        </p:spPr>
      </p:pic>
      <p:pic>
        <p:nvPicPr>
          <p:cNvPr id="17" name="Picture 16" descr="A child wearing headphones&#10;&#10;Description automatically generated with medium confidence" hidden="1">
            <a:extLst>
              <a:ext uri="{FF2B5EF4-FFF2-40B4-BE49-F238E27FC236}">
                <a16:creationId xmlns:a16="http://schemas.microsoft.com/office/drawing/2014/main" id="{4C8EE0EE-2788-AB40-AECE-D74AA4916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55" y="1091519"/>
            <a:ext cx="2475279" cy="57335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23B5C-049E-D24A-9A8C-0CD6E5AC63F9}"/>
              </a:ext>
            </a:extLst>
          </p:cNvPr>
          <p:cNvSpPr/>
          <p:nvPr/>
        </p:nvSpPr>
        <p:spPr>
          <a:xfrm>
            <a:off x="190325" y="6117709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750" b="0" i="0" spc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© 2022 Curriculum Associates, LLC. All rights reserved.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052AC-B33D-6C92-D5F7-A6DB1D894705}"/>
              </a:ext>
            </a:extLst>
          </p:cNvPr>
          <p:cNvSpPr txBox="1"/>
          <p:nvPr/>
        </p:nvSpPr>
        <p:spPr>
          <a:xfrm>
            <a:off x="5028888" y="743329"/>
            <a:ext cx="3738491" cy="962526"/>
          </a:xfrm>
          <a:prstGeom prst="rect">
            <a:avLst/>
          </a:prstGeom>
          <a:noFill/>
        </p:spPr>
        <p:txBody>
          <a:bodyPr wrap="square" tIns="68580" bIns="6858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0" i="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79862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0A018-1104-E94E-BFC8-6C2CEBC4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4D47-2EDD-7D4E-A62F-709571D1A90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34BD3-F2F9-D740-A15B-533453A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12A7-E009-EC4C-A67B-AD7C0931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44750-2F9E-2840-B127-696A2874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19" y="1805450"/>
            <a:ext cx="30861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AD46BC-F54D-EC4F-9924-8F8A7BD3FDC8}"/>
              </a:ext>
            </a:extLst>
          </p:cNvPr>
          <p:cNvSpPr/>
          <p:nvPr userDrawn="1"/>
        </p:nvSpPr>
        <p:spPr>
          <a:xfrm>
            <a:off x="416719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56EF2-1BA2-2F4B-9B01-4251C625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9902"/>
            <a:ext cx="7886700" cy="276223"/>
          </a:xfrm>
        </p:spPr>
        <p:txBody>
          <a:bodyPr>
            <a:noAutofit/>
          </a:bodyPr>
          <a:lstStyle>
            <a:lvl1pPr>
              <a:defRPr sz="4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E9660-6E47-8841-95F8-99F2D23EF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0" y="1616532"/>
            <a:ext cx="6612953" cy="36049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609059-C8D7-B044-AB19-0DEDD8B33E93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>
            <a:gsLst>
              <a:gs pos="63000">
                <a:schemeClr val="tx1"/>
              </a:gs>
              <a:gs pos="64000">
                <a:srgbClr val="636363"/>
              </a:gs>
            </a:gsLst>
            <a:lin ang="15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E4ED5-0B19-1C46-8171-1E41A84BFBA6}"/>
              </a:ext>
            </a:extLst>
          </p:cNvPr>
          <p:cNvSpPr/>
          <p:nvPr userDrawn="1"/>
        </p:nvSpPr>
        <p:spPr>
          <a:xfrm>
            <a:off x="3968878" y="1774628"/>
            <a:ext cx="4806412" cy="2989909"/>
          </a:xfrm>
          <a:prstGeom prst="rect">
            <a:avLst/>
          </a:prstGeom>
          <a:gradFill flip="none" rotWithShape="1">
            <a:gsLst>
              <a:gs pos="32000">
                <a:schemeClr val="tx1"/>
              </a:gs>
              <a:gs pos="0">
                <a:srgbClr val="636363">
                  <a:alpha val="92324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0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54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5.xml"/><Relationship Id="rId61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77" Type="http://schemas.openxmlformats.org/officeDocument/2006/relationships/image" Target="../media/image3.png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75" Type="http://schemas.openxmlformats.org/officeDocument/2006/relationships/slideLayout" Target="../slideLayouts/slideLayout85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6" Type="http://schemas.openxmlformats.org/officeDocument/2006/relationships/theme" Target="../theme/theme5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12.xml"/><Relationship Id="rId2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5A460-9536-8542-9162-A2A44A27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37FE8-9E5F-4D46-9EF5-E79F4B025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4427-4FE4-3643-BC88-CD50AA44C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4D47-2EDD-7D4E-A62F-709571D1A90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D679-4CFB-4E45-ACF4-8D81EED6E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CDF9-93B6-304A-866C-D3C390B5C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BADEB-33E0-7847-8E57-DBAFFA0D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7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5B5563-A66C-1E4D-87F8-F40BEE07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647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5D4C-17B3-BD4E-B085-121567EE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33E-D57C-C744-A27D-37B5BCC5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9438-8A5C-634F-8F50-8616C5B79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7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0F45-00A6-D74E-AD39-DEFAEF7191FE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F4DA-589A-7D45-A76E-98E0C8F8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694E-6713-F64F-AFAA-BCED9DDE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rcl-black" hidden="1">
            <a:extLst>
              <a:ext uri="{FF2B5EF4-FFF2-40B4-BE49-F238E27FC236}">
                <a16:creationId xmlns:a16="http://schemas.microsoft.com/office/drawing/2014/main" id="{342D675D-C1F6-B241-AC12-798321819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529947"/>
            <a:ext cx="2057399" cy="128971"/>
          </a:xfrm>
          <a:prstGeom prst="rect">
            <a:avLst/>
          </a:prstGeom>
        </p:spPr>
      </p:pic>
      <p:sp>
        <p:nvSpPr>
          <p:cNvPr id="9" name="white Rectangle">
            <a:extLst>
              <a:ext uri="{FF2B5EF4-FFF2-40B4-BE49-F238E27FC236}">
                <a16:creationId xmlns:a16="http://schemas.microsoft.com/office/drawing/2014/main" id="{9CEA3C8A-65D1-F047-AAB9-44CCABAF9D78}"/>
              </a:ext>
            </a:extLst>
          </p:cNvPr>
          <p:cNvSpPr/>
          <p:nvPr userDrawn="1"/>
        </p:nvSpPr>
        <p:spPr>
          <a:xfrm>
            <a:off x="0" y="0"/>
            <a:ext cx="9144001" cy="6864754"/>
          </a:xfrm>
          <a:prstGeom prst="rect">
            <a:avLst/>
          </a:prstGeom>
          <a:solidFill>
            <a:srgbClr val="FFFFFF">
              <a:alpha val="104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5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5D4C-17B3-BD4E-B085-121567EE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33E-D57C-C744-A27D-37B5BCC5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9438-8A5C-634F-8F50-8616C5B79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0F45-00A6-D74E-AD39-DEFAEF7191FE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F4DA-589A-7D45-A76E-98E0C8F8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694E-6713-F64F-AFAA-BCED9DDE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F7C573E-32A6-4C4F-8912-A5C586AD31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88" y="6511771"/>
            <a:ext cx="2133591" cy="1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CBB8BDB-E9C0-4C48-AB81-A097A95A24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" y="0"/>
            <a:ext cx="913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D5DD5-7675-124C-8D05-3C607DC2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77D6C-04C3-2340-BE53-CA91ED9B6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6EA4-7644-544E-8A73-E2F810859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3722-08AF-0E49-A0AD-02D5DC297C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1806-7DC7-8A45-8460-CB439A426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5A45C-6730-FB47-9546-09127AE80C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14" y="0"/>
            <a:ext cx="9218428" cy="69138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AB2C0-D3EF-664E-A109-AF025F3C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7284F-5312-AD44-BD07-B205185F3A5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 hidden="1">
            <a:extLst>
              <a:ext uri="{FF2B5EF4-FFF2-40B4-BE49-F238E27FC236}">
                <a16:creationId xmlns:a16="http://schemas.microsoft.com/office/drawing/2014/main" id="{DA307AC0-0836-DA4F-BAD2-12BCEA7BE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88" y="6511771"/>
            <a:ext cx="2133591" cy="1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ite rectangle">
            <a:extLst>
              <a:ext uri="{FF2B5EF4-FFF2-40B4-BE49-F238E27FC236}">
                <a16:creationId xmlns:a16="http://schemas.microsoft.com/office/drawing/2014/main" id="{11DEBBD7-63AE-5648-8622-A81D5FC9667F}"/>
              </a:ext>
            </a:extLst>
          </p:cNvPr>
          <p:cNvSpPr/>
          <p:nvPr userDrawn="1"/>
        </p:nvSpPr>
        <p:spPr>
          <a:xfrm>
            <a:off x="-60290" y="1"/>
            <a:ext cx="9264580" cy="69138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A265E-672C-972E-5628-92015F276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2AED22-8DD3-CA9D-E408-8E04A84016C6}"/>
              </a:ext>
            </a:extLst>
          </p:cNvPr>
          <p:cNvPicPr>
            <a:picLocks noChangeAspect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1769" y="6336897"/>
            <a:ext cx="1104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1" r:id="rId45"/>
    <p:sldLayoutId id="2147483782" r:id="rId46"/>
    <p:sldLayoutId id="2147483783" r:id="rId47"/>
    <p:sldLayoutId id="2147483784" r:id="rId48"/>
    <p:sldLayoutId id="2147483785" r:id="rId49"/>
    <p:sldLayoutId id="2147483786" r:id="rId50"/>
    <p:sldLayoutId id="2147483787" r:id="rId51"/>
    <p:sldLayoutId id="2147483788" r:id="rId52"/>
    <p:sldLayoutId id="2147483789" r:id="rId53"/>
    <p:sldLayoutId id="2147483790" r:id="rId54"/>
    <p:sldLayoutId id="2147483791" r:id="rId55"/>
    <p:sldLayoutId id="2147483792" r:id="rId56"/>
    <p:sldLayoutId id="2147483793" r:id="rId57"/>
    <p:sldLayoutId id="2147483794" r:id="rId58"/>
    <p:sldLayoutId id="2147483795" r:id="rId59"/>
    <p:sldLayoutId id="2147483796" r:id="rId60"/>
    <p:sldLayoutId id="2147483797" r:id="rId61"/>
    <p:sldLayoutId id="2147483798" r:id="rId62"/>
    <p:sldLayoutId id="2147483799" r:id="rId63"/>
    <p:sldLayoutId id="2147483800" r:id="rId64"/>
    <p:sldLayoutId id="2147483801" r:id="rId65"/>
    <p:sldLayoutId id="2147483802" r:id="rId66"/>
    <p:sldLayoutId id="2147483803" r:id="rId67"/>
    <p:sldLayoutId id="2147483804" r:id="rId68"/>
    <p:sldLayoutId id="2147483805" r:id="rId69"/>
    <p:sldLayoutId id="2147483806" r:id="rId70"/>
    <p:sldLayoutId id="2147483807" r:id="rId71"/>
    <p:sldLayoutId id="2147483808" r:id="rId72"/>
    <p:sldLayoutId id="2147483809" r:id="rId73"/>
    <p:sldLayoutId id="2147483810" r:id="rId74"/>
    <p:sldLayoutId id="2147483811" r:id="rId7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–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://i-readycentral.com/pdfs/middle-school-lesson-plans-slides-talking-points-and-talking-points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curriculumassociates.com/programs/i-ready-learning/fluency-flight-product-preview?utm_source=VanityURL_RCL-1114834&amp;utm_medium=WordofMouth_Multi-use&amp;utm_content=fluencyflight&amp;utm_campaign=vanity" TargetMode="External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313DC550-4BD3-4E4B-A035-72E65595F70C}"/>
              </a:ext>
            </a:extLst>
          </p:cNvPr>
          <p:cNvSpPr/>
          <p:nvPr/>
        </p:nvSpPr>
        <p:spPr>
          <a:xfrm>
            <a:off x="-870857" y="1506583"/>
            <a:ext cx="10641874" cy="26212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A82FB02-9113-9D4C-A458-51B34B6F74B7}"/>
              </a:ext>
            </a:extLst>
          </p:cNvPr>
          <p:cNvSpPr txBox="1"/>
          <p:nvPr/>
        </p:nvSpPr>
        <p:spPr>
          <a:xfrm>
            <a:off x="5629523" y="5579170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FD771-9597-854F-8E88-31FC4D86ED3E}"/>
              </a:ext>
            </a:extLst>
          </p:cNvPr>
          <p:cNvSpPr txBox="1"/>
          <p:nvPr/>
        </p:nvSpPr>
        <p:spPr>
          <a:xfrm>
            <a:off x="9144000" y="3825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63F88E-D82D-9B4A-80C5-2485B6F6C6DD}"/>
              </a:ext>
            </a:extLst>
          </p:cNvPr>
          <p:cNvSpPr/>
          <p:nvPr/>
        </p:nvSpPr>
        <p:spPr>
          <a:xfrm>
            <a:off x="844732" y="4721457"/>
            <a:ext cx="58732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Review the presentation ahead of time to internalize the slides, and note any additional guidance you want to provide.</a:t>
            </a:r>
          </a:p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Show the presentation to your class the day students initially log in to their student dashboards.</a:t>
            </a:r>
          </a:p>
          <a:p>
            <a:pPr marL="120650" indent="-120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Feel free to adjust the presentation for your students. Skip slides when needed.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F061C6-E166-D441-8596-761D19F666D4}"/>
              </a:ext>
            </a:extLst>
          </p:cNvPr>
          <p:cNvSpPr/>
          <p:nvPr/>
        </p:nvSpPr>
        <p:spPr>
          <a:xfrm>
            <a:off x="696686" y="5948502"/>
            <a:ext cx="59512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Visit the </a:t>
            </a:r>
            <a:r>
              <a:rPr lang="en-US" sz="13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Fluency Flight Program Preview page</a:t>
            </a:r>
            <a:r>
              <a:rPr lang="en-US" sz="1300" dirty="0">
                <a:solidFill>
                  <a:schemeClr val="bg1"/>
                </a:solidFill>
              </a:rPr>
              <a:t> to download additional resources!</a:t>
            </a:r>
          </a:p>
        </p:txBody>
      </p:sp>
      <p:sp>
        <p:nvSpPr>
          <p:cNvPr id="9" name="Rectangle 8" hidden="1">
            <a:hlinkClick r:id="" action="ppaction://noaction"/>
            <a:extLst>
              <a:ext uri="{FF2B5EF4-FFF2-40B4-BE49-F238E27FC236}">
                <a16:creationId xmlns:a16="http://schemas.microsoft.com/office/drawing/2014/main" id="{F85B9FD0-2A81-8941-8E19-92AC46D776BB}"/>
              </a:ext>
            </a:extLst>
          </p:cNvPr>
          <p:cNvSpPr/>
          <p:nvPr/>
        </p:nvSpPr>
        <p:spPr>
          <a:xfrm>
            <a:off x="5992956" y="2685262"/>
            <a:ext cx="2194848" cy="1589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 hidden="1">
            <a:extLst>
              <a:ext uri="{FF2B5EF4-FFF2-40B4-BE49-F238E27FC236}">
                <a16:creationId xmlns:a16="http://schemas.microsoft.com/office/drawing/2014/main" id="{3472DBF5-BB26-D34A-8375-57B50A4642DF}"/>
              </a:ext>
            </a:extLst>
          </p:cNvPr>
          <p:cNvSpPr/>
          <p:nvPr/>
        </p:nvSpPr>
        <p:spPr>
          <a:xfrm rot="17096532" flipV="1">
            <a:off x="6680964" y="-214892"/>
            <a:ext cx="1425949" cy="1500809"/>
          </a:xfrm>
          <a:prstGeom prst="roundRect">
            <a:avLst/>
          </a:prstGeom>
          <a:solidFill>
            <a:srgbClr val="005CB9"/>
          </a:solidFill>
          <a:ln>
            <a:noFill/>
          </a:ln>
          <a:scene3d>
            <a:camera prst="orthographicFront">
              <a:rot lat="240000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Blue-wonky-rectangle-1" descr="Shape&#10;&#10;Description automatically generated" hidden="1">
            <a:extLst>
              <a:ext uri="{FF2B5EF4-FFF2-40B4-BE49-F238E27FC236}">
                <a16:creationId xmlns:a16="http://schemas.microsoft.com/office/drawing/2014/main" id="{D0774275-CDCF-7F43-B65D-FEAFC2456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748" y="151435"/>
            <a:ext cx="978879" cy="69771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24EEE8-DAE7-A433-AF7E-F2B171589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686" y="1725803"/>
            <a:ext cx="7567530" cy="12148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Get Ready for Fluency Flight!</a:t>
            </a:r>
            <a:endParaRPr lang="en-US" sz="2800" i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E0134C-E63E-F6A4-E608-6381A1993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686" y="4308576"/>
            <a:ext cx="7044633" cy="483081"/>
          </a:xfrm>
        </p:spPr>
        <p:txBody>
          <a:bodyPr/>
          <a:lstStyle/>
          <a:p>
            <a:r>
              <a:rPr lang="en-US" dirty="0"/>
              <a:t>Tips: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55CE7A4-458E-5CDB-AE1B-2C93F5F6E608}"/>
              </a:ext>
            </a:extLst>
          </p:cNvPr>
          <p:cNvSpPr txBox="1">
            <a:spLocks/>
          </p:cNvSpPr>
          <p:nvPr/>
        </p:nvSpPr>
        <p:spPr>
          <a:xfrm>
            <a:off x="696686" y="2467672"/>
            <a:ext cx="3176261" cy="1478957"/>
          </a:xfrm>
          <a:prstGeom prst="rect">
            <a:avLst/>
          </a:prstGeom>
        </p:spPr>
        <p:txBody>
          <a:bodyPr tIns="91440" bIns="9144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650" b="0" i="0" kern="1200">
                <a:solidFill>
                  <a:schemeClr val="bg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None/>
              <a:defRPr sz="21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None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>
                <a:solidFill>
                  <a:schemeClr val="tx1"/>
                </a:solidFill>
              </a:rPr>
              <a:t>Click your students’ grade level to access a presentation that will help them navigate their student dashboard: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104E64-0854-9FE7-CF59-D439085A4902}"/>
              </a:ext>
            </a:extLst>
          </p:cNvPr>
          <p:cNvGrpSpPr/>
          <p:nvPr/>
        </p:nvGrpSpPr>
        <p:grpSpPr>
          <a:xfrm>
            <a:off x="4087925" y="2538485"/>
            <a:ext cx="1184365" cy="1408144"/>
            <a:chOff x="3988527" y="2477522"/>
            <a:chExt cx="1184365" cy="1408144"/>
          </a:xfr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E4DCF97-33A4-33D4-DE9A-0B5F2BAA8AE6}"/>
                </a:ext>
              </a:extLst>
            </p:cNvPr>
            <p:cNvSpPr/>
            <p:nvPr/>
          </p:nvSpPr>
          <p:spPr>
            <a:xfrm>
              <a:off x="3988527" y="2477522"/>
              <a:ext cx="1184365" cy="14081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16F366-A848-B40D-1523-196541578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642" y="2707582"/>
              <a:ext cx="756715" cy="93476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5F13FD-A06C-62BB-2A2D-C4AFEBE173A3}"/>
              </a:ext>
            </a:extLst>
          </p:cNvPr>
          <p:cNvGrpSpPr/>
          <p:nvPr/>
        </p:nvGrpSpPr>
        <p:grpSpPr>
          <a:xfrm>
            <a:off x="5382909" y="2538485"/>
            <a:ext cx="1959428" cy="1408144"/>
            <a:chOff x="5283511" y="2477522"/>
            <a:chExt cx="1959428" cy="1408144"/>
          </a:xfr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9F1E67C-4EE7-BA7E-FFAC-AA7B8D4028BF}"/>
                </a:ext>
              </a:extLst>
            </p:cNvPr>
            <p:cNvSpPr/>
            <p:nvPr/>
          </p:nvSpPr>
          <p:spPr>
            <a:xfrm>
              <a:off x="5283511" y="2477522"/>
              <a:ext cx="1959428" cy="1408144"/>
            </a:xfrm>
            <a:prstGeom prst="roundRect">
              <a:avLst>
                <a:gd name="adj" fmla="val 129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520CD9-A7CD-141F-8D25-17DC9BD1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6058" y="2667197"/>
              <a:ext cx="1431477" cy="1084031"/>
            </a:xfrm>
            <a:prstGeom prst="rect">
              <a:avLst/>
            </a:prstGeom>
          </p:spPr>
        </p:pic>
      </p:grpSp>
      <p:sp>
        <p:nvSpPr>
          <p:cNvPr id="47" name="Action Button: Custom 4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C6262C7-AE33-4342-CEEB-3DA873594077}"/>
              </a:ext>
            </a:extLst>
          </p:cNvPr>
          <p:cNvSpPr/>
          <p:nvPr/>
        </p:nvSpPr>
        <p:spPr>
          <a:xfrm>
            <a:off x="5382908" y="2529199"/>
            <a:ext cx="1959427" cy="14174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ction Button: Custom 4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5730696-8AED-1A96-9637-24FF0843820E}"/>
              </a:ext>
            </a:extLst>
          </p:cNvPr>
          <p:cNvSpPr/>
          <p:nvPr/>
        </p:nvSpPr>
        <p:spPr>
          <a:xfrm>
            <a:off x="4087925" y="2538485"/>
            <a:ext cx="1184365" cy="140814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081F92A-5B6E-7ADC-A0D4-756C725D5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22"/>
          <a:stretch/>
        </p:blipFill>
        <p:spPr>
          <a:xfrm>
            <a:off x="414237" y="1115689"/>
            <a:ext cx="8315526" cy="3465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7FAB1C-3DB1-ED9C-4E1A-3D26617DE002}"/>
              </a:ext>
            </a:extLst>
          </p:cNvPr>
          <p:cNvSpPr txBox="1"/>
          <p:nvPr/>
        </p:nvSpPr>
        <p:spPr>
          <a:xfrm>
            <a:off x="1080696" y="4778905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get your dragon for the day!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58E5BB-47E8-1A24-6EF1-FB70D5808AE9}"/>
              </a:ext>
            </a:extLst>
          </p:cNvPr>
          <p:cNvSpPr txBox="1"/>
          <p:nvPr/>
        </p:nvSpPr>
        <p:spPr>
          <a:xfrm>
            <a:off x="3456214" y="4778907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can only get </a:t>
            </a:r>
            <a:br>
              <a:rPr lang="en-US" b="1" dirty="0"/>
            </a:br>
            <a:r>
              <a:rPr lang="en-US" b="1" dirty="0"/>
              <a:t>one dragon per day.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E5546-0609-0699-30F6-00923CA1A5DE}"/>
              </a:ext>
            </a:extLst>
          </p:cNvPr>
          <p:cNvSpPr txBox="1"/>
          <p:nvPr/>
        </p:nvSpPr>
        <p:spPr>
          <a:xfrm>
            <a:off x="5831733" y="4778906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get four dragons every week!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936014-C238-05EB-5D79-2059B99F0540}"/>
              </a:ext>
            </a:extLst>
          </p:cNvPr>
          <p:cNvGrpSpPr/>
          <p:nvPr/>
        </p:nvGrpSpPr>
        <p:grpSpPr>
          <a:xfrm>
            <a:off x="2162959" y="3352800"/>
            <a:ext cx="2035267" cy="2225169"/>
            <a:chOff x="2162959" y="3352800"/>
            <a:chExt cx="2035267" cy="2225169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BAE6B72-AFB0-9FDD-0E1E-561C984B33F0}"/>
                </a:ext>
              </a:extLst>
            </p:cNvPr>
            <p:cNvSpPr/>
            <p:nvPr/>
          </p:nvSpPr>
          <p:spPr>
            <a:xfrm rot="16200000">
              <a:off x="2106108" y="3485851"/>
              <a:ext cx="2148969" cy="2035267"/>
            </a:xfrm>
            <a:prstGeom prst="arc">
              <a:avLst>
                <a:gd name="adj1" fmla="val 15306798"/>
                <a:gd name="adj2" fmla="val 215628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555A86-46B0-0E9E-2D47-98D830CF8594}"/>
                </a:ext>
              </a:extLst>
            </p:cNvPr>
            <p:cNvSpPr/>
            <p:nvPr/>
          </p:nvSpPr>
          <p:spPr>
            <a:xfrm>
              <a:off x="3126376" y="3352800"/>
              <a:ext cx="159765" cy="15976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643711"/>
            <a:ext cx="3513869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Watch the islands change as you complete more activities.</a:t>
            </a:r>
            <a:endParaRPr lang="en-US" sz="24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In time, the clouds will move, revealing more islands, and more water and trees will appear on your islands.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 can click on an island to learn more.</a:t>
            </a:r>
            <a:endParaRPr lang="en-US" sz="24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A32E46-45E8-9864-D168-4DDA398C416D}"/>
              </a:ext>
            </a:extLst>
          </p:cNvPr>
          <p:cNvSpPr/>
          <p:nvPr/>
        </p:nvSpPr>
        <p:spPr>
          <a:xfrm>
            <a:off x="4398334" y="2144746"/>
            <a:ext cx="4137836" cy="2339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Image of islands</a:t>
            </a:r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933293-9F06-4CCB-FD82-ADA5166F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170" y="1861436"/>
            <a:ext cx="4654402" cy="26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056D-DEA5-4C0A-14C8-F83A33FCA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2010"/>
            <a:ext cx="6858000" cy="2387600"/>
          </a:xfrm>
        </p:spPr>
        <p:txBody>
          <a:bodyPr/>
          <a:lstStyle/>
          <a:p>
            <a:r>
              <a:rPr lang="en-US" b="1" dirty="0">
                <a:cs typeface="Calibri" panose="020F0502020204030204" pitchFamily="34" charset="0"/>
              </a:rPr>
              <a:t>Let your math facts fluency take flight!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0A908-C83B-0664-E7C4-73AE64C3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659610"/>
            <a:ext cx="6310921" cy="39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4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CF04A9-4A05-85C4-DA10-EFCCC8C8A4A0}"/>
              </a:ext>
            </a:extLst>
          </p:cNvPr>
          <p:cNvSpPr txBox="1">
            <a:spLocks/>
          </p:cNvSpPr>
          <p:nvPr/>
        </p:nvSpPr>
        <p:spPr>
          <a:xfrm>
            <a:off x="0" y="839488"/>
            <a:ext cx="9144000" cy="796760"/>
          </a:xfrm>
          <a:prstGeom prst="rect">
            <a:avLst/>
          </a:prstGeom>
          <a:noFill/>
          <a:effectLst>
            <a:glow rad="381000">
              <a:schemeClr val="bg1">
                <a:alpha val="89000"/>
              </a:schemeClr>
            </a:glow>
          </a:effectLst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8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Get Ready for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Fluency Flight!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847AB-E66B-A999-3218-F4CDA806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8F4DF-D000-260F-14A8-8FE3752A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197" y="5595441"/>
            <a:ext cx="1301343" cy="9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hite text box">
            <a:extLst>
              <a:ext uri="{FF2B5EF4-FFF2-40B4-BE49-F238E27FC236}">
                <a16:creationId xmlns:a16="http://schemas.microsoft.com/office/drawing/2014/main" id="{65AB93A3-8329-CE43-847E-8A4694787C17}"/>
              </a:ext>
            </a:extLst>
          </p:cNvPr>
          <p:cNvSpPr/>
          <p:nvPr/>
        </p:nvSpPr>
        <p:spPr>
          <a:xfrm>
            <a:off x="328466" y="1616609"/>
            <a:ext cx="3263673" cy="2209157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7FD689-96F0-A34A-A136-DEDF69E4FA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3286" y="1825625"/>
            <a:ext cx="3158853" cy="4351338"/>
          </a:xfrm>
        </p:spPr>
        <p:txBody>
          <a:bodyPr/>
          <a:lstStyle/>
          <a:p>
            <a:pPr marL="173038" lvl="0" indent="-173038"/>
            <a:r>
              <a:rPr lang="en-US" sz="2400" dirty="0"/>
              <a:t>Enter your username.</a:t>
            </a:r>
          </a:p>
          <a:p>
            <a:pPr marL="173038" lvl="0" indent="-173038"/>
            <a:r>
              <a:rPr lang="en-US" sz="2400" dirty="0"/>
              <a:t>Enter your password.</a:t>
            </a:r>
          </a:p>
          <a:p>
            <a:pPr marL="173038" lvl="0" indent="-173038"/>
            <a:r>
              <a:rPr lang="en-US" sz="2400" dirty="0"/>
              <a:t>Select your state.</a:t>
            </a:r>
          </a:p>
          <a:p>
            <a:pPr marL="173038" lvl="0" indent="-173038"/>
            <a:r>
              <a:rPr lang="en-US" sz="2400" dirty="0"/>
              <a:t>Click Go!</a:t>
            </a:r>
          </a:p>
          <a:p>
            <a:endParaRPr lang="en-US" sz="2400" dirty="0"/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1054897-0812-984F-B097-E2DF8C7A9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887" y="1832738"/>
            <a:ext cx="4725331" cy="292194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AF66F0-62AC-B745-8C00-606EB05AE90B}"/>
              </a:ext>
            </a:extLst>
          </p:cNvPr>
          <p:cNvSpPr/>
          <p:nvPr/>
        </p:nvSpPr>
        <p:spPr>
          <a:xfrm>
            <a:off x="5771720" y="2882332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4C7AE2-681D-3845-9965-B38E8F243F40}"/>
              </a:ext>
            </a:extLst>
          </p:cNvPr>
          <p:cNvSpPr/>
          <p:nvPr/>
        </p:nvSpPr>
        <p:spPr>
          <a:xfrm>
            <a:off x="5771720" y="3073291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7B74DF-BD88-774B-B3B5-0EB32928F4F5}"/>
              </a:ext>
            </a:extLst>
          </p:cNvPr>
          <p:cNvSpPr/>
          <p:nvPr/>
        </p:nvSpPr>
        <p:spPr>
          <a:xfrm>
            <a:off x="5771720" y="3408228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367162-1E9E-AC40-A682-B4A2E304C96C}"/>
              </a:ext>
            </a:extLst>
          </p:cNvPr>
          <p:cNvSpPr/>
          <p:nvPr/>
        </p:nvSpPr>
        <p:spPr>
          <a:xfrm>
            <a:off x="6085396" y="3681776"/>
            <a:ext cx="539827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DD6F48-F714-9643-A56E-3FFAD83A62B6}"/>
              </a:ext>
            </a:extLst>
          </p:cNvPr>
          <p:cNvSpPr txBox="1"/>
          <p:nvPr/>
        </p:nvSpPr>
        <p:spPr>
          <a:xfrm>
            <a:off x="7749558" y="53842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Optional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785C58-CBB6-6C4F-BA2F-6FA265A71C58}"/>
              </a:ext>
            </a:extLst>
          </p:cNvPr>
          <p:cNvSpPr txBox="1">
            <a:spLocks/>
          </p:cNvSpPr>
          <p:nvPr/>
        </p:nvSpPr>
        <p:spPr>
          <a:xfrm>
            <a:off x="599440" y="324730"/>
            <a:ext cx="7961939" cy="616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How to Log In</a:t>
            </a:r>
          </a:p>
        </p:txBody>
      </p:sp>
    </p:spTree>
    <p:extLst>
      <p:ext uri="{BB962C8B-B14F-4D97-AF65-F5344CB8AC3E}">
        <p14:creationId xmlns:p14="http://schemas.microsoft.com/office/powerpoint/2010/main" val="28086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uiExpand="1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ite text box">
            <a:extLst>
              <a:ext uri="{FF2B5EF4-FFF2-40B4-BE49-F238E27FC236}">
                <a16:creationId xmlns:a16="http://schemas.microsoft.com/office/drawing/2014/main" id="{991EAAEB-525D-3646-8E1A-D79022974ACB}"/>
              </a:ext>
            </a:extLst>
          </p:cNvPr>
          <p:cNvSpPr/>
          <p:nvPr/>
        </p:nvSpPr>
        <p:spPr>
          <a:xfrm>
            <a:off x="328466" y="1616607"/>
            <a:ext cx="3263673" cy="1703641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py text">
            <a:extLst>
              <a:ext uri="{FF2B5EF4-FFF2-40B4-BE49-F238E27FC236}">
                <a16:creationId xmlns:a16="http://schemas.microsoft.com/office/drawing/2014/main" id="{70113863-234B-514A-97D4-3F36A99B2F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0990" y="1825625"/>
            <a:ext cx="3151149" cy="4351338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/>
              <a:t>The light blue circle with the dragon on it leads to Fluency Flight.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9013D6-CF64-654F-8F3E-5C1BE326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Your Dashboard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F344C7-F401-89ED-3E63-2BA0D83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77" y="1843674"/>
            <a:ext cx="4541797" cy="286039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9B34C8-63F3-35AB-7E5C-53DC604D80F8}"/>
              </a:ext>
            </a:extLst>
          </p:cNvPr>
          <p:cNvSpPr/>
          <p:nvPr/>
        </p:nvSpPr>
        <p:spPr>
          <a:xfrm>
            <a:off x="7489371" y="4136580"/>
            <a:ext cx="606219" cy="627781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3371228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88154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Fluency Flight helps increase your math fluency.</a:t>
            </a:r>
          </a:p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If you complete two activities, you’ll earn a dragon for the day.</a:t>
            </a:r>
          </a:p>
          <a:p>
            <a:pPr marL="173038" indent="-173038" fontAlgn="auto">
              <a:spcAft>
                <a:spcPts val="0"/>
              </a:spcAft>
            </a:pPr>
            <a:r>
              <a:rPr lang="en-US" sz="2400" dirty="0"/>
              <a:t>Try to earn four dragons every week!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B9FBC36-3403-9271-FE42-D9738022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84" y="1873340"/>
            <a:ext cx="4647879" cy="25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8"/>
            <a:ext cx="3311178" cy="2906075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Your first game in Fluency Flight starts automatically.</a:t>
            </a:r>
          </a:p>
          <a:p>
            <a:pPr marL="285750" indent="-285750"/>
            <a:r>
              <a:rPr lang="en-US" sz="2400" dirty="0"/>
              <a:t>The activity you see might be different from what someone else sees.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541D82D-764F-D1B8-D3A0-2CB689E3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216" y="1842331"/>
            <a:ext cx="4728033" cy="26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860356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When you finish the first activity, the dragon’s eyes will glow.</a:t>
            </a:r>
          </a:p>
          <a:p>
            <a:pPr marL="285750" indent="-285750"/>
            <a:r>
              <a:rPr lang="en-US" sz="2400" dirty="0"/>
              <a:t>Keep going to earn your dragon for the day!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E2A3DD7-EE4C-D598-42C9-5522FD7B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33" y="1790789"/>
            <a:ext cx="4769963" cy="26776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E457BD-6071-4248-B34E-F24AE9F97E9F}"/>
              </a:ext>
            </a:extLst>
          </p:cNvPr>
          <p:cNvSpPr/>
          <p:nvPr/>
        </p:nvSpPr>
        <p:spPr>
          <a:xfrm>
            <a:off x="5647137" y="2729771"/>
            <a:ext cx="383922" cy="38392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860356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52268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You choose your second activity!</a:t>
            </a:r>
            <a:endParaRPr lang="en-US" sz="2400" dirty="0">
              <a:cs typeface="Calibri"/>
            </a:endParaRPr>
          </a:p>
          <a:p>
            <a:pPr marL="285750" indent="-285750"/>
            <a:r>
              <a:rPr lang="en-US" sz="2400" dirty="0"/>
              <a:t>Click on the speech bubble at the top to choose.</a:t>
            </a:r>
            <a:endParaRPr lang="en-US" sz="2400" dirty="0">
              <a:cs typeface="Calibri"/>
            </a:endParaRPr>
          </a:p>
          <a:p>
            <a:pPr marL="285750" indent="-285750"/>
            <a:r>
              <a:rPr lang="en-US" sz="2400" dirty="0"/>
              <a:t>Your activities will change as you learn.</a:t>
            </a:r>
            <a:endParaRPr lang="en-US" sz="2400" dirty="0"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Your Choice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3E6765A7-8AE3-0E9D-4D3E-FEA4017B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69" y="1790789"/>
            <a:ext cx="4705547" cy="263903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94D9C1-C273-6B49-8BF5-58191FCD209A}"/>
              </a:ext>
            </a:extLst>
          </p:cNvPr>
          <p:cNvSpPr/>
          <p:nvPr/>
        </p:nvSpPr>
        <p:spPr>
          <a:xfrm>
            <a:off x="3994793" y="1791179"/>
            <a:ext cx="4763890" cy="613130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5E4E35-AD83-BC42-9B63-1EA2B28FE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3173"/>
            <a:ext cx="9144000" cy="796760"/>
          </a:xfrm>
          <a:noFill/>
          <a:effectLst>
            <a:glow rad="381000">
              <a:schemeClr val="bg1">
                <a:alpha val="89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88000"/>
              </a:lnSpc>
              <a:defRPr/>
            </a:pPr>
            <a:r>
              <a:rPr lang="en-US" sz="4400" dirty="0">
                <a:latin typeface="+mn-lt"/>
              </a:rPr>
              <a:t>Get Ready for</a:t>
            </a: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Fluency Flight!</a:t>
            </a:r>
            <a:endParaRPr lang="en-US" sz="4400" i="1" dirty="0">
              <a:latin typeface="+mn-lt"/>
            </a:endParaRPr>
          </a:p>
        </p:txBody>
      </p:sp>
      <p:pic>
        <p:nvPicPr>
          <p:cNvPr id="4" name="rcl-og" hidden="1">
            <a:extLst>
              <a:ext uri="{FF2B5EF4-FFF2-40B4-BE49-F238E27FC236}">
                <a16:creationId xmlns:a16="http://schemas.microsoft.com/office/drawing/2014/main" id="{83A3CDC0-7E98-A94B-B590-1D1084E54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557" y="1895589"/>
            <a:ext cx="4308887" cy="1211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23BD-944F-7B11-6B2E-05D17633C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37259-FD03-B5CB-9F1A-9A720121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143" y="5638749"/>
            <a:ext cx="832385" cy="10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3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hite text box">
            <a:extLst>
              <a:ext uri="{FF2B5EF4-FFF2-40B4-BE49-F238E27FC236}">
                <a16:creationId xmlns:a16="http://schemas.microsoft.com/office/drawing/2014/main" id="{1A29AA7E-49B5-D145-9CBE-210CC53755B9}"/>
              </a:ext>
            </a:extLst>
          </p:cNvPr>
          <p:cNvSpPr/>
          <p:nvPr/>
        </p:nvSpPr>
        <p:spPr>
          <a:xfrm>
            <a:off x="328466" y="1616609"/>
            <a:ext cx="3311178" cy="2519962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52268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1EF20-BC97-F744-90A3-8523CAD0513F}"/>
              </a:ext>
            </a:extLst>
          </p:cNvPr>
          <p:cNvSpPr txBox="1">
            <a:spLocks/>
          </p:cNvSpPr>
          <p:nvPr/>
        </p:nvSpPr>
        <p:spPr>
          <a:xfrm>
            <a:off x="443660" y="1798648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Follow the directions in the activity.</a:t>
            </a:r>
          </a:p>
          <a:p>
            <a:pPr marL="285750" indent="-285750"/>
            <a:r>
              <a:rPr lang="en-US" sz="2400" dirty="0"/>
              <a:t>It’s okay to make mistakes!</a:t>
            </a:r>
          </a:p>
          <a:p>
            <a:pPr marL="285750" indent="-285750"/>
            <a:r>
              <a:rPr lang="en-US" sz="2400" dirty="0"/>
              <a:t>When you finish the second activity . . 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Second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9EB3AE5-1D90-BA3C-7CDB-8DAD4A1DA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53" b="34053"/>
          <a:stretch/>
        </p:blipFill>
        <p:spPr>
          <a:xfrm>
            <a:off x="4055769" y="1790789"/>
            <a:ext cx="4644571" cy="26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FCEFCF-88FD-1974-F95F-1F4FB5E08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84"/>
          <a:stretch/>
        </p:blipFill>
        <p:spPr>
          <a:xfrm>
            <a:off x="414237" y="1115689"/>
            <a:ext cx="8315526" cy="3452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56AD2-CB4D-4987-4958-B9A67E1ADCCC}"/>
              </a:ext>
            </a:extLst>
          </p:cNvPr>
          <p:cNvSpPr txBox="1"/>
          <p:nvPr/>
        </p:nvSpPr>
        <p:spPr>
          <a:xfrm>
            <a:off x="1080696" y="4778905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get your dragon for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76C2C-9ACE-DB98-FA2B-66E6963327E8}"/>
              </a:ext>
            </a:extLst>
          </p:cNvPr>
          <p:cNvSpPr txBox="1"/>
          <p:nvPr/>
        </p:nvSpPr>
        <p:spPr>
          <a:xfrm>
            <a:off x="3456214" y="4778907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can only get </a:t>
            </a:r>
            <a:br>
              <a:rPr lang="en-US" b="1" dirty="0"/>
            </a:br>
            <a:r>
              <a:rPr lang="en-US" b="1" dirty="0"/>
              <a:t>one dragon per 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D7EDF-334D-FAD7-E21A-500AFEE61968}"/>
              </a:ext>
            </a:extLst>
          </p:cNvPr>
          <p:cNvSpPr txBox="1"/>
          <p:nvPr/>
        </p:nvSpPr>
        <p:spPr>
          <a:xfrm>
            <a:off x="5831733" y="4778906"/>
            <a:ext cx="223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get four dragons every week!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06498A-D371-5324-EAEC-C471A4392944}"/>
              </a:ext>
            </a:extLst>
          </p:cNvPr>
          <p:cNvGrpSpPr/>
          <p:nvPr/>
        </p:nvGrpSpPr>
        <p:grpSpPr>
          <a:xfrm>
            <a:off x="2162959" y="3352800"/>
            <a:ext cx="2035267" cy="2225169"/>
            <a:chOff x="2162959" y="3352800"/>
            <a:chExt cx="2035267" cy="2225169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4307D33-4520-6277-3B7E-C465EB6FA521}"/>
                </a:ext>
              </a:extLst>
            </p:cNvPr>
            <p:cNvSpPr/>
            <p:nvPr/>
          </p:nvSpPr>
          <p:spPr>
            <a:xfrm rot="16200000">
              <a:off x="2106108" y="3485851"/>
              <a:ext cx="2148969" cy="2035267"/>
            </a:xfrm>
            <a:prstGeom prst="arc">
              <a:avLst>
                <a:gd name="adj1" fmla="val 15306798"/>
                <a:gd name="adj2" fmla="val 215628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E5FA20-2CB8-31D8-70A5-553E0B8097B5}"/>
                </a:ext>
              </a:extLst>
            </p:cNvPr>
            <p:cNvSpPr/>
            <p:nvPr/>
          </p:nvSpPr>
          <p:spPr>
            <a:xfrm>
              <a:off x="3126376" y="3352800"/>
              <a:ext cx="159765" cy="15976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03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hite text box">
            <a:extLst>
              <a:ext uri="{FF2B5EF4-FFF2-40B4-BE49-F238E27FC236}">
                <a16:creationId xmlns:a16="http://schemas.microsoft.com/office/drawing/2014/main" id="{A740923D-AA15-61AB-B363-A1D14B5B48E4}"/>
              </a:ext>
            </a:extLst>
          </p:cNvPr>
          <p:cNvSpPr/>
          <p:nvPr/>
        </p:nvSpPr>
        <p:spPr>
          <a:xfrm>
            <a:off x="328466" y="1616609"/>
            <a:ext cx="3311178" cy="3861082"/>
          </a:xfrm>
          <a:prstGeom prst="roundRect">
            <a:avLst>
              <a:gd name="adj" fmla="val 7372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503FE-9C27-9D49-A7D7-8F0B0FED3625}"/>
              </a:ext>
            </a:extLst>
          </p:cNvPr>
          <p:cNvSpPr txBox="1"/>
          <p:nvPr/>
        </p:nvSpPr>
        <p:spPr>
          <a:xfrm>
            <a:off x="7648939" y="416509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3078B-D9F2-3446-B5FF-0F8B57696DFE}"/>
              </a:ext>
            </a:extLst>
          </p:cNvPr>
          <p:cNvSpPr/>
          <p:nvPr/>
        </p:nvSpPr>
        <p:spPr>
          <a:xfrm>
            <a:off x="4055769" y="4696863"/>
            <a:ext cx="471048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410620-FE46-3A4D-AE4B-93DB9A6D6566}"/>
              </a:ext>
            </a:extLst>
          </p:cNvPr>
          <p:cNvSpPr txBox="1">
            <a:spLocks/>
          </p:cNvSpPr>
          <p:nvPr/>
        </p:nvSpPr>
        <p:spPr>
          <a:xfrm>
            <a:off x="198194" y="274512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B2F09-F18B-F1EC-0895-DBF8EE25E6AC}"/>
              </a:ext>
            </a:extLst>
          </p:cNvPr>
          <p:cNvSpPr txBox="1"/>
          <p:nvPr/>
        </p:nvSpPr>
        <p:spPr>
          <a:xfrm>
            <a:off x="4256314" y="664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990A3-4D7F-8B74-7BF5-2CDAF0B1F4B7}"/>
              </a:ext>
            </a:extLst>
          </p:cNvPr>
          <p:cNvSpPr txBox="1"/>
          <p:nvPr/>
        </p:nvSpPr>
        <p:spPr>
          <a:xfrm>
            <a:off x="413808" y="1678370"/>
            <a:ext cx="3225836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3363" indent="-233363">
              <a:spcAft>
                <a:spcPts val="600"/>
              </a:spcAft>
              <a:buChar char="•"/>
            </a:pPr>
            <a:r>
              <a:rPr lang="en-US" sz="2000" dirty="0">
                <a:latin typeface="+mn-lt"/>
                <a:cs typeface="Arial"/>
              </a:rPr>
              <a:t>Watch the islands change as you complete more activities.​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+mn-lt"/>
                <a:cs typeface="Arial"/>
              </a:rPr>
              <a:t>In time, the clouds will move, revealing more islands, </a:t>
            </a:r>
            <a:r>
              <a:rPr lang="en-US" sz="2000" dirty="0">
                <a:latin typeface="+mn-lt"/>
                <a:cs typeface="Calibri"/>
              </a:rPr>
              <a:t>and more water and trees will appear on your islands. 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+mn-lt"/>
                <a:cs typeface="Calibri"/>
              </a:rPr>
              <a:t>You can click on an island to learn more.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DC72057-7BBA-37B1-FC1F-2DA8EB31E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70" y="1822932"/>
            <a:ext cx="4622168" cy="25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 a Math Rockstar">
            <a:extLst>
              <a:ext uri="{FF2B5EF4-FFF2-40B4-BE49-F238E27FC236}">
                <a16:creationId xmlns:a16="http://schemas.microsoft.com/office/drawing/2014/main" id="{5148D58A-D090-A94B-A8EE-B9A1519E67F2}"/>
              </a:ext>
            </a:extLst>
          </p:cNvPr>
          <p:cNvSpPr txBox="1"/>
          <p:nvPr/>
        </p:nvSpPr>
        <p:spPr>
          <a:xfrm>
            <a:off x="0" y="100906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cs typeface="Calibri" panose="020F0502020204030204" pitchFamily="34" charset="0"/>
              </a:rPr>
              <a:t>You can do it!</a:t>
            </a:r>
            <a:endParaRPr lang="en-US" sz="6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CC615-2409-624B-2A33-AB6CB546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0" y="2058719"/>
            <a:ext cx="6310921" cy="39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1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-text-box">
            <a:extLst>
              <a:ext uri="{FF2B5EF4-FFF2-40B4-BE49-F238E27FC236}">
                <a16:creationId xmlns:a16="http://schemas.microsoft.com/office/drawing/2014/main" id="{890EB8D3-4AB3-A0D4-13A6-6294DE86B1C2}"/>
              </a:ext>
            </a:extLst>
          </p:cNvPr>
          <p:cNvSpPr/>
          <p:nvPr/>
        </p:nvSpPr>
        <p:spPr>
          <a:xfrm>
            <a:off x="325821" y="1571694"/>
            <a:ext cx="3338615" cy="2097306"/>
          </a:xfrm>
          <a:prstGeom prst="roundRect">
            <a:avLst>
              <a:gd name="adj" fmla="val 7170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53466B-2B82-DB4A-8932-B40A060943A1}"/>
              </a:ext>
            </a:extLst>
          </p:cNvPr>
          <p:cNvSpPr txBox="1"/>
          <p:nvPr/>
        </p:nvSpPr>
        <p:spPr>
          <a:xfrm>
            <a:off x="7774286" y="602834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Optional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7D8DE18-CE0F-7443-981A-E665BF7F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05" y="292569"/>
            <a:ext cx="7886700" cy="648819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How to Log In</a:t>
            </a:r>
          </a:p>
        </p:txBody>
      </p:sp>
      <p:sp>
        <p:nvSpPr>
          <p:cNvPr id="2" name="white text Rectangle 1">
            <a:extLst>
              <a:ext uri="{FF2B5EF4-FFF2-40B4-BE49-F238E27FC236}">
                <a16:creationId xmlns:a16="http://schemas.microsoft.com/office/drawing/2014/main" id="{98396A94-38AC-EC4C-B349-9B1D1E9995CE}"/>
              </a:ext>
            </a:extLst>
          </p:cNvPr>
          <p:cNvSpPr/>
          <p:nvPr/>
        </p:nvSpPr>
        <p:spPr>
          <a:xfrm>
            <a:off x="325821" y="1571694"/>
            <a:ext cx="3338615" cy="2180499"/>
          </a:xfrm>
          <a:prstGeom prst="roundRect">
            <a:avLst>
              <a:gd name="adj" fmla="val 79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7FD689-96F0-A34A-A136-DEDF69E4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10" y="1720169"/>
            <a:ext cx="3216726" cy="2180499"/>
          </a:xfrm>
        </p:spPr>
        <p:txBody>
          <a:bodyPr/>
          <a:lstStyle/>
          <a:p>
            <a:pPr marL="173038" lvl="0" indent="-173038"/>
            <a:r>
              <a:rPr lang="en-US" sz="2400" dirty="0"/>
              <a:t>Enter your username.</a:t>
            </a:r>
          </a:p>
          <a:p>
            <a:pPr marL="173038" lvl="0" indent="-173038"/>
            <a:r>
              <a:rPr lang="en-US" sz="2400" dirty="0"/>
              <a:t>Enter your password.</a:t>
            </a:r>
          </a:p>
          <a:p>
            <a:pPr marL="173038" lvl="0" indent="-173038"/>
            <a:r>
              <a:rPr lang="en-US" sz="2400" dirty="0"/>
              <a:t>Select your state.</a:t>
            </a:r>
          </a:p>
          <a:p>
            <a:pPr marL="173038" lvl="0" indent="-173038"/>
            <a:r>
              <a:rPr lang="en-US" sz="2400" dirty="0"/>
              <a:t>Click Go!</a:t>
            </a:r>
          </a:p>
          <a:p>
            <a:endParaRPr lang="en-US" sz="2400" dirty="0"/>
          </a:p>
        </p:txBody>
      </p:sp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533854-2367-1E44-8699-AB9EE3E504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219" y="1818242"/>
            <a:ext cx="4725331" cy="292194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AF66F0-62AC-B745-8C00-606EB05AE90B}"/>
              </a:ext>
            </a:extLst>
          </p:cNvPr>
          <p:cNvSpPr/>
          <p:nvPr/>
        </p:nvSpPr>
        <p:spPr>
          <a:xfrm>
            <a:off x="5739325" y="2860737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4C7AE2-681D-3845-9965-B38E8F243F40}"/>
              </a:ext>
            </a:extLst>
          </p:cNvPr>
          <p:cNvSpPr/>
          <p:nvPr/>
        </p:nvSpPr>
        <p:spPr>
          <a:xfrm>
            <a:off x="5739325" y="3051696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7B74DF-BD88-774B-B3B5-0EB32928F4F5}"/>
              </a:ext>
            </a:extLst>
          </p:cNvPr>
          <p:cNvSpPr/>
          <p:nvPr/>
        </p:nvSpPr>
        <p:spPr>
          <a:xfrm>
            <a:off x="5739325" y="3395777"/>
            <a:ext cx="1209208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367162-1E9E-AC40-A682-B4A2E304C96C}"/>
              </a:ext>
            </a:extLst>
          </p:cNvPr>
          <p:cNvSpPr/>
          <p:nvPr/>
        </p:nvSpPr>
        <p:spPr>
          <a:xfrm>
            <a:off x="6084915" y="3661873"/>
            <a:ext cx="539827" cy="172598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uiExpand="1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-text-box">
            <a:extLst>
              <a:ext uri="{FF2B5EF4-FFF2-40B4-BE49-F238E27FC236}">
                <a16:creationId xmlns:a16="http://schemas.microsoft.com/office/drawing/2014/main" id="{004E4642-FD2E-144F-B956-C086D263CDEA}"/>
              </a:ext>
            </a:extLst>
          </p:cNvPr>
          <p:cNvSpPr/>
          <p:nvPr/>
        </p:nvSpPr>
        <p:spPr>
          <a:xfrm>
            <a:off x="325821" y="1571694"/>
            <a:ext cx="3338615" cy="1349246"/>
          </a:xfrm>
          <a:prstGeom prst="roundRect">
            <a:avLst>
              <a:gd name="adj" fmla="val 7170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3863-234B-514A-97D4-3F36A99B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91" y="1720525"/>
            <a:ext cx="3116206" cy="1349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dirty="0"/>
              <a:t>light blue circle with the dragon on it leads to Fluency Flight.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72B013-849C-8E4B-83D0-D6235DE06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850" y="4373119"/>
            <a:ext cx="500622" cy="3998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62570EB-BE95-7D45-8F12-03E14178C879}"/>
              </a:ext>
            </a:extLst>
          </p:cNvPr>
          <p:cNvSpPr txBox="1">
            <a:spLocks/>
          </p:cNvSpPr>
          <p:nvPr/>
        </p:nvSpPr>
        <p:spPr>
          <a:xfrm>
            <a:off x="622927" y="297789"/>
            <a:ext cx="78867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Your Dashboard</a:t>
            </a: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F0EB5FD-63F2-EB48-906D-7E30A759E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408" y="1657174"/>
            <a:ext cx="3843902" cy="235636"/>
          </a:xfrm>
          <a:prstGeom prst="rect">
            <a:avLst/>
          </a:prstGeom>
        </p:spPr>
      </p:pic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A428F571-8400-7E4E-A8BB-1FFEC71A4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248" y="3577302"/>
            <a:ext cx="2313154" cy="385096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FB277343-DB74-0446-A6FB-7D4B57E188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165" y="3512320"/>
            <a:ext cx="2780387" cy="377918"/>
          </a:xfrm>
          <a:prstGeom prst="rect">
            <a:avLst/>
          </a:prstGeom>
        </p:spPr>
      </p:pic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F5A7B88-A324-2A0E-43A3-3228A83F7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520" y="1823543"/>
            <a:ext cx="4645589" cy="29494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A1B8A2-914E-3D68-8723-0338F3F97A26}"/>
              </a:ext>
            </a:extLst>
          </p:cNvPr>
          <p:cNvSpPr/>
          <p:nvPr/>
        </p:nvSpPr>
        <p:spPr>
          <a:xfrm>
            <a:off x="7506789" y="4145289"/>
            <a:ext cx="606219" cy="627781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text box">
            <a:extLst>
              <a:ext uri="{FF2B5EF4-FFF2-40B4-BE49-F238E27FC236}">
                <a16:creationId xmlns:a16="http://schemas.microsoft.com/office/drawing/2014/main" id="{5A65D9F1-CFD8-3747-BF9A-59AF9E574F29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51315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438511" y="1731745"/>
            <a:ext cx="3086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Fluency Flight helps increase your math fluency.</a:t>
            </a:r>
            <a:endParaRPr lang="en-US" dirty="0"/>
          </a:p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Try to earn four dragons every week.</a:t>
            </a:r>
            <a:endParaRPr lang="en-US" sz="2400" dirty="0">
              <a:cs typeface="Calibri"/>
            </a:endParaRPr>
          </a:p>
          <a:p>
            <a:pPr marL="172720" indent="-172720" fontAlgn="auto">
              <a:spcAft>
                <a:spcPts val="0"/>
              </a:spcAft>
            </a:pPr>
            <a:r>
              <a:rPr lang="en-US" sz="2400" dirty="0"/>
              <a:t>You can earn a dragon by completing the day’s activities.</a:t>
            </a:r>
            <a:endParaRPr lang="en-US" sz="2400" dirty="0">
              <a:cs typeface="Calibri"/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5433AA9-B668-CE26-91B5-9F8D825A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456" y="1813957"/>
            <a:ext cx="4647879" cy="25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44D14-7C85-3865-1288-8D4FACA7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266" y="1831349"/>
            <a:ext cx="4662864" cy="2610031"/>
          </a:xfrm>
          <a:prstGeom prst="rect">
            <a:avLst/>
          </a:prstGeom>
        </p:spPr>
      </p:pic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691115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first game in Fluency Flight starts automatically.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activity you see might be different from what someone else sees. </a:t>
            </a:r>
          </a:p>
        </p:txBody>
      </p:sp>
    </p:spTree>
    <p:extLst>
      <p:ext uri="{BB962C8B-B14F-4D97-AF65-F5344CB8AC3E}">
        <p14:creationId xmlns:p14="http://schemas.microsoft.com/office/powerpoint/2010/main" val="24743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First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51315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2854919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you finish the first activity, the dragon’s eyes will glow.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Keep going to earn your dragon for the day!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02C47BE-6323-AAC4-0874-0A82D091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57" y="1789519"/>
            <a:ext cx="4702825" cy="26399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9D6168-CC85-A695-7C12-46F1BDE17B67}"/>
              </a:ext>
            </a:extLst>
          </p:cNvPr>
          <p:cNvSpPr/>
          <p:nvPr/>
        </p:nvSpPr>
        <p:spPr>
          <a:xfrm>
            <a:off x="5647137" y="2729771"/>
            <a:ext cx="383922" cy="38392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Your Choice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74568"/>
            <a:ext cx="3414541" cy="3188179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 choose your second activity!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Click on the speech bubble at the top to choose.</a:t>
            </a:r>
            <a:endParaRPr lang="en-US" sz="2400" dirty="0"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Your activities will change as you learn.</a:t>
            </a:r>
            <a:endParaRPr lang="en-US" sz="2400" dirty="0">
              <a:cs typeface="Calibri"/>
            </a:endParaRP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4A5E72F-CAA5-A0AA-275B-EEE0251F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11" y="1808111"/>
            <a:ext cx="4728685" cy="265201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8B6708-C29E-9951-27F2-73A597E529C8}"/>
              </a:ext>
            </a:extLst>
          </p:cNvPr>
          <p:cNvSpPr/>
          <p:nvPr/>
        </p:nvSpPr>
        <p:spPr>
          <a:xfrm>
            <a:off x="3994793" y="1791179"/>
            <a:ext cx="4763890" cy="613130"/>
          </a:xfrm>
          <a:prstGeom prst="roundRect">
            <a:avLst/>
          </a:prstGeom>
          <a:noFill/>
          <a:ln w="28575">
            <a:solidFill>
              <a:srgbClr val="FF7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8C2F9-5532-9D4B-9548-CA31E18E8162}"/>
              </a:ext>
            </a:extLst>
          </p:cNvPr>
          <p:cNvSpPr txBox="1">
            <a:spLocks/>
          </p:cNvSpPr>
          <p:nvPr/>
        </p:nvSpPr>
        <p:spPr>
          <a:xfrm>
            <a:off x="252880" y="265551"/>
            <a:ext cx="7944575" cy="675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6075" fontAlgn="auto">
              <a:spcAft>
                <a:spcPts val="0"/>
              </a:spcAft>
              <a:defRPr/>
            </a:pPr>
            <a:r>
              <a:rPr lang="en-US" sz="4600" b="1" dirty="0">
                <a:latin typeface="+mn-lt"/>
              </a:rPr>
              <a:t>Fluency Flight: Second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A5D3F-39D3-8143-9E32-F0A0FDA5AE24}"/>
              </a:ext>
            </a:extLst>
          </p:cNvPr>
          <p:cNvSpPr/>
          <p:nvPr/>
        </p:nvSpPr>
        <p:spPr>
          <a:xfrm>
            <a:off x="4027557" y="4687333"/>
            <a:ext cx="4771002" cy="75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47515-352D-FF48-9F23-F73AD5E9DC6C}"/>
              </a:ext>
            </a:extLst>
          </p:cNvPr>
          <p:cNvSpPr txBox="1">
            <a:spLocks/>
          </p:cNvSpPr>
          <p:nvPr/>
        </p:nvSpPr>
        <p:spPr>
          <a:xfrm>
            <a:off x="570548" y="5770349"/>
            <a:ext cx="5453743" cy="59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Aft>
                <a:spcPts val="0"/>
              </a:spcAft>
            </a:pP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89899-9490-4740-883D-42F055C8AEEC}"/>
              </a:ext>
            </a:extLst>
          </p:cNvPr>
          <p:cNvSpPr/>
          <p:nvPr/>
        </p:nvSpPr>
        <p:spPr>
          <a:xfrm rot="5400000">
            <a:off x="2581178" y="3214283"/>
            <a:ext cx="301734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hite text box">
            <a:extLst>
              <a:ext uri="{FF2B5EF4-FFF2-40B4-BE49-F238E27FC236}">
                <a16:creationId xmlns:a16="http://schemas.microsoft.com/office/drawing/2014/main" id="{4BE26722-A544-908B-9952-33803101B196}"/>
              </a:ext>
            </a:extLst>
          </p:cNvPr>
          <p:cNvSpPr/>
          <p:nvPr/>
        </p:nvSpPr>
        <p:spPr>
          <a:xfrm>
            <a:off x="328466" y="1556848"/>
            <a:ext cx="3414541" cy="2910327"/>
          </a:xfrm>
          <a:prstGeom prst="roundRect">
            <a:avLst>
              <a:gd name="adj" fmla="val 764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BD475-D008-204C-07B0-C0F114BCDE10}"/>
              </a:ext>
            </a:extLst>
          </p:cNvPr>
          <p:cNvSpPr txBox="1"/>
          <p:nvPr/>
        </p:nvSpPr>
        <p:spPr>
          <a:xfrm>
            <a:off x="367899" y="1800005"/>
            <a:ext cx="34145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Follow the directions </a:t>
            </a:r>
            <a:br>
              <a:rPr lang="en-US" sz="2400" dirty="0"/>
            </a:br>
            <a:r>
              <a:rPr lang="en-US" sz="2400" dirty="0"/>
              <a:t>in the activity.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It’s okay to make mistakes!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you complete your second activity . . .</a:t>
            </a:r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D158D61-EFFD-464B-4A56-6D1954A9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01" y="1783486"/>
            <a:ext cx="4771002" cy="2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Ready">
  <a:themeElements>
    <a:clrScheme name="CA Microsoft Palette 2">
      <a:dk1>
        <a:srgbClr val="000000"/>
      </a:dk1>
      <a:lt1>
        <a:srgbClr val="FFFFFF"/>
      </a:lt1>
      <a:dk2>
        <a:srgbClr val="F2B800"/>
      </a:dk2>
      <a:lt2>
        <a:srgbClr val="B92A51"/>
      </a:lt2>
      <a:accent1>
        <a:srgbClr val="15B3BB"/>
      </a:accent1>
      <a:accent2>
        <a:srgbClr val="7AC428"/>
      </a:accent2>
      <a:accent3>
        <a:srgbClr val="F57018"/>
      </a:accent3>
      <a:accent4>
        <a:srgbClr val="0D62B9"/>
      </a:accent4>
      <a:accent5>
        <a:srgbClr val="633481"/>
      </a:accent5>
      <a:accent6>
        <a:srgbClr val="299791"/>
      </a:accent6>
      <a:hlink>
        <a:srgbClr val="002EB9"/>
      </a:hlink>
      <a:folHlink>
        <a:srgbClr val="7938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1440" bIns="91440" rtlCol="0">
        <a:noAutofit/>
      </a:bodyPr>
      <a:lstStyle>
        <a:defPPr algn="l">
          <a:defRPr sz="2000" dirty="0" err="1" smtClean="0">
            <a:latin typeface="Poppins" pitchFamily="2" charset="77"/>
            <a:cs typeface="Poppi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L-iready-ircl-partners-templates" id="{208D4067-72A0-B94A-9BBB-F0E2671FDF5D}" vid="{1C01010D-EE35-7549-8D64-97460204BE8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034EAFA364493BEB6DB71706F78" ma:contentTypeVersion="12" ma:contentTypeDescription="Create a new document." ma:contentTypeScope="" ma:versionID="88e84e342aec730ad1aed18141fd01df">
  <xsd:schema xmlns:xsd="http://www.w3.org/2001/XMLSchema" xmlns:xs="http://www.w3.org/2001/XMLSchema" xmlns:p="http://schemas.microsoft.com/office/2006/metadata/properties" xmlns:ns3="5c6caa32-4a24-468e-bcff-63e3fa1a5e54" xmlns:ns4="b4b556dd-fe52-4c05-948b-a7a3410f07c8" targetNamespace="http://schemas.microsoft.com/office/2006/metadata/properties" ma:root="true" ma:fieldsID="54302eaf2d8f0666a2495c0fb1551579" ns3:_="" ns4:_="">
    <xsd:import namespace="5c6caa32-4a24-468e-bcff-63e3fa1a5e54"/>
    <xsd:import namespace="b4b556dd-fe52-4c05-948b-a7a3410f07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caa32-4a24-468e-bcff-63e3fa1a5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556dd-fe52-4c05-948b-a7a3410f07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EC9D4C-5133-4F87-853E-77AE3C37D9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39759C-CABA-492C-B319-8FB7E3E7FF56}">
  <ds:schemaRefs>
    <ds:schemaRef ds:uri="5c6caa32-4a24-468e-bcff-63e3fa1a5e54"/>
    <ds:schemaRef ds:uri="b4b556dd-fe52-4c05-948b-a7a3410f07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233C78-46F1-47CD-83CB-32A661EC9526}">
  <ds:schemaRefs>
    <ds:schemaRef ds:uri="http://purl.org/dc/elements/1.1/"/>
    <ds:schemaRef ds:uri="5c6caa32-4a24-468e-bcff-63e3fa1a5e54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4b556dd-fe52-4c05-948b-a7a3410f07c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657</Words>
  <Application>Microsoft Office PowerPoint</Application>
  <PresentationFormat>On-screen Show (4:3)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.AppleSystemUIFont</vt:lpstr>
      <vt:lpstr>Arial</vt:lpstr>
      <vt:lpstr>Calibri</vt:lpstr>
      <vt:lpstr>Calibri Light</vt:lpstr>
      <vt:lpstr>Gilroy</vt:lpstr>
      <vt:lpstr>Jubilat Light</vt:lpstr>
      <vt:lpstr>Lato</vt:lpstr>
      <vt:lpstr>Poppins</vt:lpstr>
      <vt:lpstr>Poppins Light</vt:lpstr>
      <vt:lpstr>System Font Regular</vt:lpstr>
      <vt:lpstr>3_Custom Design</vt:lpstr>
      <vt:lpstr>1_Custom Design</vt:lpstr>
      <vt:lpstr>6_Custom Design</vt:lpstr>
      <vt:lpstr>5_Custom Design</vt:lpstr>
      <vt:lpstr>iReady</vt:lpstr>
      <vt:lpstr>PowerPoint Presentation</vt:lpstr>
      <vt:lpstr>Get Ready for Fluency Flight!</vt:lpstr>
      <vt:lpstr>How to Log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your math facts fluency take flight!</vt:lpstr>
      <vt:lpstr>PowerPoint Presentation</vt:lpstr>
      <vt:lpstr>PowerPoint Presentation</vt:lpstr>
      <vt:lpstr>Your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Curriculum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Blinn</dc:creator>
  <cp:lastModifiedBy>Alianna Ortu</cp:lastModifiedBy>
  <cp:revision>33</cp:revision>
  <dcterms:created xsi:type="dcterms:W3CDTF">2016-11-16T18:50:32Z</dcterms:created>
  <dcterms:modified xsi:type="dcterms:W3CDTF">2022-12-20T13:58:47Z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0x010100CB16D034EAFA364493BEB6DB71706F78</vt:lpwstr>
  </property>
</Properties>
</file>