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733" r:id="rId3"/>
  </p:sldMasterIdLst>
  <p:notesMasterIdLst>
    <p:notesMasterId r:id="rId10"/>
  </p:notesMasterIdLst>
  <p:sldIdLst>
    <p:sldId id="2788" r:id="rId4"/>
    <p:sldId id="3223" r:id="rId5"/>
    <p:sldId id="1122" r:id="rId6"/>
    <p:sldId id="1120" r:id="rId7"/>
    <p:sldId id="1123" r:id="rId8"/>
    <p:sldId id="111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EFFA2-7F19-C04E-9E4A-AD8D5B62E982}" v="4" dt="2022-10-18T21:01:17.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03"/>
  </p:normalViewPr>
  <p:slideViewPr>
    <p:cSldViewPr snapToGrid="0">
      <p:cViewPr varScale="1">
        <p:scale>
          <a:sx n="112" d="100"/>
          <a:sy n="112"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12255-CBD8-684D-815D-01D7D725C2D9}"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5AB8-7412-F344-83B4-18F96B32041C}" type="slidenum">
              <a:rPr lang="en-US" smtClean="0"/>
              <a:t>‹#›</a:t>
            </a:fld>
            <a:endParaRPr lang="en-US"/>
          </a:p>
        </p:txBody>
      </p:sp>
    </p:spTree>
    <p:extLst>
      <p:ext uri="{BB962C8B-B14F-4D97-AF65-F5344CB8AC3E}">
        <p14:creationId xmlns:p14="http://schemas.microsoft.com/office/powerpoint/2010/main" val="190269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Future note: send agenda </a:t>
            </a:r>
          </a:p>
        </p:txBody>
      </p:sp>
    </p:spTree>
    <p:extLst>
      <p:ext uri="{BB962C8B-B14F-4D97-AF65-F5344CB8AC3E}">
        <p14:creationId xmlns:p14="http://schemas.microsoft.com/office/powerpoint/2010/main" val="315205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very proud of our inhouse editorial team that is comprised of a diverse Spanish speaking pool. Along </a:t>
            </a:r>
            <a:r>
              <a:rPr lang="en-US" err="1"/>
              <a:t>wth</a:t>
            </a:r>
            <a:r>
              <a:rPr lang="en-US"/>
              <a:t> experts like Dr. Bake and Dr </a:t>
            </a:r>
            <a:r>
              <a:rPr lang="en-US" err="1"/>
              <a:t>qizquierdo</a:t>
            </a:r>
            <a:r>
              <a:rPr lang="en-US"/>
              <a:t> we have work to create authentic reading assessments and instructions. CLICK</a:t>
            </a:r>
          </a:p>
        </p:txBody>
      </p:sp>
    </p:spTree>
    <p:extLst>
      <p:ext uri="{BB962C8B-B14F-4D97-AF65-F5344CB8AC3E}">
        <p14:creationId xmlns:p14="http://schemas.microsoft.com/office/powerpoint/2010/main" val="157908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out in house team we have taken care an attention to the voice over talent. Making sure that they are native speakers, we jokingly say we want you to sound like </a:t>
            </a:r>
            <a:r>
              <a:rPr lang="en-US" err="1"/>
              <a:t>univivion</a:t>
            </a:r>
            <a:r>
              <a:rPr lang="en-US"/>
              <a:t>, very natural and authentic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E3A40-95F2-4F48-B744-CEA83C95FB14}" type="slidenum">
              <a:rPr kumimoji="0" lang="en-US" sz="1200" b="0" i="0" u="none" strike="noStrike" kern="1200" cap="none" spc="0" normalizeH="0" baseline="0" noProof="0" smtClean="0">
                <a:ln>
                  <a:noFill/>
                </a:ln>
                <a:solidFill>
                  <a:prstClr val="black"/>
                </a:solidFill>
                <a:effectLst/>
                <a:uLnTx/>
                <a:uFillTx/>
                <a:latin typeface="Poppins" pitchFamily="2" charset="77"/>
                <a:ea typeface="Helvetica Neue Medium"/>
                <a:cs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Poppins" pitchFamily="2" charset="77"/>
              <a:ea typeface="Helvetica Neue Medium"/>
              <a:cs typeface="Helvetica Neue Medium"/>
            </a:endParaRPr>
          </a:p>
        </p:txBody>
      </p:sp>
    </p:spTree>
    <p:extLst>
      <p:ext uri="{BB962C8B-B14F-4D97-AF65-F5344CB8AC3E}">
        <p14:creationId xmlns:p14="http://schemas.microsoft.com/office/powerpoint/2010/main" val="245546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www.culturallyresponsive.org</a:t>
            </a:r>
            <a:r>
              <a:rPr lang="en-US"/>
              <a:t>/outrageous-love-the-podcast</a:t>
            </a:r>
          </a:p>
          <a:p>
            <a:endParaRPr lang="en-US"/>
          </a:p>
          <a:p>
            <a:r>
              <a:rPr lang="en-US"/>
              <a:t>Just like our commitment to Spanish we are equally committed to supporting multilingual learners. We have work closely with the CGCs </a:t>
            </a:r>
            <a:r>
              <a:rPr lang="en-US" err="1"/>
              <a:t>duting</a:t>
            </a:r>
            <a:r>
              <a:rPr lang="en-US"/>
              <a:t> the LAUSD RFP process and ELSF but what makes us unique is that our experts in ELD sit side by side with the content teams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E3A40-95F2-4F48-B744-CEA83C95FB14}" type="slidenum">
              <a:rPr kumimoji="0" lang="en-US" sz="1200" b="0" i="0" u="none" strike="noStrike" kern="1200" cap="none" spc="0" normalizeH="0" baseline="0" noProof="0" smtClean="0">
                <a:ln>
                  <a:noFill/>
                </a:ln>
                <a:solidFill>
                  <a:prstClr val="black"/>
                </a:solidFill>
                <a:effectLst/>
                <a:uLnTx/>
                <a:uFillTx/>
                <a:latin typeface="Poppins" pitchFamily="2" charset="77"/>
                <a:ea typeface="Helvetica Neue Medium"/>
                <a:cs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Poppins" pitchFamily="2" charset="77"/>
              <a:ea typeface="Helvetica Neue Medium"/>
              <a:cs typeface="Helvetica Neue Medium"/>
            </a:endParaRPr>
          </a:p>
        </p:txBody>
      </p:sp>
    </p:spTree>
    <p:extLst>
      <p:ext uri="{BB962C8B-B14F-4D97-AF65-F5344CB8AC3E}">
        <p14:creationId xmlns:p14="http://schemas.microsoft.com/office/powerpoint/2010/main" val="1213865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next 2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E3A40-95F2-4F48-B744-CEA83C95FB14}" type="slidenum">
              <a:rPr kumimoji="0" lang="en-US" sz="1200" b="0" i="0" u="none" strike="noStrike" kern="1200" cap="none" spc="0" normalizeH="0" baseline="0" noProof="0" smtClean="0">
                <a:ln>
                  <a:noFill/>
                </a:ln>
                <a:solidFill>
                  <a:prstClr val="black"/>
                </a:solidFill>
                <a:effectLst/>
                <a:uLnTx/>
                <a:uFillTx/>
                <a:latin typeface="Poppins" pitchFamily="2" charset="77"/>
                <a:ea typeface="Helvetica Neue Medium"/>
                <a:cs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Poppins" pitchFamily="2" charset="77"/>
              <a:ea typeface="Helvetica Neue Medium"/>
              <a:cs typeface="Helvetica Neue Medium"/>
            </a:endParaRPr>
          </a:p>
        </p:txBody>
      </p:sp>
    </p:spTree>
    <p:extLst>
      <p:ext uri="{BB962C8B-B14F-4D97-AF65-F5344CB8AC3E}">
        <p14:creationId xmlns:p14="http://schemas.microsoft.com/office/powerpoint/2010/main" val="163698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DAE94-3573-0C86-EA20-EEECF14D44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428BB3-7691-A26B-3E5F-BB5B1717F1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EE84A-03B0-9BB6-C6BD-0EB45AB3A01F}"/>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5" name="Footer Placeholder 4">
            <a:extLst>
              <a:ext uri="{FF2B5EF4-FFF2-40B4-BE49-F238E27FC236}">
                <a16:creationId xmlns:a16="http://schemas.microsoft.com/office/drawing/2014/main" id="{27580297-022A-BD09-3BE5-6B2E4CC47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E4D99-3F8A-D3C1-4983-6F24334D6DC9}"/>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219262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A339-B8DC-1948-4ACD-4D09BC3F15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F2B6B7-852B-B022-D0BF-5B99DF9AE4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9CB6B-D7C6-EC67-4C5A-D6265C138F9C}"/>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5" name="Footer Placeholder 4">
            <a:extLst>
              <a:ext uri="{FF2B5EF4-FFF2-40B4-BE49-F238E27FC236}">
                <a16:creationId xmlns:a16="http://schemas.microsoft.com/office/drawing/2014/main" id="{757E629D-4C74-4E89-DD68-C386EF8CE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33476-E8F9-0A9B-F709-04C9C7DA2A99}"/>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427317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093F76-8930-564E-6382-4715E8CA44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E3C007-96A9-0365-5149-73D12AC77F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95ADD-AC6A-DCAE-0A15-C3043C34A974}"/>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5" name="Footer Placeholder 4">
            <a:extLst>
              <a:ext uri="{FF2B5EF4-FFF2-40B4-BE49-F238E27FC236}">
                <a16:creationId xmlns:a16="http://schemas.microsoft.com/office/drawing/2014/main" id="{7DDC8A22-1B9C-6374-2D4C-3BDA3C653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8720-5970-C7B1-2967-671F5C0B48CE}"/>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24636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257"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21661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blue">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1E39EF42-C0B6-CAAC-A073-1A03ACA67D9D}"/>
              </a:ext>
            </a:extLst>
          </p:cNvPr>
          <p:cNvSpPr/>
          <p:nvPr userDrawn="1"/>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6" name="Picture 5">
            <a:extLst>
              <a:ext uri="{FF2B5EF4-FFF2-40B4-BE49-F238E27FC236}">
                <a16:creationId xmlns:a16="http://schemas.microsoft.com/office/drawing/2014/main" id="{BD53AC17-C72B-3F4D-B533-11ED0E1A21E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
        <p:nvSpPr>
          <p:cNvPr id="7" name="Text Placeholder 3">
            <a:extLst>
              <a:ext uri="{FF2B5EF4-FFF2-40B4-BE49-F238E27FC236}">
                <a16:creationId xmlns:a16="http://schemas.microsoft.com/office/drawing/2014/main" id="{8CB3A63A-E65F-264C-884C-E397E975B275}"/>
              </a:ext>
            </a:extLst>
          </p:cNvPr>
          <p:cNvSpPr>
            <a:spLocks noGrp="1"/>
          </p:cNvSpPr>
          <p:nvPr>
            <p:ph type="body" sz="quarter" idx="10" hasCustomPrompt="1"/>
          </p:nvPr>
        </p:nvSpPr>
        <p:spPr>
          <a:xfrm>
            <a:off x="789770" y="255862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Header</a:t>
            </a:r>
          </a:p>
        </p:txBody>
      </p:sp>
      <p:sp>
        <p:nvSpPr>
          <p:cNvPr id="9" name="Text Placeholder 3">
            <a:extLst>
              <a:ext uri="{FF2B5EF4-FFF2-40B4-BE49-F238E27FC236}">
                <a16:creationId xmlns:a16="http://schemas.microsoft.com/office/drawing/2014/main" id="{1340F3C3-B1D5-3D57-78D7-5724BE02F53C}"/>
              </a:ext>
            </a:extLst>
          </p:cNvPr>
          <p:cNvSpPr>
            <a:spLocks noGrp="1"/>
          </p:cNvSpPr>
          <p:nvPr>
            <p:ph type="body" sz="quarter" idx="11" hasCustomPrompt="1"/>
          </p:nvPr>
        </p:nvSpPr>
        <p:spPr>
          <a:xfrm>
            <a:off x="789770" y="3940896"/>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Subhead</a:t>
            </a:r>
          </a:p>
        </p:txBody>
      </p:sp>
    </p:spTree>
    <p:extLst>
      <p:ext uri="{BB962C8B-B14F-4D97-AF65-F5344CB8AC3E}">
        <p14:creationId xmlns:p14="http://schemas.microsoft.com/office/powerpoint/2010/main" val="3634166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emera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D4A8A1DB-0C8F-4898-D95E-034C4C29DA3F}"/>
              </a:ext>
            </a:extLst>
          </p:cNvPr>
          <p:cNvSpPr/>
          <p:nvPr userDrawn="1"/>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6" name="Text Placeholder 3">
            <a:extLst>
              <a:ext uri="{FF2B5EF4-FFF2-40B4-BE49-F238E27FC236}">
                <a16:creationId xmlns:a16="http://schemas.microsoft.com/office/drawing/2014/main" id="{E3323728-0059-A845-8C5F-1263A30C46A4}"/>
              </a:ext>
            </a:extLst>
          </p:cNvPr>
          <p:cNvSpPr>
            <a:spLocks noGrp="1"/>
          </p:cNvSpPr>
          <p:nvPr>
            <p:ph type="body" sz="quarter" idx="10" hasCustomPrompt="1"/>
          </p:nvPr>
        </p:nvSpPr>
        <p:spPr>
          <a:xfrm>
            <a:off x="789770" y="256878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Header</a:t>
            </a:r>
          </a:p>
        </p:txBody>
      </p:sp>
      <p:sp>
        <p:nvSpPr>
          <p:cNvPr id="8" name="Text Placeholder 3">
            <a:extLst>
              <a:ext uri="{FF2B5EF4-FFF2-40B4-BE49-F238E27FC236}">
                <a16:creationId xmlns:a16="http://schemas.microsoft.com/office/drawing/2014/main" id="{17440721-D3D5-6B9A-9AC5-11A132909CDA}"/>
              </a:ext>
            </a:extLst>
          </p:cNvPr>
          <p:cNvSpPr>
            <a:spLocks noGrp="1"/>
          </p:cNvSpPr>
          <p:nvPr>
            <p:ph type="body" sz="quarter" idx="11" hasCustomPrompt="1"/>
          </p:nvPr>
        </p:nvSpPr>
        <p:spPr>
          <a:xfrm>
            <a:off x="789770" y="3940896"/>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Subhead</a:t>
            </a:r>
          </a:p>
        </p:txBody>
      </p:sp>
      <p:pic>
        <p:nvPicPr>
          <p:cNvPr id="9" name="Picture 8">
            <a:extLst>
              <a:ext uri="{FF2B5EF4-FFF2-40B4-BE49-F238E27FC236}">
                <a16:creationId xmlns:a16="http://schemas.microsoft.com/office/drawing/2014/main" id="{36B81330-4D47-8CF1-44C2-DAD3E6E3455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Tree>
    <p:extLst>
      <p:ext uri="{BB962C8B-B14F-4D97-AF65-F5344CB8AC3E}">
        <p14:creationId xmlns:p14="http://schemas.microsoft.com/office/powerpoint/2010/main" val="202709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green">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4CB89F9-E096-3147-B910-4543425BBB78}"/>
              </a:ext>
            </a:extLst>
          </p:cNvPr>
          <p:cNvSpPr/>
          <p:nvPr userDrawn="1"/>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6" name="Picture 5">
            <a:extLst>
              <a:ext uri="{FF2B5EF4-FFF2-40B4-BE49-F238E27FC236}">
                <a16:creationId xmlns:a16="http://schemas.microsoft.com/office/drawing/2014/main" id="{D5598441-0F5C-E842-978E-5F9834E961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
        <p:nvSpPr>
          <p:cNvPr id="7" name="Text Placeholder 3">
            <a:extLst>
              <a:ext uri="{FF2B5EF4-FFF2-40B4-BE49-F238E27FC236}">
                <a16:creationId xmlns:a16="http://schemas.microsoft.com/office/drawing/2014/main" id="{E3924335-9BF1-E347-A08E-3853AA674D3A}"/>
              </a:ext>
            </a:extLst>
          </p:cNvPr>
          <p:cNvSpPr>
            <a:spLocks noGrp="1"/>
          </p:cNvSpPr>
          <p:nvPr>
            <p:ph type="body" sz="quarter" idx="10" hasCustomPrompt="1"/>
          </p:nvPr>
        </p:nvSpPr>
        <p:spPr>
          <a:xfrm>
            <a:off x="789770" y="255862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Header</a:t>
            </a:r>
          </a:p>
        </p:txBody>
      </p:sp>
      <p:sp>
        <p:nvSpPr>
          <p:cNvPr id="9" name="Text Placeholder 3">
            <a:extLst>
              <a:ext uri="{FF2B5EF4-FFF2-40B4-BE49-F238E27FC236}">
                <a16:creationId xmlns:a16="http://schemas.microsoft.com/office/drawing/2014/main" id="{17447D2B-A313-9D36-312D-2EDA6AD40B84}"/>
              </a:ext>
            </a:extLst>
          </p:cNvPr>
          <p:cNvSpPr>
            <a:spLocks noGrp="1"/>
          </p:cNvSpPr>
          <p:nvPr>
            <p:ph type="body" sz="quarter" idx="11" hasCustomPrompt="1"/>
          </p:nvPr>
        </p:nvSpPr>
        <p:spPr>
          <a:xfrm>
            <a:off x="789770" y="3940896"/>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Subhead</a:t>
            </a:r>
          </a:p>
        </p:txBody>
      </p:sp>
    </p:spTree>
    <p:extLst>
      <p:ext uri="{BB962C8B-B14F-4D97-AF65-F5344CB8AC3E}">
        <p14:creationId xmlns:p14="http://schemas.microsoft.com/office/powerpoint/2010/main" val="1875626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teal">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4CB89F9-E096-3147-B910-4543425BBB78}"/>
              </a:ext>
            </a:extLst>
          </p:cNvPr>
          <p:cNvSpPr/>
          <p:nvPr userDrawn="1"/>
        </p:nvSpPr>
        <p:spPr>
          <a:xfrm>
            <a:off x="-1766806" y="-392603"/>
            <a:ext cx="15139507" cy="7806487"/>
          </a:xfrm>
          <a:custGeom>
            <a:avLst/>
            <a:gdLst>
              <a:gd name="connsiteX0" fmla="*/ 0 w 11964691"/>
              <a:gd name="connsiteY0" fmla="*/ 1015159 h 6090834"/>
              <a:gd name="connsiteX1" fmla="*/ 1015159 w 11964691"/>
              <a:gd name="connsiteY1" fmla="*/ 0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0 w 11964691"/>
              <a:gd name="connsiteY0" fmla="*/ 1015159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0 w 11964691"/>
              <a:gd name="connsiteY8" fmla="*/ 1015159 h 6090834"/>
              <a:gd name="connsiteX0" fmla="*/ 511445 w 11964691"/>
              <a:gd name="connsiteY0" fmla="*/ 1666087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511445 w 11964691"/>
              <a:gd name="connsiteY8" fmla="*/ 1666087 h 6090834"/>
              <a:gd name="connsiteX0" fmla="*/ 356462 w 11964691"/>
              <a:gd name="connsiteY0" fmla="*/ 1604094 h 6090834"/>
              <a:gd name="connsiteX1" fmla="*/ 2224027 w 11964691"/>
              <a:gd name="connsiteY1" fmla="*/ 294468 h 6090834"/>
              <a:gd name="connsiteX2" fmla="*/ 10949532 w 11964691"/>
              <a:gd name="connsiteY2" fmla="*/ 0 h 6090834"/>
              <a:gd name="connsiteX3" fmla="*/ 11964691 w 11964691"/>
              <a:gd name="connsiteY3" fmla="*/ 1015159 h 6090834"/>
              <a:gd name="connsiteX4" fmla="*/ 11964691 w 11964691"/>
              <a:gd name="connsiteY4" fmla="*/ 5075675 h 6090834"/>
              <a:gd name="connsiteX5" fmla="*/ 10949532 w 11964691"/>
              <a:gd name="connsiteY5" fmla="*/ 6090834 h 6090834"/>
              <a:gd name="connsiteX6" fmla="*/ 1015159 w 11964691"/>
              <a:gd name="connsiteY6" fmla="*/ 6090834 h 6090834"/>
              <a:gd name="connsiteX7" fmla="*/ 0 w 11964691"/>
              <a:gd name="connsiteY7" fmla="*/ 5075675 h 6090834"/>
              <a:gd name="connsiteX8" fmla="*/ 356462 w 11964691"/>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642481 w 12383145"/>
              <a:gd name="connsiteY1" fmla="*/ 294468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1604094 h 6090834"/>
              <a:gd name="connsiteX1" fmla="*/ 2890454 w 12383145"/>
              <a:gd name="connsiteY1" fmla="*/ 170481 h 6090834"/>
              <a:gd name="connsiteX2" fmla="*/ 11367986 w 12383145"/>
              <a:gd name="connsiteY2" fmla="*/ 0 h 6090834"/>
              <a:gd name="connsiteX3" fmla="*/ 12383145 w 12383145"/>
              <a:gd name="connsiteY3" fmla="*/ 1015159 h 6090834"/>
              <a:gd name="connsiteX4" fmla="*/ 12383145 w 12383145"/>
              <a:gd name="connsiteY4" fmla="*/ 5075675 h 6090834"/>
              <a:gd name="connsiteX5" fmla="*/ 11367986 w 12383145"/>
              <a:gd name="connsiteY5" fmla="*/ 6090834 h 6090834"/>
              <a:gd name="connsiteX6" fmla="*/ 1433613 w 12383145"/>
              <a:gd name="connsiteY6" fmla="*/ 6090834 h 6090834"/>
              <a:gd name="connsiteX7" fmla="*/ 0 w 12383145"/>
              <a:gd name="connsiteY7" fmla="*/ 4998183 h 6090834"/>
              <a:gd name="connsiteX8" fmla="*/ 774916 w 12383145"/>
              <a:gd name="connsiteY8" fmla="*/ 1604094 h 6090834"/>
              <a:gd name="connsiteX0" fmla="*/ 774916 w 12383145"/>
              <a:gd name="connsiteY0" fmla="*/ 2533992 h 7020732"/>
              <a:gd name="connsiteX1" fmla="*/ 2890454 w 12383145"/>
              <a:gd name="connsiteY1" fmla="*/ 1100379 h 7020732"/>
              <a:gd name="connsiteX2" fmla="*/ 10608569 w 12383145"/>
              <a:gd name="connsiteY2" fmla="*/ 0 h 7020732"/>
              <a:gd name="connsiteX3" fmla="*/ 12383145 w 12383145"/>
              <a:gd name="connsiteY3" fmla="*/ 1945057 h 7020732"/>
              <a:gd name="connsiteX4" fmla="*/ 12383145 w 12383145"/>
              <a:gd name="connsiteY4" fmla="*/ 6005573 h 7020732"/>
              <a:gd name="connsiteX5" fmla="*/ 11367986 w 12383145"/>
              <a:gd name="connsiteY5" fmla="*/ 7020732 h 7020732"/>
              <a:gd name="connsiteX6" fmla="*/ 1433613 w 12383145"/>
              <a:gd name="connsiteY6" fmla="*/ 7020732 h 7020732"/>
              <a:gd name="connsiteX7" fmla="*/ 0 w 12383145"/>
              <a:gd name="connsiteY7" fmla="*/ 5928081 h 7020732"/>
              <a:gd name="connsiteX8" fmla="*/ 774916 w 12383145"/>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4487"/>
              <a:gd name="connsiteY0" fmla="*/ 2533992 h 7020732"/>
              <a:gd name="connsiteX1" fmla="*/ 2890454 w 13824487"/>
              <a:gd name="connsiteY1" fmla="*/ 1100379 h 7020732"/>
              <a:gd name="connsiteX2" fmla="*/ 10608569 w 13824487"/>
              <a:gd name="connsiteY2" fmla="*/ 0 h 7020732"/>
              <a:gd name="connsiteX3" fmla="*/ 13824487 w 13824487"/>
              <a:gd name="connsiteY3" fmla="*/ 1030657 h 7020732"/>
              <a:gd name="connsiteX4" fmla="*/ 12383145 w 13824487"/>
              <a:gd name="connsiteY4" fmla="*/ 6005573 h 7020732"/>
              <a:gd name="connsiteX5" fmla="*/ 11367986 w 13824487"/>
              <a:gd name="connsiteY5" fmla="*/ 7020732 h 7020732"/>
              <a:gd name="connsiteX6" fmla="*/ 1433613 w 13824487"/>
              <a:gd name="connsiteY6" fmla="*/ 7020732 h 7020732"/>
              <a:gd name="connsiteX7" fmla="*/ 0 w 13824487"/>
              <a:gd name="connsiteY7" fmla="*/ 5928081 h 7020732"/>
              <a:gd name="connsiteX8" fmla="*/ 774916 w 13824487"/>
              <a:gd name="connsiteY8" fmla="*/ 2533992 h 7020732"/>
              <a:gd name="connsiteX0" fmla="*/ 774916 w 13826900"/>
              <a:gd name="connsiteY0" fmla="*/ 2889544 h 7376284"/>
              <a:gd name="connsiteX1" fmla="*/ 2890454 w 13826900"/>
              <a:gd name="connsiteY1" fmla="*/ 1455931 h 7376284"/>
              <a:gd name="connsiteX2" fmla="*/ 10608569 w 13826900"/>
              <a:gd name="connsiteY2" fmla="*/ 355552 h 7376284"/>
              <a:gd name="connsiteX3" fmla="*/ 13003078 w 13826900"/>
              <a:gd name="connsiteY3" fmla="*/ 45585 h 7376284"/>
              <a:gd name="connsiteX4" fmla="*/ 13824487 w 13826900"/>
              <a:gd name="connsiteY4" fmla="*/ 1386209 h 7376284"/>
              <a:gd name="connsiteX5" fmla="*/ 12383145 w 13826900"/>
              <a:gd name="connsiteY5" fmla="*/ 6361125 h 7376284"/>
              <a:gd name="connsiteX6" fmla="*/ 11367986 w 13826900"/>
              <a:gd name="connsiteY6" fmla="*/ 7376284 h 7376284"/>
              <a:gd name="connsiteX7" fmla="*/ 1433613 w 13826900"/>
              <a:gd name="connsiteY7" fmla="*/ 7376284 h 7376284"/>
              <a:gd name="connsiteX8" fmla="*/ 0 w 13826900"/>
              <a:gd name="connsiteY8" fmla="*/ 6283633 h 7376284"/>
              <a:gd name="connsiteX9" fmla="*/ 774916 w 13826900"/>
              <a:gd name="connsiteY9" fmla="*/ 2889544 h 7376284"/>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774916 w 13922064"/>
              <a:gd name="connsiteY0" fmla="*/ 263630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774916 w 13922064"/>
              <a:gd name="connsiteY9" fmla="*/ 2636305 h 7123045"/>
              <a:gd name="connsiteX0" fmla="*/ 542441 w 13922064"/>
              <a:gd name="connsiteY0" fmla="*/ 2729295 h 7123045"/>
              <a:gd name="connsiteX1" fmla="*/ 2890454 w 13922064"/>
              <a:gd name="connsiteY1" fmla="*/ 1202692 h 7123045"/>
              <a:gd name="connsiteX2" fmla="*/ 10608569 w 13922064"/>
              <a:gd name="connsiteY2" fmla="*/ 102313 h 7123045"/>
              <a:gd name="connsiteX3" fmla="*/ 13592014 w 13922064"/>
              <a:gd name="connsiteY3" fmla="*/ 117811 h 7123045"/>
              <a:gd name="connsiteX4" fmla="*/ 13824487 w 13922064"/>
              <a:gd name="connsiteY4" fmla="*/ 1132970 h 7123045"/>
              <a:gd name="connsiteX5" fmla="*/ 12383145 w 13922064"/>
              <a:gd name="connsiteY5" fmla="*/ 6107886 h 7123045"/>
              <a:gd name="connsiteX6" fmla="*/ 11367986 w 13922064"/>
              <a:gd name="connsiteY6" fmla="*/ 7123045 h 7123045"/>
              <a:gd name="connsiteX7" fmla="*/ 1433613 w 13922064"/>
              <a:gd name="connsiteY7" fmla="*/ 7123045 h 7123045"/>
              <a:gd name="connsiteX8" fmla="*/ 0 w 13922064"/>
              <a:gd name="connsiteY8" fmla="*/ 6030394 h 7123045"/>
              <a:gd name="connsiteX9" fmla="*/ 542441 w 13922064"/>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394848 w 14774471"/>
              <a:gd name="connsiteY0" fmla="*/ 272929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394848 w 14774471"/>
              <a:gd name="connsiteY9" fmla="*/ 2729295 h 7123045"/>
              <a:gd name="connsiteX0" fmla="*/ 1580828 w 14774471"/>
              <a:gd name="connsiteY0" fmla="*/ 2822285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580828 w 14774471"/>
              <a:gd name="connsiteY9" fmla="*/ 2822285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774471"/>
              <a:gd name="connsiteY0" fmla="*/ 2899776 h 7123045"/>
              <a:gd name="connsiteX1" fmla="*/ 3742861 w 14774471"/>
              <a:gd name="connsiteY1" fmla="*/ 1202692 h 7123045"/>
              <a:gd name="connsiteX2" fmla="*/ 11460976 w 14774471"/>
              <a:gd name="connsiteY2" fmla="*/ 102313 h 7123045"/>
              <a:gd name="connsiteX3" fmla="*/ 14444421 w 14774471"/>
              <a:gd name="connsiteY3" fmla="*/ 117811 h 7123045"/>
              <a:gd name="connsiteX4" fmla="*/ 14676894 w 14774471"/>
              <a:gd name="connsiteY4" fmla="*/ 1132970 h 7123045"/>
              <a:gd name="connsiteX5" fmla="*/ 13235552 w 14774471"/>
              <a:gd name="connsiteY5" fmla="*/ 6107886 h 7123045"/>
              <a:gd name="connsiteX6" fmla="*/ 12220393 w 14774471"/>
              <a:gd name="connsiteY6" fmla="*/ 7123045 h 7123045"/>
              <a:gd name="connsiteX7" fmla="*/ 2286020 w 14774471"/>
              <a:gd name="connsiteY7" fmla="*/ 7123045 h 7123045"/>
              <a:gd name="connsiteX8" fmla="*/ 0 w 14774471"/>
              <a:gd name="connsiteY8" fmla="*/ 5906408 h 7123045"/>
              <a:gd name="connsiteX9" fmla="*/ 1441343 w 14774471"/>
              <a:gd name="connsiteY9" fmla="*/ 2899776 h 7123045"/>
              <a:gd name="connsiteX0" fmla="*/ 1441343 w 14934079"/>
              <a:gd name="connsiteY0" fmla="*/ 3311809 h 7535078"/>
              <a:gd name="connsiteX1" fmla="*/ 3742861 w 14934079"/>
              <a:gd name="connsiteY1" fmla="*/ 1614725 h 7535078"/>
              <a:gd name="connsiteX2" fmla="*/ 11460976 w 14934079"/>
              <a:gd name="connsiteY2" fmla="*/ 514346 h 7535078"/>
              <a:gd name="connsiteX3" fmla="*/ 14692394 w 14934079"/>
              <a:gd name="connsiteY3" fmla="*/ 33898 h 7535078"/>
              <a:gd name="connsiteX4" fmla="*/ 14676894 w 14934079"/>
              <a:gd name="connsiteY4" fmla="*/ 1545003 h 7535078"/>
              <a:gd name="connsiteX5" fmla="*/ 13235552 w 14934079"/>
              <a:gd name="connsiteY5" fmla="*/ 6519919 h 7535078"/>
              <a:gd name="connsiteX6" fmla="*/ 12220393 w 14934079"/>
              <a:gd name="connsiteY6" fmla="*/ 7535078 h 7535078"/>
              <a:gd name="connsiteX7" fmla="*/ 2286020 w 14934079"/>
              <a:gd name="connsiteY7" fmla="*/ 7535078 h 7535078"/>
              <a:gd name="connsiteX8" fmla="*/ 0 w 14934079"/>
              <a:gd name="connsiteY8" fmla="*/ 6318441 h 7535078"/>
              <a:gd name="connsiteX9" fmla="*/ 1441343 w 14934079"/>
              <a:gd name="connsiteY9" fmla="*/ 3311809 h 7535078"/>
              <a:gd name="connsiteX0" fmla="*/ 1441343 w 14934079"/>
              <a:gd name="connsiteY0" fmla="*/ 3325033 h 7548302"/>
              <a:gd name="connsiteX1" fmla="*/ 3742861 w 14934079"/>
              <a:gd name="connsiteY1" fmla="*/ 1627949 h 7548302"/>
              <a:gd name="connsiteX2" fmla="*/ 11460976 w 14934079"/>
              <a:gd name="connsiteY2" fmla="*/ 527570 h 7548302"/>
              <a:gd name="connsiteX3" fmla="*/ 14692394 w 14934079"/>
              <a:gd name="connsiteY3" fmla="*/ 47122 h 7548302"/>
              <a:gd name="connsiteX4" fmla="*/ 14676894 w 14934079"/>
              <a:gd name="connsiteY4" fmla="*/ 1558227 h 7548302"/>
              <a:gd name="connsiteX5" fmla="*/ 13235552 w 14934079"/>
              <a:gd name="connsiteY5" fmla="*/ 6533143 h 7548302"/>
              <a:gd name="connsiteX6" fmla="*/ 12220393 w 14934079"/>
              <a:gd name="connsiteY6" fmla="*/ 7548302 h 7548302"/>
              <a:gd name="connsiteX7" fmla="*/ 2286020 w 14934079"/>
              <a:gd name="connsiteY7" fmla="*/ 7548302 h 7548302"/>
              <a:gd name="connsiteX8" fmla="*/ 0 w 14934079"/>
              <a:gd name="connsiteY8" fmla="*/ 6331665 h 7548302"/>
              <a:gd name="connsiteX9" fmla="*/ 1441343 w 14934079"/>
              <a:gd name="connsiteY9" fmla="*/ 3325033 h 7548302"/>
              <a:gd name="connsiteX0" fmla="*/ 1441343 w 15037393"/>
              <a:gd name="connsiteY0" fmla="*/ 3325033 h 7548302"/>
              <a:gd name="connsiteX1" fmla="*/ 3742861 w 15037393"/>
              <a:gd name="connsiteY1" fmla="*/ 1627949 h 7548302"/>
              <a:gd name="connsiteX2" fmla="*/ 11460976 w 15037393"/>
              <a:gd name="connsiteY2" fmla="*/ 527570 h 7548302"/>
              <a:gd name="connsiteX3" fmla="*/ 14692394 w 15037393"/>
              <a:gd name="connsiteY3" fmla="*/ 47122 h 7548302"/>
              <a:gd name="connsiteX4" fmla="*/ 14676894 w 15037393"/>
              <a:gd name="connsiteY4" fmla="*/ 1558227 h 7548302"/>
              <a:gd name="connsiteX5" fmla="*/ 13235552 w 15037393"/>
              <a:gd name="connsiteY5" fmla="*/ 6533143 h 7548302"/>
              <a:gd name="connsiteX6" fmla="*/ 12220393 w 15037393"/>
              <a:gd name="connsiteY6" fmla="*/ 7548302 h 7548302"/>
              <a:gd name="connsiteX7" fmla="*/ 2286020 w 15037393"/>
              <a:gd name="connsiteY7" fmla="*/ 7548302 h 7548302"/>
              <a:gd name="connsiteX8" fmla="*/ 0 w 15037393"/>
              <a:gd name="connsiteY8" fmla="*/ 6331665 h 7548302"/>
              <a:gd name="connsiteX9" fmla="*/ 1441343 w 15037393"/>
              <a:gd name="connsiteY9" fmla="*/ 3325033 h 7548302"/>
              <a:gd name="connsiteX0" fmla="*/ 1441343 w 15146364"/>
              <a:gd name="connsiteY0" fmla="*/ 3325033 h 7548302"/>
              <a:gd name="connsiteX1" fmla="*/ 3742861 w 15146364"/>
              <a:gd name="connsiteY1" fmla="*/ 1627949 h 7548302"/>
              <a:gd name="connsiteX2" fmla="*/ 11460976 w 15146364"/>
              <a:gd name="connsiteY2" fmla="*/ 527570 h 7548302"/>
              <a:gd name="connsiteX3" fmla="*/ 14692394 w 15146364"/>
              <a:gd name="connsiteY3" fmla="*/ 47122 h 7548302"/>
              <a:gd name="connsiteX4" fmla="*/ 14676894 w 15146364"/>
              <a:gd name="connsiteY4" fmla="*/ 1558227 h 7548302"/>
              <a:gd name="connsiteX5" fmla="*/ 13235552 w 15146364"/>
              <a:gd name="connsiteY5" fmla="*/ 6533143 h 7548302"/>
              <a:gd name="connsiteX6" fmla="*/ 12220393 w 15146364"/>
              <a:gd name="connsiteY6" fmla="*/ 7548302 h 7548302"/>
              <a:gd name="connsiteX7" fmla="*/ 2286020 w 15146364"/>
              <a:gd name="connsiteY7" fmla="*/ 7548302 h 7548302"/>
              <a:gd name="connsiteX8" fmla="*/ 0 w 15146364"/>
              <a:gd name="connsiteY8" fmla="*/ 6331665 h 7548302"/>
              <a:gd name="connsiteX9" fmla="*/ 1441343 w 15146364"/>
              <a:gd name="connsiteY9" fmla="*/ 3325033 h 7548302"/>
              <a:gd name="connsiteX0" fmla="*/ 1441343 w 15104486"/>
              <a:gd name="connsiteY0" fmla="*/ 3325033 h 7548302"/>
              <a:gd name="connsiteX1" fmla="*/ 3742861 w 15104486"/>
              <a:gd name="connsiteY1" fmla="*/ 1627949 h 7548302"/>
              <a:gd name="connsiteX2" fmla="*/ 11460976 w 15104486"/>
              <a:gd name="connsiteY2" fmla="*/ 527570 h 7548302"/>
              <a:gd name="connsiteX3" fmla="*/ 14692394 w 15104486"/>
              <a:gd name="connsiteY3" fmla="*/ 47122 h 7548302"/>
              <a:gd name="connsiteX4" fmla="*/ 14676894 w 15104486"/>
              <a:gd name="connsiteY4" fmla="*/ 1558227 h 7548302"/>
              <a:gd name="connsiteX5" fmla="*/ 13235552 w 15104486"/>
              <a:gd name="connsiteY5" fmla="*/ 6533143 h 7548302"/>
              <a:gd name="connsiteX6" fmla="*/ 12220393 w 15104486"/>
              <a:gd name="connsiteY6" fmla="*/ 7548302 h 7548302"/>
              <a:gd name="connsiteX7" fmla="*/ 2286020 w 15104486"/>
              <a:gd name="connsiteY7" fmla="*/ 7548302 h 7548302"/>
              <a:gd name="connsiteX8" fmla="*/ 0 w 15104486"/>
              <a:gd name="connsiteY8" fmla="*/ 6331665 h 7548302"/>
              <a:gd name="connsiteX9" fmla="*/ 1441343 w 15104486"/>
              <a:gd name="connsiteY9" fmla="*/ 3325033 h 7548302"/>
              <a:gd name="connsiteX0" fmla="*/ 1441343 w 15063107"/>
              <a:gd name="connsiteY0" fmla="*/ 3325033 h 7548302"/>
              <a:gd name="connsiteX1" fmla="*/ 3742861 w 15063107"/>
              <a:gd name="connsiteY1" fmla="*/ 1627949 h 7548302"/>
              <a:gd name="connsiteX2" fmla="*/ 11460976 w 15063107"/>
              <a:gd name="connsiteY2" fmla="*/ 527570 h 7548302"/>
              <a:gd name="connsiteX3" fmla="*/ 14692394 w 15063107"/>
              <a:gd name="connsiteY3" fmla="*/ 47122 h 7548302"/>
              <a:gd name="connsiteX4" fmla="*/ 14676894 w 15063107"/>
              <a:gd name="connsiteY4" fmla="*/ 1558227 h 7548302"/>
              <a:gd name="connsiteX5" fmla="*/ 13235552 w 15063107"/>
              <a:gd name="connsiteY5" fmla="*/ 6533143 h 7548302"/>
              <a:gd name="connsiteX6" fmla="*/ 12220393 w 15063107"/>
              <a:gd name="connsiteY6" fmla="*/ 7548302 h 7548302"/>
              <a:gd name="connsiteX7" fmla="*/ 2286020 w 15063107"/>
              <a:gd name="connsiteY7" fmla="*/ 7548302 h 7548302"/>
              <a:gd name="connsiteX8" fmla="*/ 0 w 15063107"/>
              <a:gd name="connsiteY8" fmla="*/ 6331665 h 7548302"/>
              <a:gd name="connsiteX9" fmla="*/ 1441343 w 15063107"/>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3235552 w 14879093"/>
              <a:gd name="connsiteY5" fmla="*/ 6533143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220393 w 14879093"/>
              <a:gd name="connsiteY6" fmla="*/ 7548302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096407 w 14879093"/>
              <a:gd name="connsiteY6" fmla="*/ 633943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548302"/>
              <a:gd name="connsiteX1" fmla="*/ 3742861 w 14879093"/>
              <a:gd name="connsiteY1" fmla="*/ 1627949 h 7548302"/>
              <a:gd name="connsiteX2" fmla="*/ 11460976 w 14879093"/>
              <a:gd name="connsiteY2" fmla="*/ 527570 h 7548302"/>
              <a:gd name="connsiteX3" fmla="*/ 14692394 w 14879093"/>
              <a:gd name="connsiteY3" fmla="*/ 47122 h 7548302"/>
              <a:gd name="connsiteX4" fmla="*/ 14676894 w 14879093"/>
              <a:gd name="connsiteY4" fmla="*/ 1558227 h 7548302"/>
              <a:gd name="connsiteX5" fmla="*/ 12197166 w 14879093"/>
              <a:gd name="connsiteY5" fmla="*/ 5913210 h 7548302"/>
              <a:gd name="connsiteX6" fmla="*/ 12127404 w 14879093"/>
              <a:gd name="connsiteY6" fmla="*/ 6618404 h 7548302"/>
              <a:gd name="connsiteX7" fmla="*/ 2286020 w 14879093"/>
              <a:gd name="connsiteY7" fmla="*/ 7548302 h 7548302"/>
              <a:gd name="connsiteX8" fmla="*/ 0 w 14879093"/>
              <a:gd name="connsiteY8" fmla="*/ 6331665 h 7548302"/>
              <a:gd name="connsiteX9" fmla="*/ 1441343 w 14879093"/>
              <a:gd name="connsiteY9" fmla="*/ 3325033 h 7548302"/>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2197166 w 14879093"/>
              <a:gd name="connsiteY5" fmla="*/ 5913210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2127404 w 14879093"/>
              <a:gd name="connsiteY6" fmla="*/ 6618404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11566 w 14879093"/>
              <a:gd name="connsiteY5" fmla="*/ 5665237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79093"/>
              <a:gd name="connsiteY0" fmla="*/ 3325033 h 7842770"/>
              <a:gd name="connsiteX1" fmla="*/ 3742861 w 14879093"/>
              <a:gd name="connsiteY1" fmla="*/ 1627949 h 7842770"/>
              <a:gd name="connsiteX2" fmla="*/ 11460976 w 14879093"/>
              <a:gd name="connsiteY2" fmla="*/ 527570 h 7842770"/>
              <a:gd name="connsiteX3" fmla="*/ 14692394 w 14879093"/>
              <a:gd name="connsiteY3" fmla="*/ 47122 h 7842770"/>
              <a:gd name="connsiteX4" fmla="*/ 14676894 w 14879093"/>
              <a:gd name="connsiteY4" fmla="*/ 1558227 h 7842770"/>
              <a:gd name="connsiteX5" fmla="*/ 13142563 w 14879093"/>
              <a:gd name="connsiteY5" fmla="*/ 5634240 h 7842770"/>
              <a:gd name="connsiteX6" fmla="*/ 11646957 w 14879093"/>
              <a:gd name="connsiteY6" fmla="*/ 6695895 h 7842770"/>
              <a:gd name="connsiteX7" fmla="*/ 6679769 w 14879093"/>
              <a:gd name="connsiteY7" fmla="*/ 7842770 h 7842770"/>
              <a:gd name="connsiteX8" fmla="*/ 2286020 w 14879093"/>
              <a:gd name="connsiteY8" fmla="*/ 7548302 h 7842770"/>
              <a:gd name="connsiteX9" fmla="*/ 0 w 14879093"/>
              <a:gd name="connsiteY9" fmla="*/ 6331665 h 7842770"/>
              <a:gd name="connsiteX10" fmla="*/ 1441343 w 1487909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896273"/>
              <a:gd name="connsiteY0" fmla="*/ 3325033 h 7842770"/>
              <a:gd name="connsiteX1" fmla="*/ 3742861 w 14896273"/>
              <a:gd name="connsiteY1" fmla="*/ 1627949 h 7842770"/>
              <a:gd name="connsiteX2" fmla="*/ 11460976 w 14896273"/>
              <a:gd name="connsiteY2" fmla="*/ 527570 h 7842770"/>
              <a:gd name="connsiteX3" fmla="*/ 14692394 w 14896273"/>
              <a:gd name="connsiteY3" fmla="*/ 47122 h 7842770"/>
              <a:gd name="connsiteX4" fmla="*/ 14723389 w 14896273"/>
              <a:gd name="connsiteY4" fmla="*/ 1542728 h 7842770"/>
              <a:gd name="connsiteX5" fmla="*/ 13142563 w 14896273"/>
              <a:gd name="connsiteY5" fmla="*/ 5634240 h 7842770"/>
              <a:gd name="connsiteX6" fmla="*/ 11646957 w 14896273"/>
              <a:gd name="connsiteY6" fmla="*/ 6695895 h 7842770"/>
              <a:gd name="connsiteX7" fmla="*/ 6679769 w 14896273"/>
              <a:gd name="connsiteY7" fmla="*/ 7842770 h 7842770"/>
              <a:gd name="connsiteX8" fmla="*/ 2286020 w 14896273"/>
              <a:gd name="connsiteY8" fmla="*/ 7548302 h 7842770"/>
              <a:gd name="connsiteX9" fmla="*/ 0 w 14896273"/>
              <a:gd name="connsiteY9" fmla="*/ 6331665 h 7842770"/>
              <a:gd name="connsiteX10" fmla="*/ 1441343 w 14896273"/>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142563 w 14975191"/>
              <a:gd name="connsiteY5" fmla="*/ 5634240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25033 h 7842770"/>
              <a:gd name="connsiteX1" fmla="*/ 3742861 w 14975191"/>
              <a:gd name="connsiteY1" fmla="*/ 1627949 h 7842770"/>
              <a:gd name="connsiteX2" fmla="*/ 11460976 w 14975191"/>
              <a:gd name="connsiteY2" fmla="*/ 527570 h 7842770"/>
              <a:gd name="connsiteX3" fmla="*/ 14692394 w 14975191"/>
              <a:gd name="connsiteY3" fmla="*/ 47122 h 7842770"/>
              <a:gd name="connsiteX4" fmla="*/ 14878372 w 14975191"/>
              <a:gd name="connsiteY4" fmla="*/ 1527230 h 7842770"/>
              <a:gd name="connsiteX5" fmla="*/ 13251051 w 14975191"/>
              <a:gd name="connsiteY5" fmla="*/ 5680735 h 7842770"/>
              <a:gd name="connsiteX6" fmla="*/ 11646957 w 14975191"/>
              <a:gd name="connsiteY6" fmla="*/ 6695895 h 7842770"/>
              <a:gd name="connsiteX7" fmla="*/ 6679769 w 14975191"/>
              <a:gd name="connsiteY7" fmla="*/ 7842770 h 7842770"/>
              <a:gd name="connsiteX8" fmla="*/ 2286020 w 14975191"/>
              <a:gd name="connsiteY8" fmla="*/ 7548302 h 7842770"/>
              <a:gd name="connsiteX9" fmla="*/ 0 w 14975191"/>
              <a:gd name="connsiteY9" fmla="*/ 6331665 h 7842770"/>
              <a:gd name="connsiteX10" fmla="*/ 1441343 w 14975191"/>
              <a:gd name="connsiteY10" fmla="*/ 3325033 h 7842770"/>
              <a:gd name="connsiteX0" fmla="*/ 1441343 w 14975191"/>
              <a:gd name="connsiteY0" fmla="*/ 3308246 h 7825983"/>
              <a:gd name="connsiteX1" fmla="*/ 3742861 w 14975191"/>
              <a:gd name="connsiteY1" fmla="*/ 1611162 h 7825983"/>
              <a:gd name="connsiteX2" fmla="*/ 11460976 w 14975191"/>
              <a:gd name="connsiteY2" fmla="*/ 510783 h 7825983"/>
              <a:gd name="connsiteX3" fmla="*/ 14692394 w 14975191"/>
              <a:gd name="connsiteY3" fmla="*/ 30335 h 7825983"/>
              <a:gd name="connsiteX4" fmla="*/ 14878372 w 14975191"/>
              <a:gd name="connsiteY4" fmla="*/ 1510443 h 7825983"/>
              <a:gd name="connsiteX5" fmla="*/ 13251051 w 14975191"/>
              <a:gd name="connsiteY5" fmla="*/ 5663948 h 7825983"/>
              <a:gd name="connsiteX6" fmla="*/ 11646957 w 14975191"/>
              <a:gd name="connsiteY6" fmla="*/ 6679108 h 7825983"/>
              <a:gd name="connsiteX7" fmla="*/ 6679769 w 14975191"/>
              <a:gd name="connsiteY7" fmla="*/ 7825983 h 7825983"/>
              <a:gd name="connsiteX8" fmla="*/ 2286020 w 14975191"/>
              <a:gd name="connsiteY8" fmla="*/ 7531515 h 7825983"/>
              <a:gd name="connsiteX9" fmla="*/ 0 w 14975191"/>
              <a:gd name="connsiteY9" fmla="*/ 6314878 h 7825983"/>
              <a:gd name="connsiteX10" fmla="*/ 1441343 w 14975191"/>
              <a:gd name="connsiteY10" fmla="*/ 3308246 h 7825983"/>
              <a:gd name="connsiteX0" fmla="*/ 1441343 w 14975191"/>
              <a:gd name="connsiteY0" fmla="*/ 3297932 h 7815669"/>
              <a:gd name="connsiteX1" fmla="*/ 3742861 w 14975191"/>
              <a:gd name="connsiteY1" fmla="*/ 1600848 h 7815669"/>
              <a:gd name="connsiteX2" fmla="*/ 11460976 w 14975191"/>
              <a:gd name="connsiteY2" fmla="*/ 500469 h 7815669"/>
              <a:gd name="connsiteX3" fmla="*/ 14692394 w 14975191"/>
              <a:gd name="connsiteY3" fmla="*/ 20021 h 7815669"/>
              <a:gd name="connsiteX4" fmla="*/ 14878372 w 14975191"/>
              <a:gd name="connsiteY4" fmla="*/ 1500129 h 7815669"/>
              <a:gd name="connsiteX5" fmla="*/ 13251051 w 14975191"/>
              <a:gd name="connsiteY5" fmla="*/ 5653634 h 7815669"/>
              <a:gd name="connsiteX6" fmla="*/ 11646957 w 14975191"/>
              <a:gd name="connsiteY6" fmla="*/ 6668794 h 7815669"/>
              <a:gd name="connsiteX7" fmla="*/ 6679769 w 14975191"/>
              <a:gd name="connsiteY7" fmla="*/ 7815669 h 7815669"/>
              <a:gd name="connsiteX8" fmla="*/ 2286020 w 14975191"/>
              <a:gd name="connsiteY8" fmla="*/ 7521201 h 7815669"/>
              <a:gd name="connsiteX9" fmla="*/ 0 w 14975191"/>
              <a:gd name="connsiteY9" fmla="*/ 6304564 h 7815669"/>
              <a:gd name="connsiteX10" fmla="*/ 1441343 w 14975191"/>
              <a:gd name="connsiteY10" fmla="*/ 3297932 h 7815669"/>
              <a:gd name="connsiteX0" fmla="*/ 1441343 w 14975191"/>
              <a:gd name="connsiteY0" fmla="*/ 3288750 h 7806487"/>
              <a:gd name="connsiteX1" fmla="*/ 3742861 w 14975191"/>
              <a:gd name="connsiteY1" fmla="*/ 1591666 h 7806487"/>
              <a:gd name="connsiteX2" fmla="*/ 11460976 w 14975191"/>
              <a:gd name="connsiteY2" fmla="*/ 491287 h 7806487"/>
              <a:gd name="connsiteX3" fmla="*/ 14692394 w 14975191"/>
              <a:gd name="connsiteY3" fmla="*/ 10839 h 7806487"/>
              <a:gd name="connsiteX4" fmla="*/ 14878372 w 14975191"/>
              <a:gd name="connsiteY4" fmla="*/ 1490947 h 7806487"/>
              <a:gd name="connsiteX5" fmla="*/ 13251051 w 14975191"/>
              <a:gd name="connsiteY5" fmla="*/ 5644452 h 7806487"/>
              <a:gd name="connsiteX6" fmla="*/ 11646957 w 14975191"/>
              <a:gd name="connsiteY6" fmla="*/ 6659612 h 7806487"/>
              <a:gd name="connsiteX7" fmla="*/ 6679769 w 14975191"/>
              <a:gd name="connsiteY7" fmla="*/ 7806487 h 7806487"/>
              <a:gd name="connsiteX8" fmla="*/ 2286020 w 14975191"/>
              <a:gd name="connsiteY8" fmla="*/ 7512019 h 7806487"/>
              <a:gd name="connsiteX9" fmla="*/ 0 w 14975191"/>
              <a:gd name="connsiteY9" fmla="*/ 6295382 h 7806487"/>
              <a:gd name="connsiteX10" fmla="*/ 1441343 w 14975191"/>
              <a:gd name="connsiteY10" fmla="*/ 3288750 h 7806487"/>
              <a:gd name="connsiteX0" fmla="*/ 1441343 w 15076078"/>
              <a:gd name="connsiteY0" fmla="*/ 3288750 h 7806487"/>
              <a:gd name="connsiteX1" fmla="*/ 3742861 w 15076078"/>
              <a:gd name="connsiteY1" fmla="*/ 1591666 h 7806487"/>
              <a:gd name="connsiteX2" fmla="*/ 11460976 w 15076078"/>
              <a:gd name="connsiteY2" fmla="*/ 491287 h 7806487"/>
              <a:gd name="connsiteX3" fmla="*/ 14692394 w 15076078"/>
              <a:gd name="connsiteY3" fmla="*/ 10839 h 7806487"/>
              <a:gd name="connsiteX4" fmla="*/ 14878372 w 15076078"/>
              <a:gd name="connsiteY4" fmla="*/ 1490947 h 7806487"/>
              <a:gd name="connsiteX5" fmla="*/ 13251051 w 15076078"/>
              <a:gd name="connsiteY5" fmla="*/ 5644452 h 7806487"/>
              <a:gd name="connsiteX6" fmla="*/ 11646957 w 15076078"/>
              <a:gd name="connsiteY6" fmla="*/ 6659612 h 7806487"/>
              <a:gd name="connsiteX7" fmla="*/ 6679769 w 15076078"/>
              <a:gd name="connsiteY7" fmla="*/ 7806487 h 7806487"/>
              <a:gd name="connsiteX8" fmla="*/ 2286020 w 15076078"/>
              <a:gd name="connsiteY8" fmla="*/ 7512019 h 7806487"/>
              <a:gd name="connsiteX9" fmla="*/ 0 w 15076078"/>
              <a:gd name="connsiteY9" fmla="*/ 6295382 h 7806487"/>
              <a:gd name="connsiteX10" fmla="*/ 1441343 w 15076078"/>
              <a:gd name="connsiteY10" fmla="*/ 3288750 h 7806487"/>
              <a:gd name="connsiteX0" fmla="*/ 1441343 w 15139507"/>
              <a:gd name="connsiteY0" fmla="*/ 3288750 h 7806487"/>
              <a:gd name="connsiteX1" fmla="*/ 3742861 w 15139507"/>
              <a:gd name="connsiteY1" fmla="*/ 1591666 h 7806487"/>
              <a:gd name="connsiteX2" fmla="*/ 11460976 w 15139507"/>
              <a:gd name="connsiteY2" fmla="*/ 491287 h 7806487"/>
              <a:gd name="connsiteX3" fmla="*/ 14692394 w 15139507"/>
              <a:gd name="connsiteY3" fmla="*/ 10839 h 7806487"/>
              <a:gd name="connsiteX4" fmla="*/ 14878372 w 15139507"/>
              <a:gd name="connsiteY4" fmla="*/ 1490947 h 7806487"/>
              <a:gd name="connsiteX5" fmla="*/ 13251051 w 15139507"/>
              <a:gd name="connsiteY5" fmla="*/ 5644452 h 7806487"/>
              <a:gd name="connsiteX6" fmla="*/ 11646957 w 15139507"/>
              <a:gd name="connsiteY6" fmla="*/ 6659612 h 7806487"/>
              <a:gd name="connsiteX7" fmla="*/ 6679769 w 15139507"/>
              <a:gd name="connsiteY7" fmla="*/ 7806487 h 7806487"/>
              <a:gd name="connsiteX8" fmla="*/ 2286020 w 15139507"/>
              <a:gd name="connsiteY8" fmla="*/ 7512019 h 7806487"/>
              <a:gd name="connsiteX9" fmla="*/ 0 w 15139507"/>
              <a:gd name="connsiteY9" fmla="*/ 6295382 h 7806487"/>
              <a:gd name="connsiteX10" fmla="*/ 1441343 w 15139507"/>
              <a:gd name="connsiteY10" fmla="*/ 3288750 h 780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9507" h="7806487">
                <a:moveTo>
                  <a:pt x="1441343" y="3288750"/>
                </a:moveTo>
                <a:cubicBezTo>
                  <a:pt x="2324747" y="1596716"/>
                  <a:pt x="1833852" y="1855138"/>
                  <a:pt x="3742861" y="1591666"/>
                </a:cubicBezTo>
                <a:lnTo>
                  <a:pt x="11460976" y="491287"/>
                </a:lnTo>
                <a:cubicBezTo>
                  <a:pt x="13278149" y="168406"/>
                  <a:pt x="14714347" y="-52448"/>
                  <a:pt x="14692394" y="10839"/>
                </a:cubicBezTo>
                <a:cubicBezTo>
                  <a:pt x="15476353" y="244609"/>
                  <a:pt x="15020439" y="939469"/>
                  <a:pt x="14878372" y="1490947"/>
                </a:cubicBezTo>
                <a:cubicBezTo>
                  <a:pt x="13302712" y="5587651"/>
                  <a:pt x="13896814" y="4042974"/>
                  <a:pt x="13251051" y="5644452"/>
                </a:cubicBezTo>
                <a:cubicBezTo>
                  <a:pt x="12972082" y="6360091"/>
                  <a:pt x="12936034" y="6427136"/>
                  <a:pt x="11646957" y="6659612"/>
                </a:cubicBezTo>
                <a:lnTo>
                  <a:pt x="6679769" y="7806487"/>
                </a:lnTo>
                <a:lnTo>
                  <a:pt x="2286020" y="7512019"/>
                </a:lnTo>
                <a:cubicBezTo>
                  <a:pt x="1725363" y="7512019"/>
                  <a:pt x="0" y="6856039"/>
                  <a:pt x="0" y="6295382"/>
                </a:cubicBezTo>
                <a:lnTo>
                  <a:pt x="1441343" y="32887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4" name="Text Placeholder 3">
            <a:extLst>
              <a:ext uri="{FF2B5EF4-FFF2-40B4-BE49-F238E27FC236}">
                <a16:creationId xmlns:a16="http://schemas.microsoft.com/office/drawing/2014/main" id="{C0536363-E44F-8F4A-8C64-7FDD761489D7}"/>
              </a:ext>
            </a:extLst>
          </p:cNvPr>
          <p:cNvSpPr>
            <a:spLocks noGrp="1"/>
          </p:cNvSpPr>
          <p:nvPr>
            <p:ph type="body" sz="quarter" idx="10" hasCustomPrompt="1"/>
          </p:nvPr>
        </p:nvSpPr>
        <p:spPr>
          <a:xfrm>
            <a:off x="789770" y="2558627"/>
            <a:ext cx="10090040" cy="1214862"/>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4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Header</a:t>
            </a:r>
          </a:p>
        </p:txBody>
      </p:sp>
      <p:sp>
        <p:nvSpPr>
          <p:cNvPr id="5" name="Text Placeholder 3">
            <a:extLst>
              <a:ext uri="{FF2B5EF4-FFF2-40B4-BE49-F238E27FC236}">
                <a16:creationId xmlns:a16="http://schemas.microsoft.com/office/drawing/2014/main" id="{7D957B09-5245-3543-9BF9-FB42D465B29A}"/>
              </a:ext>
            </a:extLst>
          </p:cNvPr>
          <p:cNvSpPr>
            <a:spLocks noGrp="1"/>
          </p:cNvSpPr>
          <p:nvPr>
            <p:ph type="body" sz="quarter" idx="11" hasCustomPrompt="1"/>
          </p:nvPr>
        </p:nvSpPr>
        <p:spPr>
          <a:xfrm>
            <a:off x="789770" y="3953088"/>
            <a:ext cx="10090040" cy="1987464"/>
          </a:xfrm>
          <a:prstGeom prst="rect">
            <a:avLst/>
          </a:prstGeom>
        </p:spPr>
        <p:txBody>
          <a:bodyPr tIns="91440" bIns="91440">
            <a:noAutofit/>
          </a:bodyPr>
          <a:lstStyle>
            <a:lvl1pPr marL="0" indent="0">
              <a:lnSpc>
                <a:spcPct val="100000"/>
              </a:lnSpc>
              <a:spcBef>
                <a:spcPts val="0"/>
              </a:spcBef>
              <a:spcAft>
                <a:spcPts val="1200"/>
              </a:spcAft>
              <a:buNone/>
              <a:defRPr sz="22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Subhead</a:t>
            </a:r>
          </a:p>
        </p:txBody>
      </p:sp>
      <p:pic>
        <p:nvPicPr>
          <p:cNvPr id="6" name="Picture 5">
            <a:extLst>
              <a:ext uri="{FF2B5EF4-FFF2-40B4-BE49-F238E27FC236}">
                <a16:creationId xmlns:a16="http://schemas.microsoft.com/office/drawing/2014/main" id="{2C16B8B5-3075-9341-A244-86C58CDD79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23724" y="669700"/>
            <a:ext cx="3408218" cy="747089"/>
          </a:xfrm>
          <a:prstGeom prst="rect">
            <a:avLst/>
          </a:prstGeom>
        </p:spPr>
      </p:pic>
    </p:spTree>
    <p:extLst>
      <p:ext uri="{BB962C8B-B14F-4D97-AF65-F5344CB8AC3E}">
        <p14:creationId xmlns:p14="http://schemas.microsoft.com/office/powerpoint/2010/main" val="2830100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8D79C6-01A8-9F4E-8597-EF6FDD1EBE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0564"/>
          <a:stretch/>
        </p:blipFill>
        <p:spPr>
          <a:xfrm>
            <a:off x="0" y="-403640"/>
            <a:ext cx="9486900" cy="7635300"/>
          </a:xfrm>
          <a:prstGeom prst="rect">
            <a:avLst/>
          </a:prstGeom>
        </p:spPr>
      </p:pic>
      <p:sp>
        <p:nvSpPr>
          <p:cNvPr id="10" name="Freeform 9">
            <a:extLst>
              <a:ext uri="{FF2B5EF4-FFF2-40B4-BE49-F238E27FC236}">
                <a16:creationId xmlns:a16="http://schemas.microsoft.com/office/drawing/2014/main" id="{5C522CE6-0757-4F40-82B1-6842117226E5}"/>
              </a:ext>
            </a:extLst>
          </p:cNvPr>
          <p:cNvSpPr/>
          <p:nvPr userDrawn="1"/>
        </p:nvSpPr>
        <p:spPr>
          <a:xfrm>
            <a:off x="4726743" y="-100012"/>
            <a:ext cx="7789107" cy="7043054"/>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11" name="Picture 10" descr="A child wearing a helmet&#10;&#10;Description automatically generated with low confidence" hidden="1">
            <a:extLst>
              <a:ext uri="{FF2B5EF4-FFF2-40B4-BE49-F238E27FC236}">
                <a16:creationId xmlns:a16="http://schemas.microsoft.com/office/drawing/2014/main" id="{FEA0B1A8-027F-A34F-89A0-0216114655FB}"/>
              </a:ext>
            </a:extLst>
          </p:cNvPr>
          <p:cNvPicPr>
            <a:picLocks noChangeAspect="1"/>
          </p:cNvPicPr>
          <p:nvPr userDrawn="1"/>
        </p:nvPicPr>
        <p:blipFill>
          <a:blip r:embed="rId3"/>
          <a:stretch>
            <a:fillRect/>
          </a:stretch>
        </p:blipFill>
        <p:spPr>
          <a:xfrm>
            <a:off x="97589" y="-116292"/>
            <a:ext cx="6485163" cy="6994802"/>
          </a:xfrm>
          <a:prstGeom prst="rect">
            <a:avLst/>
          </a:prstGeom>
        </p:spPr>
      </p:pic>
      <p:pic>
        <p:nvPicPr>
          <p:cNvPr id="7" name="Picture 6">
            <a:extLst>
              <a:ext uri="{FF2B5EF4-FFF2-40B4-BE49-F238E27FC236}">
                <a16:creationId xmlns:a16="http://schemas.microsoft.com/office/drawing/2014/main" id="{4E82ED05-BBD4-7545-AE3D-CFAA1DD35E4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4" name="Text Placeholder 3">
            <a:extLst>
              <a:ext uri="{FF2B5EF4-FFF2-40B4-BE49-F238E27FC236}">
                <a16:creationId xmlns:a16="http://schemas.microsoft.com/office/drawing/2014/main" id="{620672C6-982A-7749-9FA8-FBE968618DDD}"/>
              </a:ext>
            </a:extLst>
          </p:cNvPr>
          <p:cNvSpPr>
            <a:spLocks noGrp="1"/>
          </p:cNvSpPr>
          <p:nvPr>
            <p:ph type="body" sz="quarter" idx="10" hasCustomPrompt="1"/>
          </p:nvPr>
        </p:nvSpPr>
        <p:spPr>
          <a:xfrm>
            <a:off x="7006589" y="1749975"/>
            <a:ext cx="5130685" cy="707886"/>
          </a:xfrm>
          <a:prstGeom prst="rect">
            <a:avLst/>
          </a:prstGeom>
        </p:spPr>
        <p:txBody>
          <a:bodyPr>
            <a:spAutoFit/>
          </a:bodyPr>
          <a:lstStyle>
            <a:lvl1pPr marL="0" indent="0">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5" name="Text Placeholder 3">
            <a:extLst>
              <a:ext uri="{FF2B5EF4-FFF2-40B4-BE49-F238E27FC236}">
                <a16:creationId xmlns:a16="http://schemas.microsoft.com/office/drawing/2014/main" id="{528A5603-DD04-A648-8BF6-35CF1A339367}"/>
              </a:ext>
            </a:extLst>
          </p:cNvPr>
          <p:cNvSpPr>
            <a:spLocks noGrp="1"/>
          </p:cNvSpPr>
          <p:nvPr>
            <p:ph type="body" sz="quarter" idx="11" hasCustomPrompt="1"/>
          </p:nvPr>
        </p:nvSpPr>
        <p:spPr>
          <a:xfrm>
            <a:off x="7006589" y="2637789"/>
            <a:ext cx="5130685" cy="1415772"/>
          </a:xfrm>
          <a:prstGeom prst="rect">
            <a:avLst/>
          </a:prstGeom>
        </p:spPr>
        <p:txBody>
          <a:bodyPr tIns="91440" bIns="91440">
            <a:sp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a:p>
            <a:pPr lvl="0"/>
            <a:r>
              <a:rPr lang="en-US"/>
              <a:t>Body copy</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a:t>Body copy</a:t>
            </a:r>
          </a:p>
        </p:txBody>
      </p:sp>
    </p:spTree>
    <p:extLst>
      <p:ext uri="{BB962C8B-B14F-4D97-AF65-F5344CB8AC3E}">
        <p14:creationId xmlns:p14="http://schemas.microsoft.com/office/powerpoint/2010/main" val="147968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Large Circle Imag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6562763" y="1395571"/>
            <a:ext cx="4662559" cy="1251625"/>
          </a:xfrm>
          <a:prstGeom prst="rect">
            <a:avLst/>
          </a:prstGeom>
        </p:spPr>
        <p:txBody>
          <a:bodyPr vert="horz" wrap="square" lIns="0" tIns="0" rIns="0" bIns="0">
            <a:spAutoFit/>
          </a:bodyPr>
          <a:lstStyle>
            <a:lvl1pPr marL="0" indent="0" algn="l">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Header</a:t>
            </a:r>
          </a:p>
          <a:p>
            <a:pPr lvl="0"/>
            <a:r>
              <a:rPr lang="en-US"/>
              <a:t>Style</a:t>
            </a:r>
          </a:p>
        </p:txBody>
      </p:sp>
      <p:sp>
        <p:nvSpPr>
          <p:cNvPr id="20" name="Text Placeholder 16">
            <a:extLst>
              <a:ext uri="{FF2B5EF4-FFF2-40B4-BE49-F238E27FC236}">
                <a16:creationId xmlns:a16="http://schemas.microsoft.com/office/drawing/2014/main" id="{A22FDE04-2C7F-4870-B76C-C9D66C33589A}"/>
              </a:ext>
            </a:extLst>
          </p:cNvPr>
          <p:cNvSpPr>
            <a:spLocks noGrp="1"/>
          </p:cNvSpPr>
          <p:nvPr>
            <p:ph type="body" sz="quarter" idx="15" hasCustomPrompt="1"/>
          </p:nvPr>
        </p:nvSpPr>
        <p:spPr>
          <a:xfrm>
            <a:off x="6562762" y="2932885"/>
            <a:ext cx="4662559" cy="923330"/>
          </a:xfrm>
          <a:prstGeom prst="rect">
            <a:avLst/>
          </a:prstGeom>
        </p:spPr>
        <p:txBody>
          <a:bodyPr wrap="square" lIns="0" tIns="0" rIns="0" bIns="0" anchor="t">
            <a:spAutoFit/>
          </a:bodyPr>
          <a:lstStyle>
            <a:lvl1pPr marL="0" indent="0" algn="l">
              <a:lnSpc>
                <a:spcPct val="100000"/>
              </a:lnSpc>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One or two sentences of supporting text to describe the importance of the topics below.</a:t>
            </a:r>
          </a:p>
        </p:txBody>
      </p:sp>
      <p:sp>
        <p:nvSpPr>
          <p:cNvPr id="27" name="Text Placeholder 16">
            <a:extLst>
              <a:ext uri="{FF2B5EF4-FFF2-40B4-BE49-F238E27FC236}">
                <a16:creationId xmlns:a16="http://schemas.microsoft.com/office/drawing/2014/main" id="{3E40D553-E20C-46F4-8A40-0D9701754322}"/>
              </a:ext>
            </a:extLst>
          </p:cNvPr>
          <p:cNvSpPr>
            <a:spLocks noGrp="1"/>
          </p:cNvSpPr>
          <p:nvPr>
            <p:ph type="body" sz="quarter" idx="19"/>
          </p:nvPr>
        </p:nvSpPr>
        <p:spPr>
          <a:xfrm>
            <a:off x="6562762" y="4348162"/>
            <a:ext cx="4662559" cy="1991678"/>
          </a:xfrm>
          <a:prstGeom prst="rect">
            <a:avLst/>
          </a:prstGeom>
        </p:spPr>
        <p:txBody>
          <a:bodyPr lIns="0" tIns="0" rIns="0" bIns="0">
            <a:normAutofit/>
          </a:bodyPr>
          <a:lstStyle>
            <a:lvl1pPr marL="0" indent="0" algn="l">
              <a:lnSpc>
                <a:spcPct val="100000"/>
              </a:lnSpc>
              <a:buFontTx/>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Picture Placeholder 29">
            <a:extLst>
              <a:ext uri="{FF2B5EF4-FFF2-40B4-BE49-F238E27FC236}">
                <a16:creationId xmlns:a16="http://schemas.microsoft.com/office/drawing/2014/main" id="{EE852736-824E-4174-9637-28CEEA673133}"/>
              </a:ext>
            </a:extLst>
          </p:cNvPr>
          <p:cNvSpPr>
            <a:spLocks noGrp="1"/>
          </p:cNvSpPr>
          <p:nvPr>
            <p:ph type="pic" sz="quarter" idx="21"/>
          </p:nvPr>
        </p:nvSpPr>
        <p:spPr>
          <a:xfrm>
            <a:off x="1146957" y="1333595"/>
            <a:ext cx="4138722" cy="4029578"/>
          </a:xfrm>
          <a:prstGeom prst="ellipse">
            <a:avLst/>
          </a:prstGeom>
          <a:noFill/>
        </p:spPr>
        <p:txBody>
          <a:bodyPr anchor="ctr"/>
          <a:lstStyle>
            <a:lvl1pPr marL="0" indent="0" algn="ctr">
              <a:buNone/>
              <a:defRPr sz="1800" b="0" i="0">
                <a:latin typeface="Poppins Light" pitchFamily="2" charset="77"/>
                <a:cs typeface="Poppins Light" pitchFamily="2" charset="77"/>
              </a:defRPr>
            </a:lvl1pPr>
          </a:lstStyle>
          <a:p>
            <a:r>
              <a:rPr lang="en-US"/>
              <a:t>Click icon to add picture</a:t>
            </a:r>
          </a:p>
        </p:txBody>
      </p:sp>
      <p:sp>
        <p:nvSpPr>
          <p:cNvPr id="5" name="Picture Placeholder 4" hidden="1">
            <a:extLst>
              <a:ext uri="{FF2B5EF4-FFF2-40B4-BE49-F238E27FC236}">
                <a16:creationId xmlns:a16="http://schemas.microsoft.com/office/drawing/2014/main" id="{B144429F-6926-7824-D655-46C4A9A20FE0}"/>
              </a:ext>
            </a:extLst>
          </p:cNvPr>
          <p:cNvSpPr>
            <a:spLocks noGrp="1"/>
          </p:cNvSpPr>
          <p:nvPr>
            <p:ph type="pic" sz="quarter" idx="22"/>
          </p:nvPr>
        </p:nvSpPr>
        <p:spPr>
          <a:xfrm>
            <a:off x="1146957" y="1360624"/>
            <a:ext cx="4138722" cy="4136752"/>
          </a:xfrm>
          <a:prstGeom prst="ellipse">
            <a:avLst/>
          </a:prstGeom>
          <a:pattFill prst="wdDnDiag">
            <a:fgClr>
              <a:schemeClr val="accent1">
                <a:lumMod val="20000"/>
                <a:lumOff val="80000"/>
              </a:schemeClr>
            </a:fgClr>
            <a:bgClr>
              <a:schemeClr val="bg1"/>
            </a:bgClr>
          </a:pattFill>
        </p:spPr>
        <p:style>
          <a:lnRef idx="1">
            <a:schemeClr val="accent1"/>
          </a:lnRef>
          <a:fillRef idx="2">
            <a:schemeClr val="accent1"/>
          </a:fillRef>
          <a:effectRef idx="1">
            <a:schemeClr val="accent1"/>
          </a:effectRef>
          <a:fontRef idx="minor">
            <a:schemeClr val="dk1"/>
          </a:fontRef>
        </p:style>
        <p:txBody>
          <a:bodyPr/>
          <a:lstStyle>
            <a:lvl1pPr>
              <a:defRPr b="0" i="0">
                <a:latin typeface="Poppins" pitchFamily="2" charset="77"/>
              </a:defRPr>
            </a:lvl1pPr>
          </a:lstStyle>
          <a:p>
            <a:r>
              <a:rPr lang="en-US"/>
              <a:t>Click icon to add picture</a:t>
            </a:r>
          </a:p>
        </p:txBody>
      </p:sp>
    </p:spTree>
    <p:extLst>
      <p:ext uri="{BB962C8B-B14F-4D97-AF65-F5344CB8AC3E}">
        <p14:creationId xmlns:p14="http://schemas.microsoft.com/office/powerpoint/2010/main" val="60671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Wonky Picture-List Items-Orange">
    <p:spTree>
      <p:nvGrpSpPr>
        <p:cNvPr id="1" name=""/>
        <p:cNvGrpSpPr/>
        <p:nvPr/>
      </p:nvGrpSpPr>
      <p:grpSpPr>
        <a:xfrm>
          <a:off x="0" y="0"/>
          <a:ext cx="0" cy="0"/>
          <a:chOff x="0" y="0"/>
          <a:chExt cx="0" cy="0"/>
        </a:xfrm>
      </p:grpSpPr>
      <p:sp>
        <p:nvSpPr>
          <p:cNvPr id="14" name="Angled Rectangle">
            <a:extLst>
              <a:ext uri="{FF2B5EF4-FFF2-40B4-BE49-F238E27FC236}">
                <a16:creationId xmlns:a16="http://schemas.microsoft.com/office/drawing/2014/main" id="{C57C7160-0F54-E5FA-75D0-6A7B30CEEFC2}"/>
              </a:ext>
            </a:extLst>
          </p:cNvPr>
          <p:cNvSpPr/>
          <p:nvPr userDrawn="1"/>
        </p:nvSpPr>
        <p:spPr>
          <a:xfrm flipH="1">
            <a:off x="-4802187" y="-931641"/>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5" name="List Items">
            <a:extLst>
              <a:ext uri="{FF2B5EF4-FFF2-40B4-BE49-F238E27FC236}">
                <a16:creationId xmlns:a16="http://schemas.microsoft.com/office/drawing/2014/main" id="{691981AA-8F1C-4EB0-A912-BD89A62BAD27}"/>
              </a:ext>
            </a:extLst>
          </p:cNvPr>
          <p:cNvSpPr>
            <a:spLocks noGrp="1"/>
          </p:cNvSpPr>
          <p:nvPr>
            <p:ph type="body" sz="quarter" idx="11" hasCustomPrompt="1"/>
          </p:nvPr>
        </p:nvSpPr>
        <p:spPr>
          <a:xfrm>
            <a:off x="6600381" y="3880843"/>
            <a:ext cx="4682978" cy="1399614"/>
          </a:xfrm>
          <a:prstGeom prst="rect">
            <a:avLst/>
          </a:prstGeom>
        </p:spPr>
        <p:txBody>
          <a:bodyPr>
            <a:spAutoFit/>
          </a:bodyPr>
          <a:lstStyle>
            <a:lvl1pPr marL="182880" indent="-137160" algn="l">
              <a:spcAft>
                <a:spcPts val="500"/>
              </a:spcAft>
              <a:buFont typeface="Arial" panose="020B0604020202020204" pitchFamily="34" charset="0"/>
              <a:buChar char="•"/>
              <a:defRPr sz="2200" b="0" i="0">
                <a:solidFill>
                  <a:schemeClr val="tx1"/>
                </a:solidFill>
                <a:latin typeface="Poppins Light" pitchFamily="2" charset="77"/>
                <a:cs typeface="Poppins Light" pitchFamily="2" charset="77"/>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List Item 1</a:t>
            </a:r>
          </a:p>
          <a:p>
            <a:pPr lvl="0"/>
            <a:r>
              <a:rPr lang="en-US"/>
              <a:t>List Item 2</a:t>
            </a:r>
          </a:p>
          <a:p>
            <a:pPr lvl="0"/>
            <a:r>
              <a:rPr lang="en-US"/>
              <a:t>List Item 3</a:t>
            </a:r>
          </a:p>
        </p:txBody>
      </p:sp>
      <p:sp>
        <p:nvSpPr>
          <p:cNvPr id="9" name="Subtitle">
            <a:extLst>
              <a:ext uri="{FF2B5EF4-FFF2-40B4-BE49-F238E27FC236}">
                <a16:creationId xmlns:a16="http://schemas.microsoft.com/office/drawing/2014/main" id="{22768E92-D1B0-4CB7-AE61-8B13C4D9ED22}"/>
              </a:ext>
            </a:extLst>
          </p:cNvPr>
          <p:cNvSpPr>
            <a:spLocks noGrp="1"/>
          </p:cNvSpPr>
          <p:nvPr>
            <p:ph type="body" sz="quarter" idx="12" hasCustomPrompt="1"/>
          </p:nvPr>
        </p:nvSpPr>
        <p:spPr>
          <a:xfrm>
            <a:off x="6485095" y="2925841"/>
            <a:ext cx="4769983" cy="369332"/>
          </a:xfrm>
          <a:prstGeom prst="rect">
            <a:avLst/>
          </a:prstGeom>
        </p:spPr>
        <p:txBody>
          <a:bodyPr>
            <a:spAutoFit/>
          </a:bodyPr>
          <a:lstStyle>
            <a:lvl1pPr marL="0" indent="0" algn="l">
              <a:lnSpc>
                <a:spcPct val="100000"/>
              </a:lnSpc>
              <a:buFontTx/>
              <a:buNone/>
              <a:defRPr sz="18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Subtitle Goes Here</a:t>
            </a:r>
          </a:p>
        </p:txBody>
      </p:sp>
      <p:sp>
        <p:nvSpPr>
          <p:cNvPr id="4" name="Title 1">
            <a:extLst>
              <a:ext uri="{FF2B5EF4-FFF2-40B4-BE49-F238E27FC236}">
                <a16:creationId xmlns:a16="http://schemas.microsoft.com/office/drawing/2014/main" id="{98626D51-A2ED-4152-B69D-CFCBC64C4E53}"/>
              </a:ext>
            </a:extLst>
          </p:cNvPr>
          <p:cNvSpPr>
            <a:spLocks noGrp="1"/>
          </p:cNvSpPr>
          <p:nvPr>
            <p:ph type="title" hasCustomPrompt="1"/>
          </p:nvPr>
        </p:nvSpPr>
        <p:spPr>
          <a:xfrm>
            <a:off x="6572100" y="2369829"/>
            <a:ext cx="4682978" cy="569387"/>
          </a:xfrm>
          <a:prstGeom prst="rect">
            <a:avLst/>
          </a:prstGeom>
        </p:spPr>
        <p:txBody>
          <a:bodyPr wrap="square" lIns="0" tIns="0" rIns="0" bIns="0" anchor="b">
            <a:spAutoFit/>
          </a:bodyPr>
          <a:lstStyle>
            <a:lvl1pPr algn="l">
              <a:defRPr sz="4000" b="0" i="0">
                <a:solidFill>
                  <a:schemeClr val="tx1"/>
                </a:solidFill>
                <a:latin typeface="Poppins" pitchFamily="2" charset="77"/>
                <a:cs typeface="Poppins" pitchFamily="2" charset="77"/>
              </a:defRPr>
            </a:lvl1pPr>
          </a:lstStyle>
          <a:p>
            <a:r>
              <a:rPr lang="en-US"/>
              <a:t>Click to add text</a:t>
            </a:r>
          </a:p>
        </p:txBody>
      </p:sp>
      <p:sp>
        <p:nvSpPr>
          <p:cNvPr id="12" name="Text Placeholder-kicker">
            <a:extLst>
              <a:ext uri="{FF2B5EF4-FFF2-40B4-BE49-F238E27FC236}">
                <a16:creationId xmlns:a16="http://schemas.microsoft.com/office/drawing/2014/main" id="{6CAFFAEF-6237-4402-AD9C-6D5E651664B0}"/>
              </a:ext>
            </a:extLst>
          </p:cNvPr>
          <p:cNvSpPr>
            <a:spLocks noGrp="1"/>
          </p:cNvSpPr>
          <p:nvPr>
            <p:ph type="body" sz="quarter" idx="13" hasCustomPrompt="1"/>
          </p:nvPr>
        </p:nvSpPr>
        <p:spPr>
          <a:xfrm>
            <a:off x="6586819" y="2007274"/>
            <a:ext cx="4668260" cy="199285"/>
          </a:xfrm>
          <a:prstGeom prst="rect">
            <a:avLst/>
          </a:prstGeom>
        </p:spPr>
        <p:txBody>
          <a:bodyPr wrap="square" lIns="0" tIns="0" rIns="0" bIns="0">
            <a:normAutofit/>
          </a:bodyPr>
          <a:lstStyle>
            <a:lvl1pPr marL="0" indent="0" algn="l">
              <a:buFontTx/>
              <a:buNone/>
              <a:defRPr sz="1400" b="0" i="0" u="none" spc="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CLICK TO ADD KICKER</a:t>
            </a:r>
          </a:p>
        </p:txBody>
      </p:sp>
      <p:sp>
        <p:nvSpPr>
          <p:cNvPr id="10" name="Picture Placeholder 1">
            <a:extLst>
              <a:ext uri="{FF2B5EF4-FFF2-40B4-BE49-F238E27FC236}">
                <a16:creationId xmlns:a16="http://schemas.microsoft.com/office/drawing/2014/main" id="{A533E502-5A1F-790F-C7C8-34D6FF0FEAE0}"/>
              </a:ext>
            </a:extLst>
          </p:cNvPr>
          <p:cNvSpPr>
            <a:spLocks noGrp="1"/>
          </p:cNvSpPr>
          <p:nvPr>
            <p:ph type="pic" sz="quarter" idx="14" hasCustomPrompt="1"/>
          </p:nvPr>
        </p:nvSpPr>
        <p:spPr>
          <a:xfrm>
            <a:off x="354086" y="-692329"/>
            <a:ext cx="5680839" cy="6421022"/>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36576 w 5648959"/>
              <a:gd name="connsiteY0" fmla="*/ 1745651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36576 w 5648959"/>
              <a:gd name="connsiteY8" fmla="*/ 1745651 h 6391340"/>
              <a:gd name="connsiteX0" fmla="*/ 36576 w 5648959"/>
              <a:gd name="connsiteY0" fmla="*/ 488351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488351 h 5134040"/>
              <a:gd name="connsiteX0" fmla="*/ 36576 w 5648959"/>
              <a:gd name="connsiteY0" fmla="*/ 780959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780959 h 5134040"/>
              <a:gd name="connsiteX0" fmla="*/ 0 w 6075679"/>
              <a:gd name="connsiteY0" fmla="*/ 854111 h 5134040"/>
              <a:gd name="connsiteX1" fmla="*/ 989747 w 6075679"/>
              <a:gd name="connsiteY1" fmla="*/ 132588 h 5134040"/>
              <a:gd name="connsiteX2" fmla="*/ 5777320 w 6075679"/>
              <a:gd name="connsiteY2" fmla="*/ 0 h 5134040"/>
              <a:gd name="connsiteX3" fmla="*/ 6075679 w 6075679"/>
              <a:gd name="connsiteY3" fmla="*/ 514259 h 5134040"/>
              <a:gd name="connsiteX4" fmla="*/ 5593079 w 6075679"/>
              <a:gd name="connsiteY4" fmla="*/ 4619781 h 5134040"/>
              <a:gd name="connsiteX5" fmla="*/ 5078820 w 6075679"/>
              <a:gd name="connsiteY5" fmla="*/ 5134040 h 5134040"/>
              <a:gd name="connsiteX6" fmla="*/ 940979 w 6075679"/>
              <a:gd name="connsiteY6" fmla="*/ 5134040 h 5134040"/>
              <a:gd name="connsiteX7" fmla="*/ 426720 w 6075679"/>
              <a:gd name="connsiteY7" fmla="*/ 4619781 h 5134040"/>
              <a:gd name="connsiteX8" fmla="*/ 0 w 6075679"/>
              <a:gd name="connsiteY8" fmla="*/ 854111 h 5134040"/>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10088 w 6085767"/>
              <a:gd name="connsiteY0" fmla="*/ 854111 h 5134040"/>
              <a:gd name="connsiteX1" fmla="*/ 999835 w 6085767"/>
              <a:gd name="connsiteY1" fmla="*/ 132588 h 5134040"/>
              <a:gd name="connsiteX2" fmla="*/ 5787408 w 6085767"/>
              <a:gd name="connsiteY2" fmla="*/ 0 h 5134040"/>
              <a:gd name="connsiteX3" fmla="*/ 6085767 w 6085767"/>
              <a:gd name="connsiteY3" fmla="*/ 514259 h 5134040"/>
              <a:gd name="connsiteX4" fmla="*/ 5603167 w 6085767"/>
              <a:gd name="connsiteY4" fmla="*/ 4619781 h 5134040"/>
              <a:gd name="connsiteX5" fmla="*/ 5088908 w 6085767"/>
              <a:gd name="connsiteY5" fmla="*/ 5134040 h 5134040"/>
              <a:gd name="connsiteX6" fmla="*/ 951067 w 6085767"/>
              <a:gd name="connsiteY6" fmla="*/ 5134040 h 5134040"/>
              <a:gd name="connsiteX7" fmla="*/ 436808 w 6085767"/>
              <a:gd name="connsiteY7" fmla="*/ 4619781 h 5134040"/>
              <a:gd name="connsiteX8" fmla="*/ 10088 w 6085767"/>
              <a:gd name="connsiteY8" fmla="*/ 854111 h 5134040"/>
              <a:gd name="connsiteX0" fmla="*/ 9568 w 6085247"/>
              <a:gd name="connsiteY0" fmla="*/ 1014131 h 5294060"/>
              <a:gd name="connsiteX1" fmla="*/ 804243 w 6085247"/>
              <a:gd name="connsiteY1" fmla="*/ 0 h 5294060"/>
              <a:gd name="connsiteX2" fmla="*/ 5786888 w 6085247"/>
              <a:gd name="connsiteY2" fmla="*/ 160020 h 5294060"/>
              <a:gd name="connsiteX3" fmla="*/ 6085247 w 6085247"/>
              <a:gd name="connsiteY3" fmla="*/ 674279 h 5294060"/>
              <a:gd name="connsiteX4" fmla="*/ 5602647 w 6085247"/>
              <a:gd name="connsiteY4" fmla="*/ 4779801 h 5294060"/>
              <a:gd name="connsiteX5" fmla="*/ 5088388 w 6085247"/>
              <a:gd name="connsiteY5" fmla="*/ 5294060 h 5294060"/>
              <a:gd name="connsiteX6" fmla="*/ 950547 w 6085247"/>
              <a:gd name="connsiteY6" fmla="*/ 5294060 h 5294060"/>
              <a:gd name="connsiteX7" fmla="*/ 436288 w 6085247"/>
              <a:gd name="connsiteY7" fmla="*/ 4779801 h 5294060"/>
              <a:gd name="connsiteX8" fmla="*/ 9568 w 6085247"/>
              <a:gd name="connsiteY8" fmla="*/ 1014131 h 5294060"/>
              <a:gd name="connsiteX0" fmla="*/ 9568 w 6085247"/>
              <a:gd name="connsiteY0" fmla="*/ 2073311 h 6353240"/>
              <a:gd name="connsiteX1" fmla="*/ 804243 w 6085247"/>
              <a:gd name="connsiteY1" fmla="*/ 1059180 h 6353240"/>
              <a:gd name="connsiteX2" fmla="*/ 4945640 w 6085247"/>
              <a:gd name="connsiteY2" fmla="*/ 0 h 6353240"/>
              <a:gd name="connsiteX3" fmla="*/ 6085247 w 6085247"/>
              <a:gd name="connsiteY3" fmla="*/ 1733459 h 6353240"/>
              <a:gd name="connsiteX4" fmla="*/ 5602647 w 6085247"/>
              <a:gd name="connsiteY4" fmla="*/ 5838981 h 6353240"/>
              <a:gd name="connsiteX5" fmla="*/ 5088388 w 6085247"/>
              <a:gd name="connsiteY5" fmla="*/ 6353240 h 6353240"/>
              <a:gd name="connsiteX6" fmla="*/ 950547 w 6085247"/>
              <a:gd name="connsiteY6" fmla="*/ 6353240 h 6353240"/>
              <a:gd name="connsiteX7" fmla="*/ 436288 w 6085247"/>
              <a:gd name="connsiteY7" fmla="*/ 5838981 h 6353240"/>
              <a:gd name="connsiteX8" fmla="*/ 9568 w 6085247"/>
              <a:gd name="connsiteY8" fmla="*/ 2073311 h 6353240"/>
              <a:gd name="connsiteX0" fmla="*/ 9568 w 5737996"/>
              <a:gd name="connsiteY0" fmla="*/ 2073311 h 6353240"/>
              <a:gd name="connsiteX1" fmla="*/ 804243 w 5737996"/>
              <a:gd name="connsiteY1" fmla="*/ 1059180 h 6353240"/>
              <a:gd name="connsiteX2" fmla="*/ 4945640 w 5737996"/>
              <a:gd name="connsiteY2" fmla="*/ 0 h 6353240"/>
              <a:gd name="connsiteX3" fmla="*/ 5634143 w 5737996"/>
              <a:gd name="connsiteY3" fmla="*/ 770291 h 6353240"/>
              <a:gd name="connsiteX4" fmla="*/ 5602647 w 5737996"/>
              <a:gd name="connsiteY4" fmla="*/ 5838981 h 6353240"/>
              <a:gd name="connsiteX5" fmla="*/ 5088388 w 5737996"/>
              <a:gd name="connsiteY5" fmla="*/ 6353240 h 6353240"/>
              <a:gd name="connsiteX6" fmla="*/ 950547 w 5737996"/>
              <a:gd name="connsiteY6" fmla="*/ 6353240 h 6353240"/>
              <a:gd name="connsiteX7" fmla="*/ 436288 w 5737996"/>
              <a:gd name="connsiteY7" fmla="*/ 5838981 h 6353240"/>
              <a:gd name="connsiteX8" fmla="*/ 9568 w 5737996"/>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5138"/>
              <a:gd name="connsiteY0" fmla="*/ 2073311 h 6353240"/>
              <a:gd name="connsiteX1" fmla="*/ 804243 w 5635138"/>
              <a:gd name="connsiteY1" fmla="*/ 1059180 h 6353240"/>
              <a:gd name="connsiteX2" fmla="*/ 4945640 w 5635138"/>
              <a:gd name="connsiteY2" fmla="*/ 0 h 6353240"/>
              <a:gd name="connsiteX3" fmla="*/ 5634143 w 5635138"/>
              <a:gd name="connsiteY3" fmla="*/ 770291 h 6353240"/>
              <a:gd name="connsiteX4" fmla="*/ 5602647 w 5635138"/>
              <a:gd name="connsiteY4" fmla="*/ 5838981 h 6353240"/>
              <a:gd name="connsiteX5" fmla="*/ 5088388 w 5635138"/>
              <a:gd name="connsiteY5" fmla="*/ 6353240 h 6353240"/>
              <a:gd name="connsiteX6" fmla="*/ 950547 w 5635138"/>
              <a:gd name="connsiteY6" fmla="*/ 6353240 h 6353240"/>
              <a:gd name="connsiteX7" fmla="*/ 436288 w 5635138"/>
              <a:gd name="connsiteY7" fmla="*/ 5838981 h 6353240"/>
              <a:gd name="connsiteX8" fmla="*/ 9568 w 5635138"/>
              <a:gd name="connsiteY8" fmla="*/ 2073311 h 6353240"/>
              <a:gd name="connsiteX0" fmla="*/ 9568 w 5635138"/>
              <a:gd name="connsiteY0" fmla="*/ 2097269 h 6377198"/>
              <a:gd name="connsiteX1" fmla="*/ 804243 w 5635138"/>
              <a:gd name="connsiteY1" fmla="*/ 1083138 h 6377198"/>
              <a:gd name="connsiteX2" fmla="*/ 4945640 w 5635138"/>
              <a:gd name="connsiteY2" fmla="*/ 23958 h 6377198"/>
              <a:gd name="connsiteX3" fmla="*/ 5634143 w 5635138"/>
              <a:gd name="connsiteY3" fmla="*/ 794249 h 6377198"/>
              <a:gd name="connsiteX4" fmla="*/ 5602647 w 5635138"/>
              <a:gd name="connsiteY4" fmla="*/ 5862939 h 6377198"/>
              <a:gd name="connsiteX5" fmla="*/ 5088388 w 5635138"/>
              <a:gd name="connsiteY5" fmla="*/ 6377198 h 6377198"/>
              <a:gd name="connsiteX6" fmla="*/ 950547 w 5635138"/>
              <a:gd name="connsiteY6" fmla="*/ 6377198 h 6377198"/>
              <a:gd name="connsiteX7" fmla="*/ 436288 w 5635138"/>
              <a:gd name="connsiteY7" fmla="*/ 5862939 h 6377198"/>
              <a:gd name="connsiteX8" fmla="*/ 9568 w 5635138"/>
              <a:gd name="connsiteY8" fmla="*/ 2097269 h 6377198"/>
              <a:gd name="connsiteX0" fmla="*/ 9568 w 5634824"/>
              <a:gd name="connsiteY0" fmla="*/ 2057157 h 6337086"/>
              <a:gd name="connsiteX1" fmla="*/ 804243 w 5634824"/>
              <a:gd name="connsiteY1" fmla="*/ 1043026 h 6337086"/>
              <a:gd name="connsiteX2" fmla="*/ 4738376 w 5634824"/>
              <a:gd name="connsiteY2" fmla="*/ 32614 h 6337086"/>
              <a:gd name="connsiteX3" fmla="*/ 5634143 w 5634824"/>
              <a:gd name="connsiteY3" fmla="*/ 754137 h 6337086"/>
              <a:gd name="connsiteX4" fmla="*/ 5602647 w 5634824"/>
              <a:gd name="connsiteY4" fmla="*/ 5822827 h 6337086"/>
              <a:gd name="connsiteX5" fmla="*/ 5088388 w 5634824"/>
              <a:gd name="connsiteY5" fmla="*/ 6337086 h 6337086"/>
              <a:gd name="connsiteX6" fmla="*/ 950547 w 5634824"/>
              <a:gd name="connsiteY6" fmla="*/ 6337086 h 6337086"/>
              <a:gd name="connsiteX7" fmla="*/ 436288 w 5634824"/>
              <a:gd name="connsiteY7" fmla="*/ 5822827 h 6337086"/>
              <a:gd name="connsiteX8" fmla="*/ 9568 w 5634824"/>
              <a:gd name="connsiteY8" fmla="*/ 2057157 h 6337086"/>
              <a:gd name="connsiteX0" fmla="*/ 9568 w 5635108"/>
              <a:gd name="connsiteY0" fmla="*/ 2078591 h 6358520"/>
              <a:gd name="connsiteX1" fmla="*/ 804243 w 5635108"/>
              <a:gd name="connsiteY1" fmla="*/ 1064460 h 6358520"/>
              <a:gd name="connsiteX2" fmla="*/ 4738376 w 5635108"/>
              <a:gd name="connsiteY2" fmla="*/ 54048 h 6358520"/>
              <a:gd name="connsiteX3" fmla="*/ 5634143 w 5635108"/>
              <a:gd name="connsiteY3" fmla="*/ 775571 h 6358520"/>
              <a:gd name="connsiteX4" fmla="*/ 5602647 w 5635108"/>
              <a:gd name="connsiteY4" fmla="*/ 5844261 h 6358520"/>
              <a:gd name="connsiteX5" fmla="*/ 5088388 w 5635108"/>
              <a:gd name="connsiteY5" fmla="*/ 6358520 h 6358520"/>
              <a:gd name="connsiteX6" fmla="*/ 950547 w 5635108"/>
              <a:gd name="connsiteY6" fmla="*/ 6358520 h 6358520"/>
              <a:gd name="connsiteX7" fmla="*/ 436288 w 5635108"/>
              <a:gd name="connsiteY7" fmla="*/ 5844261 h 6358520"/>
              <a:gd name="connsiteX8" fmla="*/ 9568 w 5635108"/>
              <a:gd name="connsiteY8" fmla="*/ 2078591 h 6358520"/>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17520 w 5643273"/>
              <a:gd name="connsiteY0" fmla="*/ 2089338 h 6369267"/>
              <a:gd name="connsiteX1" fmla="*/ 812195 w 5643273"/>
              <a:gd name="connsiteY1" fmla="*/ 1075207 h 6369267"/>
              <a:gd name="connsiteX2" fmla="*/ 4746328 w 5643273"/>
              <a:gd name="connsiteY2" fmla="*/ 64795 h 6369267"/>
              <a:gd name="connsiteX3" fmla="*/ 5642095 w 5643273"/>
              <a:gd name="connsiteY3" fmla="*/ 786318 h 6369267"/>
              <a:gd name="connsiteX4" fmla="*/ 5610599 w 5643273"/>
              <a:gd name="connsiteY4" fmla="*/ 5855008 h 6369267"/>
              <a:gd name="connsiteX5" fmla="*/ 5096340 w 5643273"/>
              <a:gd name="connsiteY5" fmla="*/ 6369267 h 6369267"/>
              <a:gd name="connsiteX6" fmla="*/ 958499 w 5643273"/>
              <a:gd name="connsiteY6" fmla="*/ 6369267 h 6369267"/>
              <a:gd name="connsiteX7" fmla="*/ 444240 w 5643273"/>
              <a:gd name="connsiteY7" fmla="*/ 5855008 h 6369267"/>
              <a:gd name="connsiteX8" fmla="*/ 17520 w 5643273"/>
              <a:gd name="connsiteY8" fmla="*/ 2089338 h 6369267"/>
              <a:gd name="connsiteX0" fmla="*/ 18833 w 5620202"/>
              <a:gd name="connsiteY0" fmla="*/ 2308794 h 6369267"/>
              <a:gd name="connsiteX1" fmla="*/ 789124 w 5620202"/>
              <a:gd name="connsiteY1" fmla="*/ 1075207 h 6369267"/>
              <a:gd name="connsiteX2" fmla="*/ 4723257 w 5620202"/>
              <a:gd name="connsiteY2" fmla="*/ 64795 h 6369267"/>
              <a:gd name="connsiteX3" fmla="*/ 5619024 w 5620202"/>
              <a:gd name="connsiteY3" fmla="*/ 786318 h 6369267"/>
              <a:gd name="connsiteX4" fmla="*/ 5587528 w 5620202"/>
              <a:gd name="connsiteY4" fmla="*/ 5855008 h 6369267"/>
              <a:gd name="connsiteX5" fmla="*/ 5073269 w 5620202"/>
              <a:gd name="connsiteY5" fmla="*/ 6369267 h 6369267"/>
              <a:gd name="connsiteX6" fmla="*/ 935428 w 5620202"/>
              <a:gd name="connsiteY6" fmla="*/ 6369267 h 6369267"/>
              <a:gd name="connsiteX7" fmla="*/ 421169 w 5620202"/>
              <a:gd name="connsiteY7" fmla="*/ 5855008 h 6369267"/>
              <a:gd name="connsiteX8" fmla="*/ 18833 w 5620202"/>
              <a:gd name="connsiteY8" fmla="*/ 2308794 h 6369267"/>
              <a:gd name="connsiteX0" fmla="*/ 10394 w 5611763"/>
              <a:gd name="connsiteY0" fmla="*/ 2308794 h 6369267"/>
              <a:gd name="connsiteX1" fmla="*/ 780685 w 5611763"/>
              <a:gd name="connsiteY1" fmla="*/ 1209319 h 6369267"/>
              <a:gd name="connsiteX2" fmla="*/ 4714818 w 5611763"/>
              <a:gd name="connsiteY2" fmla="*/ 64795 h 6369267"/>
              <a:gd name="connsiteX3" fmla="*/ 5610585 w 5611763"/>
              <a:gd name="connsiteY3" fmla="*/ 786318 h 6369267"/>
              <a:gd name="connsiteX4" fmla="*/ 5579089 w 5611763"/>
              <a:gd name="connsiteY4" fmla="*/ 5855008 h 6369267"/>
              <a:gd name="connsiteX5" fmla="*/ 5064830 w 5611763"/>
              <a:gd name="connsiteY5" fmla="*/ 6369267 h 6369267"/>
              <a:gd name="connsiteX6" fmla="*/ 926989 w 5611763"/>
              <a:gd name="connsiteY6" fmla="*/ 6369267 h 6369267"/>
              <a:gd name="connsiteX7" fmla="*/ 412730 w 5611763"/>
              <a:gd name="connsiteY7" fmla="*/ 5855008 h 6369267"/>
              <a:gd name="connsiteX8" fmla="*/ 10394 w 5611763"/>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47413 w 5648782"/>
              <a:gd name="connsiteY0" fmla="*/ 2308794 h 6369267"/>
              <a:gd name="connsiteX1" fmla="*/ 793320 w 5648782"/>
              <a:gd name="connsiteY1" fmla="*/ 1099591 h 6369267"/>
              <a:gd name="connsiteX2" fmla="*/ 4751837 w 5648782"/>
              <a:gd name="connsiteY2" fmla="*/ 64795 h 6369267"/>
              <a:gd name="connsiteX3" fmla="*/ 5647604 w 5648782"/>
              <a:gd name="connsiteY3" fmla="*/ 786318 h 6369267"/>
              <a:gd name="connsiteX4" fmla="*/ 5616108 w 5648782"/>
              <a:gd name="connsiteY4" fmla="*/ 5855008 h 6369267"/>
              <a:gd name="connsiteX5" fmla="*/ 5101849 w 5648782"/>
              <a:gd name="connsiteY5" fmla="*/ 6369267 h 6369267"/>
              <a:gd name="connsiteX6" fmla="*/ 964008 w 5648782"/>
              <a:gd name="connsiteY6" fmla="*/ 6369267 h 6369267"/>
              <a:gd name="connsiteX7" fmla="*/ 449749 w 5648782"/>
              <a:gd name="connsiteY7" fmla="*/ 5855008 h 6369267"/>
              <a:gd name="connsiteX8" fmla="*/ 47413 w 5648782"/>
              <a:gd name="connsiteY8" fmla="*/ 2308794 h 6369267"/>
              <a:gd name="connsiteX0" fmla="*/ 58047 w 5659416"/>
              <a:gd name="connsiteY0" fmla="*/ 2308794 h 6369267"/>
              <a:gd name="connsiteX1" fmla="*/ 803954 w 5659416"/>
              <a:gd name="connsiteY1" fmla="*/ 1099591 h 6369267"/>
              <a:gd name="connsiteX2" fmla="*/ 4762471 w 5659416"/>
              <a:gd name="connsiteY2" fmla="*/ 64795 h 6369267"/>
              <a:gd name="connsiteX3" fmla="*/ 5658238 w 5659416"/>
              <a:gd name="connsiteY3" fmla="*/ 786318 h 6369267"/>
              <a:gd name="connsiteX4" fmla="*/ 5626742 w 5659416"/>
              <a:gd name="connsiteY4" fmla="*/ 5855008 h 6369267"/>
              <a:gd name="connsiteX5" fmla="*/ 5112483 w 5659416"/>
              <a:gd name="connsiteY5" fmla="*/ 6369267 h 6369267"/>
              <a:gd name="connsiteX6" fmla="*/ 974642 w 5659416"/>
              <a:gd name="connsiteY6" fmla="*/ 6369267 h 6369267"/>
              <a:gd name="connsiteX7" fmla="*/ 460383 w 5659416"/>
              <a:gd name="connsiteY7" fmla="*/ 5855008 h 6369267"/>
              <a:gd name="connsiteX8" fmla="*/ 58047 w 5659416"/>
              <a:gd name="connsiteY8" fmla="*/ 2308794 h 6369267"/>
              <a:gd name="connsiteX0" fmla="*/ 40531 w 5641900"/>
              <a:gd name="connsiteY0" fmla="*/ 2308794 h 6369267"/>
              <a:gd name="connsiteX1" fmla="*/ 786438 w 5641900"/>
              <a:gd name="connsiteY1" fmla="*/ 1099591 h 6369267"/>
              <a:gd name="connsiteX2" fmla="*/ 4744955 w 5641900"/>
              <a:gd name="connsiteY2" fmla="*/ 64795 h 6369267"/>
              <a:gd name="connsiteX3" fmla="*/ 5640722 w 5641900"/>
              <a:gd name="connsiteY3" fmla="*/ 786318 h 6369267"/>
              <a:gd name="connsiteX4" fmla="*/ 5609226 w 5641900"/>
              <a:gd name="connsiteY4" fmla="*/ 5855008 h 6369267"/>
              <a:gd name="connsiteX5" fmla="*/ 5094967 w 5641900"/>
              <a:gd name="connsiteY5" fmla="*/ 6369267 h 6369267"/>
              <a:gd name="connsiteX6" fmla="*/ 957126 w 5641900"/>
              <a:gd name="connsiteY6" fmla="*/ 6369267 h 6369267"/>
              <a:gd name="connsiteX7" fmla="*/ 442867 w 5641900"/>
              <a:gd name="connsiteY7" fmla="*/ 5855008 h 6369267"/>
              <a:gd name="connsiteX8" fmla="*/ 40531 w 5641900"/>
              <a:gd name="connsiteY8" fmla="*/ 2308794 h 6369267"/>
              <a:gd name="connsiteX0" fmla="*/ 55477 w 5656846"/>
              <a:gd name="connsiteY0" fmla="*/ 2308794 h 6369267"/>
              <a:gd name="connsiteX1" fmla="*/ 801384 w 5656846"/>
              <a:gd name="connsiteY1" fmla="*/ 1099591 h 6369267"/>
              <a:gd name="connsiteX2" fmla="*/ 4759901 w 5656846"/>
              <a:gd name="connsiteY2" fmla="*/ 64795 h 6369267"/>
              <a:gd name="connsiteX3" fmla="*/ 5655668 w 5656846"/>
              <a:gd name="connsiteY3" fmla="*/ 786318 h 6369267"/>
              <a:gd name="connsiteX4" fmla="*/ 5624172 w 5656846"/>
              <a:gd name="connsiteY4" fmla="*/ 5855008 h 6369267"/>
              <a:gd name="connsiteX5" fmla="*/ 5109913 w 5656846"/>
              <a:gd name="connsiteY5" fmla="*/ 6369267 h 6369267"/>
              <a:gd name="connsiteX6" fmla="*/ 972072 w 5656846"/>
              <a:gd name="connsiteY6" fmla="*/ 6369267 h 6369267"/>
              <a:gd name="connsiteX7" fmla="*/ 457813 w 5656846"/>
              <a:gd name="connsiteY7" fmla="*/ 5855008 h 6369267"/>
              <a:gd name="connsiteX8" fmla="*/ 55477 w 5656846"/>
              <a:gd name="connsiteY8" fmla="*/ 2308794 h 6369267"/>
              <a:gd name="connsiteX0" fmla="*/ 48396 w 5649765"/>
              <a:gd name="connsiteY0" fmla="*/ 2308794 h 6369267"/>
              <a:gd name="connsiteX1" fmla="*/ 794303 w 5649765"/>
              <a:gd name="connsiteY1" fmla="*/ 1099591 h 6369267"/>
              <a:gd name="connsiteX2" fmla="*/ 4752820 w 5649765"/>
              <a:gd name="connsiteY2" fmla="*/ 64795 h 6369267"/>
              <a:gd name="connsiteX3" fmla="*/ 5648587 w 5649765"/>
              <a:gd name="connsiteY3" fmla="*/ 786318 h 6369267"/>
              <a:gd name="connsiteX4" fmla="*/ 5617091 w 5649765"/>
              <a:gd name="connsiteY4" fmla="*/ 5855008 h 6369267"/>
              <a:gd name="connsiteX5" fmla="*/ 5102832 w 5649765"/>
              <a:gd name="connsiteY5" fmla="*/ 6369267 h 6369267"/>
              <a:gd name="connsiteX6" fmla="*/ 964991 w 5649765"/>
              <a:gd name="connsiteY6" fmla="*/ 6369267 h 6369267"/>
              <a:gd name="connsiteX7" fmla="*/ 450732 w 5649765"/>
              <a:gd name="connsiteY7" fmla="*/ 5855008 h 6369267"/>
              <a:gd name="connsiteX8" fmla="*/ 48396 w 5649765"/>
              <a:gd name="connsiteY8" fmla="*/ 2308794 h 6369267"/>
              <a:gd name="connsiteX0" fmla="*/ 38895 w 5640264"/>
              <a:gd name="connsiteY0" fmla="*/ 2308794 h 6369267"/>
              <a:gd name="connsiteX1" fmla="*/ 784802 w 5640264"/>
              <a:gd name="connsiteY1" fmla="*/ 1099591 h 6369267"/>
              <a:gd name="connsiteX2" fmla="*/ 4743319 w 5640264"/>
              <a:gd name="connsiteY2" fmla="*/ 64795 h 6369267"/>
              <a:gd name="connsiteX3" fmla="*/ 5639086 w 5640264"/>
              <a:gd name="connsiteY3" fmla="*/ 786318 h 6369267"/>
              <a:gd name="connsiteX4" fmla="*/ 5607590 w 5640264"/>
              <a:gd name="connsiteY4" fmla="*/ 5855008 h 6369267"/>
              <a:gd name="connsiteX5" fmla="*/ 5093331 w 5640264"/>
              <a:gd name="connsiteY5" fmla="*/ 6369267 h 6369267"/>
              <a:gd name="connsiteX6" fmla="*/ 955490 w 5640264"/>
              <a:gd name="connsiteY6" fmla="*/ 6369267 h 6369267"/>
              <a:gd name="connsiteX7" fmla="*/ 441231 w 5640264"/>
              <a:gd name="connsiteY7" fmla="*/ 5855008 h 6369267"/>
              <a:gd name="connsiteX8" fmla="*/ 38895 w 5640264"/>
              <a:gd name="connsiteY8" fmla="*/ 2308794 h 6369267"/>
              <a:gd name="connsiteX0" fmla="*/ 34287 w 5684424"/>
              <a:gd name="connsiteY0" fmla="*/ 1735770 h 6369267"/>
              <a:gd name="connsiteX1" fmla="*/ 828962 w 5684424"/>
              <a:gd name="connsiteY1" fmla="*/ 1099591 h 6369267"/>
              <a:gd name="connsiteX2" fmla="*/ 4787479 w 5684424"/>
              <a:gd name="connsiteY2" fmla="*/ 64795 h 6369267"/>
              <a:gd name="connsiteX3" fmla="*/ 5683246 w 5684424"/>
              <a:gd name="connsiteY3" fmla="*/ 786318 h 6369267"/>
              <a:gd name="connsiteX4" fmla="*/ 5651750 w 5684424"/>
              <a:gd name="connsiteY4" fmla="*/ 5855008 h 6369267"/>
              <a:gd name="connsiteX5" fmla="*/ 5137491 w 5684424"/>
              <a:gd name="connsiteY5" fmla="*/ 6369267 h 6369267"/>
              <a:gd name="connsiteX6" fmla="*/ 999650 w 5684424"/>
              <a:gd name="connsiteY6" fmla="*/ 6369267 h 6369267"/>
              <a:gd name="connsiteX7" fmla="*/ 485391 w 5684424"/>
              <a:gd name="connsiteY7" fmla="*/ 5855008 h 6369267"/>
              <a:gd name="connsiteX8" fmla="*/ 34287 w 5684424"/>
              <a:gd name="connsiteY8" fmla="*/ 1735770 h 6369267"/>
              <a:gd name="connsiteX0" fmla="*/ 6762 w 5656899"/>
              <a:gd name="connsiteY0" fmla="*/ 1735770 h 6369267"/>
              <a:gd name="connsiteX1" fmla="*/ 801437 w 5656899"/>
              <a:gd name="connsiteY1" fmla="*/ 1099591 h 6369267"/>
              <a:gd name="connsiteX2" fmla="*/ 4759954 w 5656899"/>
              <a:gd name="connsiteY2" fmla="*/ 64795 h 6369267"/>
              <a:gd name="connsiteX3" fmla="*/ 5655721 w 5656899"/>
              <a:gd name="connsiteY3" fmla="*/ 786318 h 6369267"/>
              <a:gd name="connsiteX4" fmla="*/ 5624225 w 5656899"/>
              <a:gd name="connsiteY4" fmla="*/ 5855008 h 6369267"/>
              <a:gd name="connsiteX5" fmla="*/ 5109966 w 5656899"/>
              <a:gd name="connsiteY5" fmla="*/ 6369267 h 6369267"/>
              <a:gd name="connsiteX6" fmla="*/ 972125 w 5656899"/>
              <a:gd name="connsiteY6" fmla="*/ 6369267 h 6369267"/>
              <a:gd name="connsiteX7" fmla="*/ 457866 w 5656899"/>
              <a:gd name="connsiteY7" fmla="*/ 5855008 h 6369267"/>
              <a:gd name="connsiteX8" fmla="*/ 6762 w 5656899"/>
              <a:gd name="connsiteY8" fmla="*/ 1735770 h 6369267"/>
              <a:gd name="connsiteX0" fmla="*/ 81390 w 5731527"/>
              <a:gd name="connsiteY0" fmla="*/ 1735770 h 6369267"/>
              <a:gd name="connsiteX1" fmla="*/ 461537 w 5731527"/>
              <a:gd name="connsiteY1" fmla="*/ 1209319 h 6369267"/>
              <a:gd name="connsiteX2" fmla="*/ 4834582 w 5731527"/>
              <a:gd name="connsiteY2" fmla="*/ 64795 h 6369267"/>
              <a:gd name="connsiteX3" fmla="*/ 5730349 w 5731527"/>
              <a:gd name="connsiteY3" fmla="*/ 786318 h 6369267"/>
              <a:gd name="connsiteX4" fmla="*/ 5698853 w 5731527"/>
              <a:gd name="connsiteY4" fmla="*/ 5855008 h 6369267"/>
              <a:gd name="connsiteX5" fmla="*/ 5184594 w 5731527"/>
              <a:gd name="connsiteY5" fmla="*/ 6369267 h 6369267"/>
              <a:gd name="connsiteX6" fmla="*/ 1046753 w 5731527"/>
              <a:gd name="connsiteY6" fmla="*/ 6369267 h 6369267"/>
              <a:gd name="connsiteX7" fmla="*/ 532494 w 5731527"/>
              <a:gd name="connsiteY7" fmla="*/ 5855008 h 6369267"/>
              <a:gd name="connsiteX8" fmla="*/ 81390 w 5731527"/>
              <a:gd name="connsiteY8" fmla="*/ 1735770 h 6369267"/>
              <a:gd name="connsiteX0" fmla="*/ 1071 w 5651208"/>
              <a:gd name="connsiteY0" fmla="*/ 1735770 h 6369267"/>
              <a:gd name="connsiteX1" fmla="*/ 381218 w 5651208"/>
              <a:gd name="connsiteY1" fmla="*/ 1209319 h 6369267"/>
              <a:gd name="connsiteX2" fmla="*/ 4754263 w 5651208"/>
              <a:gd name="connsiteY2" fmla="*/ 64795 h 6369267"/>
              <a:gd name="connsiteX3" fmla="*/ 5650030 w 5651208"/>
              <a:gd name="connsiteY3" fmla="*/ 786318 h 6369267"/>
              <a:gd name="connsiteX4" fmla="*/ 5618534 w 5651208"/>
              <a:gd name="connsiteY4" fmla="*/ 5855008 h 6369267"/>
              <a:gd name="connsiteX5" fmla="*/ 5104275 w 5651208"/>
              <a:gd name="connsiteY5" fmla="*/ 6369267 h 6369267"/>
              <a:gd name="connsiteX6" fmla="*/ 966434 w 5651208"/>
              <a:gd name="connsiteY6" fmla="*/ 6369267 h 6369267"/>
              <a:gd name="connsiteX7" fmla="*/ 452175 w 5651208"/>
              <a:gd name="connsiteY7" fmla="*/ 5855008 h 6369267"/>
              <a:gd name="connsiteX8" fmla="*/ 1071 w 5651208"/>
              <a:gd name="connsiteY8" fmla="*/ 1735770 h 6369267"/>
              <a:gd name="connsiteX0" fmla="*/ 1388 w 5627141"/>
              <a:gd name="connsiteY0" fmla="*/ 1845498 h 6369267"/>
              <a:gd name="connsiteX1" fmla="*/ 357151 w 5627141"/>
              <a:gd name="connsiteY1" fmla="*/ 1209319 h 6369267"/>
              <a:gd name="connsiteX2" fmla="*/ 4730196 w 5627141"/>
              <a:gd name="connsiteY2" fmla="*/ 64795 h 6369267"/>
              <a:gd name="connsiteX3" fmla="*/ 5625963 w 5627141"/>
              <a:gd name="connsiteY3" fmla="*/ 786318 h 6369267"/>
              <a:gd name="connsiteX4" fmla="*/ 5594467 w 5627141"/>
              <a:gd name="connsiteY4" fmla="*/ 5855008 h 6369267"/>
              <a:gd name="connsiteX5" fmla="*/ 5080208 w 5627141"/>
              <a:gd name="connsiteY5" fmla="*/ 6369267 h 6369267"/>
              <a:gd name="connsiteX6" fmla="*/ 942367 w 5627141"/>
              <a:gd name="connsiteY6" fmla="*/ 6369267 h 6369267"/>
              <a:gd name="connsiteX7" fmla="*/ 428108 w 5627141"/>
              <a:gd name="connsiteY7" fmla="*/ 5855008 h 6369267"/>
              <a:gd name="connsiteX8" fmla="*/ 1388 w 5627141"/>
              <a:gd name="connsiteY8" fmla="*/ 1845498 h 6369267"/>
              <a:gd name="connsiteX0" fmla="*/ 7878 w 5633631"/>
              <a:gd name="connsiteY0" fmla="*/ 1845498 h 6369267"/>
              <a:gd name="connsiteX1" fmla="*/ 363641 w 5633631"/>
              <a:gd name="connsiteY1" fmla="*/ 1209319 h 6369267"/>
              <a:gd name="connsiteX2" fmla="*/ 4736686 w 5633631"/>
              <a:gd name="connsiteY2" fmla="*/ 64795 h 6369267"/>
              <a:gd name="connsiteX3" fmla="*/ 5632453 w 5633631"/>
              <a:gd name="connsiteY3" fmla="*/ 786318 h 6369267"/>
              <a:gd name="connsiteX4" fmla="*/ 5600957 w 5633631"/>
              <a:gd name="connsiteY4" fmla="*/ 5855008 h 6369267"/>
              <a:gd name="connsiteX5" fmla="*/ 5086698 w 5633631"/>
              <a:gd name="connsiteY5" fmla="*/ 6369267 h 6369267"/>
              <a:gd name="connsiteX6" fmla="*/ 948857 w 5633631"/>
              <a:gd name="connsiteY6" fmla="*/ 6369267 h 6369267"/>
              <a:gd name="connsiteX7" fmla="*/ 434598 w 5633631"/>
              <a:gd name="connsiteY7" fmla="*/ 5855008 h 6369267"/>
              <a:gd name="connsiteX8" fmla="*/ 7878 w 5633631"/>
              <a:gd name="connsiteY8" fmla="*/ 1845498 h 6369267"/>
              <a:gd name="connsiteX0" fmla="*/ 7878 w 5633631"/>
              <a:gd name="connsiteY0" fmla="*/ 2008658 h 6532427"/>
              <a:gd name="connsiteX1" fmla="*/ 363641 w 5633631"/>
              <a:gd name="connsiteY1" fmla="*/ 1372479 h 6532427"/>
              <a:gd name="connsiteX2" fmla="*/ 4736686 w 5633631"/>
              <a:gd name="connsiteY2" fmla="*/ 227955 h 6532427"/>
              <a:gd name="connsiteX3" fmla="*/ 5632453 w 5633631"/>
              <a:gd name="connsiteY3" fmla="*/ 534950 h 6532427"/>
              <a:gd name="connsiteX4" fmla="*/ 5600957 w 5633631"/>
              <a:gd name="connsiteY4" fmla="*/ 6018168 h 6532427"/>
              <a:gd name="connsiteX5" fmla="*/ 5086698 w 5633631"/>
              <a:gd name="connsiteY5" fmla="*/ 6532427 h 6532427"/>
              <a:gd name="connsiteX6" fmla="*/ 948857 w 5633631"/>
              <a:gd name="connsiteY6" fmla="*/ 6532427 h 6532427"/>
              <a:gd name="connsiteX7" fmla="*/ 434598 w 5633631"/>
              <a:gd name="connsiteY7" fmla="*/ 6018168 h 6532427"/>
              <a:gd name="connsiteX8" fmla="*/ 7878 w 5633631"/>
              <a:gd name="connsiteY8" fmla="*/ 2008658 h 6532427"/>
              <a:gd name="connsiteX0" fmla="*/ 7878 w 5632767"/>
              <a:gd name="connsiteY0" fmla="*/ 1875517 h 6399286"/>
              <a:gd name="connsiteX1" fmla="*/ 363641 w 5632767"/>
              <a:gd name="connsiteY1" fmla="*/ 1239338 h 6399286"/>
              <a:gd name="connsiteX2" fmla="*/ 4736686 w 5632767"/>
              <a:gd name="connsiteY2" fmla="*/ 94814 h 6399286"/>
              <a:gd name="connsiteX3" fmla="*/ 5632453 w 5632767"/>
              <a:gd name="connsiteY3" fmla="*/ 401809 h 6399286"/>
              <a:gd name="connsiteX4" fmla="*/ 5600957 w 5632767"/>
              <a:gd name="connsiteY4" fmla="*/ 5885027 h 6399286"/>
              <a:gd name="connsiteX5" fmla="*/ 5086698 w 5632767"/>
              <a:gd name="connsiteY5" fmla="*/ 6399286 h 6399286"/>
              <a:gd name="connsiteX6" fmla="*/ 948857 w 5632767"/>
              <a:gd name="connsiteY6" fmla="*/ 6399286 h 6399286"/>
              <a:gd name="connsiteX7" fmla="*/ 434598 w 5632767"/>
              <a:gd name="connsiteY7" fmla="*/ 5885027 h 6399286"/>
              <a:gd name="connsiteX8" fmla="*/ 7878 w 5632767"/>
              <a:gd name="connsiteY8" fmla="*/ 1875517 h 6399286"/>
              <a:gd name="connsiteX0" fmla="*/ 7878 w 5634166"/>
              <a:gd name="connsiteY0" fmla="*/ 1933793 h 6457562"/>
              <a:gd name="connsiteX1" fmla="*/ 363641 w 5634166"/>
              <a:gd name="connsiteY1" fmla="*/ 1297614 h 6457562"/>
              <a:gd name="connsiteX2" fmla="*/ 5041486 w 5634166"/>
              <a:gd name="connsiteY2" fmla="*/ 67746 h 6457562"/>
              <a:gd name="connsiteX3" fmla="*/ 5632453 w 5634166"/>
              <a:gd name="connsiteY3" fmla="*/ 460085 h 6457562"/>
              <a:gd name="connsiteX4" fmla="*/ 5600957 w 5634166"/>
              <a:gd name="connsiteY4" fmla="*/ 5943303 h 6457562"/>
              <a:gd name="connsiteX5" fmla="*/ 5086698 w 5634166"/>
              <a:gd name="connsiteY5" fmla="*/ 6457562 h 6457562"/>
              <a:gd name="connsiteX6" fmla="*/ 948857 w 5634166"/>
              <a:gd name="connsiteY6" fmla="*/ 6457562 h 6457562"/>
              <a:gd name="connsiteX7" fmla="*/ 434598 w 5634166"/>
              <a:gd name="connsiteY7" fmla="*/ 5943303 h 6457562"/>
              <a:gd name="connsiteX8" fmla="*/ 7878 w 5634166"/>
              <a:gd name="connsiteY8" fmla="*/ 1933793 h 6457562"/>
              <a:gd name="connsiteX0" fmla="*/ 7878 w 5632818"/>
              <a:gd name="connsiteY0" fmla="*/ 1906703 h 6430472"/>
              <a:gd name="connsiteX1" fmla="*/ 363641 w 5632818"/>
              <a:gd name="connsiteY1" fmla="*/ 1270524 h 6430472"/>
              <a:gd name="connsiteX2" fmla="*/ 5041486 w 5632818"/>
              <a:gd name="connsiteY2" fmla="*/ 40656 h 6430472"/>
              <a:gd name="connsiteX3" fmla="*/ 5632453 w 5632818"/>
              <a:gd name="connsiteY3" fmla="*/ 432995 h 6430472"/>
              <a:gd name="connsiteX4" fmla="*/ 5600957 w 5632818"/>
              <a:gd name="connsiteY4" fmla="*/ 5916213 h 6430472"/>
              <a:gd name="connsiteX5" fmla="*/ 5086698 w 5632818"/>
              <a:gd name="connsiteY5" fmla="*/ 6430472 h 6430472"/>
              <a:gd name="connsiteX6" fmla="*/ 948857 w 5632818"/>
              <a:gd name="connsiteY6" fmla="*/ 6430472 h 6430472"/>
              <a:gd name="connsiteX7" fmla="*/ 434598 w 5632818"/>
              <a:gd name="connsiteY7" fmla="*/ 5916213 h 6430472"/>
              <a:gd name="connsiteX8" fmla="*/ 7878 w 5632818"/>
              <a:gd name="connsiteY8" fmla="*/ 1906703 h 6430472"/>
              <a:gd name="connsiteX0" fmla="*/ 5825 w 5679533"/>
              <a:gd name="connsiteY0" fmla="*/ 1918895 h 6430472"/>
              <a:gd name="connsiteX1" fmla="*/ 410356 w 5679533"/>
              <a:gd name="connsiteY1" fmla="*/ 1270524 h 6430472"/>
              <a:gd name="connsiteX2" fmla="*/ 5088201 w 5679533"/>
              <a:gd name="connsiteY2" fmla="*/ 40656 h 6430472"/>
              <a:gd name="connsiteX3" fmla="*/ 5679168 w 5679533"/>
              <a:gd name="connsiteY3" fmla="*/ 432995 h 6430472"/>
              <a:gd name="connsiteX4" fmla="*/ 5647672 w 5679533"/>
              <a:gd name="connsiteY4" fmla="*/ 5916213 h 6430472"/>
              <a:gd name="connsiteX5" fmla="*/ 5133413 w 5679533"/>
              <a:gd name="connsiteY5" fmla="*/ 6430472 h 6430472"/>
              <a:gd name="connsiteX6" fmla="*/ 995572 w 5679533"/>
              <a:gd name="connsiteY6" fmla="*/ 6430472 h 6430472"/>
              <a:gd name="connsiteX7" fmla="*/ 481313 w 5679533"/>
              <a:gd name="connsiteY7" fmla="*/ 5916213 h 6430472"/>
              <a:gd name="connsiteX8" fmla="*/ 5825 w 5679533"/>
              <a:gd name="connsiteY8" fmla="*/ 1918895 h 6430472"/>
              <a:gd name="connsiteX0" fmla="*/ 4201 w 5677909"/>
              <a:gd name="connsiteY0" fmla="*/ 1918895 h 6430472"/>
              <a:gd name="connsiteX1" fmla="*/ 347772 w 5677909"/>
              <a:gd name="connsiteY1" fmla="*/ 1307100 h 6430472"/>
              <a:gd name="connsiteX2" fmla="*/ 5086577 w 5677909"/>
              <a:gd name="connsiteY2" fmla="*/ 40656 h 6430472"/>
              <a:gd name="connsiteX3" fmla="*/ 5677544 w 5677909"/>
              <a:gd name="connsiteY3" fmla="*/ 432995 h 6430472"/>
              <a:gd name="connsiteX4" fmla="*/ 5646048 w 5677909"/>
              <a:gd name="connsiteY4" fmla="*/ 5916213 h 6430472"/>
              <a:gd name="connsiteX5" fmla="*/ 5131789 w 5677909"/>
              <a:gd name="connsiteY5" fmla="*/ 6430472 h 6430472"/>
              <a:gd name="connsiteX6" fmla="*/ 993948 w 5677909"/>
              <a:gd name="connsiteY6" fmla="*/ 6430472 h 6430472"/>
              <a:gd name="connsiteX7" fmla="*/ 479689 w 5677909"/>
              <a:gd name="connsiteY7" fmla="*/ 5916213 h 6430472"/>
              <a:gd name="connsiteX8" fmla="*/ 4201 w 5677909"/>
              <a:gd name="connsiteY8" fmla="*/ 1918895 h 6430472"/>
              <a:gd name="connsiteX0" fmla="*/ 1558 w 5675266"/>
              <a:gd name="connsiteY0" fmla="*/ 1918895 h 6430472"/>
              <a:gd name="connsiteX1" fmla="*/ 345129 w 5675266"/>
              <a:gd name="connsiteY1" fmla="*/ 1307100 h 6430472"/>
              <a:gd name="connsiteX2" fmla="*/ 5083934 w 5675266"/>
              <a:gd name="connsiteY2" fmla="*/ 40656 h 6430472"/>
              <a:gd name="connsiteX3" fmla="*/ 5674901 w 5675266"/>
              <a:gd name="connsiteY3" fmla="*/ 432995 h 6430472"/>
              <a:gd name="connsiteX4" fmla="*/ 5643405 w 5675266"/>
              <a:gd name="connsiteY4" fmla="*/ 5916213 h 6430472"/>
              <a:gd name="connsiteX5" fmla="*/ 5129146 w 5675266"/>
              <a:gd name="connsiteY5" fmla="*/ 6430472 h 6430472"/>
              <a:gd name="connsiteX6" fmla="*/ 991305 w 5675266"/>
              <a:gd name="connsiteY6" fmla="*/ 6430472 h 6430472"/>
              <a:gd name="connsiteX7" fmla="*/ 477046 w 5675266"/>
              <a:gd name="connsiteY7" fmla="*/ 5916213 h 6430472"/>
              <a:gd name="connsiteX8" fmla="*/ 1558 w 567526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991 w 5679699"/>
              <a:gd name="connsiteY0" fmla="*/ 1918895 h 6430472"/>
              <a:gd name="connsiteX1" fmla="*/ 349562 w 5679699"/>
              <a:gd name="connsiteY1" fmla="*/ 1307100 h 6430472"/>
              <a:gd name="connsiteX2" fmla="*/ 5088367 w 5679699"/>
              <a:gd name="connsiteY2" fmla="*/ 40656 h 6430472"/>
              <a:gd name="connsiteX3" fmla="*/ 5679334 w 5679699"/>
              <a:gd name="connsiteY3" fmla="*/ 432995 h 6430472"/>
              <a:gd name="connsiteX4" fmla="*/ 5647838 w 5679699"/>
              <a:gd name="connsiteY4" fmla="*/ 5916213 h 6430472"/>
              <a:gd name="connsiteX5" fmla="*/ 5133579 w 5679699"/>
              <a:gd name="connsiteY5" fmla="*/ 6430472 h 6430472"/>
              <a:gd name="connsiteX6" fmla="*/ 995738 w 5679699"/>
              <a:gd name="connsiteY6" fmla="*/ 6430472 h 6430472"/>
              <a:gd name="connsiteX7" fmla="*/ 481479 w 5679699"/>
              <a:gd name="connsiteY7" fmla="*/ 5916213 h 6430472"/>
              <a:gd name="connsiteX8" fmla="*/ 5991 w 5679699"/>
              <a:gd name="connsiteY8" fmla="*/ 1918895 h 6430472"/>
              <a:gd name="connsiteX0" fmla="*/ 6298 w 5680006"/>
              <a:gd name="connsiteY0" fmla="*/ 1918895 h 6430472"/>
              <a:gd name="connsiteX1" fmla="*/ 349869 w 5680006"/>
              <a:gd name="connsiteY1" fmla="*/ 1307100 h 6430472"/>
              <a:gd name="connsiteX2" fmla="*/ 5088674 w 5680006"/>
              <a:gd name="connsiteY2" fmla="*/ 40656 h 6430472"/>
              <a:gd name="connsiteX3" fmla="*/ 5679641 w 5680006"/>
              <a:gd name="connsiteY3" fmla="*/ 432995 h 6430472"/>
              <a:gd name="connsiteX4" fmla="*/ 5648145 w 5680006"/>
              <a:gd name="connsiteY4" fmla="*/ 5916213 h 6430472"/>
              <a:gd name="connsiteX5" fmla="*/ 5133886 w 5680006"/>
              <a:gd name="connsiteY5" fmla="*/ 6430472 h 6430472"/>
              <a:gd name="connsiteX6" fmla="*/ 996045 w 5680006"/>
              <a:gd name="connsiteY6" fmla="*/ 6430472 h 6430472"/>
              <a:gd name="connsiteX7" fmla="*/ 481786 w 5680006"/>
              <a:gd name="connsiteY7" fmla="*/ 5916213 h 6430472"/>
              <a:gd name="connsiteX8" fmla="*/ 6298 w 5680006"/>
              <a:gd name="connsiteY8" fmla="*/ 1918895 h 6430472"/>
              <a:gd name="connsiteX0" fmla="*/ 977 w 5674685"/>
              <a:gd name="connsiteY0" fmla="*/ 1918895 h 6430472"/>
              <a:gd name="connsiteX1" fmla="*/ 372257 w 5674685"/>
              <a:gd name="connsiteY1" fmla="*/ 1293246 h 6430472"/>
              <a:gd name="connsiteX2" fmla="*/ 5083353 w 5674685"/>
              <a:gd name="connsiteY2" fmla="*/ 40656 h 6430472"/>
              <a:gd name="connsiteX3" fmla="*/ 5674320 w 5674685"/>
              <a:gd name="connsiteY3" fmla="*/ 432995 h 6430472"/>
              <a:gd name="connsiteX4" fmla="*/ 5642824 w 5674685"/>
              <a:gd name="connsiteY4" fmla="*/ 5916213 h 6430472"/>
              <a:gd name="connsiteX5" fmla="*/ 5128565 w 5674685"/>
              <a:gd name="connsiteY5" fmla="*/ 6430472 h 6430472"/>
              <a:gd name="connsiteX6" fmla="*/ 990724 w 5674685"/>
              <a:gd name="connsiteY6" fmla="*/ 6430472 h 6430472"/>
              <a:gd name="connsiteX7" fmla="*/ 476465 w 5674685"/>
              <a:gd name="connsiteY7" fmla="*/ 5916213 h 6430472"/>
              <a:gd name="connsiteX8" fmla="*/ 977 w 5674685"/>
              <a:gd name="connsiteY8" fmla="*/ 1918895 h 6430472"/>
              <a:gd name="connsiteX0" fmla="*/ 707 w 5674415"/>
              <a:gd name="connsiteY0" fmla="*/ 1918895 h 6430472"/>
              <a:gd name="connsiteX1" fmla="*/ 371987 w 5674415"/>
              <a:gd name="connsiteY1" fmla="*/ 1293246 h 6430472"/>
              <a:gd name="connsiteX2" fmla="*/ 5083083 w 5674415"/>
              <a:gd name="connsiteY2" fmla="*/ 40656 h 6430472"/>
              <a:gd name="connsiteX3" fmla="*/ 5674050 w 5674415"/>
              <a:gd name="connsiteY3" fmla="*/ 432995 h 6430472"/>
              <a:gd name="connsiteX4" fmla="*/ 5642554 w 5674415"/>
              <a:gd name="connsiteY4" fmla="*/ 5916213 h 6430472"/>
              <a:gd name="connsiteX5" fmla="*/ 5128295 w 5674415"/>
              <a:gd name="connsiteY5" fmla="*/ 6430472 h 6430472"/>
              <a:gd name="connsiteX6" fmla="*/ 990454 w 5674415"/>
              <a:gd name="connsiteY6" fmla="*/ 6430472 h 6430472"/>
              <a:gd name="connsiteX7" fmla="*/ 476195 w 5674415"/>
              <a:gd name="connsiteY7" fmla="*/ 5916213 h 6430472"/>
              <a:gd name="connsiteX8" fmla="*/ 707 w 5674415"/>
              <a:gd name="connsiteY8" fmla="*/ 1918895 h 6430472"/>
              <a:gd name="connsiteX0" fmla="*/ 948 w 5674656"/>
              <a:gd name="connsiteY0" fmla="*/ 1918895 h 6430472"/>
              <a:gd name="connsiteX1" fmla="*/ 372228 w 5674656"/>
              <a:gd name="connsiteY1" fmla="*/ 1293246 h 6430472"/>
              <a:gd name="connsiteX2" fmla="*/ 5083324 w 5674656"/>
              <a:gd name="connsiteY2" fmla="*/ 40656 h 6430472"/>
              <a:gd name="connsiteX3" fmla="*/ 5674291 w 5674656"/>
              <a:gd name="connsiteY3" fmla="*/ 432995 h 6430472"/>
              <a:gd name="connsiteX4" fmla="*/ 5642795 w 5674656"/>
              <a:gd name="connsiteY4" fmla="*/ 5916213 h 6430472"/>
              <a:gd name="connsiteX5" fmla="*/ 5128536 w 5674656"/>
              <a:gd name="connsiteY5" fmla="*/ 6430472 h 6430472"/>
              <a:gd name="connsiteX6" fmla="*/ 990695 w 5674656"/>
              <a:gd name="connsiteY6" fmla="*/ 6430472 h 6430472"/>
              <a:gd name="connsiteX7" fmla="*/ 476436 w 5674656"/>
              <a:gd name="connsiteY7" fmla="*/ 5916213 h 6430472"/>
              <a:gd name="connsiteX8" fmla="*/ 948 w 5674656"/>
              <a:gd name="connsiteY8" fmla="*/ 1918895 h 6430472"/>
              <a:gd name="connsiteX0" fmla="*/ 13696 w 5687404"/>
              <a:gd name="connsiteY0" fmla="*/ 1918895 h 6430472"/>
              <a:gd name="connsiteX1" fmla="*/ 384976 w 5687404"/>
              <a:gd name="connsiteY1" fmla="*/ 1293246 h 6430472"/>
              <a:gd name="connsiteX2" fmla="*/ 5096072 w 5687404"/>
              <a:gd name="connsiteY2" fmla="*/ 40656 h 6430472"/>
              <a:gd name="connsiteX3" fmla="*/ 5687039 w 5687404"/>
              <a:gd name="connsiteY3" fmla="*/ 432995 h 6430472"/>
              <a:gd name="connsiteX4" fmla="*/ 5655543 w 5687404"/>
              <a:gd name="connsiteY4" fmla="*/ 5916213 h 6430472"/>
              <a:gd name="connsiteX5" fmla="*/ 5141284 w 5687404"/>
              <a:gd name="connsiteY5" fmla="*/ 6430472 h 6430472"/>
              <a:gd name="connsiteX6" fmla="*/ 1003443 w 5687404"/>
              <a:gd name="connsiteY6" fmla="*/ 6430472 h 6430472"/>
              <a:gd name="connsiteX7" fmla="*/ 489184 w 5687404"/>
              <a:gd name="connsiteY7" fmla="*/ 5916213 h 6430472"/>
              <a:gd name="connsiteX8" fmla="*/ 13696 w 5687404"/>
              <a:gd name="connsiteY8" fmla="*/ 1918895 h 6430472"/>
              <a:gd name="connsiteX0" fmla="*/ 3965 w 5677673"/>
              <a:gd name="connsiteY0" fmla="*/ 1918895 h 6430472"/>
              <a:gd name="connsiteX1" fmla="*/ 375245 w 5677673"/>
              <a:gd name="connsiteY1" fmla="*/ 1293246 h 6430472"/>
              <a:gd name="connsiteX2" fmla="*/ 5086341 w 5677673"/>
              <a:gd name="connsiteY2" fmla="*/ 40656 h 6430472"/>
              <a:gd name="connsiteX3" fmla="*/ 5677308 w 5677673"/>
              <a:gd name="connsiteY3" fmla="*/ 432995 h 6430472"/>
              <a:gd name="connsiteX4" fmla="*/ 5645812 w 5677673"/>
              <a:gd name="connsiteY4" fmla="*/ 5916213 h 6430472"/>
              <a:gd name="connsiteX5" fmla="*/ 5131553 w 5677673"/>
              <a:gd name="connsiteY5" fmla="*/ 6430472 h 6430472"/>
              <a:gd name="connsiteX6" fmla="*/ 993712 w 5677673"/>
              <a:gd name="connsiteY6" fmla="*/ 6430472 h 6430472"/>
              <a:gd name="connsiteX7" fmla="*/ 479453 w 5677673"/>
              <a:gd name="connsiteY7" fmla="*/ 5916213 h 6430472"/>
              <a:gd name="connsiteX8" fmla="*/ 3965 w 5677673"/>
              <a:gd name="connsiteY8" fmla="*/ 1918895 h 6430472"/>
              <a:gd name="connsiteX0" fmla="*/ 6769 w 5680477"/>
              <a:gd name="connsiteY0" fmla="*/ 1918895 h 6430472"/>
              <a:gd name="connsiteX1" fmla="*/ 378049 w 5680477"/>
              <a:gd name="connsiteY1" fmla="*/ 1293246 h 6430472"/>
              <a:gd name="connsiteX2" fmla="*/ 5089145 w 5680477"/>
              <a:gd name="connsiteY2" fmla="*/ 40656 h 6430472"/>
              <a:gd name="connsiteX3" fmla="*/ 5680112 w 5680477"/>
              <a:gd name="connsiteY3" fmla="*/ 432995 h 6430472"/>
              <a:gd name="connsiteX4" fmla="*/ 5648616 w 5680477"/>
              <a:gd name="connsiteY4" fmla="*/ 5916213 h 6430472"/>
              <a:gd name="connsiteX5" fmla="*/ 5134357 w 5680477"/>
              <a:gd name="connsiteY5" fmla="*/ 6430472 h 6430472"/>
              <a:gd name="connsiteX6" fmla="*/ 996516 w 5680477"/>
              <a:gd name="connsiteY6" fmla="*/ 6430472 h 6430472"/>
              <a:gd name="connsiteX7" fmla="*/ 482257 w 5680477"/>
              <a:gd name="connsiteY7" fmla="*/ 5916213 h 6430472"/>
              <a:gd name="connsiteX8" fmla="*/ 6769 w 5680477"/>
              <a:gd name="connsiteY8" fmla="*/ 1918895 h 6430472"/>
              <a:gd name="connsiteX0" fmla="*/ 7244 w 5680952"/>
              <a:gd name="connsiteY0" fmla="*/ 1918895 h 6430472"/>
              <a:gd name="connsiteX1" fmla="*/ 378524 w 5680952"/>
              <a:gd name="connsiteY1" fmla="*/ 1293246 h 6430472"/>
              <a:gd name="connsiteX2" fmla="*/ 5089620 w 5680952"/>
              <a:gd name="connsiteY2" fmla="*/ 40656 h 6430472"/>
              <a:gd name="connsiteX3" fmla="*/ 5680587 w 5680952"/>
              <a:gd name="connsiteY3" fmla="*/ 432995 h 6430472"/>
              <a:gd name="connsiteX4" fmla="*/ 5649091 w 5680952"/>
              <a:gd name="connsiteY4" fmla="*/ 5916213 h 6430472"/>
              <a:gd name="connsiteX5" fmla="*/ 5134832 w 5680952"/>
              <a:gd name="connsiteY5" fmla="*/ 6430472 h 6430472"/>
              <a:gd name="connsiteX6" fmla="*/ 996991 w 5680952"/>
              <a:gd name="connsiteY6" fmla="*/ 6430472 h 6430472"/>
              <a:gd name="connsiteX7" fmla="*/ 482732 w 5680952"/>
              <a:gd name="connsiteY7" fmla="*/ 5916213 h 6430472"/>
              <a:gd name="connsiteX8" fmla="*/ 7244 w 5680952"/>
              <a:gd name="connsiteY8" fmla="*/ 1918895 h 6430472"/>
              <a:gd name="connsiteX0" fmla="*/ 7244 w 5680839"/>
              <a:gd name="connsiteY0" fmla="*/ 1909445 h 6421022"/>
              <a:gd name="connsiteX1" fmla="*/ 378524 w 5680839"/>
              <a:gd name="connsiteY1" fmla="*/ 1283796 h 6421022"/>
              <a:gd name="connsiteX2" fmla="*/ 5089620 w 5680839"/>
              <a:gd name="connsiteY2" fmla="*/ 31206 h 6421022"/>
              <a:gd name="connsiteX3" fmla="*/ 5680587 w 5680839"/>
              <a:gd name="connsiteY3" fmla="*/ 423545 h 6421022"/>
              <a:gd name="connsiteX4" fmla="*/ 5649091 w 5680839"/>
              <a:gd name="connsiteY4" fmla="*/ 5906763 h 6421022"/>
              <a:gd name="connsiteX5" fmla="*/ 5134832 w 5680839"/>
              <a:gd name="connsiteY5" fmla="*/ 6421022 h 6421022"/>
              <a:gd name="connsiteX6" fmla="*/ 996991 w 5680839"/>
              <a:gd name="connsiteY6" fmla="*/ 6421022 h 6421022"/>
              <a:gd name="connsiteX7" fmla="*/ 482732 w 5680839"/>
              <a:gd name="connsiteY7" fmla="*/ 5906763 h 6421022"/>
              <a:gd name="connsiteX8" fmla="*/ 7244 w 5680839"/>
              <a:gd name="connsiteY8" fmla="*/ 1909445 h 64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0839" h="6421022">
                <a:moveTo>
                  <a:pt x="7244" y="1909445"/>
                </a:moveTo>
                <a:cubicBezTo>
                  <a:pt x="-44760" y="1402187"/>
                  <a:pt x="193983" y="1334226"/>
                  <a:pt x="378524" y="1283796"/>
                </a:cubicBezTo>
                <a:lnTo>
                  <a:pt x="5089620" y="31206"/>
                </a:lnTo>
                <a:cubicBezTo>
                  <a:pt x="5259797" y="-3916"/>
                  <a:pt x="5692779" y="-104312"/>
                  <a:pt x="5680587" y="423545"/>
                </a:cubicBezTo>
                <a:cubicBezTo>
                  <a:pt x="5646043" y="2667844"/>
                  <a:pt x="5701415" y="2191804"/>
                  <a:pt x="5649091" y="5906763"/>
                </a:cubicBezTo>
                <a:cubicBezTo>
                  <a:pt x="5649091" y="6190780"/>
                  <a:pt x="5418849" y="6421022"/>
                  <a:pt x="5134832" y="6421022"/>
                </a:cubicBezTo>
                <a:lnTo>
                  <a:pt x="996991" y="6421022"/>
                </a:lnTo>
                <a:cubicBezTo>
                  <a:pt x="712974" y="6421022"/>
                  <a:pt x="482732" y="6190780"/>
                  <a:pt x="482732" y="5906763"/>
                </a:cubicBezTo>
                <a:cubicBezTo>
                  <a:pt x="238892" y="4009428"/>
                  <a:pt x="59248" y="2416703"/>
                  <a:pt x="7244" y="1909445"/>
                </a:cubicBezTo>
                <a:close/>
              </a:path>
            </a:pathLst>
          </a:custGeom>
          <a:pattFill prst="wdUpDiag">
            <a:fgClr>
              <a:schemeClr val="accent3">
                <a:lumMod val="20000"/>
                <a:lumOff val="80000"/>
              </a:schemeClr>
            </a:fgClr>
            <a:bgClr>
              <a:schemeClr val="bg1"/>
            </a:bgClr>
          </a:pattFill>
        </p:spPr>
        <p:txBody>
          <a:bodyPr anchor="ctr"/>
          <a:lstStyle>
            <a:lvl1pPr marL="0" indent="0" algn="ctr">
              <a:buNone/>
              <a:defRPr sz="2000" b="0" i="0">
                <a:solidFill>
                  <a:schemeClr val="tx1"/>
                </a:solidFill>
                <a:latin typeface="Poppins Light" pitchFamily="2" charset="77"/>
                <a:cs typeface="Poppins Light" pitchFamily="2" charset="77"/>
              </a:defRPr>
            </a:lvl1pPr>
          </a:lstStyle>
          <a:p>
            <a:r>
              <a:rPr lang="en-US"/>
              <a:t>Insert Your Image</a:t>
            </a:r>
          </a:p>
        </p:txBody>
      </p:sp>
    </p:spTree>
    <p:extLst>
      <p:ext uri="{BB962C8B-B14F-4D97-AF65-F5344CB8AC3E}">
        <p14:creationId xmlns:p14="http://schemas.microsoft.com/office/powerpoint/2010/main" val="416523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8714-0787-5951-A0CD-325B24F6F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958EF-FE78-2C6A-E839-C00A311E76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79938-F5BA-3E73-0D07-2FAEE566A56D}"/>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5" name="Footer Placeholder 4">
            <a:extLst>
              <a:ext uri="{FF2B5EF4-FFF2-40B4-BE49-F238E27FC236}">
                <a16:creationId xmlns:a16="http://schemas.microsoft.com/office/drawing/2014/main" id="{34C57C36-1EC2-9D04-7E4E-55FA4A3C9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7B858-7C03-9B1F-7E16-8B38C934F06A}"/>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2053682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Wonky Picture-List Items-Tea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26D51-A2ED-4152-B69D-CFCBC64C4E53}"/>
              </a:ext>
            </a:extLst>
          </p:cNvPr>
          <p:cNvSpPr>
            <a:spLocks noGrp="1"/>
          </p:cNvSpPr>
          <p:nvPr>
            <p:ph type="title" hasCustomPrompt="1"/>
          </p:nvPr>
        </p:nvSpPr>
        <p:spPr>
          <a:xfrm>
            <a:off x="6572100" y="2369829"/>
            <a:ext cx="4682978" cy="569387"/>
          </a:xfrm>
          <a:prstGeom prst="rect">
            <a:avLst/>
          </a:prstGeom>
        </p:spPr>
        <p:txBody>
          <a:bodyPr wrap="square" lIns="0" tIns="0" rIns="0" bIns="0" anchor="b">
            <a:spAutoFit/>
          </a:bodyPr>
          <a:lstStyle>
            <a:lvl1pPr algn="l">
              <a:defRPr sz="4000" b="0" i="0">
                <a:solidFill>
                  <a:schemeClr val="tx1"/>
                </a:solidFill>
                <a:latin typeface="Poppins" pitchFamily="2" charset="77"/>
                <a:cs typeface="Poppins" pitchFamily="2" charset="77"/>
              </a:defRPr>
            </a:lvl1pPr>
          </a:lstStyle>
          <a:p>
            <a:r>
              <a:rPr lang="en-US"/>
              <a:t>Click to add text</a:t>
            </a:r>
          </a:p>
        </p:txBody>
      </p:sp>
      <p:sp>
        <p:nvSpPr>
          <p:cNvPr id="5" name="Text Placeholder 7">
            <a:extLst>
              <a:ext uri="{FF2B5EF4-FFF2-40B4-BE49-F238E27FC236}">
                <a16:creationId xmlns:a16="http://schemas.microsoft.com/office/drawing/2014/main" id="{691981AA-8F1C-4EB0-A912-BD89A62BAD27}"/>
              </a:ext>
            </a:extLst>
          </p:cNvPr>
          <p:cNvSpPr>
            <a:spLocks noGrp="1"/>
          </p:cNvSpPr>
          <p:nvPr>
            <p:ph type="body" sz="quarter" idx="11" hasCustomPrompt="1"/>
          </p:nvPr>
        </p:nvSpPr>
        <p:spPr>
          <a:xfrm>
            <a:off x="6600381" y="3880843"/>
            <a:ext cx="4682978" cy="1399614"/>
          </a:xfrm>
          <a:prstGeom prst="rect">
            <a:avLst/>
          </a:prstGeom>
        </p:spPr>
        <p:txBody>
          <a:bodyPr>
            <a:spAutoFit/>
          </a:bodyPr>
          <a:lstStyle>
            <a:lvl1pPr marL="182880" indent="-137160" algn="l">
              <a:spcAft>
                <a:spcPts val="500"/>
              </a:spcAft>
              <a:buFont typeface="Arial" panose="020B0604020202020204" pitchFamily="34" charset="0"/>
              <a:buChar char="•"/>
              <a:defRPr sz="2200" b="0" i="0">
                <a:solidFill>
                  <a:schemeClr val="tx1"/>
                </a:solidFill>
                <a:latin typeface="Poppins Light" pitchFamily="2" charset="77"/>
                <a:cs typeface="Poppins Light" pitchFamily="2" charset="77"/>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List Item 1</a:t>
            </a:r>
          </a:p>
          <a:p>
            <a:pPr lvl="0"/>
            <a:r>
              <a:rPr lang="en-US"/>
              <a:t>List Item 2</a:t>
            </a:r>
          </a:p>
          <a:p>
            <a:pPr lvl="0"/>
            <a:r>
              <a:rPr lang="en-US"/>
              <a:t>List Item 3</a:t>
            </a:r>
          </a:p>
        </p:txBody>
      </p:sp>
      <p:sp>
        <p:nvSpPr>
          <p:cNvPr id="9" name="Text Placeholder 8">
            <a:extLst>
              <a:ext uri="{FF2B5EF4-FFF2-40B4-BE49-F238E27FC236}">
                <a16:creationId xmlns:a16="http://schemas.microsoft.com/office/drawing/2014/main" id="{22768E92-D1B0-4CB7-AE61-8B13C4D9ED22}"/>
              </a:ext>
            </a:extLst>
          </p:cNvPr>
          <p:cNvSpPr>
            <a:spLocks noGrp="1"/>
          </p:cNvSpPr>
          <p:nvPr>
            <p:ph type="body" sz="quarter" idx="12" hasCustomPrompt="1"/>
          </p:nvPr>
        </p:nvSpPr>
        <p:spPr>
          <a:xfrm>
            <a:off x="6485095" y="2925841"/>
            <a:ext cx="4769983" cy="369332"/>
          </a:xfrm>
          <a:prstGeom prst="rect">
            <a:avLst/>
          </a:prstGeom>
        </p:spPr>
        <p:txBody>
          <a:bodyPr>
            <a:spAutoFit/>
          </a:bodyPr>
          <a:lstStyle>
            <a:lvl1pPr marL="0" indent="0" algn="l">
              <a:lnSpc>
                <a:spcPct val="100000"/>
              </a:lnSpc>
              <a:buFontTx/>
              <a:buNone/>
              <a:defRPr sz="18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Subtitle Goes Here</a:t>
            </a:r>
          </a:p>
        </p:txBody>
      </p:sp>
      <p:sp>
        <p:nvSpPr>
          <p:cNvPr id="12" name="Text Placeholder 8">
            <a:extLst>
              <a:ext uri="{FF2B5EF4-FFF2-40B4-BE49-F238E27FC236}">
                <a16:creationId xmlns:a16="http://schemas.microsoft.com/office/drawing/2014/main" id="{6CAFFAEF-6237-4402-AD9C-6D5E651664B0}"/>
              </a:ext>
            </a:extLst>
          </p:cNvPr>
          <p:cNvSpPr>
            <a:spLocks noGrp="1"/>
          </p:cNvSpPr>
          <p:nvPr>
            <p:ph type="body" sz="quarter" idx="13" hasCustomPrompt="1"/>
          </p:nvPr>
        </p:nvSpPr>
        <p:spPr>
          <a:xfrm>
            <a:off x="6586819" y="2007274"/>
            <a:ext cx="4668260" cy="199285"/>
          </a:xfrm>
          <a:prstGeom prst="rect">
            <a:avLst/>
          </a:prstGeom>
        </p:spPr>
        <p:txBody>
          <a:bodyPr wrap="square" lIns="0" tIns="0" rIns="0" bIns="0">
            <a:normAutofit/>
          </a:bodyPr>
          <a:lstStyle>
            <a:lvl1pPr marL="0" indent="0" algn="l">
              <a:buFontTx/>
              <a:buNone/>
              <a:defRPr sz="1400" b="0" i="0" u="none" spc="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CLICK TO ADD KICKER</a:t>
            </a:r>
          </a:p>
        </p:txBody>
      </p:sp>
      <p:sp>
        <p:nvSpPr>
          <p:cNvPr id="14" name="Angled Rectangle">
            <a:extLst>
              <a:ext uri="{FF2B5EF4-FFF2-40B4-BE49-F238E27FC236}">
                <a16:creationId xmlns:a16="http://schemas.microsoft.com/office/drawing/2014/main" id="{736BF41B-2AFF-354A-BB2A-395444F5B433}"/>
              </a:ext>
            </a:extLst>
          </p:cNvPr>
          <p:cNvSpPr/>
          <p:nvPr userDrawn="1"/>
        </p:nvSpPr>
        <p:spPr>
          <a:xfrm flipH="1">
            <a:off x="-4802187" y="-931641"/>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0" name="Picture Placeholder 1">
            <a:extLst>
              <a:ext uri="{FF2B5EF4-FFF2-40B4-BE49-F238E27FC236}">
                <a16:creationId xmlns:a16="http://schemas.microsoft.com/office/drawing/2014/main" id="{0B85AA55-1417-364C-CFC9-B80E9AF9619B}"/>
              </a:ext>
            </a:extLst>
          </p:cNvPr>
          <p:cNvSpPr>
            <a:spLocks noGrp="1"/>
          </p:cNvSpPr>
          <p:nvPr>
            <p:ph type="pic" sz="quarter" idx="14" hasCustomPrompt="1"/>
          </p:nvPr>
        </p:nvSpPr>
        <p:spPr>
          <a:xfrm>
            <a:off x="354086" y="-692329"/>
            <a:ext cx="5680839" cy="6421022"/>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36576 w 5648959"/>
              <a:gd name="connsiteY0" fmla="*/ 1745651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36576 w 5648959"/>
              <a:gd name="connsiteY8" fmla="*/ 1745651 h 6391340"/>
              <a:gd name="connsiteX0" fmla="*/ 36576 w 5648959"/>
              <a:gd name="connsiteY0" fmla="*/ 488351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488351 h 5134040"/>
              <a:gd name="connsiteX0" fmla="*/ 36576 w 5648959"/>
              <a:gd name="connsiteY0" fmla="*/ 780959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780959 h 5134040"/>
              <a:gd name="connsiteX0" fmla="*/ 0 w 6075679"/>
              <a:gd name="connsiteY0" fmla="*/ 854111 h 5134040"/>
              <a:gd name="connsiteX1" fmla="*/ 989747 w 6075679"/>
              <a:gd name="connsiteY1" fmla="*/ 132588 h 5134040"/>
              <a:gd name="connsiteX2" fmla="*/ 5777320 w 6075679"/>
              <a:gd name="connsiteY2" fmla="*/ 0 h 5134040"/>
              <a:gd name="connsiteX3" fmla="*/ 6075679 w 6075679"/>
              <a:gd name="connsiteY3" fmla="*/ 514259 h 5134040"/>
              <a:gd name="connsiteX4" fmla="*/ 5593079 w 6075679"/>
              <a:gd name="connsiteY4" fmla="*/ 4619781 h 5134040"/>
              <a:gd name="connsiteX5" fmla="*/ 5078820 w 6075679"/>
              <a:gd name="connsiteY5" fmla="*/ 5134040 h 5134040"/>
              <a:gd name="connsiteX6" fmla="*/ 940979 w 6075679"/>
              <a:gd name="connsiteY6" fmla="*/ 5134040 h 5134040"/>
              <a:gd name="connsiteX7" fmla="*/ 426720 w 6075679"/>
              <a:gd name="connsiteY7" fmla="*/ 4619781 h 5134040"/>
              <a:gd name="connsiteX8" fmla="*/ 0 w 6075679"/>
              <a:gd name="connsiteY8" fmla="*/ 854111 h 5134040"/>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10088 w 6085767"/>
              <a:gd name="connsiteY0" fmla="*/ 854111 h 5134040"/>
              <a:gd name="connsiteX1" fmla="*/ 999835 w 6085767"/>
              <a:gd name="connsiteY1" fmla="*/ 132588 h 5134040"/>
              <a:gd name="connsiteX2" fmla="*/ 5787408 w 6085767"/>
              <a:gd name="connsiteY2" fmla="*/ 0 h 5134040"/>
              <a:gd name="connsiteX3" fmla="*/ 6085767 w 6085767"/>
              <a:gd name="connsiteY3" fmla="*/ 514259 h 5134040"/>
              <a:gd name="connsiteX4" fmla="*/ 5603167 w 6085767"/>
              <a:gd name="connsiteY4" fmla="*/ 4619781 h 5134040"/>
              <a:gd name="connsiteX5" fmla="*/ 5088908 w 6085767"/>
              <a:gd name="connsiteY5" fmla="*/ 5134040 h 5134040"/>
              <a:gd name="connsiteX6" fmla="*/ 951067 w 6085767"/>
              <a:gd name="connsiteY6" fmla="*/ 5134040 h 5134040"/>
              <a:gd name="connsiteX7" fmla="*/ 436808 w 6085767"/>
              <a:gd name="connsiteY7" fmla="*/ 4619781 h 5134040"/>
              <a:gd name="connsiteX8" fmla="*/ 10088 w 6085767"/>
              <a:gd name="connsiteY8" fmla="*/ 854111 h 5134040"/>
              <a:gd name="connsiteX0" fmla="*/ 9568 w 6085247"/>
              <a:gd name="connsiteY0" fmla="*/ 1014131 h 5294060"/>
              <a:gd name="connsiteX1" fmla="*/ 804243 w 6085247"/>
              <a:gd name="connsiteY1" fmla="*/ 0 h 5294060"/>
              <a:gd name="connsiteX2" fmla="*/ 5786888 w 6085247"/>
              <a:gd name="connsiteY2" fmla="*/ 160020 h 5294060"/>
              <a:gd name="connsiteX3" fmla="*/ 6085247 w 6085247"/>
              <a:gd name="connsiteY3" fmla="*/ 674279 h 5294060"/>
              <a:gd name="connsiteX4" fmla="*/ 5602647 w 6085247"/>
              <a:gd name="connsiteY4" fmla="*/ 4779801 h 5294060"/>
              <a:gd name="connsiteX5" fmla="*/ 5088388 w 6085247"/>
              <a:gd name="connsiteY5" fmla="*/ 5294060 h 5294060"/>
              <a:gd name="connsiteX6" fmla="*/ 950547 w 6085247"/>
              <a:gd name="connsiteY6" fmla="*/ 5294060 h 5294060"/>
              <a:gd name="connsiteX7" fmla="*/ 436288 w 6085247"/>
              <a:gd name="connsiteY7" fmla="*/ 4779801 h 5294060"/>
              <a:gd name="connsiteX8" fmla="*/ 9568 w 6085247"/>
              <a:gd name="connsiteY8" fmla="*/ 1014131 h 5294060"/>
              <a:gd name="connsiteX0" fmla="*/ 9568 w 6085247"/>
              <a:gd name="connsiteY0" fmla="*/ 2073311 h 6353240"/>
              <a:gd name="connsiteX1" fmla="*/ 804243 w 6085247"/>
              <a:gd name="connsiteY1" fmla="*/ 1059180 h 6353240"/>
              <a:gd name="connsiteX2" fmla="*/ 4945640 w 6085247"/>
              <a:gd name="connsiteY2" fmla="*/ 0 h 6353240"/>
              <a:gd name="connsiteX3" fmla="*/ 6085247 w 6085247"/>
              <a:gd name="connsiteY3" fmla="*/ 1733459 h 6353240"/>
              <a:gd name="connsiteX4" fmla="*/ 5602647 w 6085247"/>
              <a:gd name="connsiteY4" fmla="*/ 5838981 h 6353240"/>
              <a:gd name="connsiteX5" fmla="*/ 5088388 w 6085247"/>
              <a:gd name="connsiteY5" fmla="*/ 6353240 h 6353240"/>
              <a:gd name="connsiteX6" fmla="*/ 950547 w 6085247"/>
              <a:gd name="connsiteY6" fmla="*/ 6353240 h 6353240"/>
              <a:gd name="connsiteX7" fmla="*/ 436288 w 6085247"/>
              <a:gd name="connsiteY7" fmla="*/ 5838981 h 6353240"/>
              <a:gd name="connsiteX8" fmla="*/ 9568 w 6085247"/>
              <a:gd name="connsiteY8" fmla="*/ 2073311 h 6353240"/>
              <a:gd name="connsiteX0" fmla="*/ 9568 w 5737996"/>
              <a:gd name="connsiteY0" fmla="*/ 2073311 h 6353240"/>
              <a:gd name="connsiteX1" fmla="*/ 804243 w 5737996"/>
              <a:gd name="connsiteY1" fmla="*/ 1059180 h 6353240"/>
              <a:gd name="connsiteX2" fmla="*/ 4945640 w 5737996"/>
              <a:gd name="connsiteY2" fmla="*/ 0 h 6353240"/>
              <a:gd name="connsiteX3" fmla="*/ 5634143 w 5737996"/>
              <a:gd name="connsiteY3" fmla="*/ 770291 h 6353240"/>
              <a:gd name="connsiteX4" fmla="*/ 5602647 w 5737996"/>
              <a:gd name="connsiteY4" fmla="*/ 5838981 h 6353240"/>
              <a:gd name="connsiteX5" fmla="*/ 5088388 w 5737996"/>
              <a:gd name="connsiteY5" fmla="*/ 6353240 h 6353240"/>
              <a:gd name="connsiteX6" fmla="*/ 950547 w 5737996"/>
              <a:gd name="connsiteY6" fmla="*/ 6353240 h 6353240"/>
              <a:gd name="connsiteX7" fmla="*/ 436288 w 5737996"/>
              <a:gd name="connsiteY7" fmla="*/ 5838981 h 6353240"/>
              <a:gd name="connsiteX8" fmla="*/ 9568 w 5737996"/>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5138"/>
              <a:gd name="connsiteY0" fmla="*/ 2073311 h 6353240"/>
              <a:gd name="connsiteX1" fmla="*/ 804243 w 5635138"/>
              <a:gd name="connsiteY1" fmla="*/ 1059180 h 6353240"/>
              <a:gd name="connsiteX2" fmla="*/ 4945640 w 5635138"/>
              <a:gd name="connsiteY2" fmla="*/ 0 h 6353240"/>
              <a:gd name="connsiteX3" fmla="*/ 5634143 w 5635138"/>
              <a:gd name="connsiteY3" fmla="*/ 770291 h 6353240"/>
              <a:gd name="connsiteX4" fmla="*/ 5602647 w 5635138"/>
              <a:gd name="connsiteY4" fmla="*/ 5838981 h 6353240"/>
              <a:gd name="connsiteX5" fmla="*/ 5088388 w 5635138"/>
              <a:gd name="connsiteY5" fmla="*/ 6353240 h 6353240"/>
              <a:gd name="connsiteX6" fmla="*/ 950547 w 5635138"/>
              <a:gd name="connsiteY6" fmla="*/ 6353240 h 6353240"/>
              <a:gd name="connsiteX7" fmla="*/ 436288 w 5635138"/>
              <a:gd name="connsiteY7" fmla="*/ 5838981 h 6353240"/>
              <a:gd name="connsiteX8" fmla="*/ 9568 w 5635138"/>
              <a:gd name="connsiteY8" fmla="*/ 2073311 h 6353240"/>
              <a:gd name="connsiteX0" fmla="*/ 9568 w 5635138"/>
              <a:gd name="connsiteY0" fmla="*/ 2097269 h 6377198"/>
              <a:gd name="connsiteX1" fmla="*/ 804243 w 5635138"/>
              <a:gd name="connsiteY1" fmla="*/ 1083138 h 6377198"/>
              <a:gd name="connsiteX2" fmla="*/ 4945640 w 5635138"/>
              <a:gd name="connsiteY2" fmla="*/ 23958 h 6377198"/>
              <a:gd name="connsiteX3" fmla="*/ 5634143 w 5635138"/>
              <a:gd name="connsiteY3" fmla="*/ 794249 h 6377198"/>
              <a:gd name="connsiteX4" fmla="*/ 5602647 w 5635138"/>
              <a:gd name="connsiteY4" fmla="*/ 5862939 h 6377198"/>
              <a:gd name="connsiteX5" fmla="*/ 5088388 w 5635138"/>
              <a:gd name="connsiteY5" fmla="*/ 6377198 h 6377198"/>
              <a:gd name="connsiteX6" fmla="*/ 950547 w 5635138"/>
              <a:gd name="connsiteY6" fmla="*/ 6377198 h 6377198"/>
              <a:gd name="connsiteX7" fmla="*/ 436288 w 5635138"/>
              <a:gd name="connsiteY7" fmla="*/ 5862939 h 6377198"/>
              <a:gd name="connsiteX8" fmla="*/ 9568 w 5635138"/>
              <a:gd name="connsiteY8" fmla="*/ 2097269 h 6377198"/>
              <a:gd name="connsiteX0" fmla="*/ 9568 w 5634824"/>
              <a:gd name="connsiteY0" fmla="*/ 2057157 h 6337086"/>
              <a:gd name="connsiteX1" fmla="*/ 804243 w 5634824"/>
              <a:gd name="connsiteY1" fmla="*/ 1043026 h 6337086"/>
              <a:gd name="connsiteX2" fmla="*/ 4738376 w 5634824"/>
              <a:gd name="connsiteY2" fmla="*/ 32614 h 6337086"/>
              <a:gd name="connsiteX3" fmla="*/ 5634143 w 5634824"/>
              <a:gd name="connsiteY3" fmla="*/ 754137 h 6337086"/>
              <a:gd name="connsiteX4" fmla="*/ 5602647 w 5634824"/>
              <a:gd name="connsiteY4" fmla="*/ 5822827 h 6337086"/>
              <a:gd name="connsiteX5" fmla="*/ 5088388 w 5634824"/>
              <a:gd name="connsiteY5" fmla="*/ 6337086 h 6337086"/>
              <a:gd name="connsiteX6" fmla="*/ 950547 w 5634824"/>
              <a:gd name="connsiteY6" fmla="*/ 6337086 h 6337086"/>
              <a:gd name="connsiteX7" fmla="*/ 436288 w 5634824"/>
              <a:gd name="connsiteY7" fmla="*/ 5822827 h 6337086"/>
              <a:gd name="connsiteX8" fmla="*/ 9568 w 5634824"/>
              <a:gd name="connsiteY8" fmla="*/ 2057157 h 6337086"/>
              <a:gd name="connsiteX0" fmla="*/ 9568 w 5635108"/>
              <a:gd name="connsiteY0" fmla="*/ 2078591 h 6358520"/>
              <a:gd name="connsiteX1" fmla="*/ 804243 w 5635108"/>
              <a:gd name="connsiteY1" fmla="*/ 1064460 h 6358520"/>
              <a:gd name="connsiteX2" fmla="*/ 4738376 w 5635108"/>
              <a:gd name="connsiteY2" fmla="*/ 54048 h 6358520"/>
              <a:gd name="connsiteX3" fmla="*/ 5634143 w 5635108"/>
              <a:gd name="connsiteY3" fmla="*/ 775571 h 6358520"/>
              <a:gd name="connsiteX4" fmla="*/ 5602647 w 5635108"/>
              <a:gd name="connsiteY4" fmla="*/ 5844261 h 6358520"/>
              <a:gd name="connsiteX5" fmla="*/ 5088388 w 5635108"/>
              <a:gd name="connsiteY5" fmla="*/ 6358520 h 6358520"/>
              <a:gd name="connsiteX6" fmla="*/ 950547 w 5635108"/>
              <a:gd name="connsiteY6" fmla="*/ 6358520 h 6358520"/>
              <a:gd name="connsiteX7" fmla="*/ 436288 w 5635108"/>
              <a:gd name="connsiteY7" fmla="*/ 5844261 h 6358520"/>
              <a:gd name="connsiteX8" fmla="*/ 9568 w 5635108"/>
              <a:gd name="connsiteY8" fmla="*/ 2078591 h 6358520"/>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17520 w 5643273"/>
              <a:gd name="connsiteY0" fmla="*/ 2089338 h 6369267"/>
              <a:gd name="connsiteX1" fmla="*/ 812195 w 5643273"/>
              <a:gd name="connsiteY1" fmla="*/ 1075207 h 6369267"/>
              <a:gd name="connsiteX2" fmla="*/ 4746328 w 5643273"/>
              <a:gd name="connsiteY2" fmla="*/ 64795 h 6369267"/>
              <a:gd name="connsiteX3" fmla="*/ 5642095 w 5643273"/>
              <a:gd name="connsiteY3" fmla="*/ 786318 h 6369267"/>
              <a:gd name="connsiteX4" fmla="*/ 5610599 w 5643273"/>
              <a:gd name="connsiteY4" fmla="*/ 5855008 h 6369267"/>
              <a:gd name="connsiteX5" fmla="*/ 5096340 w 5643273"/>
              <a:gd name="connsiteY5" fmla="*/ 6369267 h 6369267"/>
              <a:gd name="connsiteX6" fmla="*/ 958499 w 5643273"/>
              <a:gd name="connsiteY6" fmla="*/ 6369267 h 6369267"/>
              <a:gd name="connsiteX7" fmla="*/ 444240 w 5643273"/>
              <a:gd name="connsiteY7" fmla="*/ 5855008 h 6369267"/>
              <a:gd name="connsiteX8" fmla="*/ 17520 w 5643273"/>
              <a:gd name="connsiteY8" fmla="*/ 2089338 h 6369267"/>
              <a:gd name="connsiteX0" fmla="*/ 18833 w 5620202"/>
              <a:gd name="connsiteY0" fmla="*/ 2308794 h 6369267"/>
              <a:gd name="connsiteX1" fmla="*/ 789124 w 5620202"/>
              <a:gd name="connsiteY1" fmla="*/ 1075207 h 6369267"/>
              <a:gd name="connsiteX2" fmla="*/ 4723257 w 5620202"/>
              <a:gd name="connsiteY2" fmla="*/ 64795 h 6369267"/>
              <a:gd name="connsiteX3" fmla="*/ 5619024 w 5620202"/>
              <a:gd name="connsiteY3" fmla="*/ 786318 h 6369267"/>
              <a:gd name="connsiteX4" fmla="*/ 5587528 w 5620202"/>
              <a:gd name="connsiteY4" fmla="*/ 5855008 h 6369267"/>
              <a:gd name="connsiteX5" fmla="*/ 5073269 w 5620202"/>
              <a:gd name="connsiteY5" fmla="*/ 6369267 h 6369267"/>
              <a:gd name="connsiteX6" fmla="*/ 935428 w 5620202"/>
              <a:gd name="connsiteY6" fmla="*/ 6369267 h 6369267"/>
              <a:gd name="connsiteX7" fmla="*/ 421169 w 5620202"/>
              <a:gd name="connsiteY7" fmla="*/ 5855008 h 6369267"/>
              <a:gd name="connsiteX8" fmla="*/ 18833 w 5620202"/>
              <a:gd name="connsiteY8" fmla="*/ 2308794 h 6369267"/>
              <a:gd name="connsiteX0" fmla="*/ 10394 w 5611763"/>
              <a:gd name="connsiteY0" fmla="*/ 2308794 h 6369267"/>
              <a:gd name="connsiteX1" fmla="*/ 780685 w 5611763"/>
              <a:gd name="connsiteY1" fmla="*/ 1209319 h 6369267"/>
              <a:gd name="connsiteX2" fmla="*/ 4714818 w 5611763"/>
              <a:gd name="connsiteY2" fmla="*/ 64795 h 6369267"/>
              <a:gd name="connsiteX3" fmla="*/ 5610585 w 5611763"/>
              <a:gd name="connsiteY3" fmla="*/ 786318 h 6369267"/>
              <a:gd name="connsiteX4" fmla="*/ 5579089 w 5611763"/>
              <a:gd name="connsiteY4" fmla="*/ 5855008 h 6369267"/>
              <a:gd name="connsiteX5" fmla="*/ 5064830 w 5611763"/>
              <a:gd name="connsiteY5" fmla="*/ 6369267 h 6369267"/>
              <a:gd name="connsiteX6" fmla="*/ 926989 w 5611763"/>
              <a:gd name="connsiteY6" fmla="*/ 6369267 h 6369267"/>
              <a:gd name="connsiteX7" fmla="*/ 412730 w 5611763"/>
              <a:gd name="connsiteY7" fmla="*/ 5855008 h 6369267"/>
              <a:gd name="connsiteX8" fmla="*/ 10394 w 5611763"/>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47413 w 5648782"/>
              <a:gd name="connsiteY0" fmla="*/ 2308794 h 6369267"/>
              <a:gd name="connsiteX1" fmla="*/ 793320 w 5648782"/>
              <a:gd name="connsiteY1" fmla="*/ 1099591 h 6369267"/>
              <a:gd name="connsiteX2" fmla="*/ 4751837 w 5648782"/>
              <a:gd name="connsiteY2" fmla="*/ 64795 h 6369267"/>
              <a:gd name="connsiteX3" fmla="*/ 5647604 w 5648782"/>
              <a:gd name="connsiteY3" fmla="*/ 786318 h 6369267"/>
              <a:gd name="connsiteX4" fmla="*/ 5616108 w 5648782"/>
              <a:gd name="connsiteY4" fmla="*/ 5855008 h 6369267"/>
              <a:gd name="connsiteX5" fmla="*/ 5101849 w 5648782"/>
              <a:gd name="connsiteY5" fmla="*/ 6369267 h 6369267"/>
              <a:gd name="connsiteX6" fmla="*/ 964008 w 5648782"/>
              <a:gd name="connsiteY6" fmla="*/ 6369267 h 6369267"/>
              <a:gd name="connsiteX7" fmla="*/ 449749 w 5648782"/>
              <a:gd name="connsiteY7" fmla="*/ 5855008 h 6369267"/>
              <a:gd name="connsiteX8" fmla="*/ 47413 w 5648782"/>
              <a:gd name="connsiteY8" fmla="*/ 2308794 h 6369267"/>
              <a:gd name="connsiteX0" fmla="*/ 58047 w 5659416"/>
              <a:gd name="connsiteY0" fmla="*/ 2308794 h 6369267"/>
              <a:gd name="connsiteX1" fmla="*/ 803954 w 5659416"/>
              <a:gd name="connsiteY1" fmla="*/ 1099591 h 6369267"/>
              <a:gd name="connsiteX2" fmla="*/ 4762471 w 5659416"/>
              <a:gd name="connsiteY2" fmla="*/ 64795 h 6369267"/>
              <a:gd name="connsiteX3" fmla="*/ 5658238 w 5659416"/>
              <a:gd name="connsiteY3" fmla="*/ 786318 h 6369267"/>
              <a:gd name="connsiteX4" fmla="*/ 5626742 w 5659416"/>
              <a:gd name="connsiteY4" fmla="*/ 5855008 h 6369267"/>
              <a:gd name="connsiteX5" fmla="*/ 5112483 w 5659416"/>
              <a:gd name="connsiteY5" fmla="*/ 6369267 h 6369267"/>
              <a:gd name="connsiteX6" fmla="*/ 974642 w 5659416"/>
              <a:gd name="connsiteY6" fmla="*/ 6369267 h 6369267"/>
              <a:gd name="connsiteX7" fmla="*/ 460383 w 5659416"/>
              <a:gd name="connsiteY7" fmla="*/ 5855008 h 6369267"/>
              <a:gd name="connsiteX8" fmla="*/ 58047 w 5659416"/>
              <a:gd name="connsiteY8" fmla="*/ 2308794 h 6369267"/>
              <a:gd name="connsiteX0" fmla="*/ 40531 w 5641900"/>
              <a:gd name="connsiteY0" fmla="*/ 2308794 h 6369267"/>
              <a:gd name="connsiteX1" fmla="*/ 786438 w 5641900"/>
              <a:gd name="connsiteY1" fmla="*/ 1099591 h 6369267"/>
              <a:gd name="connsiteX2" fmla="*/ 4744955 w 5641900"/>
              <a:gd name="connsiteY2" fmla="*/ 64795 h 6369267"/>
              <a:gd name="connsiteX3" fmla="*/ 5640722 w 5641900"/>
              <a:gd name="connsiteY3" fmla="*/ 786318 h 6369267"/>
              <a:gd name="connsiteX4" fmla="*/ 5609226 w 5641900"/>
              <a:gd name="connsiteY4" fmla="*/ 5855008 h 6369267"/>
              <a:gd name="connsiteX5" fmla="*/ 5094967 w 5641900"/>
              <a:gd name="connsiteY5" fmla="*/ 6369267 h 6369267"/>
              <a:gd name="connsiteX6" fmla="*/ 957126 w 5641900"/>
              <a:gd name="connsiteY6" fmla="*/ 6369267 h 6369267"/>
              <a:gd name="connsiteX7" fmla="*/ 442867 w 5641900"/>
              <a:gd name="connsiteY7" fmla="*/ 5855008 h 6369267"/>
              <a:gd name="connsiteX8" fmla="*/ 40531 w 5641900"/>
              <a:gd name="connsiteY8" fmla="*/ 2308794 h 6369267"/>
              <a:gd name="connsiteX0" fmla="*/ 55477 w 5656846"/>
              <a:gd name="connsiteY0" fmla="*/ 2308794 h 6369267"/>
              <a:gd name="connsiteX1" fmla="*/ 801384 w 5656846"/>
              <a:gd name="connsiteY1" fmla="*/ 1099591 h 6369267"/>
              <a:gd name="connsiteX2" fmla="*/ 4759901 w 5656846"/>
              <a:gd name="connsiteY2" fmla="*/ 64795 h 6369267"/>
              <a:gd name="connsiteX3" fmla="*/ 5655668 w 5656846"/>
              <a:gd name="connsiteY3" fmla="*/ 786318 h 6369267"/>
              <a:gd name="connsiteX4" fmla="*/ 5624172 w 5656846"/>
              <a:gd name="connsiteY4" fmla="*/ 5855008 h 6369267"/>
              <a:gd name="connsiteX5" fmla="*/ 5109913 w 5656846"/>
              <a:gd name="connsiteY5" fmla="*/ 6369267 h 6369267"/>
              <a:gd name="connsiteX6" fmla="*/ 972072 w 5656846"/>
              <a:gd name="connsiteY6" fmla="*/ 6369267 h 6369267"/>
              <a:gd name="connsiteX7" fmla="*/ 457813 w 5656846"/>
              <a:gd name="connsiteY7" fmla="*/ 5855008 h 6369267"/>
              <a:gd name="connsiteX8" fmla="*/ 55477 w 5656846"/>
              <a:gd name="connsiteY8" fmla="*/ 2308794 h 6369267"/>
              <a:gd name="connsiteX0" fmla="*/ 48396 w 5649765"/>
              <a:gd name="connsiteY0" fmla="*/ 2308794 h 6369267"/>
              <a:gd name="connsiteX1" fmla="*/ 794303 w 5649765"/>
              <a:gd name="connsiteY1" fmla="*/ 1099591 h 6369267"/>
              <a:gd name="connsiteX2" fmla="*/ 4752820 w 5649765"/>
              <a:gd name="connsiteY2" fmla="*/ 64795 h 6369267"/>
              <a:gd name="connsiteX3" fmla="*/ 5648587 w 5649765"/>
              <a:gd name="connsiteY3" fmla="*/ 786318 h 6369267"/>
              <a:gd name="connsiteX4" fmla="*/ 5617091 w 5649765"/>
              <a:gd name="connsiteY4" fmla="*/ 5855008 h 6369267"/>
              <a:gd name="connsiteX5" fmla="*/ 5102832 w 5649765"/>
              <a:gd name="connsiteY5" fmla="*/ 6369267 h 6369267"/>
              <a:gd name="connsiteX6" fmla="*/ 964991 w 5649765"/>
              <a:gd name="connsiteY6" fmla="*/ 6369267 h 6369267"/>
              <a:gd name="connsiteX7" fmla="*/ 450732 w 5649765"/>
              <a:gd name="connsiteY7" fmla="*/ 5855008 h 6369267"/>
              <a:gd name="connsiteX8" fmla="*/ 48396 w 5649765"/>
              <a:gd name="connsiteY8" fmla="*/ 2308794 h 6369267"/>
              <a:gd name="connsiteX0" fmla="*/ 38895 w 5640264"/>
              <a:gd name="connsiteY0" fmla="*/ 2308794 h 6369267"/>
              <a:gd name="connsiteX1" fmla="*/ 784802 w 5640264"/>
              <a:gd name="connsiteY1" fmla="*/ 1099591 h 6369267"/>
              <a:gd name="connsiteX2" fmla="*/ 4743319 w 5640264"/>
              <a:gd name="connsiteY2" fmla="*/ 64795 h 6369267"/>
              <a:gd name="connsiteX3" fmla="*/ 5639086 w 5640264"/>
              <a:gd name="connsiteY3" fmla="*/ 786318 h 6369267"/>
              <a:gd name="connsiteX4" fmla="*/ 5607590 w 5640264"/>
              <a:gd name="connsiteY4" fmla="*/ 5855008 h 6369267"/>
              <a:gd name="connsiteX5" fmla="*/ 5093331 w 5640264"/>
              <a:gd name="connsiteY5" fmla="*/ 6369267 h 6369267"/>
              <a:gd name="connsiteX6" fmla="*/ 955490 w 5640264"/>
              <a:gd name="connsiteY6" fmla="*/ 6369267 h 6369267"/>
              <a:gd name="connsiteX7" fmla="*/ 441231 w 5640264"/>
              <a:gd name="connsiteY7" fmla="*/ 5855008 h 6369267"/>
              <a:gd name="connsiteX8" fmla="*/ 38895 w 5640264"/>
              <a:gd name="connsiteY8" fmla="*/ 2308794 h 6369267"/>
              <a:gd name="connsiteX0" fmla="*/ 34287 w 5684424"/>
              <a:gd name="connsiteY0" fmla="*/ 1735770 h 6369267"/>
              <a:gd name="connsiteX1" fmla="*/ 828962 w 5684424"/>
              <a:gd name="connsiteY1" fmla="*/ 1099591 h 6369267"/>
              <a:gd name="connsiteX2" fmla="*/ 4787479 w 5684424"/>
              <a:gd name="connsiteY2" fmla="*/ 64795 h 6369267"/>
              <a:gd name="connsiteX3" fmla="*/ 5683246 w 5684424"/>
              <a:gd name="connsiteY3" fmla="*/ 786318 h 6369267"/>
              <a:gd name="connsiteX4" fmla="*/ 5651750 w 5684424"/>
              <a:gd name="connsiteY4" fmla="*/ 5855008 h 6369267"/>
              <a:gd name="connsiteX5" fmla="*/ 5137491 w 5684424"/>
              <a:gd name="connsiteY5" fmla="*/ 6369267 h 6369267"/>
              <a:gd name="connsiteX6" fmla="*/ 999650 w 5684424"/>
              <a:gd name="connsiteY6" fmla="*/ 6369267 h 6369267"/>
              <a:gd name="connsiteX7" fmla="*/ 485391 w 5684424"/>
              <a:gd name="connsiteY7" fmla="*/ 5855008 h 6369267"/>
              <a:gd name="connsiteX8" fmla="*/ 34287 w 5684424"/>
              <a:gd name="connsiteY8" fmla="*/ 1735770 h 6369267"/>
              <a:gd name="connsiteX0" fmla="*/ 6762 w 5656899"/>
              <a:gd name="connsiteY0" fmla="*/ 1735770 h 6369267"/>
              <a:gd name="connsiteX1" fmla="*/ 801437 w 5656899"/>
              <a:gd name="connsiteY1" fmla="*/ 1099591 h 6369267"/>
              <a:gd name="connsiteX2" fmla="*/ 4759954 w 5656899"/>
              <a:gd name="connsiteY2" fmla="*/ 64795 h 6369267"/>
              <a:gd name="connsiteX3" fmla="*/ 5655721 w 5656899"/>
              <a:gd name="connsiteY3" fmla="*/ 786318 h 6369267"/>
              <a:gd name="connsiteX4" fmla="*/ 5624225 w 5656899"/>
              <a:gd name="connsiteY4" fmla="*/ 5855008 h 6369267"/>
              <a:gd name="connsiteX5" fmla="*/ 5109966 w 5656899"/>
              <a:gd name="connsiteY5" fmla="*/ 6369267 h 6369267"/>
              <a:gd name="connsiteX6" fmla="*/ 972125 w 5656899"/>
              <a:gd name="connsiteY6" fmla="*/ 6369267 h 6369267"/>
              <a:gd name="connsiteX7" fmla="*/ 457866 w 5656899"/>
              <a:gd name="connsiteY7" fmla="*/ 5855008 h 6369267"/>
              <a:gd name="connsiteX8" fmla="*/ 6762 w 5656899"/>
              <a:gd name="connsiteY8" fmla="*/ 1735770 h 6369267"/>
              <a:gd name="connsiteX0" fmla="*/ 81390 w 5731527"/>
              <a:gd name="connsiteY0" fmla="*/ 1735770 h 6369267"/>
              <a:gd name="connsiteX1" fmla="*/ 461537 w 5731527"/>
              <a:gd name="connsiteY1" fmla="*/ 1209319 h 6369267"/>
              <a:gd name="connsiteX2" fmla="*/ 4834582 w 5731527"/>
              <a:gd name="connsiteY2" fmla="*/ 64795 h 6369267"/>
              <a:gd name="connsiteX3" fmla="*/ 5730349 w 5731527"/>
              <a:gd name="connsiteY3" fmla="*/ 786318 h 6369267"/>
              <a:gd name="connsiteX4" fmla="*/ 5698853 w 5731527"/>
              <a:gd name="connsiteY4" fmla="*/ 5855008 h 6369267"/>
              <a:gd name="connsiteX5" fmla="*/ 5184594 w 5731527"/>
              <a:gd name="connsiteY5" fmla="*/ 6369267 h 6369267"/>
              <a:gd name="connsiteX6" fmla="*/ 1046753 w 5731527"/>
              <a:gd name="connsiteY6" fmla="*/ 6369267 h 6369267"/>
              <a:gd name="connsiteX7" fmla="*/ 532494 w 5731527"/>
              <a:gd name="connsiteY7" fmla="*/ 5855008 h 6369267"/>
              <a:gd name="connsiteX8" fmla="*/ 81390 w 5731527"/>
              <a:gd name="connsiteY8" fmla="*/ 1735770 h 6369267"/>
              <a:gd name="connsiteX0" fmla="*/ 1071 w 5651208"/>
              <a:gd name="connsiteY0" fmla="*/ 1735770 h 6369267"/>
              <a:gd name="connsiteX1" fmla="*/ 381218 w 5651208"/>
              <a:gd name="connsiteY1" fmla="*/ 1209319 h 6369267"/>
              <a:gd name="connsiteX2" fmla="*/ 4754263 w 5651208"/>
              <a:gd name="connsiteY2" fmla="*/ 64795 h 6369267"/>
              <a:gd name="connsiteX3" fmla="*/ 5650030 w 5651208"/>
              <a:gd name="connsiteY3" fmla="*/ 786318 h 6369267"/>
              <a:gd name="connsiteX4" fmla="*/ 5618534 w 5651208"/>
              <a:gd name="connsiteY4" fmla="*/ 5855008 h 6369267"/>
              <a:gd name="connsiteX5" fmla="*/ 5104275 w 5651208"/>
              <a:gd name="connsiteY5" fmla="*/ 6369267 h 6369267"/>
              <a:gd name="connsiteX6" fmla="*/ 966434 w 5651208"/>
              <a:gd name="connsiteY6" fmla="*/ 6369267 h 6369267"/>
              <a:gd name="connsiteX7" fmla="*/ 452175 w 5651208"/>
              <a:gd name="connsiteY7" fmla="*/ 5855008 h 6369267"/>
              <a:gd name="connsiteX8" fmla="*/ 1071 w 5651208"/>
              <a:gd name="connsiteY8" fmla="*/ 1735770 h 6369267"/>
              <a:gd name="connsiteX0" fmla="*/ 1388 w 5627141"/>
              <a:gd name="connsiteY0" fmla="*/ 1845498 h 6369267"/>
              <a:gd name="connsiteX1" fmla="*/ 357151 w 5627141"/>
              <a:gd name="connsiteY1" fmla="*/ 1209319 h 6369267"/>
              <a:gd name="connsiteX2" fmla="*/ 4730196 w 5627141"/>
              <a:gd name="connsiteY2" fmla="*/ 64795 h 6369267"/>
              <a:gd name="connsiteX3" fmla="*/ 5625963 w 5627141"/>
              <a:gd name="connsiteY3" fmla="*/ 786318 h 6369267"/>
              <a:gd name="connsiteX4" fmla="*/ 5594467 w 5627141"/>
              <a:gd name="connsiteY4" fmla="*/ 5855008 h 6369267"/>
              <a:gd name="connsiteX5" fmla="*/ 5080208 w 5627141"/>
              <a:gd name="connsiteY5" fmla="*/ 6369267 h 6369267"/>
              <a:gd name="connsiteX6" fmla="*/ 942367 w 5627141"/>
              <a:gd name="connsiteY6" fmla="*/ 6369267 h 6369267"/>
              <a:gd name="connsiteX7" fmla="*/ 428108 w 5627141"/>
              <a:gd name="connsiteY7" fmla="*/ 5855008 h 6369267"/>
              <a:gd name="connsiteX8" fmla="*/ 1388 w 5627141"/>
              <a:gd name="connsiteY8" fmla="*/ 1845498 h 6369267"/>
              <a:gd name="connsiteX0" fmla="*/ 7878 w 5633631"/>
              <a:gd name="connsiteY0" fmla="*/ 1845498 h 6369267"/>
              <a:gd name="connsiteX1" fmla="*/ 363641 w 5633631"/>
              <a:gd name="connsiteY1" fmla="*/ 1209319 h 6369267"/>
              <a:gd name="connsiteX2" fmla="*/ 4736686 w 5633631"/>
              <a:gd name="connsiteY2" fmla="*/ 64795 h 6369267"/>
              <a:gd name="connsiteX3" fmla="*/ 5632453 w 5633631"/>
              <a:gd name="connsiteY3" fmla="*/ 786318 h 6369267"/>
              <a:gd name="connsiteX4" fmla="*/ 5600957 w 5633631"/>
              <a:gd name="connsiteY4" fmla="*/ 5855008 h 6369267"/>
              <a:gd name="connsiteX5" fmla="*/ 5086698 w 5633631"/>
              <a:gd name="connsiteY5" fmla="*/ 6369267 h 6369267"/>
              <a:gd name="connsiteX6" fmla="*/ 948857 w 5633631"/>
              <a:gd name="connsiteY6" fmla="*/ 6369267 h 6369267"/>
              <a:gd name="connsiteX7" fmla="*/ 434598 w 5633631"/>
              <a:gd name="connsiteY7" fmla="*/ 5855008 h 6369267"/>
              <a:gd name="connsiteX8" fmla="*/ 7878 w 5633631"/>
              <a:gd name="connsiteY8" fmla="*/ 1845498 h 6369267"/>
              <a:gd name="connsiteX0" fmla="*/ 7878 w 5633631"/>
              <a:gd name="connsiteY0" fmla="*/ 2008658 h 6532427"/>
              <a:gd name="connsiteX1" fmla="*/ 363641 w 5633631"/>
              <a:gd name="connsiteY1" fmla="*/ 1372479 h 6532427"/>
              <a:gd name="connsiteX2" fmla="*/ 4736686 w 5633631"/>
              <a:gd name="connsiteY2" fmla="*/ 227955 h 6532427"/>
              <a:gd name="connsiteX3" fmla="*/ 5632453 w 5633631"/>
              <a:gd name="connsiteY3" fmla="*/ 534950 h 6532427"/>
              <a:gd name="connsiteX4" fmla="*/ 5600957 w 5633631"/>
              <a:gd name="connsiteY4" fmla="*/ 6018168 h 6532427"/>
              <a:gd name="connsiteX5" fmla="*/ 5086698 w 5633631"/>
              <a:gd name="connsiteY5" fmla="*/ 6532427 h 6532427"/>
              <a:gd name="connsiteX6" fmla="*/ 948857 w 5633631"/>
              <a:gd name="connsiteY6" fmla="*/ 6532427 h 6532427"/>
              <a:gd name="connsiteX7" fmla="*/ 434598 w 5633631"/>
              <a:gd name="connsiteY7" fmla="*/ 6018168 h 6532427"/>
              <a:gd name="connsiteX8" fmla="*/ 7878 w 5633631"/>
              <a:gd name="connsiteY8" fmla="*/ 2008658 h 6532427"/>
              <a:gd name="connsiteX0" fmla="*/ 7878 w 5632767"/>
              <a:gd name="connsiteY0" fmla="*/ 1875517 h 6399286"/>
              <a:gd name="connsiteX1" fmla="*/ 363641 w 5632767"/>
              <a:gd name="connsiteY1" fmla="*/ 1239338 h 6399286"/>
              <a:gd name="connsiteX2" fmla="*/ 4736686 w 5632767"/>
              <a:gd name="connsiteY2" fmla="*/ 94814 h 6399286"/>
              <a:gd name="connsiteX3" fmla="*/ 5632453 w 5632767"/>
              <a:gd name="connsiteY3" fmla="*/ 401809 h 6399286"/>
              <a:gd name="connsiteX4" fmla="*/ 5600957 w 5632767"/>
              <a:gd name="connsiteY4" fmla="*/ 5885027 h 6399286"/>
              <a:gd name="connsiteX5" fmla="*/ 5086698 w 5632767"/>
              <a:gd name="connsiteY5" fmla="*/ 6399286 h 6399286"/>
              <a:gd name="connsiteX6" fmla="*/ 948857 w 5632767"/>
              <a:gd name="connsiteY6" fmla="*/ 6399286 h 6399286"/>
              <a:gd name="connsiteX7" fmla="*/ 434598 w 5632767"/>
              <a:gd name="connsiteY7" fmla="*/ 5885027 h 6399286"/>
              <a:gd name="connsiteX8" fmla="*/ 7878 w 5632767"/>
              <a:gd name="connsiteY8" fmla="*/ 1875517 h 6399286"/>
              <a:gd name="connsiteX0" fmla="*/ 7878 w 5634166"/>
              <a:gd name="connsiteY0" fmla="*/ 1933793 h 6457562"/>
              <a:gd name="connsiteX1" fmla="*/ 363641 w 5634166"/>
              <a:gd name="connsiteY1" fmla="*/ 1297614 h 6457562"/>
              <a:gd name="connsiteX2" fmla="*/ 5041486 w 5634166"/>
              <a:gd name="connsiteY2" fmla="*/ 67746 h 6457562"/>
              <a:gd name="connsiteX3" fmla="*/ 5632453 w 5634166"/>
              <a:gd name="connsiteY3" fmla="*/ 460085 h 6457562"/>
              <a:gd name="connsiteX4" fmla="*/ 5600957 w 5634166"/>
              <a:gd name="connsiteY4" fmla="*/ 5943303 h 6457562"/>
              <a:gd name="connsiteX5" fmla="*/ 5086698 w 5634166"/>
              <a:gd name="connsiteY5" fmla="*/ 6457562 h 6457562"/>
              <a:gd name="connsiteX6" fmla="*/ 948857 w 5634166"/>
              <a:gd name="connsiteY6" fmla="*/ 6457562 h 6457562"/>
              <a:gd name="connsiteX7" fmla="*/ 434598 w 5634166"/>
              <a:gd name="connsiteY7" fmla="*/ 5943303 h 6457562"/>
              <a:gd name="connsiteX8" fmla="*/ 7878 w 5634166"/>
              <a:gd name="connsiteY8" fmla="*/ 1933793 h 6457562"/>
              <a:gd name="connsiteX0" fmla="*/ 7878 w 5632818"/>
              <a:gd name="connsiteY0" fmla="*/ 1906703 h 6430472"/>
              <a:gd name="connsiteX1" fmla="*/ 363641 w 5632818"/>
              <a:gd name="connsiteY1" fmla="*/ 1270524 h 6430472"/>
              <a:gd name="connsiteX2" fmla="*/ 5041486 w 5632818"/>
              <a:gd name="connsiteY2" fmla="*/ 40656 h 6430472"/>
              <a:gd name="connsiteX3" fmla="*/ 5632453 w 5632818"/>
              <a:gd name="connsiteY3" fmla="*/ 432995 h 6430472"/>
              <a:gd name="connsiteX4" fmla="*/ 5600957 w 5632818"/>
              <a:gd name="connsiteY4" fmla="*/ 5916213 h 6430472"/>
              <a:gd name="connsiteX5" fmla="*/ 5086698 w 5632818"/>
              <a:gd name="connsiteY5" fmla="*/ 6430472 h 6430472"/>
              <a:gd name="connsiteX6" fmla="*/ 948857 w 5632818"/>
              <a:gd name="connsiteY6" fmla="*/ 6430472 h 6430472"/>
              <a:gd name="connsiteX7" fmla="*/ 434598 w 5632818"/>
              <a:gd name="connsiteY7" fmla="*/ 5916213 h 6430472"/>
              <a:gd name="connsiteX8" fmla="*/ 7878 w 5632818"/>
              <a:gd name="connsiteY8" fmla="*/ 1906703 h 6430472"/>
              <a:gd name="connsiteX0" fmla="*/ 5825 w 5679533"/>
              <a:gd name="connsiteY0" fmla="*/ 1918895 h 6430472"/>
              <a:gd name="connsiteX1" fmla="*/ 410356 w 5679533"/>
              <a:gd name="connsiteY1" fmla="*/ 1270524 h 6430472"/>
              <a:gd name="connsiteX2" fmla="*/ 5088201 w 5679533"/>
              <a:gd name="connsiteY2" fmla="*/ 40656 h 6430472"/>
              <a:gd name="connsiteX3" fmla="*/ 5679168 w 5679533"/>
              <a:gd name="connsiteY3" fmla="*/ 432995 h 6430472"/>
              <a:gd name="connsiteX4" fmla="*/ 5647672 w 5679533"/>
              <a:gd name="connsiteY4" fmla="*/ 5916213 h 6430472"/>
              <a:gd name="connsiteX5" fmla="*/ 5133413 w 5679533"/>
              <a:gd name="connsiteY5" fmla="*/ 6430472 h 6430472"/>
              <a:gd name="connsiteX6" fmla="*/ 995572 w 5679533"/>
              <a:gd name="connsiteY6" fmla="*/ 6430472 h 6430472"/>
              <a:gd name="connsiteX7" fmla="*/ 481313 w 5679533"/>
              <a:gd name="connsiteY7" fmla="*/ 5916213 h 6430472"/>
              <a:gd name="connsiteX8" fmla="*/ 5825 w 5679533"/>
              <a:gd name="connsiteY8" fmla="*/ 1918895 h 6430472"/>
              <a:gd name="connsiteX0" fmla="*/ 4201 w 5677909"/>
              <a:gd name="connsiteY0" fmla="*/ 1918895 h 6430472"/>
              <a:gd name="connsiteX1" fmla="*/ 347772 w 5677909"/>
              <a:gd name="connsiteY1" fmla="*/ 1307100 h 6430472"/>
              <a:gd name="connsiteX2" fmla="*/ 5086577 w 5677909"/>
              <a:gd name="connsiteY2" fmla="*/ 40656 h 6430472"/>
              <a:gd name="connsiteX3" fmla="*/ 5677544 w 5677909"/>
              <a:gd name="connsiteY3" fmla="*/ 432995 h 6430472"/>
              <a:gd name="connsiteX4" fmla="*/ 5646048 w 5677909"/>
              <a:gd name="connsiteY4" fmla="*/ 5916213 h 6430472"/>
              <a:gd name="connsiteX5" fmla="*/ 5131789 w 5677909"/>
              <a:gd name="connsiteY5" fmla="*/ 6430472 h 6430472"/>
              <a:gd name="connsiteX6" fmla="*/ 993948 w 5677909"/>
              <a:gd name="connsiteY6" fmla="*/ 6430472 h 6430472"/>
              <a:gd name="connsiteX7" fmla="*/ 479689 w 5677909"/>
              <a:gd name="connsiteY7" fmla="*/ 5916213 h 6430472"/>
              <a:gd name="connsiteX8" fmla="*/ 4201 w 5677909"/>
              <a:gd name="connsiteY8" fmla="*/ 1918895 h 6430472"/>
              <a:gd name="connsiteX0" fmla="*/ 1558 w 5675266"/>
              <a:gd name="connsiteY0" fmla="*/ 1918895 h 6430472"/>
              <a:gd name="connsiteX1" fmla="*/ 345129 w 5675266"/>
              <a:gd name="connsiteY1" fmla="*/ 1307100 h 6430472"/>
              <a:gd name="connsiteX2" fmla="*/ 5083934 w 5675266"/>
              <a:gd name="connsiteY2" fmla="*/ 40656 h 6430472"/>
              <a:gd name="connsiteX3" fmla="*/ 5674901 w 5675266"/>
              <a:gd name="connsiteY3" fmla="*/ 432995 h 6430472"/>
              <a:gd name="connsiteX4" fmla="*/ 5643405 w 5675266"/>
              <a:gd name="connsiteY4" fmla="*/ 5916213 h 6430472"/>
              <a:gd name="connsiteX5" fmla="*/ 5129146 w 5675266"/>
              <a:gd name="connsiteY5" fmla="*/ 6430472 h 6430472"/>
              <a:gd name="connsiteX6" fmla="*/ 991305 w 5675266"/>
              <a:gd name="connsiteY6" fmla="*/ 6430472 h 6430472"/>
              <a:gd name="connsiteX7" fmla="*/ 477046 w 5675266"/>
              <a:gd name="connsiteY7" fmla="*/ 5916213 h 6430472"/>
              <a:gd name="connsiteX8" fmla="*/ 1558 w 567526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991 w 5679699"/>
              <a:gd name="connsiteY0" fmla="*/ 1918895 h 6430472"/>
              <a:gd name="connsiteX1" fmla="*/ 349562 w 5679699"/>
              <a:gd name="connsiteY1" fmla="*/ 1307100 h 6430472"/>
              <a:gd name="connsiteX2" fmla="*/ 5088367 w 5679699"/>
              <a:gd name="connsiteY2" fmla="*/ 40656 h 6430472"/>
              <a:gd name="connsiteX3" fmla="*/ 5679334 w 5679699"/>
              <a:gd name="connsiteY3" fmla="*/ 432995 h 6430472"/>
              <a:gd name="connsiteX4" fmla="*/ 5647838 w 5679699"/>
              <a:gd name="connsiteY4" fmla="*/ 5916213 h 6430472"/>
              <a:gd name="connsiteX5" fmla="*/ 5133579 w 5679699"/>
              <a:gd name="connsiteY5" fmla="*/ 6430472 h 6430472"/>
              <a:gd name="connsiteX6" fmla="*/ 995738 w 5679699"/>
              <a:gd name="connsiteY6" fmla="*/ 6430472 h 6430472"/>
              <a:gd name="connsiteX7" fmla="*/ 481479 w 5679699"/>
              <a:gd name="connsiteY7" fmla="*/ 5916213 h 6430472"/>
              <a:gd name="connsiteX8" fmla="*/ 5991 w 5679699"/>
              <a:gd name="connsiteY8" fmla="*/ 1918895 h 6430472"/>
              <a:gd name="connsiteX0" fmla="*/ 6298 w 5680006"/>
              <a:gd name="connsiteY0" fmla="*/ 1918895 h 6430472"/>
              <a:gd name="connsiteX1" fmla="*/ 349869 w 5680006"/>
              <a:gd name="connsiteY1" fmla="*/ 1307100 h 6430472"/>
              <a:gd name="connsiteX2" fmla="*/ 5088674 w 5680006"/>
              <a:gd name="connsiteY2" fmla="*/ 40656 h 6430472"/>
              <a:gd name="connsiteX3" fmla="*/ 5679641 w 5680006"/>
              <a:gd name="connsiteY3" fmla="*/ 432995 h 6430472"/>
              <a:gd name="connsiteX4" fmla="*/ 5648145 w 5680006"/>
              <a:gd name="connsiteY4" fmla="*/ 5916213 h 6430472"/>
              <a:gd name="connsiteX5" fmla="*/ 5133886 w 5680006"/>
              <a:gd name="connsiteY5" fmla="*/ 6430472 h 6430472"/>
              <a:gd name="connsiteX6" fmla="*/ 996045 w 5680006"/>
              <a:gd name="connsiteY6" fmla="*/ 6430472 h 6430472"/>
              <a:gd name="connsiteX7" fmla="*/ 481786 w 5680006"/>
              <a:gd name="connsiteY7" fmla="*/ 5916213 h 6430472"/>
              <a:gd name="connsiteX8" fmla="*/ 6298 w 5680006"/>
              <a:gd name="connsiteY8" fmla="*/ 1918895 h 6430472"/>
              <a:gd name="connsiteX0" fmla="*/ 977 w 5674685"/>
              <a:gd name="connsiteY0" fmla="*/ 1918895 h 6430472"/>
              <a:gd name="connsiteX1" fmla="*/ 372257 w 5674685"/>
              <a:gd name="connsiteY1" fmla="*/ 1293246 h 6430472"/>
              <a:gd name="connsiteX2" fmla="*/ 5083353 w 5674685"/>
              <a:gd name="connsiteY2" fmla="*/ 40656 h 6430472"/>
              <a:gd name="connsiteX3" fmla="*/ 5674320 w 5674685"/>
              <a:gd name="connsiteY3" fmla="*/ 432995 h 6430472"/>
              <a:gd name="connsiteX4" fmla="*/ 5642824 w 5674685"/>
              <a:gd name="connsiteY4" fmla="*/ 5916213 h 6430472"/>
              <a:gd name="connsiteX5" fmla="*/ 5128565 w 5674685"/>
              <a:gd name="connsiteY5" fmla="*/ 6430472 h 6430472"/>
              <a:gd name="connsiteX6" fmla="*/ 990724 w 5674685"/>
              <a:gd name="connsiteY6" fmla="*/ 6430472 h 6430472"/>
              <a:gd name="connsiteX7" fmla="*/ 476465 w 5674685"/>
              <a:gd name="connsiteY7" fmla="*/ 5916213 h 6430472"/>
              <a:gd name="connsiteX8" fmla="*/ 977 w 5674685"/>
              <a:gd name="connsiteY8" fmla="*/ 1918895 h 6430472"/>
              <a:gd name="connsiteX0" fmla="*/ 707 w 5674415"/>
              <a:gd name="connsiteY0" fmla="*/ 1918895 h 6430472"/>
              <a:gd name="connsiteX1" fmla="*/ 371987 w 5674415"/>
              <a:gd name="connsiteY1" fmla="*/ 1293246 h 6430472"/>
              <a:gd name="connsiteX2" fmla="*/ 5083083 w 5674415"/>
              <a:gd name="connsiteY2" fmla="*/ 40656 h 6430472"/>
              <a:gd name="connsiteX3" fmla="*/ 5674050 w 5674415"/>
              <a:gd name="connsiteY3" fmla="*/ 432995 h 6430472"/>
              <a:gd name="connsiteX4" fmla="*/ 5642554 w 5674415"/>
              <a:gd name="connsiteY4" fmla="*/ 5916213 h 6430472"/>
              <a:gd name="connsiteX5" fmla="*/ 5128295 w 5674415"/>
              <a:gd name="connsiteY5" fmla="*/ 6430472 h 6430472"/>
              <a:gd name="connsiteX6" fmla="*/ 990454 w 5674415"/>
              <a:gd name="connsiteY6" fmla="*/ 6430472 h 6430472"/>
              <a:gd name="connsiteX7" fmla="*/ 476195 w 5674415"/>
              <a:gd name="connsiteY7" fmla="*/ 5916213 h 6430472"/>
              <a:gd name="connsiteX8" fmla="*/ 707 w 5674415"/>
              <a:gd name="connsiteY8" fmla="*/ 1918895 h 6430472"/>
              <a:gd name="connsiteX0" fmla="*/ 948 w 5674656"/>
              <a:gd name="connsiteY0" fmla="*/ 1918895 h 6430472"/>
              <a:gd name="connsiteX1" fmla="*/ 372228 w 5674656"/>
              <a:gd name="connsiteY1" fmla="*/ 1293246 h 6430472"/>
              <a:gd name="connsiteX2" fmla="*/ 5083324 w 5674656"/>
              <a:gd name="connsiteY2" fmla="*/ 40656 h 6430472"/>
              <a:gd name="connsiteX3" fmla="*/ 5674291 w 5674656"/>
              <a:gd name="connsiteY3" fmla="*/ 432995 h 6430472"/>
              <a:gd name="connsiteX4" fmla="*/ 5642795 w 5674656"/>
              <a:gd name="connsiteY4" fmla="*/ 5916213 h 6430472"/>
              <a:gd name="connsiteX5" fmla="*/ 5128536 w 5674656"/>
              <a:gd name="connsiteY5" fmla="*/ 6430472 h 6430472"/>
              <a:gd name="connsiteX6" fmla="*/ 990695 w 5674656"/>
              <a:gd name="connsiteY6" fmla="*/ 6430472 h 6430472"/>
              <a:gd name="connsiteX7" fmla="*/ 476436 w 5674656"/>
              <a:gd name="connsiteY7" fmla="*/ 5916213 h 6430472"/>
              <a:gd name="connsiteX8" fmla="*/ 948 w 5674656"/>
              <a:gd name="connsiteY8" fmla="*/ 1918895 h 6430472"/>
              <a:gd name="connsiteX0" fmla="*/ 13696 w 5687404"/>
              <a:gd name="connsiteY0" fmla="*/ 1918895 h 6430472"/>
              <a:gd name="connsiteX1" fmla="*/ 384976 w 5687404"/>
              <a:gd name="connsiteY1" fmla="*/ 1293246 h 6430472"/>
              <a:gd name="connsiteX2" fmla="*/ 5096072 w 5687404"/>
              <a:gd name="connsiteY2" fmla="*/ 40656 h 6430472"/>
              <a:gd name="connsiteX3" fmla="*/ 5687039 w 5687404"/>
              <a:gd name="connsiteY3" fmla="*/ 432995 h 6430472"/>
              <a:gd name="connsiteX4" fmla="*/ 5655543 w 5687404"/>
              <a:gd name="connsiteY4" fmla="*/ 5916213 h 6430472"/>
              <a:gd name="connsiteX5" fmla="*/ 5141284 w 5687404"/>
              <a:gd name="connsiteY5" fmla="*/ 6430472 h 6430472"/>
              <a:gd name="connsiteX6" fmla="*/ 1003443 w 5687404"/>
              <a:gd name="connsiteY6" fmla="*/ 6430472 h 6430472"/>
              <a:gd name="connsiteX7" fmla="*/ 489184 w 5687404"/>
              <a:gd name="connsiteY7" fmla="*/ 5916213 h 6430472"/>
              <a:gd name="connsiteX8" fmla="*/ 13696 w 5687404"/>
              <a:gd name="connsiteY8" fmla="*/ 1918895 h 6430472"/>
              <a:gd name="connsiteX0" fmla="*/ 3965 w 5677673"/>
              <a:gd name="connsiteY0" fmla="*/ 1918895 h 6430472"/>
              <a:gd name="connsiteX1" fmla="*/ 375245 w 5677673"/>
              <a:gd name="connsiteY1" fmla="*/ 1293246 h 6430472"/>
              <a:gd name="connsiteX2" fmla="*/ 5086341 w 5677673"/>
              <a:gd name="connsiteY2" fmla="*/ 40656 h 6430472"/>
              <a:gd name="connsiteX3" fmla="*/ 5677308 w 5677673"/>
              <a:gd name="connsiteY3" fmla="*/ 432995 h 6430472"/>
              <a:gd name="connsiteX4" fmla="*/ 5645812 w 5677673"/>
              <a:gd name="connsiteY4" fmla="*/ 5916213 h 6430472"/>
              <a:gd name="connsiteX5" fmla="*/ 5131553 w 5677673"/>
              <a:gd name="connsiteY5" fmla="*/ 6430472 h 6430472"/>
              <a:gd name="connsiteX6" fmla="*/ 993712 w 5677673"/>
              <a:gd name="connsiteY6" fmla="*/ 6430472 h 6430472"/>
              <a:gd name="connsiteX7" fmla="*/ 479453 w 5677673"/>
              <a:gd name="connsiteY7" fmla="*/ 5916213 h 6430472"/>
              <a:gd name="connsiteX8" fmla="*/ 3965 w 5677673"/>
              <a:gd name="connsiteY8" fmla="*/ 1918895 h 6430472"/>
              <a:gd name="connsiteX0" fmla="*/ 6769 w 5680477"/>
              <a:gd name="connsiteY0" fmla="*/ 1918895 h 6430472"/>
              <a:gd name="connsiteX1" fmla="*/ 378049 w 5680477"/>
              <a:gd name="connsiteY1" fmla="*/ 1293246 h 6430472"/>
              <a:gd name="connsiteX2" fmla="*/ 5089145 w 5680477"/>
              <a:gd name="connsiteY2" fmla="*/ 40656 h 6430472"/>
              <a:gd name="connsiteX3" fmla="*/ 5680112 w 5680477"/>
              <a:gd name="connsiteY3" fmla="*/ 432995 h 6430472"/>
              <a:gd name="connsiteX4" fmla="*/ 5648616 w 5680477"/>
              <a:gd name="connsiteY4" fmla="*/ 5916213 h 6430472"/>
              <a:gd name="connsiteX5" fmla="*/ 5134357 w 5680477"/>
              <a:gd name="connsiteY5" fmla="*/ 6430472 h 6430472"/>
              <a:gd name="connsiteX6" fmla="*/ 996516 w 5680477"/>
              <a:gd name="connsiteY6" fmla="*/ 6430472 h 6430472"/>
              <a:gd name="connsiteX7" fmla="*/ 482257 w 5680477"/>
              <a:gd name="connsiteY7" fmla="*/ 5916213 h 6430472"/>
              <a:gd name="connsiteX8" fmla="*/ 6769 w 5680477"/>
              <a:gd name="connsiteY8" fmla="*/ 1918895 h 6430472"/>
              <a:gd name="connsiteX0" fmla="*/ 7244 w 5680952"/>
              <a:gd name="connsiteY0" fmla="*/ 1918895 h 6430472"/>
              <a:gd name="connsiteX1" fmla="*/ 378524 w 5680952"/>
              <a:gd name="connsiteY1" fmla="*/ 1293246 h 6430472"/>
              <a:gd name="connsiteX2" fmla="*/ 5089620 w 5680952"/>
              <a:gd name="connsiteY2" fmla="*/ 40656 h 6430472"/>
              <a:gd name="connsiteX3" fmla="*/ 5680587 w 5680952"/>
              <a:gd name="connsiteY3" fmla="*/ 432995 h 6430472"/>
              <a:gd name="connsiteX4" fmla="*/ 5649091 w 5680952"/>
              <a:gd name="connsiteY4" fmla="*/ 5916213 h 6430472"/>
              <a:gd name="connsiteX5" fmla="*/ 5134832 w 5680952"/>
              <a:gd name="connsiteY5" fmla="*/ 6430472 h 6430472"/>
              <a:gd name="connsiteX6" fmla="*/ 996991 w 5680952"/>
              <a:gd name="connsiteY6" fmla="*/ 6430472 h 6430472"/>
              <a:gd name="connsiteX7" fmla="*/ 482732 w 5680952"/>
              <a:gd name="connsiteY7" fmla="*/ 5916213 h 6430472"/>
              <a:gd name="connsiteX8" fmla="*/ 7244 w 5680952"/>
              <a:gd name="connsiteY8" fmla="*/ 1918895 h 6430472"/>
              <a:gd name="connsiteX0" fmla="*/ 7244 w 5680839"/>
              <a:gd name="connsiteY0" fmla="*/ 1909445 h 6421022"/>
              <a:gd name="connsiteX1" fmla="*/ 378524 w 5680839"/>
              <a:gd name="connsiteY1" fmla="*/ 1283796 h 6421022"/>
              <a:gd name="connsiteX2" fmla="*/ 5089620 w 5680839"/>
              <a:gd name="connsiteY2" fmla="*/ 31206 h 6421022"/>
              <a:gd name="connsiteX3" fmla="*/ 5680587 w 5680839"/>
              <a:gd name="connsiteY3" fmla="*/ 423545 h 6421022"/>
              <a:gd name="connsiteX4" fmla="*/ 5649091 w 5680839"/>
              <a:gd name="connsiteY4" fmla="*/ 5906763 h 6421022"/>
              <a:gd name="connsiteX5" fmla="*/ 5134832 w 5680839"/>
              <a:gd name="connsiteY5" fmla="*/ 6421022 h 6421022"/>
              <a:gd name="connsiteX6" fmla="*/ 996991 w 5680839"/>
              <a:gd name="connsiteY6" fmla="*/ 6421022 h 6421022"/>
              <a:gd name="connsiteX7" fmla="*/ 482732 w 5680839"/>
              <a:gd name="connsiteY7" fmla="*/ 5906763 h 6421022"/>
              <a:gd name="connsiteX8" fmla="*/ 7244 w 5680839"/>
              <a:gd name="connsiteY8" fmla="*/ 1909445 h 64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0839" h="6421022">
                <a:moveTo>
                  <a:pt x="7244" y="1909445"/>
                </a:moveTo>
                <a:cubicBezTo>
                  <a:pt x="-44760" y="1402187"/>
                  <a:pt x="193983" y="1334226"/>
                  <a:pt x="378524" y="1283796"/>
                </a:cubicBezTo>
                <a:lnTo>
                  <a:pt x="5089620" y="31206"/>
                </a:lnTo>
                <a:cubicBezTo>
                  <a:pt x="5259797" y="-3916"/>
                  <a:pt x="5692779" y="-104312"/>
                  <a:pt x="5680587" y="423545"/>
                </a:cubicBezTo>
                <a:cubicBezTo>
                  <a:pt x="5646043" y="2667844"/>
                  <a:pt x="5701415" y="2191804"/>
                  <a:pt x="5649091" y="5906763"/>
                </a:cubicBezTo>
                <a:cubicBezTo>
                  <a:pt x="5649091" y="6190780"/>
                  <a:pt x="5418849" y="6421022"/>
                  <a:pt x="5134832" y="6421022"/>
                </a:cubicBezTo>
                <a:lnTo>
                  <a:pt x="996991" y="6421022"/>
                </a:lnTo>
                <a:cubicBezTo>
                  <a:pt x="712974" y="6421022"/>
                  <a:pt x="482732" y="6190780"/>
                  <a:pt x="482732" y="5906763"/>
                </a:cubicBezTo>
                <a:cubicBezTo>
                  <a:pt x="238892" y="4009428"/>
                  <a:pt x="59248" y="2416703"/>
                  <a:pt x="7244" y="1909445"/>
                </a:cubicBezTo>
                <a:close/>
              </a:path>
            </a:pathLst>
          </a:custGeom>
          <a:pattFill prst="wdUpDiag">
            <a:fgClr>
              <a:schemeClr val="accent3">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tx1"/>
                </a:solidFill>
                <a:latin typeface="Poppins Light" pitchFamily="2" charset="77"/>
                <a:cs typeface="Poppins Light" pitchFamily="2" charset="77"/>
              </a:defRPr>
            </a:lvl1pPr>
          </a:lstStyle>
          <a:p>
            <a:r>
              <a:rPr lang="en-US"/>
              <a:t>Insert Your Image</a:t>
            </a:r>
          </a:p>
        </p:txBody>
      </p:sp>
    </p:spTree>
    <p:extLst>
      <p:ext uri="{BB962C8B-B14F-4D97-AF65-F5344CB8AC3E}">
        <p14:creationId xmlns:p14="http://schemas.microsoft.com/office/powerpoint/2010/main" val="2307219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Wonky Picture-List Items-Gree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26D51-A2ED-4152-B69D-CFCBC64C4E53}"/>
              </a:ext>
            </a:extLst>
          </p:cNvPr>
          <p:cNvSpPr>
            <a:spLocks noGrp="1"/>
          </p:cNvSpPr>
          <p:nvPr>
            <p:ph type="title" hasCustomPrompt="1"/>
          </p:nvPr>
        </p:nvSpPr>
        <p:spPr>
          <a:xfrm>
            <a:off x="6572100" y="2369829"/>
            <a:ext cx="4682978" cy="569387"/>
          </a:xfrm>
          <a:prstGeom prst="rect">
            <a:avLst/>
          </a:prstGeom>
        </p:spPr>
        <p:txBody>
          <a:bodyPr wrap="square" lIns="0" tIns="0" rIns="0" bIns="0" anchor="b">
            <a:spAutoFit/>
          </a:bodyPr>
          <a:lstStyle>
            <a:lvl1pPr algn="l">
              <a:defRPr sz="4000" b="0" i="0">
                <a:solidFill>
                  <a:schemeClr val="tx1"/>
                </a:solidFill>
                <a:latin typeface="Poppins" pitchFamily="2" charset="77"/>
                <a:cs typeface="Poppins" pitchFamily="2" charset="77"/>
              </a:defRPr>
            </a:lvl1pPr>
          </a:lstStyle>
          <a:p>
            <a:r>
              <a:rPr lang="en-US"/>
              <a:t>Click to add text</a:t>
            </a:r>
          </a:p>
        </p:txBody>
      </p:sp>
      <p:sp>
        <p:nvSpPr>
          <p:cNvPr id="5" name="Text Placeholder 7">
            <a:extLst>
              <a:ext uri="{FF2B5EF4-FFF2-40B4-BE49-F238E27FC236}">
                <a16:creationId xmlns:a16="http://schemas.microsoft.com/office/drawing/2014/main" id="{691981AA-8F1C-4EB0-A912-BD89A62BAD27}"/>
              </a:ext>
            </a:extLst>
          </p:cNvPr>
          <p:cNvSpPr>
            <a:spLocks noGrp="1"/>
          </p:cNvSpPr>
          <p:nvPr>
            <p:ph type="body" sz="quarter" idx="11" hasCustomPrompt="1"/>
          </p:nvPr>
        </p:nvSpPr>
        <p:spPr>
          <a:xfrm>
            <a:off x="6600381" y="3880843"/>
            <a:ext cx="4682978" cy="1399614"/>
          </a:xfrm>
          <a:prstGeom prst="rect">
            <a:avLst/>
          </a:prstGeom>
        </p:spPr>
        <p:txBody>
          <a:bodyPr>
            <a:spAutoFit/>
          </a:bodyPr>
          <a:lstStyle>
            <a:lvl1pPr marL="182880" indent="-137160" algn="l">
              <a:spcAft>
                <a:spcPts val="500"/>
              </a:spcAft>
              <a:buFont typeface="Arial" panose="020B0604020202020204" pitchFamily="34" charset="0"/>
              <a:buChar char="•"/>
              <a:defRPr sz="2200" b="0" i="0">
                <a:solidFill>
                  <a:schemeClr val="tx1"/>
                </a:solidFill>
                <a:latin typeface="Poppins Light" pitchFamily="2" charset="77"/>
                <a:cs typeface="Poppins Light" pitchFamily="2" charset="77"/>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a:t>List Item 1</a:t>
            </a:r>
          </a:p>
          <a:p>
            <a:pPr lvl="0"/>
            <a:r>
              <a:rPr lang="en-US"/>
              <a:t>List Item 2</a:t>
            </a:r>
          </a:p>
          <a:p>
            <a:pPr lvl="0"/>
            <a:r>
              <a:rPr lang="en-US"/>
              <a:t>List Item 3</a:t>
            </a:r>
          </a:p>
        </p:txBody>
      </p:sp>
      <p:sp>
        <p:nvSpPr>
          <p:cNvPr id="9" name="Text Placeholder 8">
            <a:extLst>
              <a:ext uri="{FF2B5EF4-FFF2-40B4-BE49-F238E27FC236}">
                <a16:creationId xmlns:a16="http://schemas.microsoft.com/office/drawing/2014/main" id="{22768E92-D1B0-4CB7-AE61-8B13C4D9ED22}"/>
              </a:ext>
            </a:extLst>
          </p:cNvPr>
          <p:cNvSpPr>
            <a:spLocks noGrp="1"/>
          </p:cNvSpPr>
          <p:nvPr>
            <p:ph type="body" sz="quarter" idx="12" hasCustomPrompt="1"/>
          </p:nvPr>
        </p:nvSpPr>
        <p:spPr>
          <a:xfrm>
            <a:off x="6485095" y="2925841"/>
            <a:ext cx="4769983" cy="369332"/>
          </a:xfrm>
          <a:prstGeom prst="rect">
            <a:avLst/>
          </a:prstGeom>
        </p:spPr>
        <p:txBody>
          <a:bodyPr>
            <a:spAutoFit/>
          </a:bodyPr>
          <a:lstStyle>
            <a:lvl1pPr marL="0" indent="0" algn="l">
              <a:lnSpc>
                <a:spcPct val="100000"/>
              </a:lnSpc>
              <a:buFontTx/>
              <a:buNone/>
              <a:defRPr sz="18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Subtitle Goes Here</a:t>
            </a:r>
          </a:p>
        </p:txBody>
      </p:sp>
      <p:sp>
        <p:nvSpPr>
          <p:cNvPr id="12" name="Text Placeholder 8">
            <a:extLst>
              <a:ext uri="{FF2B5EF4-FFF2-40B4-BE49-F238E27FC236}">
                <a16:creationId xmlns:a16="http://schemas.microsoft.com/office/drawing/2014/main" id="{6CAFFAEF-6237-4402-AD9C-6D5E651664B0}"/>
              </a:ext>
            </a:extLst>
          </p:cNvPr>
          <p:cNvSpPr>
            <a:spLocks noGrp="1"/>
          </p:cNvSpPr>
          <p:nvPr>
            <p:ph type="body" sz="quarter" idx="13" hasCustomPrompt="1"/>
          </p:nvPr>
        </p:nvSpPr>
        <p:spPr>
          <a:xfrm>
            <a:off x="6586819" y="2007274"/>
            <a:ext cx="4668260" cy="199285"/>
          </a:xfrm>
          <a:prstGeom prst="rect">
            <a:avLst/>
          </a:prstGeom>
        </p:spPr>
        <p:txBody>
          <a:bodyPr wrap="square" lIns="0" tIns="0" rIns="0" bIns="0">
            <a:normAutofit/>
          </a:bodyPr>
          <a:lstStyle>
            <a:lvl1pPr marL="0" indent="0" algn="l">
              <a:buFontTx/>
              <a:buNone/>
              <a:defRPr sz="1400" b="0" i="0" u="none" spc="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CLICK TO ADD KICKER</a:t>
            </a:r>
          </a:p>
        </p:txBody>
      </p:sp>
      <p:sp>
        <p:nvSpPr>
          <p:cNvPr id="11" name="Angled Rectangle">
            <a:extLst>
              <a:ext uri="{FF2B5EF4-FFF2-40B4-BE49-F238E27FC236}">
                <a16:creationId xmlns:a16="http://schemas.microsoft.com/office/drawing/2014/main" id="{BBCC85EB-204F-0F41-8324-8FBC6225296E}"/>
              </a:ext>
            </a:extLst>
          </p:cNvPr>
          <p:cNvSpPr/>
          <p:nvPr userDrawn="1"/>
        </p:nvSpPr>
        <p:spPr>
          <a:xfrm flipH="1">
            <a:off x="-4802187" y="-931641"/>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3" name="Picture Placeholder 3" hidden="1">
            <a:extLst>
              <a:ext uri="{FF2B5EF4-FFF2-40B4-BE49-F238E27FC236}">
                <a16:creationId xmlns:a16="http://schemas.microsoft.com/office/drawing/2014/main" id="{CEF44602-4D4C-5448-90AD-739620EBC8AD}"/>
              </a:ext>
            </a:extLst>
          </p:cNvPr>
          <p:cNvSpPr>
            <a:spLocks noGrp="1"/>
          </p:cNvSpPr>
          <p:nvPr>
            <p:ph type="pic" sz="quarter" idx="10" hasCustomPrompt="1"/>
          </p:nvPr>
        </p:nvSpPr>
        <p:spPr>
          <a:xfrm flipH="1">
            <a:off x="362360" y="-662647"/>
            <a:ext cx="5648959" cy="6391340"/>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8959" h="6391340">
                <a:moveTo>
                  <a:pt x="0" y="514259"/>
                </a:moveTo>
                <a:cubicBezTo>
                  <a:pt x="0" y="230242"/>
                  <a:pt x="230242" y="0"/>
                  <a:pt x="514259" y="0"/>
                </a:cubicBezTo>
                <a:lnTo>
                  <a:pt x="5350600" y="1257300"/>
                </a:lnTo>
                <a:cubicBezTo>
                  <a:pt x="5634617" y="1371600"/>
                  <a:pt x="5648959" y="1487542"/>
                  <a:pt x="5648959" y="1771559"/>
                </a:cubicBezTo>
                <a:cubicBezTo>
                  <a:pt x="5394959" y="4003666"/>
                  <a:pt x="5560059" y="2540074"/>
                  <a:pt x="5166359" y="5877081"/>
                </a:cubicBezTo>
                <a:cubicBezTo>
                  <a:pt x="5166359" y="6161098"/>
                  <a:pt x="4936117" y="6391340"/>
                  <a:pt x="4652100" y="6391340"/>
                </a:cubicBezTo>
                <a:lnTo>
                  <a:pt x="514259" y="6391340"/>
                </a:lnTo>
                <a:cubicBezTo>
                  <a:pt x="230242" y="6391340"/>
                  <a:pt x="0" y="6161098"/>
                  <a:pt x="0" y="5877081"/>
                </a:cubicBezTo>
                <a:lnTo>
                  <a:pt x="0" y="514259"/>
                </a:lnTo>
                <a:close/>
              </a:path>
            </a:pathLst>
          </a:custGeom>
          <a:pattFill prst="wdUpDiag">
            <a:fgClr>
              <a:schemeClr val="accent5">
                <a:lumMod val="20000"/>
                <a:lumOff val="80000"/>
              </a:schemeClr>
            </a:fgClr>
            <a:bgClr>
              <a:schemeClr val="bg1"/>
            </a:bgClr>
          </a:pattFill>
        </p:spPr>
        <p:txBody>
          <a:bodyPr anchor="ctr"/>
          <a:lstStyle>
            <a:lvl1pPr>
              <a:defRPr sz="1400" b="0" i="0">
                <a:solidFill>
                  <a:schemeClr val="bg2"/>
                </a:solidFill>
                <a:latin typeface="Poppins" pitchFamily="2" charset="77"/>
              </a:defRPr>
            </a:lvl1pPr>
          </a:lstStyle>
          <a:p>
            <a:r>
              <a:rPr lang="en-US"/>
              <a:t>Insert Your Image</a:t>
            </a:r>
          </a:p>
        </p:txBody>
      </p:sp>
      <p:sp>
        <p:nvSpPr>
          <p:cNvPr id="10" name="Picture Placeholder 1">
            <a:extLst>
              <a:ext uri="{FF2B5EF4-FFF2-40B4-BE49-F238E27FC236}">
                <a16:creationId xmlns:a16="http://schemas.microsoft.com/office/drawing/2014/main" id="{380E27FD-82BD-F6EF-9546-FA6DC34A7ECE}"/>
              </a:ext>
            </a:extLst>
          </p:cNvPr>
          <p:cNvSpPr>
            <a:spLocks noGrp="1"/>
          </p:cNvSpPr>
          <p:nvPr>
            <p:ph type="pic" sz="quarter" idx="14" hasCustomPrompt="1"/>
          </p:nvPr>
        </p:nvSpPr>
        <p:spPr>
          <a:xfrm>
            <a:off x="354086" y="-692329"/>
            <a:ext cx="5680839" cy="6421022"/>
          </a:xfrm>
          <a:custGeom>
            <a:avLst/>
            <a:gdLst>
              <a:gd name="connsiteX0" fmla="*/ 0 w 5166359"/>
              <a:gd name="connsiteY0" fmla="*/ 514259 h 6391340"/>
              <a:gd name="connsiteX1" fmla="*/ 514259 w 5166359"/>
              <a:gd name="connsiteY1" fmla="*/ 0 h 6391340"/>
              <a:gd name="connsiteX2" fmla="*/ 4652100 w 5166359"/>
              <a:gd name="connsiteY2" fmla="*/ 0 h 6391340"/>
              <a:gd name="connsiteX3" fmla="*/ 5166359 w 5166359"/>
              <a:gd name="connsiteY3" fmla="*/ 514259 h 6391340"/>
              <a:gd name="connsiteX4" fmla="*/ 5166359 w 5166359"/>
              <a:gd name="connsiteY4" fmla="*/ 5877081 h 6391340"/>
              <a:gd name="connsiteX5" fmla="*/ 4652100 w 5166359"/>
              <a:gd name="connsiteY5" fmla="*/ 6391340 h 6391340"/>
              <a:gd name="connsiteX6" fmla="*/ 514259 w 5166359"/>
              <a:gd name="connsiteY6" fmla="*/ 6391340 h 6391340"/>
              <a:gd name="connsiteX7" fmla="*/ 0 w 5166359"/>
              <a:gd name="connsiteY7" fmla="*/ 5877081 h 6391340"/>
              <a:gd name="connsiteX8" fmla="*/ 0 w 51663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23559"/>
              <a:gd name="connsiteY0" fmla="*/ 514259 h 6391340"/>
              <a:gd name="connsiteX1" fmla="*/ 514259 w 5623559"/>
              <a:gd name="connsiteY1" fmla="*/ 0 h 6391340"/>
              <a:gd name="connsiteX2" fmla="*/ 4652100 w 5623559"/>
              <a:gd name="connsiteY2" fmla="*/ 0 h 6391340"/>
              <a:gd name="connsiteX3" fmla="*/ 5623559 w 5623559"/>
              <a:gd name="connsiteY3" fmla="*/ 1581059 h 6391340"/>
              <a:gd name="connsiteX4" fmla="*/ 5166359 w 5623559"/>
              <a:gd name="connsiteY4" fmla="*/ 5877081 h 6391340"/>
              <a:gd name="connsiteX5" fmla="*/ 4652100 w 5623559"/>
              <a:gd name="connsiteY5" fmla="*/ 6391340 h 6391340"/>
              <a:gd name="connsiteX6" fmla="*/ 514259 w 5623559"/>
              <a:gd name="connsiteY6" fmla="*/ 6391340 h 6391340"/>
              <a:gd name="connsiteX7" fmla="*/ 0 w 5623559"/>
              <a:gd name="connsiteY7" fmla="*/ 5877081 h 6391340"/>
              <a:gd name="connsiteX8" fmla="*/ 0 w 5623559"/>
              <a:gd name="connsiteY8" fmla="*/ 514259 h 6391340"/>
              <a:gd name="connsiteX0" fmla="*/ 0 w 5692930"/>
              <a:gd name="connsiteY0" fmla="*/ 514259 h 6391340"/>
              <a:gd name="connsiteX1" fmla="*/ 514259 w 5692930"/>
              <a:gd name="connsiteY1" fmla="*/ 0 h 6391340"/>
              <a:gd name="connsiteX2" fmla="*/ 5541100 w 5692930"/>
              <a:gd name="connsiteY2" fmla="*/ 838200 h 6391340"/>
              <a:gd name="connsiteX3" fmla="*/ 5623559 w 5692930"/>
              <a:gd name="connsiteY3" fmla="*/ 1581059 h 6391340"/>
              <a:gd name="connsiteX4" fmla="*/ 5166359 w 5692930"/>
              <a:gd name="connsiteY4" fmla="*/ 5877081 h 6391340"/>
              <a:gd name="connsiteX5" fmla="*/ 4652100 w 5692930"/>
              <a:gd name="connsiteY5" fmla="*/ 6391340 h 6391340"/>
              <a:gd name="connsiteX6" fmla="*/ 514259 w 5692930"/>
              <a:gd name="connsiteY6" fmla="*/ 6391340 h 6391340"/>
              <a:gd name="connsiteX7" fmla="*/ 0 w 5692930"/>
              <a:gd name="connsiteY7" fmla="*/ 5877081 h 6391340"/>
              <a:gd name="connsiteX8" fmla="*/ 0 w 5692930"/>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702959"/>
              <a:gd name="connsiteY0" fmla="*/ 514259 h 6391340"/>
              <a:gd name="connsiteX1" fmla="*/ 514259 w 5702959"/>
              <a:gd name="connsiteY1" fmla="*/ 0 h 6391340"/>
              <a:gd name="connsiteX2" fmla="*/ 5541100 w 5702959"/>
              <a:gd name="connsiteY2" fmla="*/ 838200 h 6391340"/>
              <a:gd name="connsiteX3" fmla="*/ 5648959 w 5702959"/>
              <a:gd name="connsiteY3" fmla="*/ 1771559 h 6391340"/>
              <a:gd name="connsiteX4" fmla="*/ 5166359 w 5702959"/>
              <a:gd name="connsiteY4" fmla="*/ 5877081 h 6391340"/>
              <a:gd name="connsiteX5" fmla="*/ 4652100 w 5702959"/>
              <a:gd name="connsiteY5" fmla="*/ 6391340 h 6391340"/>
              <a:gd name="connsiteX6" fmla="*/ 514259 w 5702959"/>
              <a:gd name="connsiteY6" fmla="*/ 6391340 h 6391340"/>
              <a:gd name="connsiteX7" fmla="*/ 0 w 5702959"/>
              <a:gd name="connsiteY7" fmla="*/ 5877081 h 6391340"/>
              <a:gd name="connsiteX8" fmla="*/ 0 w 570295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51349"/>
              <a:gd name="connsiteY0" fmla="*/ 514259 h 6391340"/>
              <a:gd name="connsiteX1" fmla="*/ 514259 w 5651349"/>
              <a:gd name="connsiteY1" fmla="*/ 0 h 6391340"/>
              <a:gd name="connsiteX2" fmla="*/ 5350600 w 5651349"/>
              <a:gd name="connsiteY2" fmla="*/ 1257300 h 6391340"/>
              <a:gd name="connsiteX3" fmla="*/ 5648959 w 5651349"/>
              <a:gd name="connsiteY3" fmla="*/ 1771559 h 6391340"/>
              <a:gd name="connsiteX4" fmla="*/ 5166359 w 5651349"/>
              <a:gd name="connsiteY4" fmla="*/ 5877081 h 6391340"/>
              <a:gd name="connsiteX5" fmla="*/ 4652100 w 5651349"/>
              <a:gd name="connsiteY5" fmla="*/ 6391340 h 6391340"/>
              <a:gd name="connsiteX6" fmla="*/ 514259 w 5651349"/>
              <a:gd name="connsiteY6" fmla="*/ 6391340 h 6391340"/>
              <a:gd name="connsiteX7" fmla="*/ 0 w 5651349"/>
              <a:gd name="connsiteY7" fmla="*/ 5877081 h 6391340"/>
              <a:gd name="connsiteX8" fmla="*/ 0 w 5651349"/>
              <a:gd name="connsiteY8" fmla="*/ 514259 h 6391340"/>
              <a:gd name="connsiteX0" fmla="*/ 0 w 5648959"/>
              <a:gd name="connsiteY0" fmla="*/ 514259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0 w 5648959"/>
              <a:gd name="connsiteY8" fmla="*/ 514259 h 6391340"/>
              <a:gd name="connsiteX0" fmla="*/ 36576 w 5648959"/>
              <a:gd name="connsiteY0" fmla="*/ 1745651 h 6391340"/>
              <a:gd name="connsiteX1" fmla="*/ 514259 w 5648959"/>
              <a:gd name="connsiteY1" fmla="*/ 0 h 6391340"/>
              <a:gd name="connsiteX2" fmla="*/ 5350600 w 5648959"/>
              <a:gd name="connsiteY2" fmla="*/ 1257300 h 6391340"/>
              <a:gd name="connsiteX3" fmla="*/ 5648959 w 5648959"/>
              <a:gd name="connsiteY3" fmla="*/ 1771559 h 6391340"/>
              <a:gd name="connsiteX4" fmla="*/ 5166359 w 5648959"/>
              <a:gd name="connsiteY4" fmla="*/ 5877081 h 6391340"/>
              <a:gd name="connsiteX5" fmla="*/ 4652100 w 5648959"/>
              <a:gd name="connsiteY5" fmla="*/ 6391340 h 6391340"/>
              <a:gd name="connsiteX6" fmla="*/ 514259 w 5648959"/>
              <a:gd name="connsiteY6" fmla="*/ 6391340 h 6391340"/>
              <a:gd name="connsiteX7" fmla="*/ 0 w 5648959"/>
              <a:gd name="connsiteY7" fmla="*/ 5877081 h 6391340"/>
              <a:gd name="connsiteX8" fmla="*/ 36576 w 5648959"/>
              <a:gd name="connsiteY8" fmla="*/ 1745651 h 6391340"/>
              <a:gd name="connsiteX0" fmla="*/ 36576 w 5648959"/>
              <a:gd name="connsiteY0" fmla="*/ 488351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488351 h 5134040"/>
              <a:gd name="connsiteX0" fmla="*/ 36576 w 5648959"/>
              <a:gd name="connsiteY0" fmla="*/ 780959 h 5134040"/>
              <a:gd name="connsiteX1" fmla="*/ 563027 w 5648959"/>
              <a:gd name="connsiteY1" fmla="*/ 132588 h 5134040"/>
              <a:gd name="connsiteX2" fmla="*/ 5350600 w 5648959"/>
              <a:gd name="connsiteY2" fmla="*/ 0 h 5134040"/>
              <a:gd name="connsiteX3" fmla="*/ 5648959 w 5648959"/>
              <a:gd name="connsiteY3" fmla="*/ 514259 h 5134040"/>
              <a:gd name="connsiteX4" fmla="*/ 5166359 w 5648959"/>
              <a:gd name="connsiteY4" fmla="*/ 4619781 h 5134040"/>
              <a:gd name="connsiteX5" fmla="*/ 4652100 w 5648959"/>
              <a:gd name="connsiteY5" fmla="*/ 5134040 h 5134040"/>
              <a:gd name="connsiteX6" fmla="*/ 514259 w 5648959"/>
              <a:gd name="connsiteY6" fmla="*/ 5134040 h 5134040"/>
              <a:gd name="connsiteX7" fmla="*/ 0 w 5648959"/>
              <a:gd name="connsiteY7" fmla="*/ 4619781 h 5134040"/>
              <a:gd name="connsiteX8" fmla="*/ 36576 w 5648959"/>
              <a:gd name="connsiteY8" fmla="*/ 780959 h 5134040"/>
              <a:gd name="connsiteX0" fmla="*/ 0 w 6075679"/>
              <a:gd name="connsiteY0" fmla="*/ 854111 h 5134040"/>
              <a:gd name="connsiteX1" fmla="*/ 989747 w 6075679"/>
              <a:gd name="connsiteY1" fmla="*/ 132588 h 5134040"/>
              <a:gd name="connsiteX2" fmla="*/ 5777320 w 6075679"/>
              <a:gd name="connsiteY2" fmla="*/ 0 h 5134040"/>
              <a:gd name="connsiteX3" fmla="*/ 6075679 w 6075679"/>
              <a:gd name="connsiteY3" fmla="*/ 514259 h 5134040"/>
              <a:gd name="connsiteX4" fmla="*/ 5593079 w 6075679"/>
              <a:gd name="connsiteY4" fmla="*/ 4619781 h 5134040"/>
              <a:gd name="connsiteX5" fmla="*/ 5078820 w 6075679"/>
              <a:gd name="connsiteY5" fmla="*/ 5134040 h 5134040"/>
              <a:gd name="connsiteX6" fmla="*/ 940979 w 6075679"/>
              <a:gd name="connsiteY6" fmla="*/ 5134040 h 5134040"/>
              <a:gd name="connsiteX7" fmla="*/ 426720 w 6075679"/>
              <a:gd name="connsiteY7" fmla="*/ 4619781 h 5134040"/>
              <a:gd name="connsiteX8" fmla="*/ 0 w 6075679"/>
              <a:gd name="connsiteY8" fmla="*/ 854111 h 5134040"/>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27397 w 6103076"/>
              <a:gd name="connsiteY0" fmla="*/ 1096732 h 5376661"/>
              <a:gd name="connsiteX1" fmla="*/ 1017144 w 6103076"/>
              <a:gd name="connsiteY1" fmla="*/ 375209 h 5376661"/>
              <a:gd name="connsiteX2" fmla="*/ 5804717 w 6103076"/>
              <a:gd name="connsiteY2" fmla="*/ 242621 h 5376661"/>
              <a:gd name="connsiteX3" fmla="*/ 6103076 w 6103076"/>
              <a:gd name="connsiteY3" fmla="*/ 756880 h 5376661"/>
              <a:gd name="connsiteX4" fmla="*/ 5620476 w 6103076"/>
              <a:gd name="connsiteY4" fmla="*/ 4862402 h 5376661"/>
              <a:gd name="connsiteX5" fmla="*/ 5106217 w 6103076"/>
              <a:gd name="connsiteY5" fmla="*/ 5376661 h 5376661"/>
              <a:gd name="connsiteX6" fmla="*/ 968376 w 6103076"/>
              <a:gd name="connsiteY6" fmla="*/ 5376661 h 5376661"/>
              <a:gd name="connsiteX7" fmla="*/ 454117 w 6103076"/>
              <a:gd name="connsiteY7" fmla="*/ 4862402 h 5376661"/>
              <a:gd name="connsiteX8" fmla="*/ 27397 w 6103076"/>
              <a:gd name="connsiteY8" fmla="*/ 1096732 h 5376661"/>
              <a:gd name="connsiteX0" fmla="*/ 10088 w 6085767"/>
              <a:gd name="connsiteY0" fmla="*/ 854111 h 5134040"/>
              <a:gd name="connsiteX1" fmla="*/ 999835 w 6085767"/>
              <a:gd name="connsiteY1" fmla="*/ 132588 h 5134040"/>
              <a:gd name="connsiteX2" fmla="*/ 5787408 w 6085767"/>
              <a:gd name="connsiteY2" fmla="*/ 0 h 5134040"/>
              <a:gd name="connsiteX3" fmla="*/ 6085767 w 6085767"/>
              <a:gd name="connsiteY3" fmla="*/ 514259 h 5134040"/>
              <a:gd name="connsiteX4" fmla="*/ 5603167 w 6085767"/>
              <a:gd name="connsiteY4" fmla="*/ 4619781 h 5134040"/>
              <a:gd name="connsiteX5" fmla="*/ 5088908 w 6085767"/>
              <a:gd name="connsiteY5" fmla="*/ 5134040 h 5134040"/>
              <a:gd name="connsiteX6" fmla="*/ 951067 w 6085767"/>
              <a:gd name="connsiteY6" fmla="*/ 5134040 h 5134040"/>
              <a:gd name="connsiteX7" fmla="*/ 436808 w 6085767"/>
              <a:gd name="connsiteY7" fmla="*/ 4619781 h 5134040"/>
              <a:gd name="connsiteX8" fmla="*/ 10088 w 6085767"/>
              <a:gd name="connsiteY8" fmla="*/ 854111 h 5134040"/>
              <a:gd name="connsiteX0" fmla="*/ 9568 w 6085247"/>
              <a:gd name="connsiteY0" fmla="*/ 1014131 h 5294060"/>
              <a:gd name="connsiteX1" fmla="*/ 804243 w 6085247"/>
              <a:gd name="connsiteY1" fmla="*/ 0 h 5294060"/>
              <a:gd name="connsiteX2" fmla="*/ 5786888 w 6085247"/>
              <a:gd name="connsiteY2" fmla="*/ 160020 h 5294060"/>
              <a:gd name="connsiteX3" fmla="*/ 6085247 w 6085247"/>
              <a:gd name="connsiteY3" fmla="*/ 674279 h 5294060"/>
              <a:gd name="connsiteX4" fmla="*/ 5602647 w 6085247"/>
              <a:gd name="connsiteY4" fmla="*/ 4779801 h 5294060"/>
              <a:gd name="connsiteX5" fmla="*/ 5088388 w 6085247"/>
              <a:gd name="connsiteY5" fmla="*/ 5294060 h 5294060"/>
              <a:gd name="connsiteX6" fmla="*/ 950547 w 6085247"/>
              <a:gd name="connsiteY6" fmla="*/ 5294060 h 5294060"/>
              <a:gd name="connsiteX7" fmla="*/ 436288 w 6085247"/>
              <a:gd name="connsiteY7" fmla="*/ 4779801 h 5294060"/>
              <a:gd name="connsiteX8" fmla="*/ 9568 w 6085247"/>
              <a:gd name="connsiteY8" fmla="*/ 1014131 h 5294060"/>
              <a:gd name="connsiteX0" fmla="*/ 9568 w 6085247"/>
              <a:gd name="connsiteY0" fmla="*/ 2073311 h 6353240"/>
              <a:gd name="connsiteX1" fmla="*/ 804243 w 6085247"/>
              <a:gd name="connsiteY1" fmla="*/ 1059180 h 6353240"/>
              <a:gd name="connsiteX2" fmla="*/ 4945640 w 6085247"/>
              <a:gd name="connsiteY2" fmla="*/ 0 h 6353240"/>
              <a:gd name="connsiteX3" fmla="*/ 6085247 w 6085247"/>
              <a:gd name="connsiteY3" fmla="*/ 1733459 h 6353240"/>
              <a:gd name="connsiteX4" fmla="*/ 5602647 w 6085247"/>
              <a:gd name="connsiteY4" fmla="*/ 5838981 h 6353240"/>
              <a:gd name="connsiteX5" fmla="*/ 5088388 w 6085247"/>
              <a:gd name="connsiteY5" fmla="*/ 6353240 h 6353240"/>
              <a:gd name="connsiteX6" fmla="*/ 950547 w 6085247"/>
              <a:gd name="connsiteY6" fmla="*/ 6353240 h 6353240"/>
              <a:gd name="connsiteX7" fmla="*/ 436288 w 6085247"/>
              <a:gd name="connsiteY7" fmla="*/ 5838981 h 6353240"/>
              <a:gd name="connsiteX8" fmla="*/ 9568 w 6085247"/>
              <a:gd name="connsiteY8" fmla="*/ 2073311 h 6353240"/>
              <a:gd name="connsiteX0" fmla="*/ 9568 w 5737996"/>
              <a:gd name="connsiteY0" fmla="*/ 2073311 h 6353240"/>
              <a:gd name="connsiteX1" fmla="*/ 804243 w 5737996"/>
              <a:gd name="connsiteY1" fmla="*/ 1059180 h 6353240"/>
              <a:gd name="connsiteX2" fmla="*/ 4945640 w 5737996"/>
              <a:gd name="connsiteY2" fmla="*/ 0 h 6353240"/>
              <a:gd name="connsiteX3" fmla="*/ 5634143 w 5737996"/>
              <a:gd name="connsiteY3" fmla="*/ 770291 h 6353240"/>
              <a:gd name="connsiteX4" fmla="*/ 5602647 w 5737996"/>
              <a:gd name="connsiteY4" fmla="*/ 5838981 h 6353240"/>
              <a:gd name="connsiteX5" fmla="*/ 5088388 w 5737996"/>
              <a:gd name="connsiteY5" fmla="*/ 6353240 h 6353240"/>
              <a:gd name="connsiteX6" fmla="*/ 950547 w 5737996"/>
              <a:gd name="connsiteY6" fmla="*/ 6353240 h 6353240"/>
              <a:gd name="connsiteX7" fmla="*/ 436288 w 5737996"/>
              <a:gd name="connsiteY7" fmla="*/ 5838981 h 6353240"/>
              <a:gd name="connsiteX8" fmla="*/ 9568 w 5737996"/>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4143"/>
              <a:gd name="connsiteY0" fmla="*/ 2073311 h 6353240"/>
              <a:gd name="connsiteX1" fmla="*/ 804243 w 5634143"/>
              <a:gd name="connsiteY1" fmla="*/ 1059180 h 6353240"/>
              <a:gd name="connsiteX2" fmla="*/ 4945640 w 5634143"/>
              <a:gd name="connsiteY2" fmla="*/ 0 h 6353240"/>
              <a:gd name="connsiteX3" fmla="*/ 5634143 w 5634143"/>
              <a:gd name="connsiteY3" fmla="*/ 770291 h 6353240"/>
              <a:gd name="connsiteX4" fmla="*/ 5602647 w 5634143"/>
              <a:gd name="connsiteY4" fmla="*/ 5838981 h 6353240"/>
              <a:gd name="connsiteX5" fmla="*/ 5088388 w 5634143"/>
              <a:gd name="connsiteY5" fmla="*/ 6353240 h 6353240"/>
              <a:gd name="connsiteX6" fmla="*/ 950547 w 5634143"/>
              <a:gd name="connsiteY6" fmla="*/ 6353240 h 6353240"/>
              <a:gd name="connsiteX7" fmla="*/ 436288 w 5634143"/>
              <a:gd name="connsiteY7" fmla="*/ 5838981 h 6353240"/>
              <a:gd name="connsiteX8" fmla="*/ 9568 w 5634143"/>
              <a:gd name="connsiteY8" fmla="*/ 2073311 h 6353240"/>
              <a:gd name="connsiteX0" fmla="*/ 9568 w 5635138"/>
              <a:gd name="connsiteY0" fmla="*/ 2073311 h 6353240"/>
              <a:gd name="connsiteX1" fmla="*/ 804243 w 5635138"/>
              <a:gd name="connsiteY1" fmla="*/ 1059180 h 6353240"/>
              <a:gd name="connsiteX2" fmla="*/ 4945640 w 5635138"/>
              <a:gd name="connsiteY2" fmla="*/ 0 h 6353240"/>
              <a:gd name="connsiteX3" fmla="*/ 5634143 w 5635138"/>
              <a:gd name="connsiteY3" fmla="*/ 770291 h 6353240"/>
              <a:gd name="connsiteX4" fmla="*/ 5602647 w 5635138"/>
              <a:gd name="connsiteY4" fmla="*/ 5838981 h 6353240"/>
              <a:gd name="connsiteX5" fmla="*/ 5088388 w 5635138"/>
              <a:gd name="connsiteY5" fmla="*/ 6353240 h 6353240"/>
              <a:gd name="connsiteX6" fmla="*/ 950547 w 5635138"/>
              <a:gd name="connsiteY6" fmla="*/ 6353240 h 6353240"/>
              <a:gd name="connsiteX7" fmla="*/ 436288 w 5635138"/>
              <a:gd name="connsiteY7" fmla="*/ 5838981 h 6353240"/>
              <a:gd name="connsiteX8" fmla="*/ 9568 w 5635138"/>
              <a:gd name="connsiteY8" fmla="*/ 2073311 h 6353240"/>
              <a:gd name="connsiteX0" fmla="*/ 9568 w 5635138"/>
              <a:gd name="connsiteY0" fmla="*/ 2097269 h 6377198"/>
              <a:gd name="connsiteX1" fmla="*/ 804243 w 5635138"/>
              <a:gd name="connsiteY1" fmla="*/ 1083138 h 6377198"/>
              <a:gd name="connsiteX2" fmla="*/ 4945640 w 5635138"/>
              <a:gd name="connsiteY2" fmla="*/ 23958 h 6377198"/>
              <a:gd name="connsiteX3" fmla="*/ 5634143 w 5635138"/>
              <a:gd name="connsiteY3" fmla="*/ 794249 h 6377198"/>
              <a:gd name="connsiteX4" fmla="*/ 5602647 w 5635138"/>
              <a:gd name="connsiteY4" fmla="*/ 5862939 h 6377198"/>
              <a:gd name="connsiteX5" fmla="*/ 5088388 w 5635138"/>
              <a:gd name="connsiteY5" fmla="*/ 6377198 h 6377198"/>
              <a:gd name="connsiteX6" fmla="*/ 950547 w 5635138"/>
              <a:gd name="connsiteY6" fmla="*/ 6377198 h 6377198"/>
              <a:gd name="connsiteX7" fmla="*/ 436288 w 5635138"/>
              <a:gd name="connsiteY7" fmla="*/ 5862939 h 6377198"/>
              <a:gd name="connsiteX8" fmla="*/ 9568 w 5635138"/>
              <a:gd name="connsiteY8" fmla="*/ 2097269 h 6377198"/>
              <a:gd name="connsiteX0" fmla="*/ 9568 w 5634824"/>
              <a:gd name="connsiteY0" fmla="*/ 2057157 h 6337086"/>
              <a:gd name="connsiteX1" fmla="*/ 804243 w 5634824"/>
              <a:gd name="connsiteY1" fmla="*/ 1043026 h 6337086"/>
              <a:gd name="connsiteX2" fmla="*/ 4738376 w 5634824"/>
              <a:gd name="connsiteY2" fmla="*/ 32614 h 6337086"/>
              <a:gd name="connsiteX3" fmla="*/ 5634143 w 5634824"/>
              <a:gd name="connsiteY3" fmla="*/ 754137 h 6337086"/>
              <a:gd name="connsiteX4" fmla="*/ 5602647 w 5634824"/>
              <a:gd name="connsiteY4" fmla="*/ 5822827 h 6337086"/>
              <a:gd name="connsiteX5" fmla="*/ 5088388 w 5634824"/>
              <a:gd name="connsiteY5" fmla="*/ 6337086 h 6337086"/>
              <a:gd name="connsiteX6" fmla="*/ 950547 w 5634824"/>
              <a:gd name="connsiteY6" fmla="*/ 6337086 h 6337086"/>
              <a:gd name="connsiteX7" fmla="*/ 436288 w 5634824"/>
              <a:gd name="connsiteY7" fmla="*/ 5822827 h 6337086"/>
              <a:gd name="connsiteX8" fmla="*/ 9568 w 5634824"/>
              <a:gd name="connsiteY8" fmla="*/ 2057157 h 6337086"/>
              <a:gd name="connsiteX0" fmla="*/ 9568 w 5635108"/>
              <a:gd name="connsiteY0" fmla="*/ 2078591 h 6358520"/>
              <a:gd name="connsiteX1" fmla="*/ 804243 w 5635108"/>
              <a:gd name="connsiteY1" fmla="*/ 1064460 h 6358520"/>
              <a:gd name="connsiteX2" fmla="*/ 4738376 w 5635108"/>
              <a:gd name="connsiteY2" fmla="*/ 54048 h 6358520"/>
              <a:gd name="connsiteX3" fmla="*/ 5634143 w 5635108"/>
              <a:gd name="connsiteY3" fmla="*/ 775571 h 6358520"/>
              <a:gd name="connsiteX4" fmla="*/ 5602647 w 5635108"/>
              <a:gd name="connsiteY4" fmla="*/ 5844261 h 6358520"/>
              <a:gd name="connsiteX5" fmla="*/ 5088388 w 5635108"/>
              <a:gd name="connsiteY5" fmla="*/ 6358520 h 6358520"/>
              <a:gd name="connsiteX6" fmla="*/ 950547 w 5635108"/>
              <a:gd name="connsiteY6" fmla="*/ 6358520 h 6358520"/>
              <a:gd name="connsiteX7" fmla="*/ 436288 w 5635108"/>
              <a:gd name="connsiteY7" fmla="*/ 5844261 h 6358520"/>
              <a:gd name="connsiteX8" fmla="*/ 9568 w 5635108"/>
              <a:gd name="connsiteY8" fmla="*/ 2078591 h 6358520"/>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9568 w 5635321"/>
              <a:gd name="connsiteY0" fmla="*/ 2089338 h 6369267"/>
              <a:gd name="connsiteX1" fmla="*/ 804243 w 5635321"/>
              <a:gd name="connsiteY1" fmla="*/ 1075207 h 6369267"/>
              <a:gd name="connsiteX2" fmla="*/ 4738376 w 5635321"/>
              <a:gd name="connsiteY2" fmla="*/ 64795 h 6369267"/>
              <a:gd name="connsiteX3" fmla="*/ 5634143 w 5635321"/>
              <a:gd name="connsiteY3" fmla="*/ 786318 h 6369267"/>
              <a:gd name="connsiteX4" fmla="*/ 5602647 w 5635321"/>
              <a:gd name="connsiteY4" fmla="*/ 5855008 h 6369267"/>
              <a:gd name="connsiteX5" fmla="*/ 5088388 w 5635321"/>
              <a:gd name="connsiteY5" fmla="*/ 6369267 h 6369267"/>
              <a:gd name="connsiteX6" fmla="*/ 950547 w 5635321"/>
              <a:gd name="connsiteY6" fmla="*/ 6369267 h 6369267"/>
              <a:gd name="connsiteX7" fmla="*/ 436288 w 5635321"/>
              <a:gd name="connsiteY7" fmla="*/ 5855008 h 6369267"/>
              <a:gd name="connsiteX8" fmla="*/ 9568 w 5635321"/>
              <a:gd name="connsiteY8" fmla="*/ 2089338 h 6369267"/>
              <a:gd name="connsiteX0" fmla="*/ 17520 w 5643273"/>
              <a:gd name="connsiteY0" fmla="*/ 2089338 h 6369267"/>
              <a:gd name="connsiteX1" fmla="*/ 812195 w 5643273"/>
              <a:gd name="connsiteY1" fmla="*/ 1075207 h 6369267"/>
              <a:gd name="connsiteX2" fmla="*/ 4746328 w 5643273"/>
              <a:gd name="connsiteY2" fmla="*/ 64795 h 6369267"/>
              <a:gd name="connsiteX3" fmla="*/ 5642095 w 5643273"/>
              <a:gd name="connsiteY3" fmla="*/ 786318 h 6369267"/>
              <a:gd name="connsiteX4" fmla="*/ 5610599 w 5643273"/>
              <a:gd name="connsiteY4" fmla="*/ 5855008 h 6369267"/>
              <a:gd name="connsiteX5" fmla="*/ 5096340 w 5643273"/>
              <a:gd name="connsiteY5" fmla="*/ 6369267 h 6369267"/>
              <a:gd name="connsiteX6" fmla="*/ 958499 w 5643273"/>
              <a:gd name="connsiteY6" fmla="*/ 6369267 h 6369267"/>
              <a:gd name="connsiteX7" fmla="*/ 444240 w 5643273"/>
              <a:gd name="connsiteY7" fmla="*/ 5855008 h 6369267"/>
              <a:gd name="connsiteX8" fmla="*/ 17520 w 5643273"/>
              <a:gd name="connsiteY8" fmla="*/ 2089338 h 6369267"/>
              <a:gd name="connsiteX0" fmla="*/ 18833 w 5620202"/>
              <a:gd name="connsiteY0" fmla="*/ 2308794 h 6369267"/>
              <a:gd name="connsiteX1" fmla="*/ 789124 w 5620202"/>
              <a:gd name="connsiteY1" fmla="*/ 1075207 h 6369267"/>
              <a:gd name="connsiteX2" fmla="*/ 4723257 w 5620202"/>
              <a:gd name="connsiteY2" fmla="*/ 64795 h 6369267"/>
              <a:gd name="connsiteX3" fmla="*/ 5619024 w 5620202"/>
              <a:gd name="connsiteY3" fmla="*/ 786318 h 6369267"/>
              <a:gd name="connsiteX4" fmla="*/ 5587528 w 5620202"/>
              <a:gd name="connsiteY4" fmla="*/ 5855008 h 6369267"/>
              <a:gd name="connsiteX5" fmla="*/ 5073269 w 5620202"/>
              <a:gd name="connsiteY5" fmla="*/ 6369267 h 6369267"/>
              <a:gd name="connsiteX6" fmla="*/ 935428 w 5620202"/>
              <a:gd name="connsiteY6" fmla="*/ 6369267 h 6369267"/>
              <a:gd name="connsiteX7" fmla="*/ 421169 w 5620202"/>
              <a:gd name="connsiteY7" fmla="*/ 5855008 h 6369267"/>
              <a:gd name="connsiteX8" fmla="*/ 18833 w 5620202"/>
              <a:gd name="connsiteY8" fmla="*/ 2308794 h 6369267"/>
              <a:gd name="connsiteX0" fmla="*/ 10394 w 5611763"/>
              <a:gd name="connsiteY0" fmla="*/ 2308794 h 6369267"/>
              <a:gd name="connsiteX1" fmla="*/ 780685 w 5611763"/>
              <a:gd name="connsiteY1" fmla="*/ 1209319 h 6369267"/>
              <a:gd name="connsiteX2" fmla="*/ 4714818 w 5611763"/>
              <a:gd name="connsiteY2" fmla="*/ 64795 h 6369267"/>
              <a:gd name="connsiteX3" fmla="*/ 5610585 w 5611763"/>
              <a:gd name="connsiteY3" fmla="*/ 786318 h 6369267"/>
              <a:gd name="connsiteX4" fmla="*/ 5579089 w 5611763"/>
              <a:gd name="connsiteY4" fmla="*/ 5855008 h 6369267"/>
              <a:gd name="connsiteX5" fmla="*/ 5064830 w 5611763"/>
              <a:gd name="connsiteY5" fmla="*/ 6369267 h 6369267"/>
              <a:gd name="connsiteX6" fmla="*/ 926989 w 5611763"/>
              <a:gd name="connsiteY6" fmla="*/ 6369267 h 6369267"/>
              <a:gd name="connsiteX7" fmla="*/ 412730 w 5611763"/>
              <a:gd name="connsiteY7" fmla="*/ 5855008 h 6369267"/>
              <a:gd name="connsiteX8" fmla="*/ 10394 w 5611763"/>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9312 w 5610681"/>
              <a:gd name="connsiteY0" fmla="*/ 2308794 h 6369267"/>
              <a:gd name="connsiteX1" fmla="*/ 755219 w 5610681"/>
              <a:gd name="connsiteY1" fmla="*/ 1099591 h 6369267"/>
              <a:gd name="connsiteX2" fmla="*/ 4713736 w 5610681"/>
              <a:gd name="connsiteY2" fmla="*/ 64795 h 6369267"/>
              <a:gd name="connsiteX3" fmla="*/ 5609503 w 5610681"/>
              <a:gd name="connsiteY3" fmla="*/ 786318 h 6369267"/>
              <a:gd name="connsiteX4" fmla="*/ 5578007 w 5610681"/>
              <a:gd name="connsiteY4" fmla="*/ 5855008 h 6369267"/>
              <a:gd name="connsiteX5" fmla="*/ 5063748 w 5610681"/>
              <a:gd name="connsiteY5" fmla="*/ 6369267 h 6369267"/>
              <a:gd name="connsiteX6" fmla="*/ 925907 w 5610681"/>
              <a:gd name="connsiteY6" fmla="*/ 6369267 h 6369267"/>
              <a:gd name="connsiteX7" fmla="*/ 411648 w 5610681"/>
              <a:gd name="connsiteY7" fmla="*/ 5855008 h 6369267"/>
              <a:gd name="connsiteX8" fmla="*/ 9312 w 5610681"/>
              <a:gd name="connsiteY8" fmla="*/ 2308794 h 6369267"/>
              <a:gd name="connsiteX0" fmla="*/ 47413 w 5648782"/>
              <a:gd name="connsiteY0" fmla="*/ 2308794 h 6369267"/>
              <a:gd name="connsiteX1" fmla="*/ 793320 w 5648782"/>
              <a:gd name="connsiteY1" fmla="*/ 1099591 h 6369267"/>
              <a:gd name="connsiteX2" fmla="*/ 4751837 w 5648782"/>
              <a:gd name="connsiteY2" fmla="*/ 64795 h 6369267"/>
              <a:gd name="connsiteX3" fmla="*/ 5647604 w 5648782"/>
              <a:gd name="connsiteY3" fmla="*/ 786318 h 6369267"/>
              <a:gd name="connsiteX4" fmla="*/ 5616108 w 5648782"/>
              <a:gd name="connsiteY4" fmla="*/ 5855008 h 6369267"/>
              <a:gd name="connsiteX5" fmla="*/ 5101849 w 5648782"/>
              <a:gd name="connsiteY5" fmla="*/ 6369267 h 6369267"/>
              <a:gd name="connsiteX6" fmla="*/ 964008 w 5648782"/>
              <a:gd name="connsiteY6" fmla="*/ 6369267 h 6369267"/>
              <a:gd name="connsiteX7" fmla="*/ 449749 w 5648782"/>
              <a:gd name="connsiteY7" fmla="*/ 5855008 h 6369267"/>
              <a:gd name="connsiteX8" fmla="*/ 47413 w 5648782"/>
              <a:gd name="connsiteY8" fmla="*/ 2308794 h 6369267"/>
              <a:gd name="connsiteX0" fmla="*/ 58047 w 5659416"/>
              <a:gd name="connsiteY0" fmla="*/ 2308794 h 6369267"/>
              <a:gd name="connsiteX1" fmla="*/ 803954 w 5659416"/>
              <a:gd name="connsiteY1" fmla="*/ 1099591 h 6369267"/>
              <a:gd name="connsiteX2" fmla="*/ 4762471 w 5659416"/>
              <a:gd name="connsiteY2" fmla="*/ 64795 h 6369267"/>
              <a:gd name="connsiteX3" fmla="*/ 5658238 w 5659416"/>
              <a:gd name="connsiteY3" fmla="*/ 786318 h 6369267"/>
              <a:gd name="connsiteX4" fmla="*/ 5626742 w 5659416"/>
              <a:gd name="connsiteY4" fmla="*/ 5855008 h 6369267"/>
              <a:gd name="connsiteX5" fmla="*/ 5112483 w 5659416"/>
              <a:gd name="connsiteY5" fmla="*/ 6369267 h 6369267"/>
              <a:gd name="connsiteX6" fmla="*/ 974642 w 5659416"/>
              <a:gd name="connsiteY6" fmla="*/ 6369267 h 6369267"/>
              <a:gd name="connsiteX7" fmla="*/ 460383 w 5659416"/>
              <a:gd name="connsiteY7" fmla="*/ 5855008 h 6369267"/>
              <a:gd name="connsiteX8" fmla="*/ 58047 w 5659416"/>
              <a:gd name="connsiteY8" fmla="*/ 2308794 h 6369267"/>
              <a:gd name="connsiteX0" fmla="*/ 40531 w 5641900"/>
              <a:gd name="connsiteY0" fmla="*/ 2308794 h 6369267"/>
              <a:gd name="connsiteX1" fmla="*/ 786438 w 5641900"/>
              <a:gd name="connsiteY1" fmla="*/ 1099591 h 6369267"/>
              <a:gd name="connsiteX2" fmla="*/ 4744955 w 5641900"/>
              <a:gd name="connsiteY2" fmla="*/ 64795 h 6369267"/>
              <a:gd name="connsiteX3" fmla="*/ 5640722 w 5641900"/>
              <a:gd name="connsiteY3" fmla="*/ 786318 h 6369267"/>
              <a:gd name="connsiteX4" fmla="*/ 5609226 w 5641900"/>
              <a:gd name="connsiteY4" fmla="*/ 5855008 h 6369267"/>
              <a:gd name="connsiteX5" fmla="*/ 5094967 w 5641900"/>
              <a:gd name="connsiteY5" fmla="*/ 6369267 h 6369267"/>
              <a:gd name="connsiteX6" fmla="*/ 957126 w 5641900"/>
              <a:gd name="connsiteY6" fmla="*/ 6369267 h 6369267"/>
              <a:gd name="connsiteX7" fmla="*/ 442867 w 5641900"/>
              <a:gd name="connsiteY7" fmla="*/ 5855008 h 6369267"/>
              <a:gd name="connsiteX8" fmla="*/ 40531 w 5641900"/>
              <a:gd name="connsiteY8" fmla="*/ 2308794 h 6369267"/>
              <a:gd name="connsiteX0" fmla="*/ 55477 w 5656846"/>
              <a:gd name="connsiteY0" fmla="*/ 2308794 h 6369267"/>
              <a:gd name="connsiteX1" fmla="*/ 801384 w 5656846"/>
              <a:gd name="connsiteY1" fmla="*/ 1099591 h 6369267"/>
              <a:gd name="connsiteX2" fmla="*/ 4759901 w 5656846"/>
              <a:gd name="connsiteY2" fmla="*/ 64795 h 6369267"/>
              <a:gd name="connsiteX3" fmla="*/ 5655668 w 5656846"/>
              <a:gd name="connsiteY3" fmla="*/ 786318 h 6369267"/>
              <a:gd name="connsiteX4" fmla="*/ 5624172 w 5656846"/>
              <a:gd name="connsiteY4" fmla="*/ 5855008 h 6369267"/>
              <a:gd name="connsiteX5" fmla="*/ 5109913 w 5656846"/>
              <a:gd name="connsiteY5" fmla="*/ 6369267 h 6369267"/>
              <a:gd name="connsiteX6" fmla="*/ 972072 w 5656846"/>
              <a:gd name="connsiteY6" fmla="*/ 6369267 h 6369267"/>
              <a:gd name="connsiteX7" fmla="*/ 457813 w 5656846"/>
              <a:gd name="connsiteY7" fmla="*/ 5855008 h 6369267"/>
              <a:gd name="connsiteX8" fmla="*/ 55477 w 5656846"/>
              <a:gd name="connsiteY8" fmla="*/ 2308794 h 6369267"/>
              <a:gd name="connsiteX0" fmla="*/ 48396 w 5649765"/>
              <a:gd name="connsiteY0" fmla="*/ 2308794 h 6369267"/>
              <a:gd name="connsiteX1" fmla="*/ 794303 w 5649765"/>
              <a:gd name="connsiteY1" fmla="*/ 1099591 h 6369267"/>
              <a:gd name="connsiteX2" fmla="*/ 4752820 w 5649765"/>
              <a:gd name="connsiteY2" fmla="*/ 64795 h 6369267"/>
              <a:gd name="connsiteX3" fmla="*/ 5648587 w 5649765"/>
              <a:gd name="connsiteY3" fmla="*/ 786318 h 6369267"/>
              <a:gd name="connsiteX4" fmla="*/ 5617091 w 5649765"/>
              <a:gd name="connsiteY4" fmla="*/ 5855008 h 6369267"/>
              <a:gd name="connsiteX5" fmla="*/ 5102832 w 5649765"/>
              <a:gd name="connsiteY5" fmla="*/ 6369267 h 6369267"/>
              <a:gd name="connsiteX6" fmla="*/ 964991 w 5649765"/>
              <a:gd name="connsiteY6" fmla="*/ 6369267 h 6369267"/>
              <a:gd name="connsiteX7" fmla="*/ 450732 w 5649765"/>
              <a:gd name="connsiteY7" fmla="*/ 5855008 h 6369267"/>
              <a:gd name="connsiteX8" fmla="*/ 48396 w 5649765"/>
              <a:gd name="connsiteY8" fmla="*/ 2308794 h 6369267"/>
              <a:gd name="connsiteX0" fmla="*/ 38895 w 5640264"/>
              <a:gd name="connsiteY0" fmla="*/ 2308794 h 6369267"/>
              <a:gd name="connsiteX1" fmla="*/ 784802 w 5640264"/>
              <a:gd name="connsiteY1" fmla="*/ 1099591 h 6369267"/>
              <a:gd name="connsiteX2" fmla="*/ 4743319 w 5640264"/>
              <a:gd name="connsiteY2" fmla="*/ 64795 h 6369267"/>
              <a:gd name="connsiteX3" fmla="*/ 5639086 w 5640264"/>
              <a:gd name="connsiteY3" fmla="*/ 786318 h 6369267"/>
              <a:gd name="connsiteX4" fmla="*/ 5607590 w 5640264"/>
              <a:gd name="connsiteY4" fmla="*/ 5855008 h 6369267"/>
              <a:gd name="connsiteX5" fmla="*/ 5093331 w 5640264"/>
              <a:gd name="connsiteY5" fmla="*/ 6369267 h 6369267"/>
              <a:gd name="connsiteX6" fmla="*/ 955490 w 5640264"/>
              <a:gd name="connsiteY6" fmla="*/ 6369267 h 6369267"/>
              <a:gd name="connsiteX7" fmla="*/ 441231 w 5640264"/>
              <a:gd name="connsiteY7" fmla="*/ 5855008 h 6369267"/>
              <a:gd name="connsiteX8" fmla="*/ 38895 w 5640264"/>
              <a:gd name="connsiteY8" fmla="*/ 2308794 h 6369267"/>
              <a:gd name="connsiteX0" fmla="*/ 34287 w 5684424"/>
              <a:gd name="connsiteY0" fmla="*/ 1735770 h 6369267"/>
              <a:gd name="connsiteX1" fmla="*/ 828962 w 5684424"/>
              <a:gd name="connsiteY1" fmla="*/ 1099591 h 6369267"/>
              <a:gd name="connsiteX2" fmla="*/ 4787479 w 5684424"/>
              <a:gd name="connsiteY2" fmla="*/ 64795 h 6369267"/>
              <a:gd name="connsiteX3" fmla="*/ 5683246 w 5684424"/>
              <a:gd name="connsiteY3" fmla="*/ 786318 h 6369267"/>
              <a:gd name="connsiteX4" fmla="*/ 5651750 w 5684424"/>
              <a:gd name="connsiteY4" fmla="*/ 5855008 h 6369267"/>
              <a:gd name="connsiteX5" fmla="*/ 5137491 w 5684424"/>
              <a:gd name="connsiteY5" fmla="*/ 6369267 h 6369267"/>
              <a:gd name="connsiteX6" fmla="*/ 999650 w 5684424"/>
              <a:gd name="connsiteY6" fmla="*/ 6369267 h 6369267"/>
              <a:gd name="connsiteX7" fmla="*/ 485391 w 5684424"/>
              <a:gd name="connsiteY7" fmla="*/ 5855008 h 6369267"/>
              <a:gd name="connsiteX8" fmla="*/ 34287 w 5684424"/>
              <a:gd name="connsiteY8" fmla="*/ 1735770 h 6369267"/>
              <a:gd name="connsiteX0" fmla="*/ 6762 w 5656899"/>
              <a:gd name="connsiteY0" fmla="*/ 1735770 h 6369267"/>
              <a:gd name="connsiteX1" fmla="*/ 801437 w 5656899"/>
              <a:gd name="connsiteY1" fmla="*/ 1099591 h 6369267"/>
              <a:gd name="connsiteX2" fmla="*/ 4759954 w 5656899"/>
              <a:gd name="connsiteY2" fmla="*/ 64795 h 6369267"/>
              <a:gd name="connsiteX3" fmla="*/ 5655721 w 5656899"/>
              <a:gd name="connsiteY3" fmla="*/ 786318 h 6369267"/>
              <a:gd name="connsiteX4" fmla="*/ 5624225 w 5656899"/>
              <a:gd name="connsiteY4" fmla="*/ 5855008 h 6369267"/>
              <a:gd name="connsiteX5" fmla="*/ 5109966 w 5656899"/>
              <a:gd name="connsiteY5" fmla="*/ 6369267 h 6369267"/>
              <a:gd name="connsiteX6" fmla="*/ 972125 w 5656899"/>
              <a:gd name="connsiteY6" fmla="*/ 6369267 h 6369267"/>
              <a:gd name="connsiteX7" fmla="*/ 457866 w 5656899"/>
              <a:gd name="connsiteY7" fmla="*/ 5855008 h 6369267"/>
              <a:gd name="connsiteX8" fmla="*/ 6762 w 5656899"/>
              <a:gd name="connsiteY8" fmla="*/ 1735770 h 6369267"/>
              <a:gd name="connsiteX0" fmla="*/ 81390 w 5731527"/>
              <a:gd name="connsiteY0" fmla="*/ 1735770 h 6369267"/>
              <a:gd name="connsiteX1" fmla="*/ 461537 w 5731527"/>
              <a:gd name="connsiteY1" fmla="*/ 1209319 h 6369267"/>
              <a:gd name="connsiteX2" fmla="*/ 4834582 w 5731527"/>
              <a:gd name="connsiteY2" fmla="*/ 64795 h 6369267"/>
              <a:gd name="connsiteX3" fmla="*/ 5730349 w 5731527"/>
              <a:gd name="connsiteY3" fmla="*/ 786318 h 6369267"/>
              <a:gd name="connsiteX4" fmla="*/ 5698853 w 5731527"/>
              <a:gd name="connsiteY4" fmla="*/ 5855008 h 6369267"/>
              <a:gd name="connsiteX5" fmla="*/ 5184594 w 5731527"/>
              <a:gd name="connsiteY5" fmla="*/ 6369267 h 6369267"/>
              <a:gd name="connsiteX6" fmla="*/ 1046753 w 5731527"/>
              <a:gd name="connsiteY6" fmla="*/ 6369267 h 6369267"/>
              <a:gd name="connsiteX7" fmla="*/ 532494 w 5731527"/>
              <a:gd name="connsiteY7" fmla="*/ 5855008 h 6369267"/>
              <a:gd name="connsiteX8" fmla="*/ 81390 w 5731527"/>
              <a:gd name="connsiteY8" fmla="*/ 1735770 h 6369267"/>
              <a:gd name="connsiteX0" fmla="*/ 1071 w 5651208"/>
              <a:gd name="connsiteY0" fmla="*/ 1735770 h 6369267"/>
              <a:gd name="connsiteX1" fmla="*/ 381218 w 5651208"/>
              <a:gd name="connsiteY1" fmla="*/ 1209319 h 6369267"/>
              <a:gd name="connsiteX2" fmla="*/ 4754263 w 5651208"/>
              <a:gd name="connsiteY2" fmla="*/ 64795 h 6369267"/>
              <a:gd name="connsiteX3" fmla="*/ 5650030 w 5651208"/>
              <a:gd name="connsiteY3" fmla="*/ 786318 h 6369267"/>
              <a:gd name="connsiteX4" fmla="*/ 5618534 w 5651208"/>
              <a:gd name="connsiteY4" fmla="*/ 5855008 h 6369267"/>
              <a:gd name="connsiteX5" fmla="*/ 5104275 w 5651208"/>
              <a:gd name="connsiteY5" fmla="*/ 6369267 h 6369267"/>
              <a:gd name="connsiteX6" fmla="*/ 966434 w 5651208"/>
              <a:gd name="connsiteY6" fmla="*/ 6369267 h 6369267"/>
              <a:gd name="connsiteX7" fmla="*/ 452175 w 5651208"/>
              <a:gd name="connsiteY7" fmla="*/ 5855008 h 6369267"/>
              <a:gd name="connsiteX8" fmla="*/ 1071 w 5651208"/>
              <a:gd name="connsiteY8" fmla="*/ 1735770 h 6369267"/>
              <a:gd name="connsiteX0" fmla="*/ 1388 w 5627141"/>
              <a:gd name="connsiteY0" fmla="*/ 1845498 h 6369267"/>
              <a:gd name="connsiteX1" fmla="*/ 357151 w 5627141"/>
              <a:gd name="connsiteY1" fmla="*/ 1209319 h 6369267"/>
              <a:gd name="connsiteX2" fmla="*/ 4730196 w 5627141"/>
              <a:gd name="connsiteY2" fmla="*/ 64795 h 6369267"/>
              <a:gd name="connsiteX3" fmla="*/ 5625963 w 5627141"/>
              <a:gd name="connsiteY3" fmla="*/ 786318 h 6369267"/>
              <a:gd name="connsiteX4" fmla="*/ 5594467 w 5627141"/>
              <a:gd name="connsiteY4" fmla="*/ 5855008 h 6369267"/>
              <a:gd name="connsiteX5" fmla="*/ 5080208 w 5627141"/>
              <a:gd name="connsiteY5" fmla="*/ 6369267 h 6369267"/>
              <a:gd name="connsiteX6" fmla="*/ 942367 w 5627141"/>
              <a:gd name="connsiteY6" fmla="*/ 6369267 h 6369267"/>
              <a:gd name="connsiteX7" fmla="*/ 428108 w 5627141"/>
              <a:gd name="connsiteY7" fmla="*/ 5855008 h 6369267"/>
              <a:gd name="connsiteX8" fmla="*/ 1388 w 5627141"/>
              <a:gd name="connsiteY8" fmla="*/ 1845498 h 6369267"/>
              <a:gd name="connsiteX0" fmla="*/ 7878 w 5633631"/>
              <a:gd name="connsiteY0" fmla="*/ 1845498 h 6369267"/>
              <a:gd name="connsiteX1" fmla="*/ 363641 w 5633631"/>
              <a:gd name="connsiteY1" fmla="*/ 1209319 h 6369267"/>
              <a:gd name="connsiteX2" fmla="*/ 4736686 w 5633631"/>
              <a:gd name="connsiteY2" fmla="*/ 64795 h 6369267"/>
              <a:gd name="connsiteX3" fmla="*/ 5632453 w 5633631"/>
              <a:gd name="connsiteY3" fmla="*/ 786318 h 6369267"/>
              <a:gd name="connsiteX4" fmla="*/ 5600957 w 5633631"/>
              <a:gd name="connsiteY4" fmla="*/ 5855008 h 6369267"/>
              <a:gd name="connsiteX5" fmla="*/ 5086698 w 5633631"/>
              <a:gd name="connsiteY5" fmla="*/ 6369267 h 6369267"/>
              <a:gd name="connsiteX6" fmla="*/ 948857 w 5633631"/>
              <a:gd name="connsiteY6" fmla="*/ 6369267 h 6369267"/>
              <a:gd name="connsiteX7" fmla="*/ 434598 w 5633631"/>
              <a:gd name="connsiteY7" fmla="*/ 5855008 h 6369267"/>
              <a:gd name="connsiteX8" fmla="*/ 7878 w 5633631"/>
              <a:gd name="connsiteY8" fmla="*/ 1845498 h 6369267"/>
              <a:gd name="connsiteX0" fmla="*/ 7878 w 5633631"/>
              <a:gd name="connsiteY0" fmla="*/ 2008658 h 6532427"/>
              <a:gd name="connsiteX1" fmla="*/ 363641 w 5633631"/>
              <a:gd name="connsiteY1" fmla="*/ 1372479 h 6532427"/>
              <a:gd name="connsiteX2" fmla="*/ 4736686 w 5633631"/>
              <a:gd name="connsiteY2" fmla="*/ 227955 h 6532427"/>
              <a:gd name="connsiteX3" fmla="*/ 5632453 w 5633631"/>
              <a:gd name="connsiteY3" fmla="*/ 534950 h 6532427"/>
              <a:gd name="connsiteX4" fmla="*/ 5600957 w 5633631"/>
              <a:gd name="connsiteY4" fmla="*/ 6018168 h 6532427"/>
              <a:gd name="connsiteX5" fmla="*/ 5086698 w 5633631"/>
              <a:gd name="connsiteY5" fmla="*/ 6532427 h 6532427"/>
              <a:gd name="connsiteX6" fmla="*/ 948857 w 5633631"/>
              <a:gd name="connsiteY6" fmla="*/ 6532427 h 6532427"/>
              <a:gd name="connsiteX7" fmla="*/ 434598 w 5633631"/>
              <a:gd name="connsiteY7" fmla="*/ 6018168 h 6532427"/>
              <a:gd name="connsiteX8" fmla="*/ 7878 w 5633631"/>
              <a:gd name="connsiteY8" fmla="*/ 2008658 h 6532427"/>
              <a:gd name="connsiteX0" fmla="*/ 7878 w 5632767"/>
              <a:gd name="connsiteY0" fmla="*/ 1875517 h 6399286"/>
              <a:gd name="connsiteX1" fmla="*/ 363641 w 5632767"/>
              <a:gd name="connsiteY1" fmla="*/ 1239338 h 6399286"/>
              <a:gd name="connsiteX2" fmla="*/ 4736686 w 5632767"/>
              <a:gd name="connsiteY2" fmla="*/ 94814 h 6399286"/>
              <a:gd name="connsiteX3" fmla="*/ 5632453 w 5632767"/>
              <a:gd name="connsiteY3" fmla="*/ 401809 h 6399286"/>
              <a:gd name="connsiteX4" fmla="*/ 5600957 w 5632767"/>
              <a:gd name="connsiteY4" fmla="*/ 5885027 h 6399286"/>
              <a:gd name="connsiteX5" fmla="*/ 5086698 w 5632767"/>
              <a:gd name="connsiteY5" fmla="*/ 6399286 h 6399286"/>
              <a:gd name="connsiteX6" fmla="*/ 948857 w 5632767"/>
              <a:gd name="connsiteY6" fmla="*/ 6399286 h 6399286"/>
              <a:gd name="connsiteX7" fmla="*/ 434598 w 5632767"/>
              <a:gd name="connsiteY7" fmla="*/ 5885027 h 6399286"/>
              <a:gd name="connsiteX8" fmla="*/ 7878 w 5632767"/>
              <a:gd name="connsiteY8" fmla="*/ 1875517 h 6399286"/>
              <a:gd name="connsiteX0" fmla="*/ 7878 w 5634166"/>
              <a:gd name="connsiteY0" fmla="*/ 1933793 h 6457562"/>
              <a:gd name="connsiteX1" fmla="*/ 363641 w 5634166"/>
              <a:gd name="connsiteY1" fmla="*/ 1297614 h 6457562"/>
              <a:gd name="connsiteX2" fmla="*/ 5041486 w 5634166"/>
              <a:gd name="connsiteY2" fmla="*/ 67746 h 6457562"/>
              <a:gd name="connsiteX3" fmla="*/ 5632453 w 5634166"/>
              <a:gd name="connsiteY3" fmla="*/ 460085 h 6457562"/>
              <a:gd name="connsiteX4" fmla="*/ 5600957 w 5634166"/>
              <a:gd name="connsiteY4" fmla="*/ 5943303 h 6457562"/>
              <a:gd name="connsiteX5" fmla="*/ 5086698 w 5634166"/>
              <a:gd name="connsiteY5" fmla="*/ 6457562 h 6457562"/>
              <a:gd name="connsiteX6" fmla="*/ 948857 w 5634166"/>
              <a:gd name="connsiteY6" fmla="*/ 6457562 h 6457562"/>
              <a:gd name="connsiteX7" fmla="*/ 434598 w 5634166"/>
              <a:gd name="connsiteY7" fmla="*/ 5943303 h 6457562"/>
              <a:gd name="connsiteX8" fmla="*/ 7878 w 5634166"/>
              <a:gd name="connsiteY8" fmla="*/ 1933793 h 6457562"/>
              <a:gd name="connsiteX0" fmla="*/ 7878 w 5632818"/>
              <a:gd name="connsiteY0" fmla="*/ 1906703 h 6430472"/>
              <a:gd name="connsiteX1" fmla="*/ 363641 w 5632818"/>
              <a:gd name="connsiteY1" fmla="*/ 1270524 h 6430472"/>
              <a:gd name="connsiteX2" fmla="*/ 5041486 w 5632818"/>
              <a:gd name="connsiteY2" fmla="*/ 40656 h 6430472"/>
              <a:gd name="connsiteX3" fmla="*/ 5632453 w 5632818"/>
              <a:gd name="connsiteY3" fmla="*/ 432995 h 6430472"/>
              <a:gd name="connsiteX4" fmla="*/ 5600957 w 5632818"/>
              <a:gd name="connsiteY4" fmla="*/ 5916213 h 6430472"/>
              <a:gd name="connsiteX5" fmla="*/ 5086698 w 5632818"/>
              <a:gd name="connsiteY5" fmla="*/ 6430472 h 6430472"/>
              <a:gd name="connsiteX6" fmla="*/ 948857 w 5632818"/>
              <a:gd name="connsiteY6" fmla="*/ 6430472 h 6430472"/>
              <a:gd name="connsiteX7" fmla="*/ 434598 w 5632818"/>
              <a:gd name="connsiteY7" fmla="*/ 5916213 h 6430472"/>
              <a:gd name="connsiteX8" fmla="*/ 7878 w 5632818"/>
              <a:gd name="connsiteY8" fmla="*/ 1906703 h 6430472"/>
              <a:gd name="connsiteX0" fmla="*/ 5825 w 5679533"/>
              <a:gd name="connsiteY0" fmla="*/ 1918895 h 6430472"/>
              <a:gd name="connsiteX1" fmla="*/ 410356 w 5679533"/>
              <a:gd name="connsiteY1" fmla="*/ 1270524 h 6430472"/>
              <a:gd name="connsiteX2" fmla="*/ 5088201 w 5679533"/>
              <a:gd name="connsiteY2" fmla="*/ 40656 h 6430472"/>
              <a:gd name="connsiteX3" fmla="*/ 5679168 w 5679533"/>
              <a:gd name="connsiteY3" fmla="*/ 432995 h 6430472"/>
              <a:gd name="connsiteX4" fmla="*/ 5647672 w 5679533"/>
              <a:gd name="connsiteY4" fmla="*/ 5916213 h 6430472"/>
              <a:gd name="connsiteX5" fmla="*/ 5133413 w 5679533"/>
              <a:gd name="connsiteY5" fmla="*/ 6430472 h 6430472"/>
              <a:gd name="connsiteX6" fmla="*/ 995572 w 5679533"/>
              <a:gd name="connsiteY6" fmla="*/ 6430472 h 6430472"/>
              <a:gd name="connsiteX7" fmla="*/ 481313 w 5679533"/>
              <a:gd name="connsiteY7" fmla="*/ 5916213 h 6430472"/>
              <a:gd name="connsiteX8" fmla="*/ 5825 w 5679533"/>
              <a:gd name="connsiteY8" fmla="*/ 1918895 h 6430472"/>
              <a:gd name="connsiteX0" fmla="*/ 4201 w 5677909"/>
              <a:gd name="connsiteY0" fmla="*/ 1918895 h 6430472"/>
              <a:gd name="connsiteX1" fmla="*/ 347772 w 5677909"/>
              <a:gd name="connsiteY1" fmla="*/ 1307100 h 6430472"/>
              <a:gd name="connsiteX2" fmla="*/ 5086577 w 5677909"/>
              <a:gd name="connsiteY2" fmla="*/ 40656 h 6430472"/>
              <a:gd name="connsiteX3" fmla="*/ 5677544 w 5677909"/>
              <a:gd name="connsiteY3" fmla="*/ 432995 h 6430472"/>
              <a:gd name="connsiteX4" fmla="*/ 5646048 w 5677909"/>
              <a:gd name="connsiteY4" fmla="*/ 5916213 h 6430472"/>
              <a:gd name="connsiteX5" fmla="*/ 5131789 w 5677909"/>
              <a:gd name="connsiteY5" fmla="*/ 6430472 h 6430472"/>
              <a:gd name="connsiteX6" fmla="*/ 993948 w 5677909"/>
              <a:gd name="connsiteY6" fmla="*/ 6430472 h 6430472"/>
              <a:gd name="connsiteX7" fmla="*/ 479689 w 5677909"/>
              <a:gd name="connsiteY7" fmla="*/ 5916213 h 6430472"/>
              <a:gd name="connsiteX8" fmla="*/ 4201 w 5677909"/>
              <a:gd name="connsiteY8" fmla="*/ 1918895 h 6430472"/>
              <a:gd name="connsiteX0" fmla="*/ 1558 w 5675266"/>
              <a:gd name="connsiteY0" fmla="*/ 1918895 h 6430472"/>
              <a:gd name="connsiteX1" fmla="*/ 345129 w 5675266"/>
              <a:gd name="connsiteY1" fmla="*/ 1307100 h 6430472"/>
              <a:gd name="connsiteX2" fmla="*/ 5083934 w 5675266"/>
              <a:gd name="connsiteY2" fmla="*/ 40656 h 6430472"/>
              <a:gd name="connsiteX3" fmla="*/ 5674901 w 5675266"/>
              <a:gd name="connsiteY3" fmla="*/ 432995 h 6430472"/>
              <a:gd name="connsiteX4" fmla="*/ 5643405 w 5675266"/>
              <a:gd name="connsiteY4" fmla="*/ 5916213 h 6430472"/>
              <a:gd name="connsiteX5" fmla="*/ 5129146 w 5675266"/>
              <a:gd name="connsiteY5" fmla="*/ 6430472 h 6430472"/>
              <a:gd name="connsiteX6" fmla="*/ 991305 w 5675266"/>
              <a:gd name="connsiteY6" fmla="*/ 6430472 h 6430472"/>
              <a:gd name="connsiteX7" fmla="*/ 477046 w 5675266"/>
              <a:gd name="connsiteY7" fmla="*/ 5916213 h 6430472"/>
              <a:gd name="connsiteX8" fmla="*/ 1558 w 567526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848 w 5679556"/>
              <a:gd name="connsiteY0" fmla="*/ 1918895 h 6430472"/>
              <a:gd name="connsiteX1" fmla="*/ 349419 w 5679556"/>
              <a:gd name="connsiteY1" fmla="*/ 1307100 h 6430472"/>
              <a:gd name="connsiteX2" fmla="*/ 5088224 w 5679556"/>
              <a:gd name="connsiteY2" fmla="*/ 40656 h 6430472"/>
              <a:gd name="connsiteX3" fmla="*/ 5679191 w 5679556"/>
              <a:gd name="connsiteY3" fmla="*/ 432995 h 6430472"/>
              <a:gd name="connsiteX4" fmla="*/ 5647695 w 5679556"/>
              <a:gd name="connsiteY4" fmla="*/ 5916213 h 6430472"/>
              <a:gd name="connsiteX5" fmla="*/ 5133436 w 5679556"/>
              <a:gd name="connsiteY5" fmla="*/ 6430472 h 6430472"/>
              <a:gd name="connsiteX6" fmla="*/ 995595 w 5679556"/>
              <a:gd name="connsiteY6" fmla="*/ 6430472 h 6430472"/>
              <a:gd name="connsiteX7" fmla="*/ 481336 w 5679556"/>
              <a:gd name="connsiteY7" fmla="*/ 5916213 h 6430472"/>
              <a:gd name="connsiteX8" fmla="*/ 5848 w 5679556"/>
              <a:gd name="connsiteY8" fmla="*/ 1918895 h 6430472"/>
              <a:gd name="connsiteX0" fmla="*/ 5991 w 5679699"/>
              <a:gd name="connsiteY0" fmla="*/ 1918895 h 6430472"/>
              <a:gd name="connsiteX1" fmla="*/ 349562 w 5679699"/>
              <a:gd name="connsiteY1" fmla="*/ 1307100 h 6430472"/>
              <a:gd name="connsiteX2" fmla="*/ 5088367 w 5679699"/>
              <a:gd name="connsiteY2" fmla="*/ 40656 h 6430472"/>
              <a:gd name="connsiteX3" fmla="*/ 5679334 w 5679699"/>
              <a:gd name="connsiteY3" fmla="*/ 432995 h 6430472"/>
              <a:gd name="connsiteX4" fmla="*/ 5647838 w 5679699"/>
              <a:gd name="connsiteY4" fmla="*/ 5916213 h 6430472"/>
              <a:gd name="connsiteX5" fmla="*/ 5133579 w 5679699"/>
              <a:gd name="connsiteY5" fmla="*/ 6430472 h 6430472"/>
              <a:gd name="connsiteX6" fmla="*/ 995738 w 5679699"/>
              <a:gd name="connsiteY6" fmla="*/ 6430472 h 6430472"/>
              <a:gd name="connsiteX7" fmla="*/ 481479 w 5679699"/>
              <a:gd name="connsiteY7" fmla="*/ 5916213 h 6430472"/>
              <a:gd name="connsiteX8" fmla="*/ 5991 w 5679699"/>
              <a:gd name="connsiteY8" fmla="*/ 1918895 h 6430472"/>
              <a:gd name="connsiteX0" fmla="*/ 6298 w 5680006"/>
              <a:gd name="connsiteY0" fmla="*/ 1918895 h 6430472"/>
              <a:gd name="connsiteX1" fmla="*/ 349869 w 5680006"/>
              <a:gd name="connsiteY1" fmla="*/ 1307100 h 6430472"/>
              <a:gd name="connsiteX2" fmla="*/ 5088674 w 5680006"/>
              <a:gd name="connsiteY2" fmla="*/ 40656 h 6430472"/>
              <a:gd name="connsiteX3" fmla="*/ 5679641 w 5680006"/>
              <a:gd name="connsiteY3" fmla="*/ 432995 h 6430472"/>
              <a:gd name="connsiteX4" fmla="*/ 5648145 w 5680006"/>
              <a:gd name="connsiteY4" fmla="*/ 5916213 h 6430472"/>
              <a:gd name="connsiteX5" fmla="*/ 5133886 w 5680006"/>
              <a:gd name="connsiteY5" fmla="*/ 6430472 h 6430472"/>
              <a:gd name="connsiteX6" fmla="*/ 996045 w 5680006"/>
              <a:gd name="connsiteY6" fmla="*/ 6430472 h 6430472"/>
              <a:gd name="connsiteX7" fmla="*/ 481786 w 5680006"/>
              <a:gd name="connsiteY7" fmla="*/ 5916213 h 6430472"/>
              <a:gd name="connsiteX8" fmla="*/ 6298 w 5680006"/>
              <a:gd name="connsiteY8" fmla="*/ 1918895 h 6430472"/>
              <a:gd name="connsiteX0" fmla="*/ 977 w 5674685"/>
              <a:gd name="connsiteY0" fmla="*/ 1918895 h 6430472"/>
              <a:gd name="connsiteX1" fmla="*/ 372257 w 5674685"/>
              <a:gd name="connsiteY1" fmla="*/ 1293246 h 6430472"/>
              <a:gd name="connsiteX2" fmla="*/ 5083353 w 5674685"/>
              <a:gd name="connsiteY2" fmla="*/ 40656 h 6430472"/>
              <a:gd name="connsiteX3" fmla="*/ 5674320 w 5674685"/>
              <a:gd name="connsiteY3" fmla="*/ 432995 h 6430472"/>
              <a:gd name="connsiteX4" fmla="*/ 5642824 w 5674685"/>
              <a:gd name="connsiteY4" fmla="*/ 5916213 h 6430472"/>
              <a:gd name="connsiteX5" fmla="*/ 5128565 w 5674685"/>
              <a:gd name="connsiteY5" fmla="*/ 6430472 h 6430472"/>
              <a:gd name="connsiteX6" fmla="*/ 990724 w 5674685"/>
              <a:gd name="connsiteY6" fmla="*/ 6430472 h 6430472"/>
              <a:gd name="connsiteX7" fmla="*/ 476465 w 5674685"/>
              <a:gd name="connsiteY7" fmla="*/ 5916213 h 6430472"/>
              <a:gd name="connsiteX8" fmla="*/ 977 w 5674685"/>
              <a:gd name="connsiteY8" fmla="*/ 1918895 h 6430472"/>
              <a:gd name="connsiteX0" fmla="*/ 707 w 5674415"/>
              <a:gd name="connsiteY0" fmla="*/ 1918895 h 6430472"/>
              <a:gd name="connsiteX1" fmla="*/ 371987 w 5674415"/>
              <a:gd name="connsiteY1" fmla="*/ 1293246 h 6430472"/>
              <a:gd name="connsiteX2" fmla="*/ 5083083 w 5674415"/>
              <a:gd name="connsiteY2" fmla="*/ 40656 h 6430472"/>
              <a:gd name="connsiteX3" fmla="*/ 5674050 w 5674415"/>
              <a:gd name="connsiteY3" fmla="*/ 432995 h 6430472"/>
              <a:gd name="connsiteX4" fmla="*/ 5642554 w 5674415"/>
              <a:gd name="connsiteY4" fmla="*/ 5916213 h 6430472"/>
              <a:gd name="connsiteX5" fmla="*/ 5128295 w 5674415"/>
              <a:gd name="connsiteY5" fmla="*/ 6430472 h 6430472"/>
              <a:gd name="connsiteX6" fmla="*/ 990454 w 5674415"/>
              <a:gd name="connsiteY6" fmla="*/ 6430472 h 6430472"/>
              <a:gd name="connsiteX7" fmla="*/ 476195 w 5674415"/>
              <a:gd name="connsiteY7" fmla="*/ 5916213 h 6430472"/>
              <a:gd name="connsiteX8" fmla="*/ 707 w 5674415"/>
              <a:gd name="connsiteY8" fmla="*/ 1918895 h 6430472"/>
              <a:gd name="connsiteX0" fmla="*/ 948 w 5674656"/>
              <a:gd name="connsiteY0" fmla="*/ 1918895 h 6430472"/>
              <a:gd name="connsiteX1" fmla="*/ 372228 w 5674656"/>
              <a:gd name="connsiteY1" fmla="*/ 1293246 h 6430472"/>
              <a:gd name="connsiteX2" fmla="*/ 5083324 w 5674656"/>
              <a:gd name="connsiteY2" fmla="*/ 40656 h 6430472"/>
              <a:gd name="connsiteX3" fmla="*/ 5674291 w 5674656"/>
              <a:gd name="connsiteY3" fmla="*/ 432995 h 6430472"/>
              <a:gd name="connsiteX4" fmla="*/ 5642795 w 5674656"/>
              <a:gd name="connsiteY4" fmla="*/ 5916213 h 6430472"/>
              <a:gd name="connsiteX5" fmla="*/ 5128536 w 5674656"/>
              <a:gd name="connsiteY5" fmla="*/ 6430472 h 6430472"/>
              <a:gd name="connsiteX6" fmla="*/ 990695 w 5674656"/>
              <a:gd name="connsiteY6" fmla="*/ 6430472 h 6430472"/>
              <a:gd name="connsiteX7" fmla="*/ 476436 w 5674656"/>
              <a:gd name="connsiteY7" fmla="*/ 5916213 h 6430472"/>
              <a:gd name="connsiteX8" fmla="*/ 948 w 5674656"/>
              <a:gd name="connsiteY8" fmla="*/ 1918895 h 6430472"/>
              <a:gd name="connsiteX0" fmla="*/ 13696 w 5687404"/>
              <a:gd name="connsiteY0" fmla="*/ 1918895 h 6430472"/>
              <a:gd name="connsiteX1" fmla="*/ 384976 w 5687404"/>
              <a:gd name="connsiteY1" fmla="*/ 1293246 h 6430472"/>
              <a:gd name="connsiteX2" fmla="*/ 5096072 w 5687404"/>
              <a:gd name="connsiteY2" fmla="*/ 40656 h 6430472"/>
              <a:gd name="connsiteX3" fmla="*/ 5687039 w 5687404"/>
              <a:gd name="connsiteY3" fmla="*/ 432995 h 6430472"/>
              <a:gd name="connsiteX4" fmla="*/ 5655543 w 5687404"/>
              <a:gd name="connsiteY4" fmla="*/ 5916213 h 6430472"/>
              <a:gd name="connsiteX5" fmla="*/ 5141284 w 5687404"/>
              <a:gd name="connsiteY5" fmla="*/ 6430472 h 6430472"/>
              <a:gd name="connsiteX6" fmla="*/ 1003443 w 5687404"/>
              <a:gd name="connsiteY6" fmla="*/ 6430472 h 6430472"/>
              <a:gd name="connsiteX7" fmla="*/ 489184 w 5687404"/>
              <a:gd name="connsiteY7" fmla="*/ 5916213 h 6430472"/>
              <a:gd name="connsiteX8" fmla="*/ 13696 w 5687404"/>
              <a:gd name="connsiteY8" fmla="*/ 1918895 h 6430472"/>
              <a:gd name="connsiteX0" fmla="*/ 3965 w 5677673"/>
              <a:gd name="connsiteY0" fmla="*/ 1918895 h 6430472"/>
              <a:gd name="connsiteX1" fmla="*/ 375245 w 5677673"/>
              <a:gd name="connsiteY1" fmla="*/ 1293246 h 6430472"/>
              <a:gd name="connsiteX2" fmla="*/ 5086341 w 5677673"/>
              <a:gd name="connsiteY2" fmla="*/ 40656 h 6430472"/>
              <a:gd name="connsiteX3" fmla="*/ 5677308 w 5677673"/>
              <a:gd name="connsiteY3" fmla="*/ 432995 h 6430472"/>
              <a:gd name="connsiteX4" fmla="*/ 5645812 w 5677673"/>
              <a:gd name="connsiteY4" fmla="*/ 5916213 h 6430472"/>
              <a:gd name="connsiteX5" fmla="*/ 5131553 w 5677673"/>
              <a:gd name="connsiteY5" fmla="*/ 6430472 h 6430472"/>
              <a:gd name="connsiteX6" fmla="*/ 993712 w 5677673"/>
              <a:gd name="connsiteY6" fmla="*/ 6430472 h 6430472"/>
              <a:gd name="connsiteX7" fmla="*/ 479453 w 5677673"/>
              <a:gd name="connsiteY7" fmla="*/ 5916213 h 6430472"/>
              <a:gd name="connsiteX8" fmla="*/ 3965 w 5677673"/>
              <a:gd name="connsiteY8" fmla="*/ 1918895 h 6430472"/>
              <a:gd name="connsiteX0" fmla="*/ 6769 w 5680477"/>
              <a:gd name="connsiteY0" fmla="*/ 1918895 h 6430472"/>
              <a:gd name="connsiteX1" fmla="*/ 378049 w 5680477"/>
              <a:gd name="connsiteY1" fmla="*/ 1293246 h 6430472"/>
              <a:gd name="connsiteX2" fmla="*/ 5089145 w 5680477"/>
              <a:gd name="connsiteY2" fmla="*/ 40656 h 6430472"/>
              <a:gd name="connsiteX3" fmla="*/ 5680112 w 5680477"/>
              <a:gd name="connsiteY3" fmla="*/ 432995 h 6430472"/>
              <a:gd name="connsiteX4" fmla="*/ 5648616 w 5680477"/>
              <a:gd name="connsiteY4" fmla="*/ 5916213 h 6430472"/>
              <a:gd name="connsiteX5" fmla="*/ 5134357 w 5680477"/>
              <a:gd name="connsiteY5" fmla="*/ 6430472 h 6430472"/>
              <a:gd name="connsiteX6" fmla="*/ 996516 w 5680477"/>
              <a:gd name="connsiteY6" fmla="*/ 6430472 h 6430472"/>
              <a:gd name="connsiteX7" fmla="*/ 482257 w 5680477"/>
              <a:gd name="connsiteY7" fmla="*/ 5916213 h 6430472"/>
              <a:gd name="connsiteX8" fmla="*/ 6769 w 5680477"/>
              <a:gd name="connsiteY8" fmla="*/ 1918895 h 6430472"/>
              <a:gd name="connsiteX0" fmla="*/ 7244 w 5680952"/>
              <a:gd name="connsiteY0" fmla="*/ 1918895 h 6430472"/>
              <a:gd name="connsiteX1" fmla="*/ 378524 w 5680952"/>
              <a:gd name="connsiteY1" fmla="*/ 1293246 h 6430472"/>
              <a:gd name="connsiteX2" fmla="*/ 5089620 w 5680952"/>
              <a:gd name="connsiteY2" fmla="*/ 40656 h 6430472"/>
              <a:gd name="connsiteX3" fmla="*/ 5680587 w 5680952"/>
              <a:gd name="connsiteY3" fmla="*/ 432995 h 6430472"/>
              <a:gd name="connsiteX4" fmla="*/ 5649091 w 5680952"/>
              <a:gd name="connsiteY4" fmla="*/ 5916213 h 6430472"/>
              <a:gd name="connsiteX5" fmla="*/ 5134832 w 5680952"/>
              <a:gd name="connsiteY5" fmla="*/ 6430472 h 6430472"/>
              <a:gd name="connsiteX6" fmla="*/ 996991 w 5680952"/>
              <a:gd name="connsiteY6" fmla="*/ 6430472 h 6430472"/>
              <a:gd name="connsiteX7" fmla="*/ 482732 w 5680952"/>
              <a:gd name="connsiteY7" fmla="*/ 5916213 h 6430472"/>
              <a:gd name="connsiteX8" fmla="*/ 7244 w 5680952"/>
              <a:gd name="connsiteY8" fmla="*/ 1918895 h 6430472"/>
              <a:gd name="connsiteX0" fmla="*/ 7244 w 5680839"/>
              <a:gd name="connsiteY0" fmla="*/ 1909445 h 6421022"/>
              <a:gd name="connsiteX1" fmla="*/ 378524 w 5680839"/>
              <a:gd name="connsiteY1" fmla="*/ 1283796 h 6421022"/>
              <a:gd name="connsiteX2" fmla="*/ 5089620 w 5680839"/>
              <a:gd name="connsiteY2" fmla="*/ 31206 h 6421022"/>
              <a:gd name="connsiteX3" fmla="*/ 5680587 w 5680839"/>
              <a:gd name="connsiteY3" fmla="*/ 423545 h 6421022"/>
              <a:gd name="connsiteX4" fmla="*/ 5649091 w 5680839"/>
              <a:gd name="connsiteY4" fmla="*/ 5906763 h 6421022"/>
              <a:gd name="connsiteX5" fmla="*/ 5134832 w 5680839"/>
              <a:gd name="connsiteY5" fmla="*/ 6421022 h 6421022"/>
              <a:gd name="connsiteX6" fmla="*/ 996991 w 5680839"/>
              <a:gd name="connsiteY6" fmla="*/ 6421022 h 6421022"/>
              <a:gd name="connsiteX7" fmla="*/ 482732 w 5680839"/>
              <a:gd name="connsiteY7" fmla="*/ 5906763 h 6421022"/>
              <a:gd name="connsiteX8" fmla="*/ 7244 w 5680839"/>
              <a:gd name="connsiteY8" fmla="*/ 1909445 h 64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0839" h="6421022">
                <a:moveTo>
                  <a:pt x="7244" y="1909445"/>
                </a:moveTo>
                <a:cubicBezTo>
                  <a:pt x="-44760" y="1402187"/>
                  <a:pt x="193983" y="1334226"/>
                  <a:pt x="378524" y="1283796"/>
                </a:cubicBezTo>
                <a:lnTo>
                  <a:pt x="5089620" y="31206"/>
                </a:lnTo>
                <a:cubicBezTo>
                  <a:pt x="5259797" y="-3916"/>
                  <a:pt x="5692779" y="-104312"/>
                  <a:pt x="5680587" y="423545"/>
                </a:cubicBezTo>
                <a:cubicBezTo>
                  <a:pt x="5646043" y="2667844"/>
                  <a:pt x="5701415" y="2191804"/>
                  <a:pt x="5649091" y="5906763"/>
                </a:cubicBezTo>
                <a:cubicBezTo>
                  <a:pt x="5649091" y="6190780"/>
                  <a:pt x="5418849" y="6421022"/>
                  <a:pt x="5134832" y="6421022"/>
                </a:cubicBezTo>
                <a:lnTo>
                  <a:pt x="996991" y="6421022"/>
                </a:lnTo>
                <a:cubicBezTo>
                  <a:pt x="712974" y="6421022"/>
                  <a:pt x="482732" y="6190780"/>
                  <a:pt x="482732" y="5906763"/>
                </a:cubicBezTo>
                <a:cubicBezTo>
                  <a:pt x="238892" y="4009428"/>
                  <a:pt x="59248" y="2416703"/>
                  <a:pt x="7244" y="1909445"/>
                </a:cubicBezTo>
                <a:close/>
              </a:path>
            </a:pathLst>
          </a:custGeom>
          <a:pattFill prst="wdUpDiag">
            <a:fgClr>
              <a:schemeClr val="accent3">
                <a:lumMod val="20000"/>
                <a:lumOff val="80000"/>
              </a:schemeClr>
            </a:fgClr>
            <a:bgClr>
              <a:schemeClr val="bg1"/>
            </a:bgClr>
          </a:pattFill>
        </p:spPr>
        <p:txBody>
          <a:bodyPr anchor="ctr"/>
          <a:lstStyle>
            <a:lvl1pPr marL="0" indent="0" algn="ctr">
              <a:buNone/>
              <a:defRPr sz="2000" b="0" i="0">
                <a:solidFill>
                  <a:schemeClr val="tx1"/>
                </a:solidFill>
                <a:latin typeface="Poppins Light" pitchFamily="2" charset="77"/>
                <a:cs typeface="Poppins Light" pitchFamily="2" charset="77"/>
              </a:defRPr>
            </a:lvl1pPr>
          </a:lstStyle>
          <a:p>
            <a:r>
              <a:rPr lang="en-US"/>
              <a:t>Insert Your Image</a:t>
            </a:r>
          </a:p>
        </p:txBody>
      </p:sp>
    </p:spTree>
    <p:extLst>
      <p:ext uri="{BB962C8B-B14F-4D97-AF65-F5344CB8AC3E}">
        <p14:creationId xmlns:p14="http://schemas.microsoft.com/office/powerpoint/2010/main" val="146155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Wonky Shape-Icon Topics-Green">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F74AE88-5192-D74B-AF45-EE39C7EEF3CF}"/>
              </a:ext>
            </a:extLst>
          </p:cNvPr>
          <p:cNvSpPr/>
          <p:nvPr userDrawn="1"/>
        </p:nvSpPr>
        <p:spPr>
          <a:xfrm>
            <a:off x="-1085142" y="771241"/>
            <a:ext cx="6097088" cy="6656064"/>
          </a:xfrm>
          <a:custGeom>
            <a:avLst/>
            <a:gdLst>
              <a:gd name="connsiteX0" fmla="*/ 0 w 6096000"/>
              <a:gd name="connsiteY0" fmla="*/ 470842 h 5199797"/>
              <a:gd name="connsiteX1" fmla="*/ 470842 w 6096000"/>
              <a:gd name="connsiteY1" fmla="*/ 0 h 5199797"/>
              <a:gd name="connsiteX2" fmla="*/ 5625158 w 6096000"/>
              <a:gd name="connsiteY2" fmla="*/ 0 h 5199797"/>
              <a:gd name="connsiteX3" fmla="*/ 6096000 w 6096000"/>
              <a:gd name="connsiteY3" fmla="*/ 470842 h 5199797"/>
              <a:gd name="connsiteX4" fmla="*/ 6096000 w 6096000"/>
              <a:gd name="connsiteY4" fmla="*/ 4728955 h 5199797"/>
              <a:gd name="connsiteX5" fmla="*/ 5625158 w 6096000"/>
              <a:gd name="connsiteY5" fmla="*/ 5199797 h 5199797"/>
              <a:gd name="connsiteX6" fmla="*/ 470842 w 6096000"/>
              <a:gd name="connsiteY6" fmla="*/ 5199797 h 5199797"/>
              <a:gd name="connsiteX7" fmla="*/ 0 w 6096000"/>
              <a:gd name="connsiteY7" fmla="*/ 4728955 h 5199797"/>
              <a:gd name="connsiteX8" fmla="*/ 0 w 6096000"/>
              <a:gd name="connsiteY8" fmla="*/ 470842 h 5199797"/>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0 w 6096000"/>
              <a:gd name="connsiteY7" fmla="*/ 4728955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393930 w 6096000"/>
              <a:gd name="connsiteY5" fmla="*/ 5262860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7088"/>
              <a:gd name="connsiteY0" fmla="*/ 470842 h 6656064"/>
              <a:gd name="connsiteX1" fmla="*/ 470842 w 6097088"/>
              <a:gd name="connsiteY1" fmla="*/ 0 h 6656064"/>
              <a:gd name="connsiteX2" fmla="*/ 5625158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7088" h="6656064">
                <a:moveTo>
                  <a:pt x="0" y="470842"/>
                </a:moveTo>
                <a:cubicBezTo>
                  <a:pt x="0" y="210803"/>
                  <a:pt x="210803" y="0"/>
                  <a:pt x="470842" y="0"/>
                </a:cubicBezTo>
                <a:lnTo>
                  <a:pt x="4496269" y="11288"/>
                </a:lnTo>
                <a:cubicBezTo>
                  <a:pt x="4997439" y="46058"/>
                  <a:pt x="5271912" y="7603"/>
                  <a:pt x="5373512" y="583731"/>
                </a:cubicBezTo>
                <a:lnTo>
                  <a:pt x="6096000" y="4339488"/>
                </a:lnTo>
                <a:cubicBezTo>
                  <a:pt x="6096000" y="4599527"/>
                  <a:pt x="6155546" y="5015283"/>
                  <a:pt x="5393930" y="5262860"/>
                </a:cubicBezTo>
                <a:cubicBezTo>
                  <a:pt x="2388892" y="6160327"/>
                  <a:pt x="4407214" y="5606197"/>
                  <a:pt x="657109" y="6656064"/>
                </a:cubicBezTo>
                <a:cubicBezTo>
                  <a:pt x="397070" y="6656064"/>
                  <a:pt x="33867" y="6394460"/>
                  <a:pt x="33867" y="6134421"/>
                </a:cubicBezTo>
                <a:lnTo>
                  <a:pt x="0" y="47084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1189440"/>
            <a:ext cx="3868444" cy="784830"/>
          </a:xfrm>
          <a:prstGeom prst="rect">
            <a:avLst/>
          </a:prstGeom>
        </p:spPr>
        <p:txBody>
          <a:bodyPr>
            <a:spAutoFit/>
          </a:bodyPr>
          <a:lstStyle>
            <a:lvl1pPr marL="0" indent="0" algn="l">
              <a:lnSpc>
                <a:spcPct val="100000"/>
              </a:lnSpc>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TITLE HERE</a:t>
            </a:r>
          </a:p>
        </p:txBody>
      </p:sp>
      <p:sp>
        <p:nvSpPr>
          <p:cNvPr id="16" name="Text Placeholder 16">
            <a:extLst>
              <a:ext uri="{FF2B5EF4-FFF2-40B4-BE49-F238E27FC236}">
                <a16:creationId xmlns:a16="http://schemas.microsoft.com/office/drawing/2014/main" id="{4C65DA06-CA2D-6743-A79D-1FC2BC0DEF89}"/>
              </a:ext>
            </a:extLst>
          </p:cNvPr>
          <p:cNvSpPr>
            <a:spLocks noGrp="1"/>
          </p:cNvSpPr>
          <p:nvPr>
            <p:ph type="body" sz="quarter" idx="26" hasCustomPrompt="1"/>
          </p:nvPr>
        </p:nvSpPr>
        <p:spPr>
          <a:xfrm>
            <a:off x="6970727" y="4854977"/>
            <a:ext cx="4560872"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7" name="Text Placeholder 16">
            <a:extLst>
              <a:ext uri="{FF2B5EF4-FFF2-40B4-BE49-F238E27FC236}">
                <a16:creationId xmlns:a16="http://schemas.microsoft.com/office/drawing/2014/main" id="{5D5189FC-D692-9845-8223-17A9DB187A84}"/>
              </a:ext>
            </a:extLst>
          </p:cNvPr>
          <p:cNvSpPr>
            <a:spLocks noGrp="1"/>
          </p:cNvSpPr>
          <p:nvPr>
            <p:ph type="body" sz="quarter" idx="27"/>
          </p:nvPr>
        </p:nvSpPr>
        <p:spPr>
          <a:xfrm>
            <a:off x="6970727" y="5242244"/>
            <a:ext cx="4560873" cy="11695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8" name="Text Placeholder 16">
            <a:extLst>
              <a:ext uri="{FF2B5EF4-FFF2-40B4-BE49-F238E27FC236}">
                <a16:creationId xmlns:a16="http://schemas.microsoft.com/office/drawing/2014/main" id="{4E5EF834-D967-8E47-A759-0FE097D927BE}"/>
              </a:ext>
            </a:extLst>
          </p:cNvPr>
          <p:cNvSpPr>
            <a:spLocks noGrp="1"/>
          </p:cNvSpPr>
          <p:nvPr>
            <p:ph type="body" sz="quarter" idx="28" hasCustomPrompt="1"/>
          </p:nvPr>
        </p:nvSpPr>
        <p:spPr>
          <a:xfrm>
            <a:off x="6970726" y="3140442"/>
            <a:ext cx="4560872"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9" name="Text Placeholder 16">
            <a:extLst>
              <a:ext uri="{FF2B5EF4-FFF2-40B4-BE49-F238E27FC236}">
                <a16:creationId xmlns:a16="http://schemas.microsoft.com/office/drawing/2014/main" id="{BADA9750-ED81-6146-8A65-C12411D3668D}"/>
              </a:ext>
            </a:extLst>
          </p:cNvPr>
          <p:cNvSpPr>
            <a:spLocks noGrp="1"/>
          </p:cNvSpPr>
          <p:nvPr>
            <p:ph type="body" sz="quarter" idx="29"/>
          </p:nvPr>
        </p:nvSpPr>
        <p:spPr>
          <a:xfrm>
            <a:off x="6970726" y="3491349"/>
            <a:ext cx="4560873" cy="11695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Text Placeholder 16">
            <a:extLst>
              <a:ext uri="{FF2B5EF4-FFF2-40B4-BE49-F238E27FC236}">
                <a16:creationId xmlns:a16="http://schemas.microsoft.com/office/drawing/2014/main" id="{32FF4B35-9161-054C-958E-1245B3264358}"/>
              </a:ext>
            </a:extLst>
          </p:cNvPr>
          <p:cNvSpPr>
            <a:spLocks noGrp="1"/>
          </p:cNvSpPr>
          <p:nvPr>
            <p:ph type="body" sz="quarter" idx="31" hasCustomPrompt="1"/>
          </p:nvPr>
        </p:nvSpPr>
        <p:spPr>
          <a:xfrm>
            <a:off x="6970726" y="1426280"/>
            <a:ext cx="4560872"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31" name="Text Placeholder 16">
            <a:extLst>
              <a:ext uri="{FF2B5EF4-FFF2-40B4-BE49-F238E27FC236}">
                <a16:creationId xmlns:a16="http://schemas.microsoft.com/office/drawing/2014/main" id="{4DB94AD4-4653-EB45-B123-E1665851F703}"/>
              </a:ext>
            </a:extLst>
          </p:cNvPr>
          <p:cNvSpPr>
            <a:spLocks noGrp="1"/>
          </p:cNvSpPr>
          <p:nvPr>
            <p:ph type="body" sz="quarter" idx="32"/>
          </p:nvPr>
        </p:nvSpPr>
        <p:spPr>
          <a:xfrm>
            <a:off x="6970726" y="1760458"/>
            <a:ext cx="4560873" cy="1189534"/>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Picture Placeholder 6">
            <a:extLst>
              <a:ext uri="{FF2B5EF4-FFF2-40B4-BE49-F238E27FC236}">
                <a16:creationId xmlns:a16="http://schemas.microsoft.com/office/drawing/2014/main" id="{4CD4F982-5FCB-E24F-AC00-2859CDA19F25}"/>
              </a:ext>
            </a:extLst>
          </p:cNvPr>
          <p:cNvSpPr>
            <a:spLocks noGrp="1"/>
          </p:cNvSpPr>
          <p:nvPr>
            <p:ph type="pic" sz="quarter" idx="35" hasCustomPrompt="1"/>
          </p:nvPr>
        </p:nvSpPr>
        <p:spPr>
          <a:xfrm>
            <a:off x="5815801" y="142590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33" name="Picture Placeholder 6">
            <a:extLst>
              <a:ext uri="{FF2B5EF4-FFF2-40B4-BE49-F238E27FC236}">
                <a16:creationId xmlns:a16="http://schemas.microsoft.com/office/drawing/2014/main" id="{D81ECD7D-6072-1D49-94BA-F29FF5CBFDC1}"/>
              </a:ext>
            </a:extLst>
          </p:cNvPr>
          <p:cNvSpPr>
            <a:spLocks noGrp="1"/>
          </p:cNvSpPr>
          <p:nvPr>
            <p:ph type="pic" sz="quarter" idx="36" hasCustomPrompt="1"/>
          </p:nvPr>
        </p:nvSpPr>
        <p:spPr>
          <a:xfrm>
            <a:off x="5815801" y="485497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34" name="Picture Placeholder 6">
            <a:extLst>
              <a:ext uri="{FF2B5EF4-FFF2-40B4-BE49-F238E27FC236}">
                <a16:creationId xmlns:a16="http://schemas.microsoft.com/office/drawing/2014/main" id="{681CD4E9-4D2F-FB48-8440-63C690BED952}"/>
              </a:ext>
            </a:extLst>
          </p:cNvPr>
          <p:cNvSpPr>
            <a:spLocks noGrp="1"/>
          </p:cNvSpPr>
          <p:nvPr>
            <p:ph type="pic" sz="quarter" idx="37" hasCustomPrompt="1"/>
          </p:nvPr>
        </p:nvSpPr>
        <p:spPr>
          <a:xfrm>
            <a:off x="5815801" y="3142010"/>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35" name="Text Placeholder 8">
            <a:extLst>
              <a:ext uri="{FF2B5EF4-FFF2-40B4-BE49-F238E27FC236}">
                <a16:creationId xmlns:a16="http://schemas.microsoft.com/office/drawing/2014/main" id="{151F808D-2783-514D-A445-5049E97FF0A1}"/>
              </a:ext>
            </a:extLst>
          </p:cNvPr>
          <p:cNvSpPr>
            <a:spLocks noGrp="1"/>
          </p:cNvSpPr>
          <p:nvPr>
            <p:ph type="body" sz="quarter" idx="12" hasCustomPrompt="1"/>
          </p:nvPr>
        </p:nvSpPr>
        <p:spPr>
          <a:xfrm>
            <a:off x="362363" y="2679385"/>
            <a:ext cx="3868444" cy="457200"/>
          </a:xfrm>
          <a:prstGeom prst="rect">
            <a:avLst/>
          </a:prstGeom>
        </p:spPr>
        <p:txBody>
          <a:bodyPr>
            <a:spAutoFit/>
          </a:bodyPr>
          <a:lstStyle>
            <a:lvl1pPr marL="0" indent="0" algn="l">
              <a:buFontTx/>
              <a:buNone/>
              <a:defRPr sz="2500" b="0" i="0">
                <a:solidFill>
                  <a:schemeClr val="tx1"/>
                </a:solidFill>
                <a:latin typeface="Poppins Light" pitchFamily="2" charset="77"/>
                <a:cs typeface="Poppins Light"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Subhead</a:t>
            </a:r>
          </a:p>
        </p:txBody>
      </p:sp>
      <p:sp>
        <p:nvSpPr>
          <p:cNvPr id="36" name="Text Placeholder 16">
            <a:extLst>
              <a:ext uri="{FF2B5EF4-FFF2-40B4-BE49-F238E27FC236}">
                <a16:creationId xmlns:a16="http://schemas.microsoft.com/office/drawing/2014/main" id="{B88F9FB1-5D8F-A644-8928-7F2AFDA2B3FA}"/>
              </a:ext>
            </a:extLst>
          </p:cNvPr>
          <p:cNvSpPr>
            <a:spLocks noGrp="1"/>
          </p:cNvSpPr>
          <p:nvPr>
            <p:ph type="body" sz="quarter" idx="38"/>
          </p:nvPr>
        </p:nvSpPr>
        <p:spPr>
          <a:xfrm>
            <a:off x="476663" y="3620640"/>
            <a:ext cx="3754144" cy="2284859"/>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37" name="Picture 36">
            <a:extLst>
              <a:ext uri="{FF2B5EF4-FFF2-40B4-BE49-F238E27FC236}">
                <a16:creationId xmlns:a16="http://schemas.microsoft.com/office/drawing/2014/main" id="{BD62A33B-AD5A-9F42-A594-5073C18A9CF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355860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Wonky Shape-Icon Topics-Copy-Orang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F74AE88-5192-D74B-AF45-EE39C7EEF3CF}"/>
              </a:ext>
            </a:extLst>
          </p:cNvPr>
          <p:cNvSpPr/>
          <p:nvPr userDrawn="1"/>
        </p:nvSpPr>
        <p:spPr>
          <a:xfrm>
            <a:off x="-2056333" y="-3514054"/>
            <a:ext cx="6097088" cy="6656064"/>
          </a:xfrm>
          <a:custGeom>
            <a:avLst/>
            <a:gdLst>
              <a:gd name="connsiteX0" fmla="*/ 0 w 6096000"/>
              <a:gd name="connsiteY0" fmla="*/ 470842 h 5199797"/>
              <a:gd name="connsiteX1" fmla="*/ 470842 w 6096000"/>
              <a:gd name="connsiteY1" fmla="*/ 0 h 5199797"/>
              <a:gd name="connsiteX2" fmla="*/ 5625158 w 6096000"/>
              <a:gd name="connsiteY2" fmla="*/ 0 h 5199797"/>
              <a:gd name="connsiteX3" fmla="*/ 6096000 w 6096000"/>
              <a:gd name="connsiteY3" fmla="*/ 470842 h 5199797"/>
              <a:gd name="connsiteX4" fmla="*/ 6096000 w 6096000"/>
              <a:gd name="connsiteY4" fmla="*/ 4728955 h 5199797"/>
              <a:gd name="connsiteX5" fmla="*/ 5625158 w 6096000"/>
              <a:gd name="connsiteY5" fmla="*/ 5199797 h 5199797"/>
              <a:gd name="connsiteX6" fmla="*/ 470842 w 6096000"/>
              <a:gd name="connsiteY6" fmla="*/ 5199797 h 5199797"/>
              <a:gd name="connsiteX7" fmla="*/ 0 w 6096000"/>
              <a:gd name="connsiteY7" fmla="*/ 4728955 h 5199797"/>
              <a:gd name="connsiteX8" fmla="*/ 0 w 6096000"/>
              <a:gd name="connsiteY8" fmla="*/ 470842 h 5199797"/>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0 w 6096000"/>
              <a:gd name="connsiteY7" fmla="*/ 4728955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728955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625158 w 6096000"/>
              <a:gd name="connsiteY5" fmla="*/ 5199797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6000"/>
              <a:gd name="connsiteY0" fmla="*/ 470842 h 6656064"/>
              <a:gd name="connsiteX1" fmla="*/ 470842 w 6096000"/>
              <a:gd name="connsiteY1" fmla="*/ 0 h 6656064"/>
              <a:gd name="connsiteX2" fmla="*/ 5625158 w 6096000"/>
              <a:gd name="connsiteY2" fmla="*/ 0 h 6656064"/>
              <a:gd name="connsiteX3" fmla="*/ 6096000 w 6096000"/>
              <a:gd name="connsiteY3" fmla="*/ 470842 h 6656064"/>
              <a:gd name="connsiteX4" fmla="*/ 6096000 w 6096000"/>
              <a:gd name="connsiteY4" fmla="*/ 4339488 h 6656064"/>
              <a:gd name="connsiteX5" fmla="*/ 5393930 w 6096000"/>
              <a:gd name="connsiteY5" fmla="*/ 5262860 h 6656064"/>
              <a:gd name="connsiteX6" fmla="*/ 657109 w 6096000"/>
              <a:gd name="connsiteY6" fmla="*/ 6656064 h 6656064"/>
              <a:gd name="connsiteX7" fmla="*/ 33867 w 6096000"/>
              <a:gd name="connsiteY7" fmla="*/ 6134421 h 6656064"/>
              <a:gd name="connsiteX8" fmla="*/ 0 w 6096000"/>
              <a:gd name="connsiteY8" fmla="*/ 470842 h 6656064"/>
              <a:gd name="connsiteX0" fmla="*/ 0 w 6097088"/>
              <a:gd name="connsiteY0" fmla="*/ 470842 h 6656064"/>
              <a:gd name="connsiteX1" fmla="*/ 470842 w 6097088"/>
              <a:gd name="connsiteY1" fmla="*/ 0 h 6656064"/>
              <a:gd name="connsiteX2" fmla="*/ 5625158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6096000 w 6097088"/>
              <a:gd name="connsiteY3" fmla="*/ 470842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823647 w 6097088"/>
              <a:gd name="connsiteY2" fmla="*/ 0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 name="connsiteX0" fmla="*/ 0 w 6097088"/>
              <a:gd name="connsiteY0" fmla="*/ 470842 h 6656064"/>
              <a:gd name="connsiteX1" fmla="*/ 470842 w 6097088"/>
              <a:gd name="connsiteY1" fmla="*/ 0 h 6656064"/>
              <a:gd name="connsiteX2" fmla="*/ 4496269 w 6097088"/>
              <a:gd name="connsiteY2" fmla="*/ 11288 h 6656064"/>
              <a:gd name="connsiteX3" fmla="*/ 5373512 w 6097088"/>
              <a:gd name="connsiteY3" fmla="*/ 583731 h 6656064"/>
              <a:gd name="connsiteX4" fmla="*/ 6096000 w 6097088"/>
              <a:gd name="connsiteY4" fmla="*/ 4339488 h 6656064"/>
              <a:gd name="connsiteX5" fmla="*/ 5393930 w 6097088"/>
              <a:gd name="connsiteY5" fmla="*/ 5262860 h 6656064"/>
              <a:gd name="connsiteX6" fmla="*/ 657109 w 6097088"/>
              <a:gd name="connsiteY6" fmla="*/ 6656064 h 6656064"/>
              <a:gd name="connsiteX7" fmla="*/ 33867 w 6097088"/>
              <a:gd name="connsiteY7" fmla="*/ 6134421 h 6656064"/>
              <a:gd name="connsiteX8" fmla="*/ 0 w 6097088"/>
              <a:gd name="connsiteY8" fmla="*/ 470842 h 66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7088" h="6656064">
                <a:moveTo>
                  <a:pt x="0" y="470842"/>
                </a:moveTo>
                <a:cubicBezTo>
                  <a:pt x="0" y="210803"/>
                  <a:pt x="210803" y="0"/>
                  <a:pt x="470842" y="0"/>
                </a:cubicBezTo>
                <a:lnTo>
                  <a:pt x="4496269" y="11288"/>
                </a:lnTo>
                <a:cubicBezTo>
                  <a:pt x="4997439" y="46058"/>
                  <a:pt x="5271912" y="7603"/>
                  <a:pt x="5373512" y="583731"/>
                </a:cubicBezTo>
                <a:lnTo>
                  <a:pt x="6096000" y="4339488"/>
                </a:lnTo>
                <a:cubicBezTo>
                  <a:pt x="6096000" y="4599527"/>
                  <a:pt x="6155546" y="5015283"/>
                  <a:pt x="5393930" y="5262860"/>
                </a:cubicBezTo>
                <a:cubicBezTo>
                  <a:pt x="2388892" y="6160327"/>
                  <a:pt x="4407214" y="5606197"/>
                  <a:pt x="657109" y="6656064"/>
                </a:cubicBezTo>
                <a:cubicBezTo>
                  <a:pt x="397070" y="6656064"/>
                  <a:pt x="33867" y="6394460"/>
                  <a:pt x="33867" y="6134421"/>
                </a:cubicBezTo>
                <a:lnTo>
                  <a:pt x="0" y="47084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332575"/>
            <a:ext cx="2953862" cy="1477328"/>
          </a:xfrm>
          <a:prstGeom prst="rect">
            <a:avLst/>
          </a:prstGeom>
        </p:spPr>
        <p:txBody>
          <a:bodyPr>
            <a:spAutoFit/>
          </a:bodyPr>
          <a:lstStyle>
            <a:lvl1pPr marL="0" indent="0" algn="l">
              <a:lnSpc>
                <a:spcPct val="100000"/>
              </a:lnSpc>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TITLE HERE</a:t>
            </a:r>
          </a:p>
        </p:txBody>
      </p:sp>
      <p:sp>
        <p:nvSpPr>
          <p:cNvPr id="16" name="Text Placeholder 16">
            <a:extLst>
              <a:ext uri="{FF2B5EF4-FFF2-40B4-BE49-F238E27FC236}">
                <a16:creationId xmlns:a16="http://schemas.microsoft.com/office/drawing/2014/main" id="{4C65DA06-CA2D-6743-A79D-1FC2BC0DEF89}"/>
              </a:ext>
            </a:extLst>
          </p:cNvPr>
          <p:cNvSpPr>
            <a:spLocks noGrp="1"/>
          </p:cNvSpPr>
          <p:nvPr>
            <p:ph type="body" sz="quarter" idx="26" hasCustomPrompt="1"/>
          </p:nvPr>
        </p:nvSpPr>
        <p:spPr>
          <a:xfrm>
            <a:off x="9065875" y="4854977"/>
            <a:ext cx="2319578" cy="227755"/>
          </a:xfrm>
          <a:prstGeom prst="rect">
            <a:avLst/>
          </a:prstGeom>
        </p:spPr>
        <p:txBody>
          <a:bodyPr wrap="square" lIns="0" tIns="0" rIns="0" bIns="0" anchor="t">
            <a:spAutoFit/>
          </a:bodyPr>
          <a:lstStyle>
            <a:lvl1pPr marL="0" indent="0" algn="l">
              <a:buFontTx/>
              <a:buNone/>
              <a:defRPr sz="16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7" name="Text Placeholder 16">
            <a:extLst>
              <a:ext uri="{FF2B5EF4-FFF2-40B4-BE49-F238E27FC236}">
                <a16:creationId xmlns:a16="http://schemas.microsoft.com/office/drawing/2014/main" id="{5D5189FC-D692-9845-8223-17A9DB187A84}"/>
              </a:ext>
            </a:extLst>
          </p:cNvPr>
          <p:cNvSpPr>
            <a:spLocks noGrp="1"/>
          </p:cNvSpPr>
          <p:nvPr>
            <p:ph type="body" sz="quarter" idx="27"/>
          </p:nvPr>
        </p:nvSpPr>
        <p:spPr>
          <a:xfrm>
            <a:off x="9065875" y="5242244"/>
            <a:ext cx="2319578"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8" name="Text Placeholder 16">
            <a:extLst>
              <a:ext uri="{FF2B5EF4-FFF2-40B4-BE49-F238E27FC236}">
                <a16:creationId xmlns:a16="http://schemas.microsoft.com/office/drawing/2014/main" id="{4E5EF834-D967-8E47-A759-0FE097D927BE}"/>
              </a:ext>
            </a:extLst>
          </p:cNvPr>
          <p:cNvSpPr>
            <a:spLocks noGrp="1"/>
          </p:cNvSpPr>
          <p:nvPr>
            <p:ph type="body" sz="quarter" idx="28" hasCustomPrompt="1"/>
          </p:nvPr>
        </p:nvSpPr>
        <p:spPr>
          <a:xfrm>
            <a:off x="9065874" y="3147621"/>
            <a:ext cx="2319578" cy="227755"/>
          </a:xfrm>
          <a:prstGeom prst="rect">
            <a:avLst/>
          </a:prstGeom>
        </p:spPr>
        <p:txBody>
          <a:bodyPr wrap="square" lIns="0" tIns="0" rIns="0" bIns="0" anchor="t">
            <a:spAutoFit/>
          </a:bodyPr>
          <a:lstStyle>
            <a:lvl1pPr marL="0" indent="0" algn="l">
              <a:buFontTx/>
              <a:buNone/>
              <a:defRPr sz="16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9" name="Text Placeholder 16">
            <a:extLst>
              <a:ext uri="{FF2B5EF4-FFF2-40B4-BE49-F238E27FC236}">
                <a16:creationId xmlns:a16="http://schemas.microsoft.com/office/drawing/2014/main" id="{BADA9750-ED81-6146-8A65-C12411D3668D}"/>
              </a:ext>
            </a:extLst>
          </p:cNvPr>
          <p:cNvSpPr>
            <a:spLocks noGrp="1"/>
          </p:cNvSpPr>
          <p:nvPr>
            <p:ph type="body" sz="quarter" idx="29"/>
          </p:nvPr>
        </p:nvSpPr>
        <p:spPr>
          <a:xfrm>
            <a:off x="9065874" y="3491349"/>
            <a:ext cx="2319578"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Text Placeholder 16">
            <a:extLst>
              <a:ext uri="{FF2B5EF4-FFF2-40B4-BE49-F238E27FC236}">
                <a16:creationId xmlns:a16="http://schemas.microsoft.com/office/drawing/2014/main" id="{32FF4B35-9161-054C-958E-1245B3264358}"/>
              </a:ext>
            </a:extLst>
          </p:cNvPr>
          <p:cNvSpPr>
            <a:spLocks noGrp="1"/>
          </p:cNvSpPr>
          <p:nvPr>
            <p:ph type="body" sz="quarter" idx="31" hasCustomPrompt="1"/>
          </p:nvPr>
        </p:nvSpPr>
        <p:spPr>
          <a:xfrm>
            <a:off x="9065874" y="1425907"/>
            <a:ext cx="2319578" cy="227755"/>
          </a:xfrm>
          <a:prstGeom prst="rect">
            <a:avLst/>
          </a:prstGeom>
        </p:spPr>
        <p:txBody>
          <a:bodyPr wrap="square" lIns="0" tIns="0" rIns="0" bIns="0" anchor="t">
            <a:spAutoFit/>
          </a:bodyPr>
          <a:lstStyle>
            <a:lvl1pPr marL="0" indent="0" algn="l">
              <a:buFontTx/>
              <a:buNone/>
              <a:defRPr sz="16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31" name="Text Placeholder 16">
            <a:extLst>
              <a:ext uri="{FF2B5EF4-FFF2-40B4-BE49-F238E27FC236}">
                <a16:creationId xmlns:a16="http://schemas.microsoft.com/office/drawing/2014/main" id="{4DB94AD4-4653-EB45-B123-E1665851F703}"/>
              </a:ext>
            </a:extLst>
          </p:cNvPr>
          <p:cNvSpPr>
            <a:spLocks noGrp="1"/>
          </p:cNvSpPr>
          <p:nvPr>
            <p:ph type="body" sz="quarter" idx="32"/>
          </p:nvPr>
        </p:nvSpPr>
        <p:spPr>
          <a:xfrm>
            <a:off x="9065874" y="1760458"/>
            <a:ext cx="2319578"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Picture Placeholder 6">
            <a:extLst>
              <a:ext uri="{FF2B5EF4-FFF2-40B4-BE49-F238E27FC236}">
                <a16:creationId xmlns:a16="http://schemas.microsoft.com/office/drawing/2014/main" id="{4CD4F982-5FCB-E24F-AC00-2859CDA19F25}"/>
              </a:ext>
            </a:extLst>
          </p:cNvPr>
          <p:cNvSpPr>
            <a:spLocks noGrp="1"/>
          </p:cNvSpPr>
          <p:nvPr>
            <p:ph type="pic" sz="quarter" idx="35" hasCustomPrompt="1"/>
          </p:nvPr>
        </p:nvSpPr>
        <p:spPr>
          <a:xfrm>
            <a:off x="7910948" y="1425907"/>
            <a:ext cx="914400" cy="957263"/>
          </a:xfrm>
          <a:prstGeom prst="ellipse">
            <a:avLst/>
          </a:prstGeom>
          <a:solidFill>
            <a:schemeClr val="accent3"/>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33" name="Picture Placeholder 6">
            <a:extLst>
              <a:ext uri="{FF2B5EF4-FFF2-40B4-BE49-F238E27FC236}">
                <a16:creationId xmlns:a16="http://schemas.microsoft.com/office/drawing/2014/main" id="{D81ECD7D-6072-1D49-94BA-F29FF5CBFDC1}"/>
              </a:ext>
            </a:extLst>
          </p:cNvPr>
          <p:cNvSpPr>
            <a:spLocks noGrp="1"/>
          </p:cNvSpPr>
          <p:nvPr>
            <p:ph type="pic" sz="quarter" idx="36" hasCustomPrompt="1"/>
          </p:nvPr>
        </p:nvSpPr>
        <p:spPr>
          <a:xfrm>
            <a:off x="7910948" y="4854977"/>
            <a:ext cx="914400" cy="957263"/>
          </a:xfrm>
          <a:prstGeom prst="ellipse">
            <a:avLst/>
          </a:prstGeom>
          <a:solidFill>
            <a:schemeClr val="accent3"/>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34" name="Picture Placeholder 6">
            <a:extLst>
              <a:ext uri="{FF2B5EF4-FFF2-40B4-BE49-F238E27FC236}">
                <a16:creationId xmlns:a16="http://schemas.microsoft.com/office/drawing/2014/main" id="{681CD4E9-4D2F-FB48-8440-63C690BED952}"/>
              </a:ext>
            </a:extLst>
          </p:cNvPr>
          <p:cNvSpPr>
            <a:spLocks noGrp="1"/>
          </p:cNvSpPr>
          <p:nvPr>
            <p:ph type="pic" sz="quarter" idx="37" hasCustomPrompt="1"/>
          </p:nvPr>
        </p:nvSpPr>
        <p:spPr>
          <a:xfrm>
            <a:off x="7910948" y="3142010"/>
            <a:ext cx="914400" cy="957263"/>
          </a:xfrm>
          <a:prstGeom prst="ellipse">
            <a:avLst/>
          </a:prstGeom>
          <a:solidFill>
            <a:schemeClr val="accent3"/>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1" name="Text Placeholder 16">
            <a:extLst>
              <a:ext uri="{FF2B5EF4-FFF2-40B4-BE49-F238E27FC236}">
                <a16:creationId xmlns:a16="http://schemas.microsoft.com/office/drawing/2014/main" id="{0436EE7A-A21C-CF48-B02D-6CF8F3ADE1D2}"/>
              </a:ext>
            </a:extLst>
          </p:cNvPr>
          <p:cNvSpPr>
            <a:spLocks noGrp="1"/>
          </p:cNvSpPr>
          <p:nvPr>
            <p:ph type="body" sz="quarter" idx="38"/>
          </p:nvPr>
        </p:nvSpPr>
        <p:spPr>
          <a:xfrm>
            <a:off x="806547" y="2789535"/>
            <a:ext cx="3380497" cy="3268365"/>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FDC60051-E1EB-BF4D-B34B-466B5A300711}"/>
              </a:ext>
            </a:extLst>
          </p:cNvPr>
          <p:cNvSpPr>
            <a:spLocks noGrp="1"/>
          </p:cNvSpPr>
          <p:nvPr>
            <p:ph type="body" sz="quarter" idx="39"/>
          </p:nvPr>
        </p:nvSpPr>
        <p:spPr>
          <a:xfrm>
            <a:off x="4427572" y="2789535"/>
            <a:ext cx="2646886" cy="3268365"/>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3257630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Left Sidebar-Icon Topics-Green">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userDrawn="1"/>
        </p:nvSpPr>
        <p:spPr>
          <a:xfrm>
            <a:off x="0" y="0"/>
            <a:ext cx="49940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362360" y="748672"/>
            <a:ext cx="4229063" cy="1359346"/>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Title </a:t>
            </a:r>
          </a:p>
          <a:p>
            <a:pPr lvl="0"/>
            <a:r>
              <a:rPr lang="en-US"/>
              <a:t>Here</a:t>
            </a:r>
          </a:p>
        </p:txBody>
      </p:sp>
      <p:sp>
        <p:nvSpPr>
          <p:cNvPr id="11" name="Text Placeholder 16">
            <a:extLst>
              <a:ext uri="{FF2B5EF4-FFF2-40B4-BE49-F238E27FC236}">
                <a16:creationId xmlns:a16="http://schemas.microsoft.com/office/drawing/2014/main" id="{6E75D103-B085-4BFC-BC8D-0E895ED9F3C8}"/>
              </a:ext>
            </a:extLst>
          </p:cNvPr>
          <p:cNvSpPr>
            <a:spLocks noGrp="1"/>
          </p:cNvSpPr>
          <p:nvPr>
            <p:ph type="body" sz="quarter" idx="26" hasCustomPrompt="1"/>
          </p:nvPr>
        </p:nvSpPr>
        <p:spPr>
          <a:xfrm>
            <a:off x="6970727" y="485497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2" name="Text Placeholder 16">
            <a:extLst>
              <a:ext uri="{FF2B5EF4-FFF2-40B4-BE49-F238E27FC236}">
                <a16:creationId xmlns:a16="http://schemas.microsoft.com/office/drawing/2014/main" id="{6B6A2418-60F7-4698-BD84-BFF157A98620}"/>
              </a:ext>
            </a:extLst>
          </p:cNvPr>
          <p:cNvSpPr>
            <a:spLocks noGrp="1"/>
          </p:cNvSpPr>
          <p:nvPr>
            <p:ph type="body" sz="quarter" idx="27"/>
          </p:nvPr>
        </p:nvSpPr>
        <p:spPr>
          <a:xfrm>
            <a:off x="6970727" y="5242244"/>
            <a:ext cx="4229063" cy="11949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Text Placeholder 16">
            <a:extLst>
              <a:ext uri="{FF2B5EF4-FFF2-40B4-BE49-F238E27FC236}">
                <a16:creationId xmlns:a16="http://schemas.microsoft.com/office/drawing/2014/main" id="{3EE688B8-2E40-4D65-9E3C-3005E3F04A2C}"/>
              </a:ext>
            </a:extLst>
          </p:cNvPr>
          <p:cNvSpPr>
            <a:spLocks noGrp="1"/>
          </p:cNvSpPr>
          <p:nvPr>
            <p:ph type="body" sz="quarter" idx="28" hasCustomPrompt="1"/>
          </p:nvPr>
        </p:nvSpPr>
        <p:spPr>
          <a:xfrm>
            <a:off x="6970726" y="3147621"/>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4" name="Text Placeholder 16">
            <a:extLst>
              <a:ext uri="{FF2B5EF4-FFF2-40B4-BE49-F238E27FC236}">
                <a16:creationId xmlns:a16="http://schemas.microsoft.com/office/drawing/2014/main" id="{B3614DD4-A7E8-4ED9-B2DF-3FBC7ED58979}"/>
              </a:ext>
            </a:extLst>
          </p:cNvPr>
          <p:cNvSpPr>
            <a:spLocks noGrp="1"/>
          </p:cNvSpPr>
          <p:nvPr>
            <p:ph type="body" sz="quarter" idx="29"/>
          </p:nvPr>
        </p:nvSpPr>
        <p:spPr>
          <a:xfrm>
            <a:off x="6970726" y="3491349"/>
            <a:ext cx="4229063" cy="11949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6970726" y="142590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6970726" y="1760458"/>
            <a:ext cx="4229063" cy="1194951"/>
          </a:xfrm>
          <a:prstGeom prst="rect">
            <a:avLst/>
          </a:prstGeom>
        </p:spPr>
        <p:txBody>
          <a:bodyPr lIns="0" tIns="0" rIns="0" bIns="0">
            <a:norm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Picture Placeholder 6">
            <a:extLst>
              <a:ext uri="{FF2B5EF4-FFF2-40B4-BE49-F238E27FC236}">
                <a16:creationId xmlns:a16="http://schemas.microsoft.com/office/drawing/2014/main" id="{815F3A92-42E2-C84B-AB09-4EB3A78EBBF9}"/>
              </a:ext>
            </a:extLst>
          </p:cNvPr>
          <p:cNvSpPr>
            <a:spLocks noGrp="1"/>
          </p:cNvSpPr>
          <p:nvPr>
            <p:ph type="pic" sz="quarter" idx="35" hasCustomPrompt="1"/>
          </p:nvPr>
        </p:nvSpPr>
        <p:spPr>
          <a:xfrm>
            <a:off x="5815801" y="142590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0" name="Picture Placeholder 6">
            <a:extLst>
              <a:ext uri="{FF2B5EF4-FFF2-40B4-BE49-F238E27FC236}">
                <a16:creationId xmlns:a16="http://schemas.microsoft.com/office/drawing/2014/main" id="{14E85670-B3B3-5B42-9D74-A7C4B64AE05E}"/>
              </a:ext>
            </a:extLst>
          </p:cNvPr>
          <p:cNvSpPr>
            <a:spLocks noGrp="1"/>
          </p:cNvSpPr>
          <p:nvPr>
            <p:ph type="pic" sz="quarter" idx="36" hasCustomPrompt="1"/>
          </p:nvPr>
        </p:nvSpPr>
        <p:spPr>
          <a:xfrm>
            <a:off x="5815801" y="4854977"/>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1" name="Picture Placeholder 6">
            <a:extLst>
              <a:ext uri="{FF2B5EF4-FFF2-40B4-BE49-F238E27FC236}">
                <a16:creationId xmlns:a16="http://schemas.microsoft.com/office/drawing/2014/main" id="{34ACFBA2-C9E4-9244-9371-FFBBC560C96C}"/>
              </a:ext>
            </a:extLst>
          </p:cNvPr>
          <p:cNvSpPr>
            <a:spLocks noGrp="1"/>
          </p:cNvSpPr>
          <p:nvPr>
            <p:ph type="pic" sz="quarter" idx="37" hasCustomPrompt="1"/>
          </p:nvPr>
        </p:nvSpPr>
        <p:spPr>
          <a:xfrm>
            <a:off x="5815801" y="3142010"/>
            <a:ext cx="914400" cy="957263"/>
          </a:xfrm>
          <a:prstGeom prst="ellipse">
            <a:avLst/>
          </a:prstGeom>
          <a:solidFill>
            <a:schemeClr val="accent2"/>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Tree>
    <p:extLst>
      <p:ext uri="{BB962C8B-B14F-4D97-AF65-F5344CB8AC3E}">
        <p14:creationId xmlns:p14="http://schemas.microsoft.com/office/powerpoint/2010/main" val="2532208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Left Sidebar-Icon Topics-List-Blue">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userDrawn="1"/>
        </p:nvSpPr>
        <p:spPr>
          <a:xfrm>
            <a:off x="0" y="0"/>
            <a:ext cx="49940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362360" y="748672"/>
            <a:ext cx="4229063"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Title </a:t>
            </a:r>
          </a:p>
          <a:p>
            <a:pPr lvl="0"/>
            <a:r>
              <a:rPr lang="en-US"/>
              <a:t>Here</a:t>
            </a:r>
          </a:p>
        </p:txBody>
      </p:sp>
      <p:sp>
        <p:nvSpPr>
          <p:cNvPr id="11" name="Text Placeholder 16">
            <a:extLst>
              <a:ext uri="{FF2B5EF4-FFF2-40B4-BE49-F238E27FC236}">
                <a16:creationId xmlns:a16="http://schemas.microsoft.com/office/drawing/2014/main" id="{6E75D103-B085-4BFC-BC8D-0E895ED9F3C8}"/>
              </a:ext>
            </a:extLst>
          </p:cNvPr>
          <p:cNvSpPr>
            <a:spLocks noGrp="1"/>
          </p:cNvSpPr>
          <p:nvPr>
            <p:ph type="body" sz="quarter" idx="26" hasCustomPrompt="1"/>
          </p:nvPr>
        </p:nvSpPr>
        <p:spPr>
          <a:xfrm>
            <a:off x="6970727" y="485497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2" name="Text Placeholder 16">
            <a:extLst>
              <a:ext uri="{FF2B5EF4-FFF2-40B4-BE49-F238E27FC236}">
                <a16:creationId xmlns:a16="http://schemas.microsoft.com/office/drawing/2014/main" id="{6B6A2418-60F7-4698-BD84-BFF157A98620}"/>
              </a:ext>
            </a:extLst>
          </p:cNvPr>
          <p:cNvSpPr>
            <a:spLocks noGrp="1"/>
          </p:cNvSpPr>
          <p:nvPr>
            <p:ph type="body" sz="quarter" idx="27"/>
          </p:nvPr>
        </p:nvSpPr>
        <p:spPr>
          <a:xfrm>
            <a:off x="6970727" y="5242244"/>
            <a:ext cx="4229063" cy="957263"/>
          </a:xfrm>
          <a:prstGeom prst="rect">
            <a:avLst/>
          </a:prstGeom>
        </p:spPr>
        <p:txBody>
          <a:bodyPr lIns="0" tIns="0" rIns="0" bIns="0">
            <a:spAutoFit/>
          </a:bodyPr>
          <a:lstStyle>
            <a:lvl1pPr marL="182880" marR="0" indent="-137160" algn="l" defTabSz="914400" rtl="0" eaLnBrk="1" fontAlgn="auto" latinLnBrk="0" hangingPunct="1">
              <a:lnSpc>
                <a:spcPct val="90000"/>
              </a:lnSpc>
              <a:spcBef>
                <a:spcPts val="1000"/>
              </a:spcBef>
              <a:spcAft>
                <a:spcPts val="100"/>
              </a:spcAft>
              <a:buClrTx/>
              <a:buSzTx/>
              <a:buFont typeface="System Font Regular"/>
              <a:buChar char="—"/>
              <a:tabLst/>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a:p>
            <a:pPr lvl="1"/>
            <a:r>
              <a:rPr lang="en-US"/>
              <a:t>Second level</a:t>
            </a:r>
          </a:p>
          <a:p>
            <a:pPr lvl="2"/>
            <a:r>
              <a:rPr lang="en-US"/>
              <a:t>Third level</a:t>
            </a:r>
          </a:p>
        </p:txBody>
      </p:sp>
      <p:sp>
        <p:nvSpPr>
          <p:cNvPr id="13" name="Text Placeholder 16">
            <a:extLst>
              <a:ext uri="{FF2B5EF4-FFF2-40B4-BE49-F238E27FC236}">
                <a16:creationId xmlns:a16="http://schemas.microsoft.com/office/drawing/2014/main" id="{3EE688B8-2E40-4D65-9E3C-3005E3F04A2C}"/>
              </a:ext>
            </a:extLst>
          </p:cNvPr>
          <p:cNvSpPr>
            <a:spLocks noGrp="1"/>
          </p:cNvSpPr>
          <p:nvPr>
            <p:ph type="body" sz="quarter" idx="28" hasCustomPrompt="1"/>
          </p:nvPr>
        </p:nvSpPr>
        <p:spPr>
          <a:xfrm>
            <a:off x="6970726" y="3147621"/>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4" name="Text Placeholder 16">
            <a:extLst>
              <a:ext uri="{FF2B5EF4-FFF2-40B4-BE49-F238E27FC236}">
                <a16:creationId xmlns:a16="http://schemas.microsoft.com/office/drawing/2014/main" id="{B3614DD4-A7E8-4ED9-B2DF-3FBC7ED58979}"/>
              </a:ext>
            </a:extLst>
          </p:cNvPr>
          <p:cNvSpPr>
            <a:spLocks noGrp="1"/>
          </p:cNvSpPr>
          <p:nvPr>
            <p:ph type="body" sz="quarter" idx="29"/>
          </p:nvPr>
        </p:nvSpPr>
        <p:spPr>
          <a:xfrm>
            <a:off x="6970726" y="3491349"/>
            <a:ext cx="4229063" cy="953081"/>
          </a:xfrm>
          <a:prstGeom prst="rect">
            <a:avLst/>
          </a:prstGeom>
        </p:spPr>
        <p:txBody>
          <a:bodyPr lIns="0" tIns="0" rIns="0" bIns="0">
            <a:spAutoFit/>
          </a:bodyPr>
          <a:lstStyle>
            <a:lvl1pPr marL="182880" marR="0" indent="-137160" algn="l" defTabSz="914400" rtl="0" eaLnBrk="1" fontAlgn="auto" latinLnBrk="0" hangingPunct="1">
              <a:lnSpc>
                <a:spcPct val="90000"/>
              </a:lnSpc>
              <a:spcBef>
                <a:spcPts val="1000"/>
              </a:spcBef>
              <a:spcAft>
                <a:spcPts val="100"/>
              </a:spcAft>
              <a:buClrTx/>
              <a:buSzTx/>
              <a:buFont typeface="System Font Regular"/>
              <a:buChar char="—"/>
              <a:tabLst/>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a:p>
            <a:pPr lvl="1"/>
            <a:r>
              <a:rPr lang="en-US"/>
              <a:t>Second level</a:t>
            </a:r>
          </a:p>
          <a:p>
            <a:pPr lvl="2"/>
            <a:r>
              <a:rPr lang="en-US"/>
              <a:t>Third level</a:t>
            </a: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6970726" y="1425907"/>
            <a:ext cx="4229063"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6970726" y="1760458"/>
            <a:ext cx="4229063" cy="953081"/>
          </a:xfrm>
          <a:prstGeom prst="rect">
            <a:avLst/>
          </a:prstGeom>
        </p:spPr>
        <p:txBody>
          <a:bodyPr lIns="0" tIns="0" rIns="0" bIns="0">
            <a:spAutoFit/>
          </a:bodyPr>
          <a:lstStyle>
            <a:lvl1pPr marL="182880" marR="0" indent="-137160" algn="l" defTabSz="914400" rtl="0" eaLnBrk="1" fontAlgn="auto" latinLnBrk="0" hangingPunct="1">
              <a:lnSpc>
                <a:spcPct val="90000"/>
              </a:lnSpc>
              <a:spcBef>
                <a:spcPts val="1000"/>
              </a:spcBef>
              <a:spcAft>
                <a:spcPts val="100"/>
              </a:spcAft>
              <a:buClrTx/>
              <a:buSzTx/>
              <a:buFont typeface="System Font Regular"/>
              <a:buChar char="—"/>
              <a:tabLst/>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a:p>
            <a:pPr lvl="1"/>
            <a:r>
              <a:rPr lang="en-US"/>
              <a:t>Second level</a:t>
            </a:r>
          </a:p>
          <a:p>
            <a:pPr lvl="2"/>
            <a:r>
              <a:rPr lang="en-US"/>
              <a:t>Third level</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Picture Placeholder 6">
            <a:extLst>
              <a:ext uri="{FF2B5EF4-FFF2-40B4-BE49-F238E27FC236}">
                <a16:creationId xmlns:a16="http://schemas.microsoft.com/office/drawing/2014/main" id="{815F3A92-42E2-C84B-AB09-4EB3A78EBBF9}"/>
              </a:ext>
            </a:extLst>
          </p:cNvPr>
          <p:cNvSpPr>
            <a:spLocks noGrp="1"/>
          </p:cNvSpPr>
          <p:nvPr>
            <p:ph type="pic" sz="quarter" idx="35" hasCustomPrompt="1"/>
          </p:nvPr>
        </p:nvSpPr>
        <p:spPr>
          <a:xfrm>
            <a:off x="5815801" y="1425907"/>
            <a:ext cx="914400" cy="957263"/>
          </a:xfrm>
          <a:prstGeom prst="ellipse">
            <a:avLst/>
          </a:prstGeom>
          <a:solidFill>
            <a:schemeClr val="accent4"/>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0" name="Picture Placeholder 6">
            <a:extLst>
              <a:ext uri="{FF2B5EF4-FFF2-40B4-BE49-F238E27FC236}">
                <a16:creationId xmlns:a16="http://schemas.microsoft.com/office/drawing/2014/main" id="{14E85670-B3B3-5B42-9D74-A7C4B64AE05E}"/>
              </a:ext>
            </a:extLst>
          </p:cNvPr>
          <p:cNvSpPr>
            <a:spLocks noGrp="1"/>
          </p:cNvSpPr>
          <p:nvPr>
            <p:ph type="pic" sz="quarter" idx="36" hasCustomPrompt="1"/>
          </p:nvPr>
        </p:nvSpPr>
        <p:spPr>
          <a:xfrm>
            <a:off x="5815801" y="4854977"/>
            <a:ext cx="914400" cy="957263"/>
          </a:xfrm>
          <a:prstGeom prst="ellipse">
            <a:avLst/>
          </a:prstGeom>
          <a:solidFill>
            <a:schemeClr val="accent4"/>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1" name="Picture Placeholder 6">
            <a:extLst>
              <a:ext uri="{FF2B5EF4-FFF2-40B4-BE49-F238E27FC236}">
                <a16:creationId xmlns:a16="http://schemas.microsoft.com/office/drawing/2014/main" id="{34ACFBA2-C9E4-9244-9371-FFBBC560C96C}"/>
              </a:ext>
            </a:extLst>
          </p:cNvPr>
          <p:cNvSpPr>
            <a:spLocks noGrp="1"/>
          </p:cNvSpPr>
          <p:nvPr>
            <p:ph type="pic" sz="quarter" idx="37" hasCustomPrompt="1"/>
          </p:nvPr>
        </p:nvSpPr>
        <p:spPr>
          <a:xfrm>
            <a:off x="5815801" y="3142010"/>
            <a:ext cx="914400" cy="957263"/>
          </a:xfrm>
          <a:prstGeom prst="ellipse">
            <a:avLst/>
          </a:prstGeom>
          <a:solidFill>
            <a:schemeClr val="accent4"/>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3" name="TextBox 2">
            <a:extLst>
              <a:ext uri="{FF2B5EF4-FFF2-40B4-BE49-F238E27FC236}">
                <a16:creationId xmlns:a16="http://schemas.microsoft.com/office/drawing/2014/main" id="{CA9B12E1-D367-4B4E-957F-46B11F158F9D}"/>
              </a:ext>
            </a:extLst>
          </p:cNvPr>
          <p:cNvSpPr txBox="1"/>
          <p:nvPr userDrawn="1"/>
        </p:nvSpPr>
        <p:spPr>
          <a:xfrm>
            <a:off x="10899228" y="3930869"/>
            <a:ext cx="0" cy="0"/>
          </a:xfrm>
          <a:prstGeom prst="rect">
            <a:avLst/>
          </a:prstGeom>
          <a:noFill/>
        </p:spPr>
        <p:txBody>
          <a:bodyPr wrap="none" tIns="91440" bIns="91440" rtlCol="0">
            <a:noAutofit/>
          </a:bodyPr>
          <a:lstStyle/>
          <a:p>
            <a:pPr algn="l"/>
            <a:endParaRPr lang="en-US" sz="2000" b="0" i="0" err="1">
              <a:latin typeface="Poppins" pitchFamily="2" charset="77"/>
              <a:cs typeface="Poppins" pitchFamily="2" charset="77"/>
            </a:endParaRPr>
          </a:p>
        </p:txBody>
      </p:sp>
      <p:sp>
        <p:nvSpPr>
          <p:cNvPr id="4" name="TextBox 3">
            <a:extLst>
              <a:ext uri="{FF2B5EF4-FFF2-40B4-BE49-F238E27FC236}">
                <a16:creationId xmlns:a16="http://schemas.microsoft.com/office/drawing/2014/main" id="{D9661F38-76A7-9C4A-9FC8-3DC8833E3D63}"/>
              </a:ext>
            </a:extLst>
          </p:cNvPr>
          <p:cNvSpPr txBox="1"/>
          <p:nvPr userDrawn="1"/>
        </p:nvSpPr>
        <p:spPr>
          <a:xfrm>
            <a:off x="10646979" y="5465379"/>
            <a:ext cx="0" cy="0"/>
          </a:xfrm>
          <a:prstGeom prst="rect">
            <a:avLst/>
          </a:prstGeom>
          <a:noFill/>
        </p:spPr>
        <p:txBody>
          <a:bodyPr wrap="none" tIns="91440" bIns="91440" rtlCol="0">
            <a:noAutofit/>
          </a:bodyPr>
          <a:lstStyle/>
          <a:p>
            <a:pPr algn="l"/>
            <a:endParaRPr lang="en-US" sz="2000" b="0" i="0" err="1">
              <a:latin typeface="Poppins" pitchFamily="2" charset="77"/>
              <a:cs typeface="Poppins" pitchFamily="2" charset="77"/>
            </a:endParaRPr>
          </a:p>
        </p:txBody>
      </p:sp>
    </p:spTree>
    <p:extLst>
      <p:ext uri="{BB962C8B-B14F-4D97-AF65-F5344CB8AC3E}">
        <p14:creationId xmlns:p14="http://schemas.microsoft.com/office/powerpoint/2010/main" val="339139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Left Sidebar-Topics-Emerald">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userDrawn="1"/>
        </p:nvSpPr>
        <p:spPr>
          <a:xfrm>
            <a:off x="0" y="0"/>
            <a:ext cx="499403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362360" y="748672"/>
            <a:ext cx="4229063"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Title </a:t>
            </a:r>
          </a:p>
          <a:p>
            <a:pPr lvl="0"/>
            <a:r>
              <a:rPr lang="en-US"/>
              <a:t>Here</a:t>
            </a:r>
          </a:p>
        </p:txBody>
      </p:sp>
      <p:sp>
        <p:nvSpPr>
          <p:cNvPr id="11" name="Text Placeholder 16">
            <a:extLst>
              <a:ext uri="{FF2B5EF4-FFF2-40B4-BE49-F238E27FC236}">
                <a16:creationId xmlns:a16="http://schemas.microsoft.com/office/drawing/2014/main" id="{6E75D103-B085-4BFC-BC8D-0E895ED9F3C8}"/>
              </a:ext>
            </a:extLst>
          </p:cNvPr>
          <p:cNvSpPr>
            <a:spLocks noGrp="1"/>
          </p:cNvSpPr>
          <p:nvPr>
            <p:ph type="body" sz="quarter" idx="26" hasCustomPrompt="1"/>
          </p:nvPr>
        </p:nvSpPr>
        <p:spPr>
          <a:xfrm>
            <a:off x="6623883" y="4676303"/>
            <a:ext cx="4831518"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2" name="Text Placeholder 16">
            <a:extLst>
              <a:ext uri="{FF2B5EF4-FFF2-40B4-BE49-F238E27FC236}">
                <a16:creationId xmlns:a16="http://schemas.microsoft.com/office/drawing/2014/main" id="{6B6A2418-60F7-4698-BD84-BFF157A98620}"/>
              </a:ext>
            </a:extLst>
          </p:cNvPr>
          <p:cNvSpPr>
            <a:spLocks noGrp="1"/>
          </p:cNvSpPr>
          <p:nvPr>
            <p:ph type="body" sz="quarter" idx="27"/>
          </p:nvPr>
        </p:nvSpPr>
        <p:spPr>
          <a:xfrm>
            <a:off x="6623883" y="5063570"/>
            <a:ext cx="4831518" cy="1123316"/>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Text Placeholder 16">
            <a:extLst>
              <a:ext uri="{FF2B5EF4-FFF2-40B4-BE49-F238E27FC236}">
                <a16:creationId xmlns:a16="http://schemas.microsoft.com/office/drawing/2014/main" id="{3EE688B8-2E40-4D65-9E3C-3005E3F04A2C}"/>
              </a:ext>
            </a:extLst>
          </p:cNvPr>
          <p:cNvSpPr>
            <a:spLocks noGrp="1"/>
          </p:cNvSpPr>
          <p:nvPr>
            <p:ph type="body" sz="quarter" idx="28" hasCustomPrompt="1"/>
          </p:nvPr>
        </p:nvSpPr>
        <p:spPr>
          <a:xfrm>
            <a:off x="6623882" y="2968947"/>
            <a:ext cx="4831518"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4" name="Text Placeholder 16">
            <a:extLst>
              <a:ext uri="{FF2B5EF4-FFF2-40B4-BE49-F238E27FC236}">
                <a16:creationId xmlns:a16="http://schemas.microsoft.com/office/drawing/2014/main" id="{B3614DD4-A7E8-4ED9-B2DF-3FBC7ED58979}"/>
              </a:ext>
            </a:extLst>
          </p:cNvPr>
          <p:cNvSpPr>
            <a:spLocks noGrp="1"/>
          </p:cNvSpPr>
          <p:nvPr>
            <p:ph type="body" sz="quarter" idx="29"/>
          </p:nvPr>
        </p:nvSpPr>
        <p:spPr>
          <a:xfrm>
            <a:off x="6623882" y="3312675"/>
            <a:ext cx="4831518" cy="1123316"/>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6623882" y="1247233"/>
            <a:ext cx="4831518"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6623882" y="1581784"/>
            <a:ext cx="4831518" cy="1123316"/>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6" name="Text Placeholder 16">
            <a:extLst>
              <a:ext uri="{FF2B5EF4-FFF2-40B4-BE49-F238E27FC236}">
                <a16:creationId xmlns:a16="http://schemas.microsoft.com/office/drawing/2014/main" id="{BC3DB224-809D-CA49-9590-B52D11176C05}"/>
              </a:ext>
            </a:extLst>
          </p:cNvPr>
          <p:cNvSpPr>
            <a:spLocks noGrp="1"/>
          </p:cNvSpPr>
          <p:nvPr>
            <p:ph type="body" sz="quarter" idx="33" hasCustomPrompt="1"/>
          </p:nvPr>
        </p:nvSpPr>
        <p:spPr>
          <a:xfrm>
            <a:off x="6327224" y="1268253"/>
            <a:ext cx="220717" cy="256224"/>
          </a:xfrm>
          <a:prstGeom prst="rect">
            <a:avLst/>
          </a:prstGeom>
        </p:spPr>
        <p:txBody>
          <a:bodyPr wrap="square" lIns="0" tIns="0" rIns="0" bIns="0" anchor="t">
            <a:spAutoFit/>
          </a:bodyPr>
          <a:lstStyle>
            <a:lvl1pPr marL="0" indent="0" algn="l">
              <a:buFontTx/>
              <a:buNone/>
              <a:defRPr sz="1800" b="0" i="0">
                <a:solidFill>
                  <a:schemeClr val="accent6"/>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a:t>
            </a:r>
          </a:p>
        </p:txBody>
      </p:sp>
      <p:sp>
        <p:nvSpPr>
          <p:cNvPr id="17" name="Text Placeholder 16">
            <a:extLst>
              <a:ext uri="{FF2B5EF4-FFF2-40B4-BE49-F238E27FC236}">
                <a16:creationId xmlns:a16="http://schemas.microsoft.com/office/drawing/2014/main" id="{C5F896B3-2F99-1749-8A74-4E6C94F286D3}"/>
              </a:ext>
            </a:extLst>
          </p:cNvPr>
          <p:cNvSpPr>
            <a:spLocks noGrp="1"/>
          </p:cNvSpPr>
          <p:nvPr>
            <p:ph type="body" sz="quarter" idx="34" hasCustomPrompt="1"/>
          </p:nvPr>
        </p:nvSpPr>
        <p:spPr>
          <a:xfrm>
            <a:off x="6327224" y="2981439"/>
            <a:ext cx="220717" cy="256224"/>
          </a:xfrm>
          <a:prstGeom prst="rect">
            <a:avLst/>
          </a:prstGeom>
        </p:spPr>
        <p:txBody>
          <a:bodyPr wrap="square" lIns="0" tIns="0" rIns="0" bIns="0" anchor="t">
            <a:spAutoFit/>
          </a:bodyPr>
          <a:lstStyle>
            <a:lvl1pPr marL="0" indent="0" algn="l">
              <a:buFontTx/>
              <a:buNone/>
              <a:defRPr sz="1800" b="0" i="0">
                <a:solidFill>
                  <a:schemeClr val="accent6"/>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a:t>
            </a:r>
          </a:p>
        </p:txBody>
      </p:sp>
      <p:sp>
        <p:nvSpPr>
          <p:cNvPr id="19" name="Text Placeholder 16">
            <a:extLst>
              <a:ext uri="{FF2B5EF4-FFF2-40B4-BE49-F238E27FC236}">
                <a16:creationId xmlns:a16="http://schemas.microsoft.com/office/drawing/2014/main" id="{744642EC-56BC-B444-A0A3-BA6BEDD16278}"/>
              </a:ext>
            </a:extLst>
          </p:cNvPr>
          <p:cNvSpPr>
            <a:spLocks noGrp="1"/>
          </p:cNvSpPr>
          <p:nvPr>
            <p:ph type="body" sz="quarter" idx="35" hasCustomPrompt="1"/>
          </p:nvPr>
        </p:nvSpPr>
        <p:spPr>
          <a:xfrm>
            <a:off x="6327224" y="4694626"/>
            <a:ext cx="220717" cy="256224"/>
          </a:xfrm>
          <a:prstGeom prst="rect">
            <a:avLst/>
          </a:prstGeom>
        </p:spPr>
        <p:txBody>
          <a:bodyPr wrap="square" lIns="0" tIns="0" rIns="0" bIns="0" anchor="t">
            <a:spAutoFit/>
          </a:bodyPr>
          <a:lstStyle>
            <a:lvl1pPr marL="0" indent="0" algn="l">
              <a:buFontTx/>
              <a:buNone/>
              <a:defRPr sz="1800" b="0" i="0">
                <a:solidFill>
                  <a:schemeClr val="accent6"/>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a:t>
            </a:r>
          </a:p>
        </p:txBody>
      </p:sp>
    </p:spTree>
    <p:extLst>
      <p:ext uri="{BB962C8B-B14F-4D97-AF65-F5344CB8AC3E}">
        <p14:creationId xmlns:p14="http://schemas.microsoft.com/office/powerpoint/2010/main" val="908907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Left Sidebar-Icon Topics Groups-Purple">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userDrawn="1"/>
        </p:nvSpPr>
        <p:spPr>
          <a:xfrm>
            <a:off x="0" y="0"/>
            <a:ext cx="35234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2" name="Text Placeholder 16">
            <a:extLst>
              <a:ext uri="{FF2B5EF4-FFF2-40B4-BE49-F238E27FC236}">
                <a16:creationId xmlns:a16="http://schemas.microsoft.com/office/drawing/2014/main" id="{08EDA1C8-13A4-4CA8-8DBE-2619A54F0203}"/>
              </a:ext>
            </a:extLst>
          </p:cNvPr>
          <p:cNvSpPr>
            <a:spLocks noGrp="1"/>
          </p:cNvSpPr>
          <p:nvPr>
            <p:ph type="body" sz="quarter" idx="31" hasCustomPrompt="1"/>
          </p:nvPr>
        </p:nvSpPr>
        <p:spPr>
          <a:xfrm>
            <a:off x="5702759" y="248233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23" name="Text Placeholder 16">
            <a:extLst>
              <a:ext uri="{FF2B5EF4-FFF2-40B4-BE49-F238E27FC236}">
                <a16:creationId xmlns:a16="http://schemas.microsoft.com/office/drawing/2014/main" id="{95486834-DB99-47E0-A6B8-F526309694C7}"/>
              </a:ext>
            </a:extLst>
          </p:cNvPr>
          <p:cNvSpPr>
            <a:spLocks noGrp="1"/>
          </p:cNvSpPr>
          <p:nvPr>
            <p:ph type="body" sz="quarter" idx="32"/>
          </p:nvPr>
        </p:nvSpPr>
        <p:spPr>
          <a:xfrm>
            <a:off x="5702759" y="281688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8" name="Picture 17">
            <a:extLst>
              <a:ext uri="{FF2B5EF4-FFF2-40B4-BE49-F238E27FC236}">
                <a16:creationId xmlns:a16="http://schemas.microsoft.com/office/drawing/2014/main" id="{15BBD96D-A73D-F347-A7F7-1806ECDA78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Picture Placeholder 6">
            <a:extLst>
              <a:ext uri="{FF2B5EF4-FFF2-40B4-BE49-F238E27FC236}">
                <a16:creationId xmlns:a16="http://schemas.microsoft.com/office/drawing/2014/main" id="{815F3A92-42E2-C84B-AB09-4EB3A78EBBF9}"/>
              </a:ext>
            </a:extLst>
          </p:cNvPr>
          <p:cNvSpPr>
            <a:spLocks noGrp="1"/>
          </p:cNvSpPr>
          <p:nvPr>
            <p:ph type="pic" sz="quarter" idx="35" hasCustomPrompt="1"/>
          </p:nvPr>
        </p:nvSpPr>
        <p:spPr>
          <a:xfrm>
            <a:off x="4856939" y="239474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16" name="Text Placeholder 8">
            <a:extLst>
              <a:ext uri="{FF2B5EF4-FFF2-40B4-BE49-F238E27FC236}">
                <a16:creationId xmlns:a16="http://schemas.microsoft.com/office/drawing/2014/main" id="{A7C57044-8EDE-9C42-966E-5135A8BE8D9E}"/>
              </a:ext>
            </a:extLst>
          </p:cNvPr>
          <p:cNvSpPr>
            <a:spLocks noGrp="1"/>
          </p:cNvSpPr>
          <p:nvPr>
            <p:ph type="body" sz="quarter" idx="12" hasCustomPrompt="1"/>
          </p:nvPr>
        </p:nvSpPr>
        <p:spPr>
          <a:xfrm>
            <a:off x="3783107" y="748672"/>
            <a:ext cx="7494493" cy="477054"/>
          </a:xfrm>
          <a:prstGeom prst="rect">
            <a:avLst/>
          </a:prstGeom>
        </p:spPr>
        <p:txBody>
          <a:bodyPr>
            <a:spAutoFit/>
          </a:bodyPr>
          <a:lstStyle>
            <a:lvl1pPr marL="0" indent="0" algn="l">
              <a:lnSpc>
                <a:spcPct val="100000"/>
              </a:lnSpc>
              <a:buFontTx/>
              <a:buNone/>
              <a:defRPr sz="2500" b="0" i="0">
                <a:solidFill>
                  <a:schemeClr val="tx1"/>
                </a:solidFill>
                <a:latin typeface="Poppins" pitchFamily="2" charset="77"/>
                <a:cs typeface="Poppins"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Subhead</a:t>
            </a:r>
          </a:p>
        </p:txBody>
      </p:sp>
      <p:sp>
        <p:nvSpPr>
          <p:cNvPr id="17" name="Text Placeholder 16">
            <a:extLst>
              <a:ext uri="{FF2B5EF4-FFF2-40B4-BE49-F238E27FC236}">
                <a16:creationId xmlns:a16="http://schemas.microsoft.com/office/drawing/2014/main" id="{BA1B43B3-51AA-684A-A3C4-74543DE87AE7}"/>
              </a:ext>
            </a:extLst>
          </p:cNvPr>
          <p:cNvSpPr>
            <a:spLocks noGrp="1"/>
          </p:cNvSpPr>
          <p:nvPr>
            <p:ph type="body" sz="quarter" idx="38"/>
          </p:nvPr>
        </p:nvSpPr>
        <p:spPr>
          <a:xfrm>
            <a:off x="3881579" y="1280404"/>
            <a:ext cx="7396021"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9" name="Text Placeholder 16">
            <a:extLst>
              <a:ext uri="{FF2B5EF4-FFF2-40B4-BE49-F238E27FC236}">
                <a16:creationId xmlns:a16="http://schemas.microsoft.com/office/drawing/2014/main" id="{CCB31F65-F6BD-144D-8A3D-D4CF615D1A56}"/>
              </a:ext>
            </a:extLst>
          </p:cNvPr>
          <p:cNvSpPr>
            <a:spLocks noGrp="1"/>
          </p:cNvSpPr>
          <p:nvPr>
            <p:ph type="body" sz="quarter" idx="39" hasCustomPrompt="1"/>
          </p:nvPr>
        </p:nvSpPr>
        <p:spPr>
          <a:xfrm>
            <a:off x="5702759" y="455497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24" name="Text Placeholder 16">
            <a:extLst>
              <a:ext uri="{FF2B5EF4-FFF2-40B4-BE49-F238E27FC236}">
                <a16:creationId xmlns:a16="http://schemas.microsoft.com/office/drawing/2014/main" id="{83D8B1D2-8583-ED4A-84AD-A5E72F34061D}"/>
              </a:ext>
            </a:extLst>
          </p:cNvPr>
          <p:cNvSpPr>
            <a:spLocks noGrp="1"/>
          </p:cNvSpPr>
          <p:nvPr>
            <p:ph type="body" sz="quarter" idx="40"/>
          </p:nvPr>
        </p:nvSpPr>
        <p:spPr>
          <a:xfrm>
            <a:off x="5702759" y="488952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5" name="Picture Placeholder 6">
            <a:extLst>
              <a:ext uri="{FF2B5EF4-FFF2-40B4-BE49-F238E27FC236}">
                <a16:creationId xmlns:a16="http://schemas.microsoft.com/office/drawing/2014/main" id="{5B47BA1B-B311-B543-9DCC-787494BB925E}"/>
              </a:ext>
            </a:extLst>
          </p:cNvPr>
          <p:cNvSpPr>
            <a:spLocks noGrp="1"/>
          </p:cNvSpPr>
          <p:nvPr>
            <p:ph type="pic" sz="quarter" idx="41" hasCustomPrompt="1"/>
          </p:nvPr>
        </p:nvSpPr>
        <p:spPr>
          <a:xfrm>
            <a:off x="4856939" y="446738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6" name="Text Placeholder 16">
            <a:extLst>
              <a:ext uri="{FF2B5EF4-FFF2-40B4-BE49-F238E27FC236}">
                <a16:creationId xmlns:a16="http://schemas.microsoft.com/office/drawing/2014/main" id="{AB5CBFEB-D874-DF4D-8019-2C764FD448F2}"/>
              </a:ext>
            </a:extLst>
          </p:cNvPr>
          <p:cNvSpPr>
            <a:spLocks noGrp="1"/>
          </p:cNvSpPr>
          <p:nvPr>
            <p:ph type="body" sz="quarter" idx="42" hasCustomPrompt="1"/>
          </p:nvPr>
        </p:nvSpPr>
        <p:spPr>
          <a:xfrm>
            <a:off x="9299399" y="248233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27" name="Text Placeholder 16">
            <a:extLst>
              <a:ext uri="{FF2B5EF4-FFF2-40B4-BE49-F238E27FC236}">
                <a16:creationId xmlns:a16="http://schemas.microsoft.com/office/drawing/2014/main" id="{73A8029D-F26B-7846-9314-BD82749B2944}"/>
              </a:ext>
            </a:extLst>
          </p:cNvPr>
          <p:cNvSpPr>
            <a:spLocks noGrp="1"/>
          </p:cNvSpPr>
          <p:nvPr>
            <p:ph type="body" sz="quarter" idx="43"/>
          </p:nvPr>
        </p:nvSpPr>
        <p:spPr>
          <a:xfrm>
            <a:off x="9299399" y="281688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8" name="Picture Placeholder 6">
            <a:extLst>
              <a:ext uri="{FF2B5EF4-FFF2-40B4-BE49-F238E27FC236}">
                <a16:creationId xmlns:a16="http://schemas.microsoft.com/office/drawing/2014/main" id="{A7370626-12DE-E141-B5FB-2F5A0859B0A7}"/>
              </a:ext>
            </a:extLst>
          </p:cNvPr>
          <p:cNvSpPr>
            <a:spLocks noGrp="1"/>
          </p:cNvSpPr>
          <p:nvPr>
            <p:ph type="pic" sz="quarter" idx="44" hasCustomPrompt="1"/>
          </p:nvPr>
        </p:nvSpPr>
        <p:spPr>
          <a:xfrm>
            <a:off x="8453579" y="239474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9" name="Text Placeholder 16">
            <a:extLst>
              <a:ext uri="{FF2B5EF4-FFF2-40B4-BE49-F238E27FC236}">
                <a16:creationId xmlns:a16="http://schemas.microsoft.com/office/drawing/2014/main" id="{D8D2BADD-0DB9-534E-A678-E170AD094A0D}"/>
              </a:ext>
            </a:extLst>
          </p:cNvPr>
          <p:cNvSpPr>
            <a:spLocks noGrp="1"/>
          </p:cNvSpPr>
          <p:nvPr>
            <p:ph type="body" sz="quarter" idx="45" hasCustomPrompt="1"/>
          </p:nvPr>
        </p:nvSpPr>
        <p:spPr>
          <a:xfrm>
            <a:off x="9299399" y="4554974"/>
            <a:ext cx="1773075" cy="256224"/>
          </a:xfrm>
          <a:prstGeom prst="rect">
            <a:avLst/>
          </a:prstGeom>
        </p:spPr>
        <p:txBody>
          <a:bodyPr wrap="square" lIns="0" tIns="0" rIns="0" bIns="0" anchor="t">
            <a:spAutoFit/>
          </a:bodyPr>
          <a:lstStyle>
            <a:lvl1pPr marL="0" indent="0" algn="l">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4</a:t>
            </a:r>
          </a:p>
        </p:txBody>
      </p:sp>
      <p:sp>
        <p:nvSpPr>
          <p:cNvPr id="30" name="Text Placeholder 16">
            <a:extLst>
              <a:ext uri="{FF2B5EF4-FFF2-40B4-BE49-F238E27FC236}">
                <a16:creationId xmlns:a16="http://schemas.microsoft.com/office/drawing/2014/main" id="{77F3960C-8833-314C-84B3-5AB78D516C07}"/>
              </a:ext>
            </a:extLst>
          </p:cNvPr>
          <p:cNvSpPr>
            <a:spLocks noGrp="1"/>
          </p:cNvSpPr>
          <p:nvPr>
            <p:ph type="body" sz="quarter" idx="46"/>
          </p:nvPr>
        </p:nvSpPr>
        <p:spPr>
          <a:xfrm>
            <a:off x="9299399" y="4889525"/>
            <a:ext cx="1773075" cy="492443"/>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1" name="Picture Placeholder 6">
            <a:extLst>
              <a:ext uri="{FF2B5EF4-FFF2-40B4-BE49-F238E27FC236}">
                <a16:creationId xmlns:a16="http://schemas.microsoft.com/office/drawing/2014/main" id="{0FD59421-7C88-6F40-A056-D876C7F08B5F}"/>
              </a:ext>
            </a:extLst>
          </p:cNvPr>
          <p:cNvSpPr>
            <a:spLocks noGrp="1"/>
          </p:cNvSpPr>
          <p:nvPr>
            <p:ph type="pic" sz="quarter" idx="47" hasCustomPrompt="1"/>
          </p:nvPr>
        </p:nvSpPr>
        <p:spPr>
          <a:xfrm>
            <a:off x="8453579" y="4467387"/>
            <a:ext cx="684673" cy="716767"/>
          </a:xfrm>
          <a:prstGeom prst="ellipse">
            <a:avLst/>
          </a:prstGeom>
          <a:solidFill>
            <a:schemeClr val="accent5"/>
          </a:solidFill>
        </p:spPr>
        <p:txBody>
          <a:bodyPr anchor="ctr"/>
          <a:lstStyle>
            <a:lvl1pPr marL="0" indent="0" algn="ctr">
              <a:buNone/>
              <a:defRPr sz="1400" b="0" i="0">
                <a:latin typeface="Poppins Light" pitchFamily="2" charset="77"/>
                <a:cs typeface="Poppins Light" pitchFamily="2" charset="77"/>
              </a:defRPr>
            </a:lvl1pPr>
          </a:lstStyle>
          <a:p>
            <a:r>
              <a:rPr lang="en-US"/>
              <a:t>Icon</a:t>
            </a:r>
          </a:p>
        </p:txBody>
      </p:sp>
      <p:sp>
        <p:nvSpPr>
          <p:cNvPr id="20" name="Text Placeholder 13">
            <a:extLst>
              <a:ext uri="{FF2B5EF4-FFF2-40B4-BE49-F238E27FC236}">
                <a16:creationId xmlns:a16="http://schemas.microsoft.com/office/drawing/2014/main" id="{63FA6B9F-5315-974F-B552-504585A4C752}"/>
              </a:ext>
            </a:extLst>
          </p:cNvPr>
          <p:cNvSpPr>
            <a:spLocks noGrp="1"/>
          </p:cNvSpPr>
          <p:nvPr>
            <p:ph type="body" sz="quarter" idx="11" hasCustomPrompt="1"/>
          </p:nvPr>
        </p:nvSpPr>
        <p:spPr>
          <a:xfrm>
            <a:off x="362360" y="748672"/>
            <a:ext cx="2719043"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Title </a:t>
            </a:r>
          </a:p>
          <a:p>
            <a:pPr lvl="0"/>
            <a:r>
              <a:rPr lang="en-US"/>
              <a:t>Here</a:t>
            </a:r>
          </a:p>
        </p:txBody>
      </p:sp>
    </p:spTree>
    <p:extLst>
      <p:ext uri="{BB962C8B-B14F-4D97-AF65-F5344CB8AC3E}">
        <p14:creationId xmlns:p14="http://schemas.microsoft.com/office/powerpoint/2010/main" val="2903079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Right Sidebar-Wide Picture-Blue">
    <p:spTree>
      <p:nvGrpSpPr>
        <p:cNvPr id="1" name=""/>
        <p:cNvGrpSpPr/>
        <p:nvPr/>
      </p:nvGrpSpPr>
      <p:grpSpPr>
        <a:xfrm>
          <a:off x="0" y="0"/>
          <a:ext cx="0" cy="0"/>
          <a:chOff x="0" y="0"/>
          <a:chExt cx="0" cy="0"/>
        </a:xfrm>
      </p:grpSpPr>
      <p:sp>
        <p:nvSpPr>
          <p:cNvPr id="2" name="Rectangle - green">
            <a:extLst>
              <a:ext uri="{FF2B5EF4-FFF2-40B4-BE49-F238E27FC236}">
                <a16:creationId xmlns:a16="http://schemas.microsoft.com/office/drawing/2014/main" id="{D0DFE791-F7AE-4248-91C0-C698BB63D76A}"/>
              </a:ext>
            </a:extLst>
          </p:cNvPr>
          <p:cNvSpPr/>
          <p:nvPr userDrawn="1"/>
        </p:nvSpPr>
        <p:spPr>
          <a:xfrm>
            <a:off x="8673035" y="0"/>
            <a:ext cx="352348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Text Placeholder 13">
            <a:extLst>
              <a:ext uri="{FF2B5EF4-FFF2-40B4-BE49-F238E27FC236}">
                <a16:creationId xmlns:a16="http://schemas.microsoft.com/office/drawing/2014/main" id="{82125C35-9D2A-4923-8FD8-A4A6862A5B31}"/>
              </a:ext>
            </a:extLst>
          </p:cNvPr>
          <p:cNvSpPr>
            <a:spLocks noGrp="1"/>
          </p:cNvSpPr>
          <p:nvPr>
            <p:ph type="body" sz="quarter" idx="11" hasCustomPrompt="1"/>
          </p:nvPr>
        </p:nvSpPr>
        <p:spPr>
          <a:xfrm>
            <a:off x="9035396" y="748672"/>
            <a:ext cx="2856328" cy="1359346"/>
          </a:xfrm>
          <a:prstGeom prst="rect">
            <a:avLst/>
          </a:prstGeom>
        </p:spPr>
        <p:txBody>
          <a:bodyPr vert="horz" wrap="square" lIns="0" tIns="0" rIns="0" bIns="0">
            <a:spAutoFit/>
          </a:bodyPr>
          <a:lstStyle>
            <a:lvl1pPr marL="0" indent="0" algn="l">
              <a:lnSpc>
                <a:spcPct val="100000"/>
              </a:lnSpc>
              <a:buFontTx/>
              <a:buNone/>
              <a:defRPr sz="4000" b="0" i="0">
                <a:solidFill>
                  <a:schemeClr val="bg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Title </a:t>
            </a:r>
          </a:p>
          <a:p>
            <a:pPr lvl="0"/>
            <a:r>
              <a:rPr lang="en-US"/>
              <a:t>Here</a:t>
            </a:r>
          </a:p>
        </p:txBody>
      </p:sp>
      <p:sp>
        <p:nvSpPr>
          <p:cNvPr id="26" name="Text Placeholder 16">
            <a:extLst>
              <a:ext uri="{FF2B5EF4-FFF2-40B4-BE49-F238E27FC236}">
                <a16:creationId xmlns:a16="http://schemas.microsoft.com/office/drawing/2014/main" id="{AB5CBFEB-D874-DF4D-8019-2C764FD448F2}"/>
              </a:ext>
            </a:extLst>
          </p:cNvPr>
          <p:cNvSpPr>
            <a:spLocks noGrp="1"/>
          </p:cNvSpPr>
          <p:nvPr>
            <p:ph type="body" sz="quarter" idx="42" hasCustomPrompt="1"/>
          </p:nvPr>
        </p:nvSpPr>
        <p:spPr>
          <a:xfrm>
            <a:off x="362359" y="4441451"/>
            <a:ext cx="7538055" cy="284693"/>
          </a:xfrm>
          <a:prstGeom prst="rect">
            <a:avLst/>
          </a:prstGeom>
        </p:spPr>
        <p:txBody>
          <a:bodyPr wrap="square" lIns="0" tIns="0" rIns="0" bIns="0" anchor="t">
            <a:spAutoFit/>
          </a:bodyPr>
          <a:lstStyle>
            <a:lvl1pPr marL="0" indent="0" algn="l">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Subhead</a:t>
            </a:r>
          </a:p>
        </p:txBody>
      </p:sp>
      <p:sp>
        <p:nvSpPr>
          <p:cNvPr id="27" name="Text Placeholder 16">
            <a:extLst>
              <a:ext uri="{FF2B5EF4-FFF2-40B4-BE49-F238E27FC236}">
                <a16:creationId xmlns:a16="http://schemas.microsoft.com/office/drawing/2014/main" id="{73A8029D-F26B-7846-9314-BD82749B2944}"/>
              </a:ext>
            </a:extLst>
          </p:cNvPr>
          <p:cNvSpPr>
            <a:spLocks noGrp="1"/>
          </p:cNvSpPr>
          <p:nvPr>
            <p:ph type="body" sz="quarter" idx="43"/>
          </p:nvPr>
        </p:nvSpPr>
        <p:spPr>
          <a:xfrm>
            <a:off x="362360" y="4776001"/>
            <a:ext cx="7538056" cy="1345400"/>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Text Placeholder 16">
            <a:extLst>
              <a:ext uri="{FF2B5EF4-FFF2-40B4-BE49-F238E27FC236}">
                <a16:creationId xmlns:a16="http://schemas.microsoft.com/office/drawing/2014/main" id="{DAF823FB-5B18-894C-92EA-DAB039F25538}"/>
              </a:ext>
            </a:extLst>
          </p:cNvPr>
          <p:cNvSpPr>
            <a:spLocks noGrp="1"/>
          </p:cNvSpPr>
          <p:nvPr>
            <p:ph type="body" sz="quarter" idx="49"/>
          </p:nvPr>
        </p:nvSpPr>
        <p:spPr>
          <a:xfrm>
            <a:off x="9035396" y="2237551"/>
            <a:ext cx="2856328" cy="3980369"/>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F1027E2C-C72C-2442-9C5A-212A59A89600}"/>
              </a:ext>
            </a:extLst>
          </p:cNvPr>
          <p:cNvSpPr>
            <a:spLocks noGrp="1"/>
          </p:cNvSpPr>
          <p:nvPr>
            <p:ph type="pic" sz="quarter" idx="50"/>
          </p:nvPr>
        </p:nvSpPr>
        <p:spPr>
          <a:xfrm>
            <a:off x="361950" y="536575"/>
            <a:ext cx="7539038" cy="3547745"/>
          </a:xfrm>
          <a:prstGeom prst="roundRect">
            <a:avLst>
              <a:gd name="adj" fmla="val 5670"/>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pitchFamily="2" charset="77"/>
                <a:cs typeface="Poppins" pitchFamily="2" charset="77"/>
              </a:defRPr>
            </a:lvl1pPr>
          </a:lstStyle>
          <a:p>
            <a:r>
              <a:rPr lang="en-US"/>
              <a:t>Click icon to add picture</a:t>
            </a:r>
          </a:p>
        </p:txBody>
      </p:sp>
    </p:spTree>
    <p:extLst>
      <p:ext uri="{BB962C8B-B14F-4D97-AF65-F5344CB8AC3E}">
        <p14:creationId xmlns:p14="http://schemas.microsoft.com/office/powerpoint/2010/main" val="3358501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3 Column-Orange">
    <p:spTree>
      <p:nvGrpSpPr>
        <p:cNvPr id="1" name=""/>
        <p:cNvGrpSpPr/>
        <p:nvPr/>
      </p:nvGrpSpPr>
      <p:grpSpPr>
        <a:xfrm>
          <a:off x="0" y="0"/>
          <a:ext cx="0" cy="0"/>
          <a:chOff x="0" y="0"/>
          <a:chExt cx="0" cy="0"/>
        </a:xfrm>
      </p:grpSpPr>
      <p:sp>
        <p:nvSpPr>
          <p:cNvPr id="30" name="Rectangle-Background">
            <a:extLst>
              <a:ext uri="{FF2B5EF4-FFF2-40B4-BE49-F238E27FC236}">
                <a16:creationId xmlns:a16="http://schemas.microsoft.com/office/drawing/2014/main" id="{3E0BEE22-A032-8F45-A40C-64C245EA0BE3}"/>
              </a:ext>
            </a:extLst>
          </p:cNvPr>
          <p:cNvSpPr/>
          <p:nvPr userDrawn="1"/>
        </p:nvSpPr>
        <p:spPr>
          <a:xfrm>
            <a:off x="-204061" y="2751936"/>
            <a:ext cx="12600122" cy="42904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456146"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456146"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577057"/>
            <a:ext cx="11143838" cy="707886"/>
          </a:xfrm>
          <a:prstGeom prst="rect">
            <a:avLst/>
          </a:prstGeom>
        </p:spPr>
        <p:txBody>
          <a:bodyPr>
            <a:spAutoFit/>
          </a:bodyPr>
          <a:lstStyle>
            <a:lvl1pPr marL="0" indent="0" algn="l">
              <a:lnSpc>
                <a:spcPct val="100000"/>
              </a:lnSpc>
              <a:buNone/>
              <a:defRPr sz="4000" b="0" i="0">
                <a:solidFill>
                  <a:schemeClr val="accent3"/>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The Team</a:t>
            </a:r>
          </a:p>
        </p:txBody>
      </p:sp>
      <p:sp>
        <p:nvSpPr>
          <p:cNvPr id="5" name="Picture Placeholder 4">
            <a:extLst>
              <a:ext uri="{FF2B5EF4-FFF2-40B4-BE49-F238E27FC236}">
                <a16:creationId xmlns:a16="http://schemas.microsoft.com/office/drawing/2014/main" id="{528069CF-191C-2A4C-A300-DEE52F2BB551}"/>
              </a:ext>
            </a:extLst>
          </p:cNvPr>
          <p:cNvSpPr>
            <a:spLocks noGrp="1"/>
          </p:cNvSpPr>
          <p:nvPr>
            <p:ph type="pic" sz="quarter" idx="42"/>
          </p:nvPr>
        </p:nvSpPr>
        <p:spPr>
          <a:xfrm>
            <a:off x="1589479" y="1791227"/>
            <a:ext cx="1921420" cy="1921419"/>
          </a:xfrm>
          <a:prstGeom prst="ellipse">
            <a:avLst/>
          </a:prstGeom>
          <a:solidFill>
            <a:schemeClr val="bg1"/>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
        <p:nvSpPr>
          <p:cNvPr id="21" name="Picture Placeholder 4">
            <a:extLst>
              <a:ext uri="{FF2B5EF4-FFF2-40B4-BE49-F238E27FC236}">
                <a16:creationId xmlns:a16="http://schemas.microsoft.com/office/drawing/2014/main" id="{02BE5065-7F03-DA4B-962C-09BF128D6828}"/>
              </a:ext>
            </a:extLst>
          </p:cNvPr>
          <p:cNvSpPr>
            <a:spLocks noGrp="1"/>
          </p:cNvSpPr>
          <p:nvPr>
            <p:ph type="pic" sz="quarter" idx="43"/>
          </p:nvPr>
        </p:nvSpPr>
        <p:spPr>
          <a:xfrm>
            <a:off x="5135290" y="1791227"/>
            <a:ext cx="1921420" cy="1921419"/>
          </a:xfrm>
          <a:prstGeom prst="ellipse">
            <a:avLst/>
          </a:prstGeom>
          <a:solidFill>
            <a:schemeClr val="bg1"/>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
        <p:nvSpPr>
          <p:cNvPr id="22" name="Picture Placeholder 4">
            <a:extLst>
              <a:ext uri="{FF2B5EF4-FFF2-40B4-BE49-F238E27FC236}">
                <a16:creationId xmlns:a16="http://schemas.microsoft.com/office/drawing/2014/main" id="{AC729561-71CF-DB41-AEC8-BA0BC9BD9436}"/>
              </a:ext>
            </a:extLst>
          </p:cNvPr>
          <p:cNvSpPr>
            <a:spLocks noGrp="1"/>
          </p:cNvSpPr>
          <p:nvPr>
            <p:ph type="pic" sz="quarter" idx="44"/>
          </p:nvPr>
        </p:nvSpPr>
        <p:spPr>
          <a:xfrm>
            <a:off x="8681101" y="1791227"/>
            <a:ext cx="1921420" cy="1921419"/>
          </a:xfrm>
          <a:prstGeom prst="ellipse">
            <a:avLst/>
          </a:prstGeom>
          <a:solidFill>
            <a:schemeClr val="bg1"/>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
        <p:nvSpPr>
          <p:cNvPr id="24" name="Text Placeholder 16">
            <a:extLst>
              <a:ext uri="{FF2B5EF4-FFF2-40B4-BE49-F238E27FC236}">
                <a16:creationId xmlns:a16="http://schemas.microsoft.com/office/drawing/2014/main" id="{DA853D6E-1949-8E45-8E9E-67D7F417B5F8}"/>
              </a:ext>
            </a:extLst>
          </p:cNvPr>
          <p:cNvSpPr>
            <a:spLocks noGrp="1"/>
          </p:cNvSpPr>
          <p:nvPr>
            <p:ph type="body" sz="quarter" idx="46" hasCustomPrompt="1"/>
          </p:nvPr>
        </p:nvSpPr>
        <p:spPr>
          <a:xfrm>
            <a:off x="5001957"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5" name="Text Placeholder 16">
            <a:extLst>
              <a:ext uri="{FF2B5EF4-FFF2-40B4-BE49-F238E27FC236}">
                <a16:creationId xmlns:a16="http://schemas.microsoft.com/office/drawing/2014/main" id="{69D478BE-4D19-4249-B033-AEAE289D9EE9}"/>
              </a:ext>
            </a:extLst>
          </p:cNvPr>
          <p:cNvSpPr>
            <a:spLocks noGrp="1"/>
          </p:cNvSpPr>
          <p:nvPr>
            <p:ph type="body" sz="quarter" idx="47"/>
          </p:nvPr>
        </p:nvSpPr>
        <p:spPr>
          <a:xfrm>
            <a:off x="5001957"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01A9759-27C2-D346-8EFF-D1DF6BFEB2AA}"/>
              </a:ext>
            </a:extLst>
          </p:cNvPr>
          <p:cNvSpPr>
            <a:spLocks noGrp="1"/>
          </p:cNvSpPr>
          <p:nvPr>
            <p:ph type="body" sz="quarter" idx="48" hasCustomPrompt="1"/>
          </p:nvPr>
        </p:nvSpPr>
        <p:spPr>
          <a:xfrm>
            <a:off x="8547768"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7" name="Text Placeholder 16">
            <a:extLst>
              <a:ext uri="{FF2B5EF4-FFF2-40B4-BE49-F238E27FC236}">
                <a16:creationId xmlns:a16="http://schemas.microsoft.com/office/drawing/2014/main" id="{40AB8948-1004-C645-A598-9042F4E770C7}"/>
              </a:ext>
            </a:extLst>
          </p:cNvPr>
          <p:cNvSpPr>
            <a:spLocks noGrp="1"/>
          </p:cNvSpPr>
          <p:nvPr>
            <p:ph type="body" sz="quarter" idx="49"/>
          </p:nvPr>
        </p:nvSpPr>
        <p:spPr>
          <a:xfrm>
            <a:off x="8547768"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6" name="Picture 15">
            <a:extLst>
              <a:ext uri="{FF2B5EF4-FFF2-40B4-BE49-F238E27FC236}">
                <a16:creationId xmlns:a16="http://schemas.microsoft.com/office/drawing/2014/main" id="{DEB47AB8-E82B-C542-A7F5-25B550AB478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340905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C469-E27E-A8E0-5D58-475A2EC85A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419CF0-7454-324C-AA33-386AE26C4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967C0-3BA6-BE6E-15BE-22524AB9610C}"/>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5" name="Footer Placeholder 4">
            <a:extLst>
              <a:ext uri="{FF2B5EF4-FFF2-40B4-BE49-F238E27FC236}">
                <a16:creationId xmlns:a16="http://schemas.microsoft.com/office/drawing/2014/main" id="{2C72A8AE-674D-4533-D968-BCA53C1A2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EC448-1DFC-9EDF-E4D0-C605D6078F97}"/>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2414531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3 Column-Emerald">
    <p:spTree>
      <p:nvGrpSpPr>
        <p:cNvPr id="1" name=""/>
        <p:cNvGrpSpPr/>
        <p:nvPr/>
      </p:nvGrpSpPr>
      <p:grpSpPr>
        <a:xfrm>
          <a:off x="0" y="0"/>
          <a:ext cx="0" cy="0"/>
          <a:chOff x="0" y="0"/>
          <a:chExt cx="0" cy="0"/>
        </a:xfrm>
      </p:grpSpPr>
      <p:sp>
        <p:nvSpPr>
          <p:cNvPr id="30" name="Rectangle-Background">
            <a:extLst>
              <a:ext uri="{FF2B5EF4-FFF2-40B4-BE49-F238E27FC236}">
                <a16:creationId xmlns:a16="http://schemas.microsoft.com/office/drawing/2014/main" id="{3E0BEE22-A032-8F45-A40C-64C245EA0BE3}"/>
              </a:ext>
            </a:extLst>
          </p:cNvPr>
          <p:cNvSpPr/>
          <p:nvPr userDrawn="1"/>
        </p:nvSpPr>
        <p:spPr>
          <a:xfrm>
            <a:off x="-204061" y="2751936"/>
            <a:ext cx="12600122" cy="42904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456146"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bg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456146"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528069CF-191C-2A4C-A300-DEE52F2BB551}"/>
              </a:ext>
            </a:extLst>
          </p:cNvPr>
          <p:cNvSpPr>
            <a:spLocks noGrp="1"/>
          </p:cNvSpPr>
          <p:nvPr>
            <p:ph type="pic" sz="quarter" idx="42"/>
          </p:nvPr>
        </p:nvSpPr>
        <p:spPr>
          <a:xfrm>
            <a:off x="1589479" y="1791227"/>
            <a:ext cx="1921420" cy="1921419"/>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
        <p:nvSpPr>
          <p:cNvPr id="21" name="Picture Placeholder 4">
            <a:extLst>
              <a:ext uri="{FF2B5EF4-FFF2-40B4-BE49-F238E27FC236}">
                <a16:creationId xmlns:a16="http://schemas.microsoft.com/office/drawing/2014/main" id="{02BE5065-7F03-DA4B-962C-09BF128D6828}"/>
              </a:ext>
            </a:extLst>
          </p:cNvPr>
          <p:cNvSpPr>
            <a:spLocks noGrp="1"/>
          </p:cNvSpPr>
          <p:nvPr>
            <p:ph type="pic" sz="quarter" idx="43"/>
          </p:nvPr>
        </p:nvSpPr>
        <p:spPr>
          <a:xfrm>
            <a:off x="5135290" y="1791227"/>
            <a:ext cx="1921420" cy="1921419"/>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
        <p:nvSpPr>
          <p:cNvPr id="22" name="Picture Placeholder 4">
            <a:extLst>
              <a:ext uri="{FF2B5EF4-FFF2-40B4-BE49-F238E27FC236}">
                <a16:creationId xmlns:a16="http://schemas.microsoft.com/office/drawing/2014/main" id="{AC729561-71CF-DB41-AEC8-BA0BC9BD9436}"/>
              </a:ext>
            </a:extLst>
          </p:cNvPr>
          <p:cNvSpPr>
            <a:spLocks noGrp="1"/>
          </p:cNvSpPr>
          <p:nvPr>
            <p:ph type="pic" sz="quarter" idx="44"/>
          </p:nvPr>
        </p:nvSpPr>
        <p:spPr>
          <a:xfrm>
            <a:off x="8681101" y="1791227"/>
            <a:ext cx="1921420" cy="1921419"/>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
        <p:nvSpPr>
          <p:cNvPr id="24" name="Text Placeholder 16">
            <a:extLst>
              <a:ext uri="{FF2B5EF4-FFF2-40B4-BE49-F238E27FC236}">
                <a16:creationId xmlns:a16="http://schemas.microsoft.com/office/drawing/2014/main" id="{DA853D6E-1949-8E45-8E9E-67D7F417B5F8}"/>
              </a:ext>
            </a:extLst>
          </p:cNvPr>
          <p:cNvSpPr>
            <a:spLocks noGrp="1"/>
          </p:cNvSpPr>
          <p:nvPr>
            <p:ph type="body" sz="quarter" idx="46" hasCustomPrompt="1"/>
          </p:nvPr>
        </p:nvSpPr>
        <p:spPr>
          <a:xfrm>
            <a:off x="5001957"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bg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5" name="Text Placeholder 16">
            <a:extLst>
              <a:ext uri="{FF2B5EF4-FFF2-40B4-BE49-F238E27FC236}">
                <a16:creationId xmlns:a16="http://schemas.microsoft.com/office/drawing/2014/main" id="{69D478BE-4D19-4249-B033-AEAE289D9EE9}"/>
              </a:ext>
            </a:extLst>
          </p:cNvPr>
          <p:cNvSpPr>
            <a:spLocks noGrp="1"/>
          </p:cNvSpPr>
          <p:nvPr>
            <p:ph type="body" sz="quarter" idx="47"/>
          </p:nvPr>
        </p:nvSpPr>
        <p:spPr>
          <a:xfrm>
            <a:off x="5001957"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01A9759-27C2-D346-8EFF-D1DF6BFEB2AA}"/>
              </a:ext>
            </a:extLst>
          </p:cNvPr>
          <p:cNvSpPr>
            <a:spLocks noGrp="1"/>
          </p:cNvSpPr>
          <p:nvPr>
            <p:ph type="body" sz="quarter" idx="48" hasCustomPrompt="1"/>
          </p:nvPr>
        </p:nvSpPr>
        <p:spPr>
          <a:xfrm>
            <a:off x="8547768"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bg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7" name="Text Placeholder 16">
            <a:extLst>
              <a:ext uri="{FF2B5EF4-FFF2-40B4-BE49-F238E27FC236}">
                <a16:creationId xmlns:a16="http://schemas.microsoft.com/office/drawing/2014/main" id="{40AB8948-1004-C645-A598-9042F4E770C7}"/>
              </a:ext>
            </a:extLst>
          </p:cNvPr>
          <p:cNvSpPr>
            <a:spLocks noGrp="1"/>
          </p:cNvSpPr>
          <p:nvPr>
            <p:ph type="body" sz="quarter" idx="49"/>
          </p:nvPr>
        </p:nvSpPr>
        <p:spPr>
          <a:xfrm>
            <a:off x="8547768" y="4349882"/>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bg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pic>
        <p:nvPicPr>
          <p:cNvPr id="16" name="Picture 15">
            <a:extLst>
              <a:ext uri="{FF2B5EF4-FFF2-40B4-BE49-F238E27FC236}">
                <a16:creationId xmlns:a16="http://schemas.microsoft.com/office/drawing/2014/main" id="{DEB47AB8-E82B-C542-A7F5-25B550AB478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4" name="Text Placeholder 3">
            <a:extLst>
              <a:ext uri="{FF2B5EF4-FFF2-40B4-BE49-F238E27FC236}">
                <a16:creationId xmlns:a16="http://schemas.microsoft.com/office/drawing/2014/main" id="{4F8E4D43-C6F4-FE00-84C9-0F499DF5558B}"/>
              </a:ext>
            </a:extLst>
          </p:cNvPr>
          <p:cNvSpPr>
            <a:spLocks noGrp="1"/>
          </p:cNvSpPr>
          <p:nvPr>
            <p:ph type="body" sz="quarter" idx="10" hasCustomPrompt="1"/>
          </p:nvPr>
        </p:nvSpPr>
        <p:spPr>
          <a:xfrm>
            <a:off x="362362" y="577057"/>
            <a:ext cx="11143838" cy="707886"/>
          </a:xfrm>
          <a:prstGeom prst="rect">
            <a:avLst/>
          </a:prstGeom>
        </p:spPr>
        <p:txBody>
          <a:bodyPr>
            <a:spAutoFit/>
          </a:bodyPr>
          <a:lstStyle>
            <a:lvl1pPr marL="0" indent="0" algn="l">
              <a:lnSpc>
                <a:spcPct val="100000"/>
              </a:lnSpc>
              <a:buNone/>
              <a:defRPr sz="4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The Team</a:t>
            </a:r>
          </a:p>
        </p:txBody>
      </p:sp>
    </p:spTree>
    <p:extLst>
      <p:ext uri="{BB962C8B-B14F-4D97-AF65-F5344CB8AC3E}">
        <p14:creationId xmlns:p14="http://schemas.microsoft.com/office/powerpoint/2010/main" val="194647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4 Column-Teal">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F472A38-1F82-B54F-9248-284EF6798230}"/>
              </a:ext>
            </a:extLst>
          </p:cNvPr>
          <p:cNvSpPr/>
          <p:nvPr userDrawn="1"/>
        </p:nvSpPr>
        <p:spPr>
          <a:xfrm>
            <a:off x="-233919" y="-587669"/>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2" y="577057"/>
            <a:ext cx="2690804" cy="707886"/>
          </a:xfrm>
          <a:prstGeom prst="rect">
            <a:avLst/>
          </a:prstGeom>
        </p:spPr>
        <p:txBody>
          <a:bodyPr>
            <a:spAutoFit/>
          </a:bodyPr>
          <a:lstStyle>
            <a:lvl1pPr marL="0" indent="0" algn="l">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The Team</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103673"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103673"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528069CF-191C-2A4C-A300-DEE52F2BB551}"/>
              </a:ext>
            </a:extLst>
          </p:cNvPr>
          <p:cNvSpPr>
            <a:spLocks noGrp="1"/>
          </p:cNvSpPr>
          <p:nvPr>
            <p:ph type="pic" sz="quarter" idx="42"/>
          </p:nvPr>
        </p:nvSpPr>
        <p:spPr>
          <a:xfrm>
            <a:off x="1370339"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800" b="0" i="0">
                <a:latin typeface="Poppins" pitchFamily="2" charset="77"/>
                <a:cs typeface="Poppins" pitchFamily="2" charset="77"/>
              </a:defRPr>
            </a:lvl1pPr>
          </a:lstStyle>
          <a:p>
            <a:r>
              <a:rPr lang="en-US"/>
              <a:t>Click icon to add picture</a:t>
            </a:r>
          </a:p>
        </p:txBody>
      </p:sp>
      <p:sp>
        <p:nvSpPr>
          <p:cNvPr id="21" name="Picture Placeholder 4">
            <a:extLst>
              <a:ext uri="{FF2B5EF4-FFF2-40B4-BE49-F238E27FC236}">
                <a16:creationId xmlns:a16="http://schemas.microsoft.com/office/drawing/2014/main" id="{02BE5065-7F03-DA4B-962C-09BF128D6828}"/>
              </a:ext>
            </a:extLst>
          </p:cNvPr>
          <p:cNvSpPr>
            <a:spLocks noGrp="1"/>
          </p:cNvSpPr>
          <p:nvPr>
            <p:ph type="pic" sz="quarter" idx="43"/>
          </p:nvPr>
        </p:nvSpPr>
        <p:spPr>
          <a:xfrm>
            <a:off x="3963722"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000" b="0" i="0">
                <a:latin typeface="Poppins" pitchFamily="2" charset="77"/>
                <a:cs typeface="Poppins" pitchFamily="2" charset="77"/>
              </a:defRPr>
            </a:lvl1pPr>
          </a:lstStyle>
          <a:p>
            <a:r>
              <a:rPr lang="en-US"/>
              <a:t>Click icon to add picture</a:t>
            </a:r>
          </a:p>
        </p:txBody>
      </p:sp>
      <p:sp>
        <p:nvSpPr>
          <p:cNvPr id="22" name="Picture Placeholder 4">
            <a:extLst>
              <a:ext uri="{FF2B5EF4-FFF2-40B4-BE49-F238E27FC236}">
                <a16:creationId xmlns:a16="http://schemas.microsoft.com/office/drawing/2014/main" id="{AC729561-71CF-DB41-AEC8-BA0BC9BD9436}"/>
              </a:ext>
            </a:extLst>
          </p:cNvPr>
          <p:cNvSpPr>
            <a:spLocks noGrp="1"/>
          </p:cNvSpPr>
          <p:nvPr>
            <p:ph type="pic" sz="quarter" idx="44"/>
          </p:nvPr>
        </p:nvSpPr>
        <p:spPr>
          <a:xfrm>
            <a:off x="6557105"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000" b="0" i="0">
                <a:latin typeface="Poppins" pitchFamily="2" charset="77"/>
                <a:cs typeface="Poppins" pitchFamily="2" charset="77"/>
              </a:defRPr>
            </a:lvl1pPr>
          </a:lstStyle>
          <a:p>
            <a:r>
              <a:rPr lang="en-US"/>
              <a:t>Click icon to add picture</a:t>
            </a:r>
          </a:p>
        </p:txBody>
      </p:sp>
      <p:sp>
        <p:nvSpPr>
          <p:cNvPr id="23" name="Picture Placeholder 4">
            <a:extLst>
              <a:ext uri="{FF2B5EF4-FFF2-40B4-BE49-F238E27FC236}">
                <a16:creationId xmlns:a16="http://schemas.microsoft.com/office/drawing/2014/main" id="{91490029-5C97-D641-98DC-D124E1AF2C77}"/>
              </a:ext>
            </a:extLst>
          </p:cNvPr>
          <p:cNvSpPr>
            <a:spLocks noGrp="1"/>
          </p:cNvSpPr>
          <p:nvPr>
            <p:ph type="pic" sz="quarter" idx="45"/>
          </p:nvPr>
        </p:nvSpPr>
        <p:spPr>
          <a:xfrm>
            <a:off x="9150488" y="2057892"/>
            <a:ext cx="1654755" cy="1654754"/>
          </a:xfrm>
          <a:prstGeom prst="ellipse">
            <a:avLst/>
          </a:prstGeom>
          <a:solidFill>
            <a:srgbClr val="98D9DE"/>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2000" b="0" i="0">
                <a:latin typeface="Poppins" pitchFamily="2" charset="77"/>
                <a:cs typeface="Poppins" pitchFamily="2" charset="77"/>
              </a:defRPr>
            </a:lvl1pPr>
          </a:lstStyle>
          <a:p>
            <a:r>
              <a:rPr lang="en-US"/>
              <a:t>Click icon to add picture</a:t>
            </a:r>
          </a:p>
        </p:txBody>
      </p:sp>
      <p:sp>
        <p:nvSpPr>
          <p:cNvPr id="24" name="Text Placeholder 16">
            <a:extLst>
              <a:ext uri="{FF2B5EF4-FFF2-40B4-BE49-F238E27FC236}">
                <a16:creationId xmlns:a16="http://schemas.microsoft.com/office/drawing/2014/main" id="{DA853D6E-1949-8E45-8E9E-67D7F417B5F8}"/>
              </a:ext>
            </a:extLst>
          </p:cNvPr>
          <p:cNvSpPr>
            <a:spLocks noGrp="1"/>
          </p:cNvSpPr>
          <p:nvPr>
            <p:ph type="body" sz="quarter" idx="46" hasCustomPrompt="1"/>
          </p:nvPr>
        </p:nvSpPr>
        <p:spPr>
          <a:xfrm>
            <a:off x="3691890"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5" name="Text Placeholder 16">
            <a:extLst>
              <a:ext uri="{FF2B5EF4-FFF2-40B4-BE49-F238E27FC236}">
                <a16:creationId xmlns:a16="http://schemas.microsoft.com/office/drawing/2014/main" id="{69D478BE-4D19-4249-B033-AEAE289D9EE9}"/>
              </a:ext>
            </a:extLst>
          </p:cNvPr>
          <p:cNvSpPr>
            <a:spLocks noGrp="1"/>
          </p:cNvSpPr>
          <p:nvPr>
            <p:ph type="body" sz="quarter" idx="47"/>
          </p:nvPr>
        </p:nvSpPr>
        <p:spPr>
          <a:xfrm>
            <a:off x="3691890"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01A9759-27C2-D346-8EFF-D1DF6BFEB2AA}"/>
              </a:ext>
            </a:extLst>
          </p:cNvPr>
          <p:cNvSpPr>
            <a:spLocks noGrp="1"/>
          </p:cNvSpPr>
          <p:nvPr>
            <p:ph type="body" sz="quarter" idx="48" hasCustomPrompt="1"/>
          </p:nvPr>
        </p:nvSpPr>
        <p:spPr>
          <a:xfrm>
            <a:off x="6290439" y="3957825"/>
            <a:ext cx="2188086"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7" name="Text Placeholder 16">
            <a:extLst>
              <a:ext uri="{FF2B5EF4-FFF2-40B4-BE49-F238E27FC236}">
                <a16:creationId xmlns:a16="http://schemas.microsoft.com/office/drawing/2014/main" id="{40AB8948-1004-C645-A598-9042F4E770C7}"/>
              </a:ext>
            </a:extLst>
          </p:cNvPr>
          <p:cNvSpPr>
            <a:spLocks noGrp="1"/>
          </p:cNvSpPr>
          <p:nvPr>
            <p:ph type="body" sz="quarter" idx="49"/>
          </p:nvPr>
        </p:nvSpPr>
        <p:spPr>
          <a:xfrm>
            <a:off x="6290439"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BF0A652-CAD0-C247-87DE-B83B6786317C}"/>
              </a:ext>
            </a:extLst>
          </p:cNvPr>
          <p:cNvSpPr>
            <a:spLocks noGrp="1"/>
          </p:cNvSpPr>
          <p:nvPr>
            <p:ph type="body" sz="quarter" idx="50" hasCustomPrompt="1"/>
          </p:nvPr>
        </p:nvSpPr>
        <p:spPr>
          <a:xfrm>
            <a:off x="8888988" y="3957825"/>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Name</a:t>
            </a:r>
          </a:p>
        </p:txBody>
      </p:sp>
      <p:sp>
        <p:nvSpPr>
          <p:cNvPr id="29" name="Text Placeholder 16">
            <a:extLst>
              <a:ext uri="{FF2B5EF4-FFF2-40B4-BE49-F238E27FC236}">
                <a16:creationId xmlns:a16="http://schemas.microsoft.com/office/drawing/2014/main" id="{08D66925-DC9C-324D-A99D-5085F26EB5E5}"/>
              </a:ext>
            </a:extLst>
          </p:cNvPr>
          <p:cNvSpPr>
            <a:spLocks noGrp="1"/>
          </p:cNvSpPr>
          <p:nvPr>
            <p:ph type="body" sz="quarter" idx="51"/>
          </p:nvPr>
        </p:nvSpPr>
        <p:spPr>
          <a:xfrm>
            <a:off x="8888988" y="4376499"/>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95909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oals-4 Column-Green">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1466301" y="441277"/>
            <a:ext cx="9212954" cy="784830"/>
          </a:xfrm>
          <a:prstGeom prst="rect">
            <a:avLst/>
          </a:prstGeom>
        </p:spPr>
        <p:txBody>
          <a:bodyPr anchor="ctr">
            <a:spAutoFit/>
          </a:bodyPr>
          <a:lstStyle>
            <a:lvl1pPr marL="0" indent="0" algn="ctr">
              <a:lnSpc>
                <a:spcPct val="100000"/>
              </a:lnSpc>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GOALS</a:t>
            </a:r>
          </a:p>
        </p:txBody>
      </p:sp>
      <p:sp>
        <p:nvSpPr>
          <p:cNvPr id="39" name="Text Placeholder-green wonky">
            <a:extLst>
              <a:ext uri="{FF2B5EF4-FFF2-40B4-BE49-F238E27FC236}">
                <a16:creationId xmlns:a16="http://schemas.microsoft.com/office/drawing/2014/main" id="{96BFA1FD-4A55-9348-B81F-48F8E40ECDEA}"/>
              </a:ext>
            </a:extLst>
          </p:cNvPr>
          <p:cNvSpPr>
            <a:spLocks noGrp="1"/>
          </p:cNvSpPr>
          <p:nvPr>
            <p:ph type="body" sz="quarter" idx="38"/>
          </p:nvPr>
        </p:nvSpPr>
        <p:spPr>
          <a:xfrm>
            <a:off x="1466300" y="1432756"/>
            <a:ext cx="9212953" cy="374571"/>
          </a:xfrm>
          <a:prstGeom prst="roundRect">
            <a:avLst/>
          </a:prstGeom>
          <a:solidFill>
            <a:schemeClr val="accent2"/>
          </a:solidFill>
        </p:spPr>
        <p:txBody>
          <a:bodyPr lIns="91440" tIns="45720" rIns="45720" bIns="4572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0" name="Text Placeholder 16">
            <a:extLst>
              <a:ext uri="{FF2B5EF4-FFF2-40B4-BE49-F238E27FC236}">
                <a16:creationId xmlns:a16="http://schemas.microsoft.com/office/drawing/2014/main" id="{705F37D3-2631-D841-B95D-04E81B144236}"/>
              </a:ext>
            </a:extLst>
          </p:cNvPr>
          <p:cNvSpPr>
            <a:spLocks noGrp="1"/>
          </p:cNvSpPr>
          <p:nvPr>
            <p:ph type="body" sz="quarter" idx="31" hasCustomPrompt="1"/>
          </p:nvPr>
        </p:nvSpPr>
        <p:spPr>
          <a:xfrm>
            <a:off x="1131744" y="4605616"/>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1</a:t>
            </a:r>
          </a:p>
        </p:txBody>
      </p:sp>
      <p:sp>
        <p:nvSpPr>
          <p:cNvPr id="41" name="Text Placeholder 16">
            <a:extLst>
              <a:ext uri="{FF2B5EF4-FFF2-40B4-BE49-F238E27FC236}">
                <a16:creationId xmlns:a16="http://schemas.microsoft.com/office/drawing/2014/main" id="{767A7F7D-1D75-6C40-9987-875DBA2DBD82}"/>
              </a:ext>
            </a:extLst>
          </p:cNvPr>
          <p:cNvSpPr>
            <a:spLocks noGrp="1"/>
          </p:cNvSpPr>
          <p:nvPr>
            <p:ph type="body" sz="quarter" idx="32"/>
          </p:nvPr>
        </p:nvSpPr>
        <p:spPr>
          <a:xfrm>
            <a:off x="1131744"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2" name="Picture Placeholder 4">
            <a:extLst>
              <a:ext uri="{FF2B5EF4-FFF2-40B4-BE49-F238E27FC236}">
                <a16:creationId xmlns:a16="http://schemas.microsoft.com/office/drawing/2014/main" id="{C3B8B0E6-B565-D848-A8F8-10B93AA68C53}"/>
              </a:ext>
            </a:extLst>
          </p:cNvPr>
          <p:cNvSpPr>
            <a:spLocks noGrp="1"/>
          </p:cNvSpPr>
          <p:nvPr>
            <p:ph type="pic" sz="quarter" idx="42"/>
          </p:nvPr>
        </p:nvSpPr>
        <p:spPr>
          <a:xfrm>
            <a:off x="1554218" y="3017300"/>
            <a:ext cx="1343138" cy="1343137"/>
          </a:xfrm>
          <a:prstGeom prst="ellipse">
            <a:avLst/>
          </a:prstGeom>
          <a:solidFill>
            <a:srgbClr val="B8DB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p>
        </p:txBody>
      </p:sp>
      <p:sp>
        <p:nvSpPr>
          <p:cNvPr id="43" name="Picture Placeholder 4">
            <a:extLst>
              <a:ext uri="{FF2B5EF4-FFF2-40B4-BE49-F238E27FC236}">
                <a16:creationId xmlns:a16="http://schemas.microsoft.com/office/drawing/2014/main" id="{D49CBE44-25D4-F340-899C-B0AC305E59E0}"/>
              </a:ext>
            </a:extLst>
          </p:cNvPr>
          <p:cNvSpPr>
            <a:spLocks noGrp="1"/>
          </p:cNvSpPr>
          <p:nvPr>
            <p:ph type="pic" sz="quarter" idx="43"/>
          </p:nvPr>
        </p:nvSpPr>
        <p:spPr>
          <a:xfrm>
            <a:off x="4142435" y="3017300"/>
            <a:ext cx="1343138" cy="1343137"/>
          </a:xfrm>
          <a:prstGeom prst="ellipse">
            <a:avLst/>
          </a:prstGeom>
          <a:solidFill>
            <a:srgbClr val="B8DC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p>
        </p:txBody>
      </p:sp>
      <p:sp>
        <p:nvSpPr>
          <p:cNvPr id="44" name="Picture Placeholder 4">
            <a:extLst>
              <a:ext uri="{FF2B5EF4-FFF2-40B4-BE49-F238E27FC236}">
                <a16:creationId xmlns:a16="http://schemas.microsoft.com/office/drawing/2014/main" id="{EDE13366-869C-5B49-BEF5-EB8E8C835FD4}"/>
              </a:ext>
            </a:extLst>
          </p:cNvPr>
          <p:cNvSpPr>
            <a:spLocks noGrp="1"/>
          </p:cNvSpPr>
          <p:nvPr>
            <p:ph type="pic" sz="quarter" idx="44"/>
          </p:nvPr>
        </p:nvSpPr>
        <p:spPr>
          <a:xfrm>
            <a:off x="6742734" y="3017300"/>
            <a:ext cx="1343138" cy="1343137"/>
          </a:xfrm>
          <a:prstGeom prst="ellipse">
            <a:avLst/>
          </a:prstGeom>
          <a:solidFill>
            <a:srgbClr val="B8DC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p>
        </p:txBody>
      </p:sp>
      <p:sp>
        <p:nvSpPr>
          <p:cNvPr id="45" name="Picture Placeholder 4">
            <a:extLst>
              <a:ext uri="{FF2B5EF4-FFF2-40B4-BE49-F238E27FC236}">
                <a16:creationId xmlns:a16="http://schemas.microsoft.com/office/drawing/2014/main" id="{255F28CE-1C72-E043-AEFD-0352171B73F3}"/>
              </a:ext>
            </a:extLst>
          </p:cNvPr>
          <p:cNvSpPr>
            <a:spLocks noGrp="1"/>
          </p:cNvSpPr>
          <p:nvPr>
            <p:ph type="pic" sz="quarter" idx="45"/>
          </p:nvPr>
        </p:nvSpPr>
        <p:spPr>
          <a:xfrm>
            <a:off x="9336117" y="3017300"/>
            <a:ext cx="1343138" cy="1343137"/>
          </a:xfrm>
          <a:prstGeom prst="ellipse">
            <a:avLst/>
          </a:prstGeom>
          <a:solidFill>
            <a:srgbClr val="B8DC9B"/>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1600" b="0" i="0">
                <a:latin typeface="Poppins Light" pitchFamily="2" charset="77"/>
                <a:cs typeface="Poppins Light" pitchFamily="2" charset="77"/>
              </a:defRPr>
            </a:lvl1pPr>
          </a:lstStyle>
          <a:p>
            <a:r>
              <a:rPr lang="en-US"/>
              <a:t>Click icon to add picture</a:t>
            </a:r>
          </a:p>
        </p:txBody>
      </p:sp>
      <p:sp>
        <p:nvSpPr>
          <p:cNvPr id="46" name="Text Placeholder 16">
            <a:extLst>
              <a:ext uri="{FF2B5EF4-FFF2-40B4-BE49-F238E27FC236}">
                <a16:creationId xmlns:a16="http://schemas.microsoft.com/office/drawing/2014/main" id="{1A6B7C58-1AE9-644A-8BFF-9BD11951D80E}"/>
              </a:ext>
            </a:extLst>
          </p:cNvPr>
          <p:cNvSpPr>
            <a:spLocks noGrp="1"/>
          </p:cNvSpPr>
          <p:nvPr>
            <p:ph type="body" sz="quarter" idx="46" hasCustomPrompt="1"/>
          </p:nvPr>
        </p:nvSpPr>
        <p:spPr>
          <a:xfrm>
            <a:off x="3719961" y="4605617"/>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2</a:t>
            </a:r>
          </a:p>
        </p:txBody>
      </p:sp>
      <p:sp>
        <p:nvSpPr>
          <p:cNvPr id="47" name="Text Placeholder 16">
            <a:extLst>
              <a:ext uri="{FF2B5EF4-FFF2-40B4-BE49-F238E27FC236}">
                <a16:creationId xmlns:a16="http://schemas.microsoft.com/office/drawing/2014/main" id="{E59BD0F3-2BE4-8541-B1F6-B8B47B55734E}"/>
              </a:ext>
            </a:extLst>
          </p:cNvPr>
          <p:cNvSpPr>
            <a:spLocks noGrp="1"/>
          </p:cNvSpPr>
          <p:nvPr>
            <p:ph type="body" sz="quarter" idx="47"/>
          </p:nvPr>
        </p:nvSpPr>
        <p:spPr>
          <a:xfrm>
            <a:off x="3719961"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8" name="Text Placeholder 16">
            <a:extLst>
              <a:ext uri="{FF2B5EF4-FFF2-40B4-BE49-F238E27FC236}">
                <a16:creationId xmlns:a16="http://schemas.microsoft.com/office/drawing/2014/main" id="{B2D7D43B-519B-9E4D-A980-42D106092527}"/>
              </a:ext>
            </a:extLst>
          </p:cNvPr>
          <p:cNvSpPr>
            <a:spLocks noGrp="1"/>
          </p:cNvSpPr>
          <p:nvPr>
            <p:ph type="body" sz="quarter" idx="48" hasCustomPrompt="1"/>
          </p:nvPr>
        </p:nvSpPr>
        <p:spPr>
          <a:xfrm>
            <a:off x="6318510" y="4605617"/>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3</a:t>
            </a:r>
          </a:p>
        </p:txBody>
      </p:sp>
      <p:sp>
        <p:nvSpPr>
          <p:cNvPr id="49" name="Text Placeholder 16">
            <a:extLst>
              <a:ext uri="{FF2B5EF4-FFF2-40B4-BE49-F238E27FC236}">
                <a16:creationId xmlns:a16="http://schemas.microsoft.com/office/drawing/2014/main" id="{D8EED272-F5FB-BD46-A36C-78B08A5C83E9}"/>
              </a:ext>
            </a:extLst>
          </p:cNvPr>
          <p:cNvSpPr>
            <a:spLocks noGrp="1"/>
          </p:cNvSpPr>
          <p:nvPr>
            <p:ph type="body" sz="quarter" idx="49"/>
          </p:nvPr>
        </p:nvSpPr>
        <p:spPr>
          <a:xfrm>
            <a:off x="6318510"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0" name="Text Placeholder 16">
            <a:extLst>
              <a:ext uri="{FF2B5EF4-FFF2-40B4-BE49-F238E27FC236}">
                <a16:creationId xmlns:a16="http://schemas.microsoft.com/office/drawing/2014/main" id="{B4E32553-4DA7-A845-8F07-1FBA3B9FCB75}"/>
              </a:ext>
            </a:extLst>
          </p:cNvPr>
          <p:cNvSpPr>
            <a:spLocks noGrp="1"/>
          </p:cNvSpPr>
          <p:nvPr>
            <p:ph type="body" sz="quarter" idx="50" hasCustomPrompt="1"/>
          </p:nvPr>
        </p:nvSpPr>
        <p:spPr>
          <a:xfrm>
            <a:off x="8917059" y="4605617"/>
            <a:ext cx="2188086"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4</a:t>
            </a:r>
          </a:p>
        </p:txBody>
      </p:sp>
      <p:sp>
        <p:nvSpPr>
          <p:cNvPr id="51" name="Text Placeholder 16">
            <a:extLst>
              <a:ext uri="{FF2B5EF4-FFF2-40B4-BE49-F238E27FC236}">
                <a16:creationId xmlns:a16="http://schemas.microsoft.com/office/drawing/2014/main" id="{58FED48C-C9F3-9F46-9CA2-BDBD915D5CB5}"/>
              </a:ext>
            </a:extLst>
          </p:cNvPr>
          <p:cNvSpPr>
            <a:spLocks noGrp="1"/>
          </p:cNvSpPr>
          <p:nvPr>
            <p:ph type="body" sz="quarter" idx="51"/>
          </p:nvPr>
        </p:nvSpPr>
        <p:spPr>
          <a:xfrm>
            <a:off x="8917059" y="5028647"/>
            <a:ext cx="2188086"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3905064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oals-3 Column-Icons-Teal">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A0BC5018-9B90-6643-8BB6-B7C6E1ECCC9F}"/>
              </a:ext>
            </a:extLst>
          </p:cNvPr>
          <p:cNvSpPr/>
          <p:nvPr userDrawn="1"/>
        </p:nvSpPr>
        <p:spPr>
          <a:xfrm>
            <a:off x="8194556" y="2512321"/>
            <a:ext cx="2584704" cy="34503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5" name="Rounded Rectangle 24">
            <a:extLst>
              <a:ext uri="{FF2B5EF4-FFF2-40B4-BE49-F238E27FC236}">
                <a16:creationId xmlns:a16="http://schemas.microsoft.com/office/drawing/2014/main" id="{552D5786-2A00-E540-8342-97D2B65EA924}"/>
              </a:ext>
            </a:extLst>
          </p:cNvPr>
          <p:cNvSpPr/>
          <p:nvPr userDrawn="1"/>
        </p:nvSpPr>
        <p:spPr>
          <a:xfrm>
            <a:off x="4735076" y="2512321"/>
            <a:ext cx="2584704" cy="34503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 name="Rounded Rectangle 2">
            <a:extLst>
              <a:ext uri="{FF2B5EF4-FFF2-40B4-BE49-F238E27FC236}">
                <a16:creationId xmlns:a16="http://schemas.microsoft.com/office/drawing/2014/main" id="{D29D1A2D-06E1-7C46-8270-E224FBBDA627}"/>
              </a:ext>
            </a:extLst>
          </p:cNvPr>
          <p:cNvSpPr/>
          <p:nvPr userDrawn="1"/>
        </p:nvSpPr>
        <p:spPr>
          <a:xfrm>
            <a:off x="1275596" y="2512321"/>
            <a:ext cx="2584704" cy="34503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1721567" y="3840635"/>
            <a:ext cx="1695860"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1721567" y="4259309"/>
            <a:ext cx="1695860" cy="1439361"/>
          </a:xfrm>
          <a:prstGeom prst="rect">
            <a:avLst/>
          </a:prstGeom>
        </p:spPr>
        <p:txBody>
          <a:bodyPr lIns="0" tIns="0" rIns="0" bIns="0">
            <a:norm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211074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02970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2" name="Rectangle 1">
            <a:extLst>
              <a:ext uri="{FF2B5EF4-FFF2-40B4-BE49-F238E27FC236}">
                <a16:creationId xmlns:a16="http://schemas.microsoft.com/office/drawing/2014/main" id="{4FF8E779-4FDF-F74A-A859-C77C5FF514CB}"/>
              </a:ext>
            </a:extLst>
          </p:cNvPr>
          <p:cNvSpPr/>
          <p:nvPr userDrawn="1"/>
        </p:nvSpPr>
        <p:spPr>
          <a:xfrm>
            <a:off x="-316992" y="-138103"/>
            <a:ext cx="12508992" cy="227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0" name="Text Placeholder 3">
            <a:extLst>
              <a:ext uri="{FF2B5EF4-FFF2-40B4-BE49-F238E27FC236}">
                <a16:creationId xmlns:a16="http://schemas.microsoft.com/office/drawing/2014/main" id="{6AE30C84-B521-3942-AF22-C20DCBFEFA24}"/>
              </a:ext>
            </a:extLst>
          </p:cNvPr>
          <p:cNvSpPr>
            <a:spLocks noGrp="1"/>
          </p:cNvSpPr>
          <p:nvPr>
            <p:ph type="body" sz="quarter" idx="10" hasCustomPrompt="1"/>
          </p:nvPr>
        </p:nvSpPr>
        <p:spPr>
          <a:xfrm>
            <a:off x="1275596" y="672500"/>
            <a:ext cx="9503664" cy="784830"/>
          </a:xfrm>
          <a:prstGeom prst="rect">
            <a:avLst/>
          </a:prstGeom>
        </p:spPr>
        <p:txBody>
          <a:bodyPr>
            <a:spAutoFit/>
          </a:bodyPr>
          <a:lstStyle>
            <a:lvl1pPr marL="0" indent="0" algn="ctr">
              <a:lnSpc>
                <a:spcPct val="100000"/>
              </a:lnSpc>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GOALS</a:t>
            </a:r>
          </a:p>
        </p:txBody>
      </p:sp>
      <p:sp>
        <p:nvSpPr>
          <p:cNvPr id="21" name="Text Placeholder 16">
            <a:extLst>
              <a:ext uri="{FF2B5EF4-FFF2-40B4-BE49-F238E27FC236}">
                <a16:creationId xmlns:a16="http://schemas.microsoft.com/office/drawing/2014/main" id="{79679776-D56D-6941-81F9-55A0A67FA9B2}"/>
              </a:ext>
            </a:extLst>
          </p:cNvPr>
          <p:cNvSpPr>
            <a:spLocks noGrp="1"/>
          </p:cNvSpPr>
          <p:nvPr>
            <p:ph type="body" sz="quarter" idx="42" hasCustomPrompt="1"/>
          </p:nvPr>
        </p:nvSpPr>
        <p:spPr>
          <a:xfrm>
            <a:off x="5179498" y="3840635"/>
            <a:ext cx="1695860"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2</a:t>
            </a:r>
          </a:p>
        </p:txBody>
      </p:sp>
      <p:sp>
        <p:nvSpPr>
          <p:cNvPr id="22" name="Text Placeholder 16">
            <a:extLst>
              <a:ext uri="{FF2B5EF4-FFF2-40B4-BE49-F238E27FC236}">
                <a16:creationId xmlns:a16="http://schemas.microsoft.com/office/drawing/2014/main" id="{57534763-AC92-8C4C-9FF5-B25F9D38D379}"/>
              </a:ext>
            </a:extLst>
          </p:cNvPr>
          <p:cNvSpPr>
            <a:spLocks noGrp="1"/>
          </p:cNvSpPr>
          <p:nvPr>
            <p:ph type="body" sz="quarter" idx="43"/>
          </p:nvPr>
        </p:nvSpPr>
        <p:spPr>
          <a:xfrm>
            <a:off x="5179498" y="4259309"/>
            <a:ext cx="1695860" cy="1439361"/>
          </a:xfrm>
          <a:prstGeom prst="rect">
            <a:avLst/>
          </a:prstGeom>
        </p:spPr>
        <p:txBody>
          <a:bodyPr lIns="0" tIns="0" rIns="0" bIns="0">
            <a:norm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3" name="Text Placeholder 16">
            <a:extLst>
              <a:ext uri="{FF2B5EF4-FFF2-40B4-BE49-F238E27FC236}">
                <a16:creationId xmlns:a16="http://schemas.microsoft.com/office/drawing/2014/main" id="{B89A3ACE-1B0E-D14D-97A1-EEB023F2486A}"/>
              </a:ext>
            </a:extLst>
          </p:cNvPr>
          <p:cNvSpPr>
            <a:spLocks noGrp="1"/>
          </p:cNvSpPr>
          <p:nvPr>
            <p:ph type="body" sz="quarter" idx="44" hasCustomPrompt="1"/>
          </p:nvPr>
        </p:nvSpPr>
        <p:spPr>
          <a:xfrm>
            <a:off x="8638978" y="3840635"/>
            <a:ext cx="1695860" cy="307777"/>
          </a:xfrm>
          <a:prstGeom prst="rect">
            <a:avLst/>
          </a:prstGeom>
        </p:spPr>
        <p:txBody>
          <a:bodyPr wrap="square" lIns="0" tIns="0" rIns="0" bIns="0" anchor="t">
            <a:norm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GOAL 3</a:t>
            </a:r>
          </a:p>
        </p:txBody>
      </p:sp>
      <p:sp>
        <p:nvSpPr>
          <p:cNvPr id="24" name="Text Placeholder 16">
            <a:extLst>
              <a:ext uri="{FF2B5EF4-FFF2-40B4-BE49-F238E27FC236}">
                <a16:creationId xmlns:a16="http://schemas.microsoft.com/office/drawing/2014/main" id="{92455ADE-0020-EA43-B5BC-AC75ECEA3A6E}"/>
              </a:ext>
            </a:extLst>
          </p:cNvPr>
          <p:cNvSpPr>
            <a:spLocks noGrp="1"/>
          </p:cNvSpPr>
          <p:nvPr>
            <p:ph type="body" sz="quarter" idx="45"/>
          </p:nvPr>
        </p:nvSpPr>
        <p:spPr>
          <a:xfrm>
            <a:off x="8638978" y="4259309"/>
            <a:ext cx="1695860" cy="1439361"/>
          </a:xfrm>
          <a:prstGeom prst="rect">
            <a:avLst/>
          </a:prstGeom>
        </p:spPr>
        <p:txBody>
          <a:bodyPr lIns="0" tIns="0" rIns="0" bIns="0">
            <a:norm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2829854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Top Image-3 Column-Teal">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accent1"/>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cxnSp>
        <p:nvCxnSpPr>
          <p:cNvPr id="4" name="Straight Connector 3">
            <a:extLst>
              <a:ext uri="{FF2B5EF4-FFF2-40B4-BE49-F238E27FC236}">
                <a16:creationId xmlns:a16="http://schemas.microsoft.com/office/drawing/2014/main" id="{E6F65EB9-BC14-FC41-B249-D061DFC06745}"/>
              </a:ext>
            </a:extLst>
          </p:cNvPr>
          <p:cNvCxnSpPr/>
          <p:nvPr userDrawn="1"/>
        </p:nvCxnSpPr>
        <p:spPr>
          <a:xfrm>
            <a:off x="4029559" y="2790384"/>
            <a:ext cx="0" cy="3610416"/>
          </a:xfrm>
          <a:prstGeom prst="line">
            <a:avLst/>
          </a:prstGeom>
          <a:ln w="15875" cap="rnd">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userDrawn="1"/>
        </p:nvCxnSpPr>
        <p:spPr>
          <a:xfrm>
            <a:off x="8028122" y="2790384"/>
            <a:ext cx="0" cy="3610416"/>
          </a:xfrm>
          <a:prstGeom prst="line">
            <a:avLst/>
          </a:prstGeom>
          <a:ln w="15875" cap="rnd">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110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Top Image-3 Column-Gree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accent2"/>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2"/>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accent2"/>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cxnSp>
        <p:nvCxnSpPr>
          <p:cNvPr id="4" name="Straight Connector 3">
            <a:extLst>
              <a:ext uri="{FF2B5EF4-FFF2-40B4-BE49-F238E27FC236}">
                <a16:creationId xmlns:a16="http://schemas.microsoft.com/office/drawing/2014/main" id="{E6F65EB9-BC14-FC41-B249-D061DFC06745}"/>
              </a:ext>
            </a:extLst>
          </p:cNvPr>
          <p:cNvCxnSpPr/>
          <p:nvPr userDrawn="1"/>
        </p:nvCxnSpPr>
        <p:spPr>
          <a:xfrm>
            <a:off x="4029559" y="2790384"/>
            <a:ext cx="0" cy="3610416"/>
          </a:xfrm>
          <a:prstGeom prst="line">
            <a:avLst/>
          </a:prstGeom>
          <a:ln w="15875" cap="rnd">
            <a:solidFill>
              <a:schemeClr val="accent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userDrawn="1"/>
        </p:nvCxnSpPr>
        <p:spPr>
          <a:xfrm>
            <a:off x="8028122" y="2790384"/>
            <a:ext cx="0" cy="3610416"/>
          </a:xfrm>
          <a:prstGeom prst="line">
            <a:avLst/>
          </a:prstGeom>
          <a:ln w="15875" cap="rnd">
            <a:solidFill>
              <a:schemeClr val="accent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72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Top Image-3 Column-Go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tx2"/>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tx2"/>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tx2"/>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cxnSp>
        <p:nvCxnSpPr>
          <p:cNvPr id="4" name="Straight Connector 3">
            <a:extLst>
              <a:ext uri="{FF2B5EF4-FFF2-40B4-BE49-F238E27FC236}">
                <a16:creationId xmlns:a16="http://schemas.microsoft.com/office/drawing/2014/main" id="{E6F65EB9-BC14-FC41-B249-D061DFC06745}"/>
              </a:ext>
            </a:extLst>
          </p:cNvPr>
          <p:cNvCxnSpPr/>
          <p:nvPr userDrawn="1"/>
        </p:nvCxnSpPr>
        <p:spPr>
          <a:xfrm>
            <a:off x="4029559" y="2790384"/>
            <a:ext cx="0" cy="3610416"/>
          </a:xfrm>
          <a:prstGeom prst="line">
            <a:avLst/>
          </a:prstGeom>
          <a:ln w="15875" cap="rnd">
            <a:solidFill>
              <a:schemeClr val="tx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userDrawn="1"/>
        </p:nvCxnSpPr>
        <p:spPr>
          <a:xfrm>
            <a:off x="8028122" y="2790384"/>
            <a:ext cx="0" cy="3610416"/>
          </a:xfrm>
          <a:prstGeom prst="line">
            <a:avLst/>
          </a:prstGeom>
          <a:ln w="15875" cap="rnd">
            <a:solidFill>
              <a:schemeClr val="tx2"/>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523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Top Image-3 Column-Orange">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E1DC5EA-4307-44AD-B65B-256F01B528AD}"/>
              </a:ext>
            </a:extLst>
          </p:cNvPr>
          <p:cNvSpPr>
            <a:spLocks noGrp="1"/>
          </p:cNvSpPr>
          <p:nvPr>
            <p:ph sz="quarter" idx="15" hasCustomPrompt="1"/>
          </p:nvPr>
        </p:nvSpPr>
        <p:spPr>
          <a:xfrm>
            <a:off x="1" y="0"/>
            <a:ext cx="12192000" cy="2154264"/>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1600" b="0" i="0">
                <a:solidFill>
                  <a:schemeClr val="tx1"/>
                </a:solidFill>
                <a:latin typeface="Poppins" pitchFamily="2" charset="77"/>
                <a:cs typeface="Poppins" pitchFamily="2" charset="77"/>
              </a:defRPr>
            </a:lvl1pPr>
          </a:lstStyle>
          <a:p>
            <a:pPr lvl="0"/>
            <a:r>
              <a:rPr lang="en-US"/>
              <a:t>INSERT MEDIA 7.5 x 26.67 inches</a:t>
            </a:r>
          </a:p>
        </p:txBody>
      </p:sp>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46212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46212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9" name="Picture Placeholder 6">
            <a:extLst>
              <a:ext uri="{FF2B5EF4-FFF2-40B4-BE49-F238E27FC236}">
                <a16:creationId xmlns:a16="http://schemas.microsoft.com/office/drawing/2014/main" id="{96C3B105-90D3-C149-A509-CC05D37B165B}"/>
              </a:ext>
            </a:extLst>
          </p:cNvPr>
          <p:cNvSpPr>
            <a:spLocks noGrp="1"/>
          </p:cNvSpPr>
          <p:nvPr>
            <p:ph type="pic" sz="quarter" idx="35" hasCustomPrompt="1"/>
          </p:nvPr>
        </p:nvSpPr>
        <p:spPr>
          <a:xfrm>
            <a:off x="1509673" y="2687241"/>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1" name="Text Placeholder 16">
            <a:extLst>
              <a:ext uri="{FF2B5EF4-FFF2-40B4-BE49-F238E27FC236}">
                <a16:creationId xmlns:a16="http://schemas.microsoft.com/office/drawing/2014/main" id="{C7837B81-8C72-F441-A749-8FCD1F60C59E}"/>
              </a:ext>
            </a:extLst>
          </p:cNvPr>
          <p:cNvSpPr>
            <a:spLocks noGrp="1"/>
          </p:cNvSpPr>
          <p:nvPr>
            <p:ph type="body" sz="quarter" idx="36" hasCustomPrompt="1"/>
          </p:nvPr>
        </p:nvSpPr>
        <p:spPr>
          <a:xfrm>
            <a:off x="4522679"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12" name="Text Placeholder 16">
            <a:extLst>
              <a:ext uri="{FF2B5EF4-FFF2-40B4-BE49-F238E27FC236}">
                <a16:creationId xmlns:a16="http://schemas.microsoft.com/office/drawing/2014/main" id="{B6D28F69-E609-DD48-93E3-8952E290F19D}"/>
              </a:ext>
            </a:extLst>
          </p:cNvPr>
          <p:cNvSpPr>
            <a:spLocks noGrp="1"/>
          </p:cNvSpPr>
          <p:nvPr>
            <p:ph type="body" sz="quarter" idx="37"/>
          </p:nvPr>
        </p:nvSpPr>
        <p:spPr>
          <a:xfrm>
            <a:off x="4522679"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3" name="Picture Placeholder 6">
            <a:extLst>
              <a:ext uri="{FF2B5EF4-FFF2-40B4-BE49-F238E27FC236}">
                <a16:creationId xmlns:a16="http://schemas.microsoft.com/office/drawing/2014/main" id="{E8C080AC-8FC6-E54E-AD58-FDFCFAD3C6CB}"/>
              </a:ext>
            </a:extLst>
          </p:cNvPr>
          <p:cNvSpPr>
            <a:spLocks noGrp="1"/>
          </p:cNvSpPr>
          <p:nvPr>
            <p:ph type="pic" sz="quarter" idx="38" hasCustomPrompt="1"/>
          </p:nvPr>
        </p:nvSpPr>
        <p:spPr>
          <a:xfrm>
            <a:off x="5570228" y="2687241"/>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14" name="Text Placeholder 16">
            <a:extLst>
              <a:ext uri="{FF2B5EF4-FFF2-40B4-BE49-F238E27FC236}">
                <a16:creationId xmlns:a16="http://schemas.microsoft.com/office/drawing/2014/main" id="{1934BA68-1532-0646-A0E8-B45A8CF66A45}"/>
              </a:ext>
            </a:extLst>
          </p:cNvPr>
          <p:cNvSpPr>
            <a:spLocks noGrp="1"/>
          </p:cNvSpPr>
          <p:nvPr>
            <p:ph type="body" sz="quarter" idx="39" hasCustomPrompt="1"/>
          </p:nvPr>
        </p:nvSpPr>
        <p:spPr>
          <a:xfrm>
            <a:off x="8505744" y="3840635"/>
            <a:ext cx="3009498"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6" name="Text Placeholder 16">
            <a:extLst>
              <a:ext uri="{FF2B5EF4-FFF2-40B4-BE49-F238E27FC236}">
                <a16:creationId xmlns:a16="http://schemas.microsoft.com/office/drawing/2014/main" id="{17E8544E-D7C0-3940-9A36-A518D91A1CA1}"/>
              </a:ext>
            </a:extLst>
          </p:cNvPr>
          <p:cNvSpPr>
            <a:spLocks noGrp="1"/>
          </p:cNvSpPr>
          <p:nvPr>
            <p:ph type="body" sz="quarter" idx="40"/>
          </p:nvPr>
        </p:nvSpPr>
        <p:spPr>
          <a:xfrm>
            <a:off x="8505744" y="4287113"/>
            <a:ext cx="3009498"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7" name="Picture Placeholder 6">
            <a:extLst>
              <a:ext uri="{FF2B5EF4-FFF2-40B4-BE49-F238E27FC236}">
                <a16:creationId xmlns:a16="http://schemas.microsoft.com/office/drawing/2014/main" id="{C30D1F33-0839-7A41-B087-600196B6AE78}"/>
              </a:ext>
            </a:extLst>
          </p:cNvPr>
          <p:cNvSpPr>
            <a:spLocks noGrp="1"/>
          </p:cNvSpPr>
          <p:nvPr>
            <p:ph type="pic" sz="quarter" idx="41" hasCustomPrompt="1"/>
          </p:nvPr>
        </p:nvSpPr>
        <p:spPr>
          <a:xfrm>
            <a:off x="9553293" y="2687241"/>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cxnSp>
        <p:nvCxnSpPr>
          <p:cNvPr id="4" name="Straight Connector 3">
            <a:extLst>
              <a:ext uri="{FF2B5EF4-FFF2-40B4-BE49-F238E27FC236}">
                <a16:creationId xmlns:a16="http://schemas.microsoft.com/office/drawing/2014/main" id="{E6F65EB9-BC14-FC41-B249-D061DFC06745}"/>
              </a:ext>
            </a:extLst>
          </p:cNvPr>
          <p:cNvCxnSpPr/>
          <p:nvPr userDrawn="1"/>
        </p:nvCxnSpPr>
        <p:spPr>
          <a:xfrm>
            <a:off x="4029559" y="2790384"/>
            <a:ext cx="0" cy="3610416"/>
          </a:xfrm>
          <a:prstGeom prst="line">
            <a:avLst/>
          </a:prstGeom>
          <a:ln w="15875" cap="rnd">
            <a:solidFill>
              <a:schemeClr val="accent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F1F173-68F5-6E4F-A467-9F1D0565A4DB}"/>
              </a:ext>
            </a:extLst>
          </p:cNvPr>
          <p:cNvCxnSpPr/>
          <p:nvPr userDrawn="1"/>
        </p:nvCxnSpPr>
        <p:spPr>
          <a:xfrm>
            <a:off x="8028122" y="2790384"/>
            <a:ext cx="0" cy="3610416"/>
          </a:xfrm>
          <a:prstGeom prst="line">
            <a:avLst/>
          </a:prstGeom>
          <a:ln w="15875" cap="rnd">
            <a:solidFill>
              <a:schemeClr val="accent3"/>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432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Picture-Copy-3 Topic">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362360" y="506203"/>
            <a:ext cx="11415112" cy="707886"/>
          </a:xfrm>
          <a:prstGeom prst="rect">
            <a:avLst/>
          </a:prstGeom>
        </p:spPr>
        <p:txBody>
          <a:bodyPr>
            <a:spAutoFit/>
          </a:bodyPr>
          <a:lstStyle>
            <a:lvl1pPr marL="0" indent="0" algn="ctr">
              <a:lnSpc>
                <a:spcPct val="100000"/>
              </a:lnSpc>
              <a:buNone/>
              <a:defRPr sz="40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TITLE</a:t>
            </a:r>
          </a:p>
        </p:txBody>
      </p:sp>
      <p:sp>
        <p:nvSpPr>
          <p:cNvPr id="39" name="Text Placeholder 16">
            <a:extLst>
              <a:ext uri="{FF2B5EF4-FFF2-40B4-BE49-F238E27FC236}">
                <a16:creationId xmlns:a16="http://schemas.microsoft.com/office/drawing/2014/main" id="{96BFA1FD-4A55-9348-B81F-48F8E40ECDEA}"/>
              </a:ext>
            </a:extLst>
          </p:cNvPr>
          <p:cNvSpPr>
            <a:spLocks noGrp="1"/>
          </p:cNvSpPr>
          <p:nvPr>
            <p:ph type="body" sz="quarter" idx="38"/>
          </p:nvPr>
        </p:nvSpPr>
        <p:spPr>
          <a:xfrm>
            <a:off x="1670305" y="1302002"/>
            <a:ext cx="8851392" cy="246221"/>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8" name="Text Placeholder 16">
            <a:extLst>
              <a:ext uri="{FF2B5EF4-FFF2-40B4-BE49-F238E27FC236}">
                <a16:creationId xmlns:a16="http://schemas.microsoft.com/office/drawing/2014/main" id="{1B664713-5B00-1942-BD94-BFE1272F01D9}"/>
              </a:ext>
            </a:extLst>
          </p:cNvPr>
          <p:cNvSpPr>
            <a:spLocks noGrp="1"/>
          </p:cNvSpPr>
          <p:nvPr>
            <p:ph type="body" sz="quarter" idx="26" hasCustomPrompt="1"/>
          </p:nvPr>
        </p:nvSpPr>
        <p:spPr>
          <a:xfrm>
            <a:off x="8665415" y="5153635"/>
            <a:ext cx="3112058"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19" name="Text Placeholder 16">
            <a:extLst>
              <a:ext uri="{FF2B5EF4-FFF2-40B4-BE49-F238E27FC236}">
                <a16:creationId xmlns:a16="http://schemas.microsoft.com/office/drawing/2014/main" id="{D2C7C899-8CDD-8D45-AFEE-8450C8A670CA}"/>
              </a:ext>
            </a:extLst>
          </p:cNvPr>
          <p:cNvSpPr>
            <a:spLocks noGrp="1"/>
          </p:cNvSpPr>
          <p:nvPr>
            <p:ph type="body" sz="quarter" idx="27"/>
          </p:nvPr>
        </p:nvSpPr>
        <p:spPr>
          <a:xfrm>
            <a:off x="8665415" y="5500333"/>
            <a:ext cx="3112058" cy="1078267"/>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1" name="Text Placeholder 16">
            <a:extLst>
              <a:ext uri="{FF2B5EF4-FFF2-40B4-BE49-F238E27FC236}">
                <a16:creationId xmlns:a16="http://schemas.microsoft.com/office/drawing/2014/main" id="{12162C64-8817-8B49-86E4-E41E520CDC55}"/>
              </a:ext>
            </a:extLst>
          </p:cNvPr>
          <p:cNvSpPr>
            <a:spLocks noGrp="1"/>
          </p:cNvSpPr>
          <p:nvPr>
            <p:ph type="body" sz="quarter" idx="28" hasCustomPrompt="1"/>
          </p:nvPr>
        </p:nvSpPr>
        <p:spPr>
          <a:xfrm>
            <a:off x="8665414" y="3528410"/>
            <a:ext cx="3112058"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22" name="Text Placeholder 16">
            <a:extLst>
              <a:ext uri="{FF2B5EF4-FFF2-40B4-BE49-F238E27FC236}">
                <a16:creationId xmlns:a16="http://schemas.microsoft.com/office/drawing/2014/main" id="{486611E5-B696-6A4F-91F4-71CCE09E9356}"/>
              </a:ext>
            </a:extLst>
          </p:cNvPr>
          <p:cNvSpPr>
            <a:spLocks noGrp="1"/>
          </p:cNvSpPr>
          <p:nvPr>
            <p:ph type="body" sz="quarter" idx="29"/>
          </p:nvPr>
        </p:nvSpPr>
        <p:spPr>
          <a:xfrm>
            <a:off x="8665414" y="3872138"/>
            <a:ext cx="3112058" cy="1078267"/>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3" name="Text Placeholder 16">
            <a:extLst>
              <a:ext uri="{FF2B5EF4-FFF2-40B4-BE49-F238E27FC236}">
                <a16:creationId xmlns:a16="http://schemas.microsoft.com/office/drawing/2014/main" id="{605B60DD-13BB-4C47-AE0A-F78B4E068B35}"/>
              </a:ext>
            </a:extLst>
          </p:cNvPr>
          <p:cNvSpPr>
            <a:spLocks noGrp="1"/>
          </p:cNvSpPr>
          <p:nvPr>
            <p:ph type="body" sz="quarter" idx="31" hasCustomPrompt="1"/>
          </p:nvPr>
        </p:nvSpPr>
        <p:spPr>
          <a:xfrm>
            <a:off x="8665414" y="1905329"/>
            <a:ext cx="3112058"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24" name="Text Placeholder 16">
            <a:extLst>
              <a:ext uri="{FF2B5EF4-FFF2-40B4-BE49-F238E27FC236}">
                <a16:creationId xmlns:a16="http://schemas.microsoft.com/office/drawing/2014/main" id="{655DEC54-249A-9644-8E80-79719AB0A14F}"/>
              </a:ext>
            </a:extLst>
          </p:cNvPr>
          <p:cNvSpPr>
            <a:spLocks noGrp="1"/>
          </p:cNvSpPr>
          <p:nvPr>
            <p:ph type="body" sz="quarter" idx="32"/>
          </p:nvPr>
        </p:nvSpPr>
        <p:spPr>
          <a:xfrm>
            <a:off x="8665414" y="2246914"/>
            <a:ext cx="3112058" cy="1078267"/>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5" name="Picture Placeholder 6">
            <a:extLst>
              <a:ext uri="{FF2B5EF4-FFF2-40B4-BE49-F238E27FC236}">
                <a16:creationId xmlns:a16="http://schemas.microsoft.com/office/drawing/2014/main" id="{2BBAD29F-C2AB-0A48-BF8E-71FABC5B373E}"/>
              </a:ext>
            </a:extLst>
          </p:cNvPr>
          <p:cNvSpPr>
            <a:spLocks noGrp="1"/>
          </p:cNvSpPr>
          <p:nvPr>
            <p:ph type="pic" sz="quarter" idx="35" hasCustomPrompt="1"/>
          </p:nvPr>
        </p:nvSpPr>
        <p:spPr>
          <a:xfrm>
            <a:off x="7510488" y="1905329"/>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26" name="Picture Placeholder 6">
            <a:extLst>
              <a:ext uri="{FF2B5EF4-FFF2-40B4-BE49-F238E27FC236}">
                <a16:creationId xmlns:a16="http://schemas.microsoft.com/office/drawing/2014/main" id="{4ABCEC48-8536-0B4E-8A76-0B4C562B5447}"/>
              </a:ext>
            </a:extLst>
          </p:cNvPr>
          <p:cNvSpPr>
            <a:spLocks noGrp="1"/>
          </p:cNvSpPr>
          <p:nvPr>
            <p:ph type="pic" sz="quarter" idx="36" hasCustomPrompt="1"/>
          </p:nvPr>
        </p:nvSpPr>
        <p:spPr>
          <a:xfrm>
            <a:off x="7510488" y="5153635"/>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27" name="Picture Placeholder 6">
            <a:extLst>
              <a:ext uri="{FF2B5EF4-FFF2-40B4-BE49-F238E27FC236}">
                <a16:creationId xmlns:a16="http://schemas.microsoft.com/office/drawing/2014/main" id="{9C06DA83-B6F5-9140-B8CA-4F16932E114D}"/>
              </a:ext>
            </a:extLst>
          </p:cNvPr>
          <p:cNvSpPr>
            <a:spLocks noGrp="1"/>
          </p:cNvSpPr>
          <p:nvPr>
            <p:ph type="pic" sz="quarter" idx="37" hasCustomPrompt="1"/>
          </p:nvPr>
        </p:nvSpPr>
        <p:spPr>
          <a:xfrm>
            <a:off x="7510488" y="3529482"/>
            <a:ext cx="914400" cy="957263"/>
          </a:xfrm>
          <a:prstGeom prst="ellipse">
            <a:avLst/>
          </a:prstGeom>
          <a:solidFill>
            <a:schemeClr val="accent3"/>
          </a:solidFill>
        </p:spPr>
        <p:txBody>
          <a:bodyPr anchor="ctr"/>
          <a:lstStyle>
            <a:lvl1pPr marL="0" indent="0" algn="ctr">
              <a:buNone/>
              <a:defRPr sz="1600" b="0" i="0">
                <a:latin typeface="Poppins Light" pitchFamily="2" charset="77"/>
                <a:cs typeface="Poppins Light" pitchFamily="2" charset="77"/>
              </a:defRPr>
            </a:lvl1pPr>
          </a:lstStyle>
          <a:p>
            <a:r>
              <a:rPr lang="en-US"/>
              <a:t>Icon</a:t>
            </a:r>
          </a:p>
        </p:txBody>
      </p:sp>
      <p:sp>
        <p:nvSpPr>
          <p:cNvPr id="28" name="Text Placeholder 16">
            <a:extLst>
              <a:ext uri="{FF2B5EF4-FFF2-40B4-BE49-F238E27FC236}">
                <a16:creationId xmlns:a16="http://schemas.microsoft.com/office/drawing/2014/main" id="{6F8205BE-FF46-1140-A460-E9E991E7C6DA}"/>
              </a:ext>
            </a:extLst>
          </p:cNvPr>
          <p:cNvSpPr>
            <a:spLocks noGrp="1"/>
          </p:cNvSpPr>
          <p:nvPr>
            <p:ph type="body" sz="quarter" idx="39"/>
          </p:nvPr>
        </p:nvSpPr>
        <p:spPr>
          <a:xfrm>
            <a:off x="3817762" y="1923193"/>
            <a:ext cx="3112058" cy="4428603"/>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6680B470-2F1E-CB4D-BFD2-17A18A944895}"/>
              </a:ext>
            </a:extLst>
          </p:cNvPr>
          <p:cNvSpPr>
            <a:spLocks noGrp="1"/>
          </p:cNvSpPr>
          <p:nvPr>
            <p:ph type="pic" sz="quarter" idx="40"/>
          </p:nvPr>
        </p:nvSpPr>
        <p:spPr>
          <a:xfrm>
            <a:off x="362360" y="1905329"/>
            <a:ext cx="2874734" cy="2870546"/>
          </a:xfrm>
          <a:prstGeom prst="roundRect">
            <a:avLst>
              <a:gd name="adj" fmla="val 6474"/>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Tree>
    <p:extLst>
      <p:ext uri="{BB962C8B-B14F-4D97-AF65-F5344CB8AC3E}">
        <p14:creationId xmlns:p14="http://schemas.microsoft.com/office/powerpoint/2010/main" val="2360593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3 Topic Path Left-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D5104D9-42A5-9A47-A0BA-4394C91FC23E}"/>
              </a:ext>
            </a:extLst>
          </p:cNvPr>
          <p:cNvSpPr>
            <a:spLocks noGrp="1"/>
          </p:cNvSpPr>
          <p:nvPr>
            <p:ph type="pic" sz="quarter" idx="11"/>
          </p:nvPr>
        </p:nvSpPr>
        <p:spPr>
          <a:xfrm>
            <a:off x="6515100" y="618639"/>
            <a:ext cx="4994275" cy="2612241"/>
          </a:xfrm>
          <a:prstGeom prst="roundRect">
            <a:avLst>
              <a:gd name="adj" fmla="val 8305"/>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cxnSp>
        <p:nvCxnSpPr>
          <p:cNvPr id="7" name="Straight Connector 6">
            <a:extLst>
              <a:ext uri="{FF2B5EF4-FFF2-40B4-BE49-F238E27FC236}">
                <a16:creationId xmlns:a16="http://schemas.microsoft.com/office/drawing/2014/main" id="{998A7F67-2436-504C-8DB0-24FBF85B4BE0}"/>
              </a:ext>
            </a:extLst>
          </p:cNvPr>
          <p:cNvCxnSpPr>
            <a:cxnSpLocks/>
          </p:cNvCxnSpPr>
          <p:nvPr userDrawn="1"/>
        </p:nvCxnSpPr>
        <p:spPr>
          <a:xfrm>
            <a:off x="995719" y="-158496"/>
            <a:ext cx="0" cy="521942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 Placeholder 3">
            <a:extLst>
              <a:ext uri="{FF2B5EF4-FFF2-40B4-BE49-F238E27FC236}">
                <a16:creationId xmlns:a16="http://schemas.microsoft.com/office/drawing/2014/main" id="{ED17D7D5-4A8F-F248-99CC-8A7D65FD715F}"/>
              </a:ext>
            </a:extLst>
          </p:cNvPr>
          <p:cNvSpPr>
            <a:spLocks noGrp="1"/>
          </p:cNvSpPr>
          <p:nvPr>
            <p:ph type="body" sz="quarter" idx="12" hasCustomPrompt="1"/>
          </p:nvPr>
        </p:nvSpPr>
        <p:spPr>
          <a:xfrm>
            <a:off x="743598" y="683892"/>
            <a:ext cx="504239" cy="536692"/>
          </a:xfrm>
          <a:prstGeom prst="roundRect">
            <a:avLst/>
          </a:prstGeom>
          <a:solidFill>
            <a:schemeClr val="accent2"/>
          </a:solidFill>
        </p:spPr>
        <p:txBody>
          <a:bodyPr wrap="square" lIns="27432" tIns="27432" rIns="27432" bIns="0" anchor="ctr" anchorCtr="0">
            <a:normAutofit/>
          </a:bodyPr>
          <a:lstStyle>
            <a:lvl1pPr marL="0" indent="0" algn="ctr">
              <a:lnSpc>
                <a:spcPct val="100000"/>
              </a:lnSpc>
              <a:buNone/>
              <a:defRPr sz="3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1</a:t>
            </a:r>
          </a:p>
        </p:txBody>
      </p:sp>
      <p:sp>
        <p:nvSpPr>
          <p:cNvPr id="35" name="Text Placeholder 16">
            <a:extLst>
              <a:ext uri="{FF2B5EF4-FFF2-40B4-BE49-F238E27FC236}">
                <a16:creationId xmlns:a16="http://schemas.microsoft.com/office/drawing/2014/main" id="{945F57E8-20A3-E943-B474-D9EF4F2A249E}"/>
              </a:ext>
            </a:extLst>
          </p:cNvPr>
          <p:cNvSpPr>
            <a:spLocks noGrp="1"/>
          </p:cNvSpPr>
          <p:nvPr>
            <p:ph type="body" sz="quarter" idx="31" hasCustomPrompt="1"/>
          </p:nvPr>
        </p:nvSpPr>
        <p:spPr>
          <a:xfrm>
            <a:off x="1448892" y="683892"/>
            <a:ext cx="3354755"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1</a:t>
            </a:r>
          </a:p>
        </p:txBody>
      </p:sp>
      <p:sp>
        <p:nvSpPr>
          <p:cNvPr id="36" name="Text Placeholder 16">
            <a:extLst>
              <a:ext uri="{FF2B5EF4-FFF2-40B4-BE49-F238E27FC236}">
                <a16:creationId xmlns:a16="http://schemas.microsoft.com/office/drawing/2014/main" id="{EFACBA8D-7D09-8045-AAB3-38118B1BBAED}"/>
              </a:ext>
            </a:extLst>
          </p:cNvPr>
          <p:cNvSpPr>
            <a:spLocks noGrp="1"/>
          </p:cNvSpPr>
          <p:nvPr>
            <p:ph type="body" sz="quarter" idx="32"/>
          </p:nvPr>
        </p:nvSpPr>
        <p:spPr>
          <a:xfrm>
            <a:off x="1448892" y="1000513"/>
            <a:ext cx="3354755"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7" name="Text Placeholder 16">
            <a:extLst>
              <a:ext uri="{FF2B5EF4-FFF2-40B4-BE49-F238E27FC236}">
                <a16:creationId xmlns:a16="http://schemas.microsoft.com/office/drawing/2014/main" id="{E25816E5-5C6E-DB44-BBB0-BED4E0DDB17E}"/>
              </a:ext>
            </a:extLst>
          </p:cNvPr>
          <p:cNvSpPr>
            <a:spLocks noGrp="1"/>
          </p:cNvSpPr>
          <p:nvPr>
            <p:ph type="body" sz="quarter" idx="33" hasCustomPrompt="1"/>
          </p:nvPr>
        </p:nvSpPr>
        <p:spPr>
          <a:xfrm>
            <a:off x="1448892" y="2641070"/>
            <a:ext cx="3354755"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2</a:t>
            </a:r>
          </a:p>
        </p:txBody>
      </p:sp>
      <p:sp>
        <p:nvSpPr>
          <p:cNvPr id="38" name="Text Placeholder 16">
            <a:extLst>
              <a:ext uri="{FF2B5EF4-FFF2-40B4-BE49-F238E27FC236}">
                <a16:creationId xmlns:a16="http://schemas.microsoft.com/office/drawing/2014/main" id="{07AA0E76-D977-AF41-9E1B-33B5067120CF}"/>
              </a:ext>
            </a:extLst>
          </p:cNvPr>
          <p:cNvSpPr>
            <a:spLocks noGrp="1"/>
          </p:cNvSpPr>
          <p:nvPr>
            <p:ph type="body" sz="quarter" idx="34"/>
          </p:nvPr>
        </p:nvSpPr>
        <p:spPr>
          <a:xfrm>
            <a:off x="1448892" y="2957691"/>
            <a:ext cx="3354755"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0" name="Text Placeholder 16">
            <a:extLst>
              <a:ext uri="{FF2B5EF4-FFF2-40B4-BE49-F238E27FC236}">
                <a16:creationId xmlns:a16="http://schemas.microsoft.com/office/drawing/2014/main" id="{F3D54D5B-E3D9-BA45-8892-C71D9C5875C2}"/>
              </a:ext>
            </a:extLst>
          </p:cNvPr>
          <p:cNvSpPr>
            <a:spLocks noGrp="1"/>
          </p:cNvSpPr>
          <p:nvPr>
            <p:ph type="body" sz="quarter" idx="35" hasCustomPrompt="1"/>
          </p:nvPr>
        </p:nvSpPr>
        <p:spPr>
          <a:xfrm>
            <a:off x="1448892" y="4583399"/>
            <a:ext cx="3354755" cy="276999"/>
          </a:xfrm>
          <a:prstGeom prst="rect">
            <a:avLst/>
          </a:prstGeom>
        </p:spPr>
        <p:txBody>
          <a:bodyPr wrap="square" lIns="0" tIns="0" rIns="0" bIns="0" anchor="t">
            <a:spAutoFit/>
          </a:bodyPr>
          <a:lstStyle>
            <a:lvl1pPr marL="0" indent="0" algn="l">
              <a:lnSpc>
                <a:spcPct val="100000"/>
              </a:lnSpc>
              <a:buFontTx/>
              <a:buNone/>
              <a:defRPr sz="18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TOPIC 3</a:t>
            </a:r>
          </a:p>
        </p:txBody>
      </p:sp>
      <p:sp>
        <p:nvSpPr>
          <p:cNvPr id="41" name="Text Placeholder 16">
            <a:extLst>
              <a:ext uri="{FF2B5EF4-FFF2-40B4-BE49-F238E27FC236}">
                <a16:creationId xmlns:a16="http://schemas.microsoft.com/office/drawing/2014/main" id="{3619BDC4-81F7-3949-9FB6-AB23A28D0580}"/>
              </a:ext>
            </a:extLst>
          </p:cNvPr>
          <p:cNvSpPr>
            <a:spLocks noGrp="1"/>
          </p:cNvSpPr>
          <p:nvPr>
            <p:ph type="body" sz="quarter" idx="36"/>
          </p:nvPr>
        </p:nvSpPr>
        <p:spPr>
          <a:xfrm>
            <a:off x="1448892" y="4900020"/>
            <a:ext cx="3354755"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42" name="Text Placeholder 7">
            <a:extLst>
              <a:ext uri="{FF2B5EF4-FFF2-40B4-BE49-F238E27FC236}">
                <a16:creationId xmlns:a16="http://schemas.microsoft.com/office/drawing/2014/main" id="{759B4BDB-6FDC-474C-A82F-BF08E40A5815}"/>
              </a:ext>
            </a:extLst>
          </p:cNvPr>
          <p:cNvSpPr>
            <a:spLocks noGrp="1"/>
          </p:cNvSpPr>
          <p:nvPr>
            <p:ph type="body" idx="1" hasCustomPrompt="1"/>
          </p:nvPr>
        </p:nvSpPr>
        <p:spPr>
          <a:xfrm>
            <a:off x="6515100" y="3477800"/>
            <a:ext cx="4994275" cy="519373"/>
          </a:xfrm>
          <a:prstGeom prst="rect">
            <a:avLst/>
          </a:prstGeom>
        </p:spPr>
        <p:txBody>
          <a:bodyPr>
            <a:spAutoFit/>
          </a:bodyPr>
          <a:lstStyle>
            <a:lvl1pPr marL="0" indent="0">
              <a:buNone/>
              <a:defRPr sz="3000" b="0" i="0">
                <a:latin typeface="Poppins" pitchFamily="2" charset="77"/>
                <a:cs typeface="Poppins" pitchFamily="2" charset="77"/>
              </a:defRPr>
            </a:lvl1pPr>
          </a:lstStyle>
          <a:p>
            <a:r>
              <a:rPr lang="en-US"/>
              <a:t>Title Goes Here</a:t>
            </a:r>
          </a:p>
        </p:txBody>
      </p:sp>
      <p:sp>
        <p:nvSpPr>
          <p:cNvPr id="44" name="Text Placeholder 7">
            <a:extLst>
              <a:ext uri="{FF2B5EF4-FFF2-40B4-BE49-F238E27FC236}">
                <a16:creationId xmlns:a16="http://schemas.microsoft.com/office/drawing/2014/main" id="{B2837B3D-611E-8648-9C1C-2D83C0B1637D}"/>
              </a:ext>
            </a:extLst>
          </p:cNvPr>
          <p:cNvSpPr>
            <a:spLocks noGrp="1"/>
          </p:cNvSpPr>
          <p:nvPr>
            <p:ph type="body" idx="37" hasCustomPrompt="1"/>
          </p:nvPr>
        </p:nvSpPr>
        <p:spPr>
          <a:xfrm>
            <a:off x="6515100" y="3941095"/>
            <a:ext cx="4994275" cy="2485105"/>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r>
              <a:rPr lang="en-US"/>
              <a:t>Copy</a:t>
            </a:r>
          </a:p>
        </p:txBody>
      </p:sp>
      <p:sp>
        <p:nvSpPr>
          <p:cNvPr id="21" name="Text Placeholder 3">
            <a:extLst>
              <a:ext uri="{FF2B5EF4-FFF2-40B4-BE49-F238E27FC236}">
                <a16:creationId xmlns:a16="http://schemas.microsoft.com/office/drawing/2014/main" id="{F986B793-A7CD-012F-DBFE-184F1B4A99F9}"/>
              </a:ext>
            </a:extLst>
          </p:cNvPr>
          <p:cNvSpPr>
            <a:spLocks noGrp="1"/>
          </p:cNvSpPr>
          <p:nvPr>
            <p:ph type="body" sz="quarter" idx="39" hasCustomPrompt="1"/>
          </p:nvPr>
        </p:nvSpPr>
        <p:spPr>
          <a:xfrm>
            <a:off x="743598" y="2606476"/>
            <a:ext cx="504239" cy="536692"/>
          </a:xfrm>
          <a:prstGeom prst="roundRect">
            <a:avLst/>
          </a:prstGeom>
          <a:solidFill>
            <a:schemeClr val="accent2"/>
          </a:solidFill>
        </p:spPr>
        <p:txBody>
          <a:bodyPr wrap="square" lIns="27432" tIns="27432" rIns="27432" bIns="0" anchor="ctr" anchorCtr="0">
            <a:normAutofit/>
          </a:bodyPr>
          <a:lstStyle>
            <a:lvl1pPr marL="0" indent="0" algn="ctr">
              <a:lnSpc>
                <a:spcPct val="100000"/>
              </a:lnSpc>
              <a:buNone/>
              <a:defRPr sz="3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2</a:t>
            </a:r>
          </a:p>
        </p:txBody>
      </p:sp>
      <p:sp>
        <p:nvSpPr>
          <p:cNvPr id="22" name="Text Placeholder 3">
            <a:extLst>
              <a:ext uri="{FF2B5EF4-FFF2-40B4-BE49-F238E27FC236}">
                <a16:creationId xmlns:a16="http://schemas.microsoft.com/office/drawing/2014/main" id="{8B0D5D88-7F08-992F-C72E-481EA696BDD4}"/>
              </a:ext>
            </a:extLst>
          </p:cNvPr>
          <p:cNvSpPr>
            <a:spLocks noGrp="1"/>
          </p:cNvSpPr>
          <p:nvPr>
            <p:ph type="body" sz="quarter" idx="40" hasCustomPrompt="1"/>
          </p:nvPr>
        </p:nvSpPr>
        <p:spPr>
          <a:xfrm>
            <a:off x="743598" y="4552507"/>
            <a:ext cx="504239" cy="536692"/>
          </a:xfrm>
          <a:prstGeom prst="roundRect">
            <a:avLst/>
          </a:prstGeom>
          <a:solidFill>
            <a:schemeClr val="accent2"/>
          </a:solidFill>
        </p:spPr>
        <p:txBody>
          <a:bodyPr wrap="square" lIns="27432" tIns="27432" rIns="27432" bIns="0" anchor="ctr" anchorCtr="0">
            <a:normAutofit/>
          </a:bodyPr>
          <a:lstStyle>
            <a:lvl1pPr marL="0" indent="0" algn="ctr">
              <a:lnSpc>
                <a:spcPct val="100000"/>
              </a:lnSpc>
              <a:buNone/>
              <a:defRPr sz="3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3</a:t>
            </a:r>
          </a:p>
        </p:txBody>
      </p:sp>
    </p:spTree>
    <p:extLst>
      <p:ext uri="{BB962C8B-B14F-4D97-AF65-F5344CB8AC3E}">
        <p14:creationId xmlns:p14="http://schemas.microsoft.com/office/powerpoint/2010/main" val="267122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F1D0-F602-B969-AA98-90FD1F000B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3822C-644C-81D6-BBB1-655BC3034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93D7F9-02BE-4427-C596-9169E14BDF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55B34-85F9-07A9-029F-CB5F6AFC418A}"/>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6" name="Footer Placeholder 5">
            <a:extLst>
              <a:ext uri="{FF2B5EF4-FFF2-40B4-BE49-F238E27FC236}">
                <a16:creationId xmlns:a16="http://schemas.microsoft.com/office/drawing/2014/main" id="{FA33D0A2-BED4-9D7F-50F8-DF5DDD3E6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7C318-22AF-0193-CFE8-EFC2C68FDD1B}"/>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1324909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Body Copy-Snipe-Blue">
    <p:spTree>
      <p:nvGrpSpPr>
        <p:cNvPr id="1" name=""/>
        <p:cNvGrpSpPr/>
        <p:nvPr/>
      </p:nvGrpSpPr>
      <p:grpSpPr>
        <a:xfrm>
          <a:off x="0" y="0"/>
          <a:ext cx="0" cy="0"/>
          <a:chOff x="0" y="0"/>
          <a:chExt cx="0" cy="0"/>
        </a:xfrm>
      </p:grpSpPr>
      <p:sp>
        <p:nvSpPr>
          <p:cNvPr id="11" name="Hexagon 8">
            <a:extLst>
              <a:ext uri="{FF2B5EF4-FFF2-40B4-BE49-F238E27FC236}">
                <a16:creationId xmlns:a16="http://schemas.microsoft.com/office/drawing/2014/main" id="{3E3C9552-B2EA-2B47-B875-CC0B2F30BF2D}"/>
              </a:ext>
            </a:extLst>
          </p:cNvPr>
          <p:cNvSpPr/>
          <p:nvPr userDrawn="1"/>
        </p:nvSpPr>
        <p:spPr>
          <a:xfrm flipH="1">
            <a:off x="-310414" y="-1178425"/>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3" name="Picture 2" descr="Shape, rectangle&#10;&#10;Description automatically generated" hidden="1">
            <a:extLst>
              <a:ext uri="{FF2B5EF4-FFF2-40B4-BE49-F238E27FC236}">
                <a16:creationId xmlns:a16="http://schemas.microsoft.com/office/drawing/2014/main" id="{120B00E8-29A3-A34E-A0A8-EC468C6D2265}"/>
              </a:ext>
            </a:extLst>
          </p:cNvPr>
          <p:cNvPicPr>
            <a:picLocks noChangeAspect="1"/>
          </p:cNvPicPr>
          <p:nvPr userDrawn="1"/>
        </p:nvPicPr>
        <p:blipFill>
          <a:blip r:embed="rId2"/>
          <a:stretch>
            <a:fillRect/>
          </a:stretch>
        </p:blipFill>
        <p:spPr>
          <a:xfrm>
            <a:off x="-885825" y="-841375"/>
            <a:ext cx="13673138" cy="8203883"/>
          </a:xfrm>
          <a:prstGeom prst="rect">
            <a:avLst/>
          </a:prstGeom>
        </p:spPr>
      </p:pic>
      <p:sp>
        <p:nvSpPr>
          <p:cNvPr id="8" name="Text Placeholder 3">
            <a:extLst>
              <a:ext uri="{FF2B5EF4-FFF2-40B4-BE49-F238E27FC236}">
                <a16:creationId xmlns:a16="http://schemas.microsoft.com/office/drawing/2014/main" id="{F8BD80D0-8522-4E4C-90BE-6ED1F71B6D0E}"/>
              </a:ext>
            </a:extLst>
          </p:cNvPr>
          <p:cNvSpPr>
            <a:spLocks noGrp="1"/>
          </p:cNvSpPr>
          <p:nvPr>
            <p:ph type="body" sz="quarter" idx="14" hasCustomPrompt="1"/>
          </p:nvPr>
        </p:nvSpPr>
        <p:spPr>
          <a:xfrm>
            <a:off x="362360" y="480782"/>
            <a:ext cx="8448265" cy="638636"/>
          </a:xfrm>
          <a:prstGeom prst="rect">
            <a:avLst/>
          </a:prstGeom>
        </p:spPr>
        <p:txBody>
          <a:bodyPr anchor="ctr">
            <a:spAutoFit/>
          </a:bodyPr>
          <a:lstStyle>
            <a:lvl1pPr marL="0" indent="0">
              <a:lnSpc>
                <a:spcPct val="85000"/>
              </a:lnSpc>
              <a:spcBef>
                <a:spcPts val="0"/>
              </a:spcBef>
              <a:buNone/>
              <a:defRPr sz="4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0" name="Text Placeholder 3">
            <a:extLst>
              <a:ext uri="{FF2B5EF4-FFF2-40B4-BE49-F238E27FC236}">
                <a16:creationId xmlns:a16="http://schemas.microsoft.com/office/drawing/2014/main" id="{11A1CAE3-2FBD-8248-9003-A2EBA8EC7938}"/>
              </a:ext>
            </a:extLst>
          </p:cNvPr>
          <p:cNvSpPr>
            <a:spLocks noGrp="1"/>
          </p:cNvSpPr>
          <p:nvPr>
            <p:ph type="body" sz="quarter" idx="15" hasCustomPrompt="1"/>
          </p:nvPr>
        </p:nvSpPr>
        <p:spPr>
          <a:xfrm>
            <a:off x="362360" y="1899921"/>
            <a:ext cx="11512965" cy="4160220"/>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pic>
        <p:nvPicPr>
          <p:cNvPr id="12" name="Picture 11">
            <a:extLst>
              <a:ext uri="{FF2B5EF4-FFF2-40B4-BE49-F238E27FC236}">
                <a16:creationId xmlns:a16="http://schemas.microsoft.com/office/drawing/2014/main" id="{EB8C31C8-AF1D-E04A-8B4F-AEE48994C38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2872740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Body Copy-Snipe-Purple">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897A5087-11DD-A348-8750-643CEB10B405}"/>
              </a:ext>
            </a:extLst>
          </p:cNvPr>
          <p:cNvSpPr/>
          <p:nvPr userDrawn="1"/>
        </p:nvSpPr>
        <p:spPr>
          <a:xfrm flipH="1">
            <a:off x="-310414" y="-1178425"/>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pic>
        <p:nvPicPr>
          <p:cNvPr id="3" name="Picture 2" descr="Shape, rectangle&#10;&#10;Description automatically generated" hidden="1">
            <a:extLst>
              <a:ext uri="{FF2B5EF4-FFF2-40B4-BE49-F238E27FC236}">
                <a16:creationId xmlns:a16="http://schemas.microsoft.com/office/drawing/2014/main" id="{120B00E8-29A3-A34E-A0A8-EC468C6D2265}"/>
              </a:ext>
            </a:extLst>
          </p:cNvPr>
          <p:cNvPicPr>
            <a:picLocks noChangeAspect="1"/>
          </p:cNvPicPr>
          <p:nvPr userDrawn="1"/>
        </p:nvPicPr>
        <p:blipFill>
          <a:blip r:embed="rId2"/>
          <a:stretch>
            <a:fillRect/>
          </a:stretch>
        </p:blipFill>
        <p:spPr>
          <a:xfrm>
            <a:off x="-885825" y="-841375"/>
            <a:ext cx="13673138" cy="8203883"/>
          </a:xfrm>
          <a:prstGeom prst="rect">
            <a:avLst/>
          </a:prstGeom>
        </p:spPr>
      </p:pic>
      <p:pic>
        <p:nvPicPr>
          <p:cNvPr id="12" name="Picture 11">
            <a:extLst>
              <a:ext uri="{FF2B5EF4-FFF2-40B4-BE49-F238E27FC236}">
                <a16:creationId xmlns:a16="http://schemas.microsoft.com/office/drawing/2014/main" id="{EB8C31C8-AF1D-E04A-8B4F-AEE48994C38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B87EF14F-9D9E-3F49-9689-12277F32E320}"/>
              </a:ext>
            </a:extLst>
          </p:cNvPr>
          <p:cNvSpPr>
            <a:spLocks noGrp="1"/>
          </p:cNvSpPr>
          <p:nvPr>
            <p:ph type="body" sz="quarter" idx="14" hasCustomPrompt="1"/>
          </p:nvPr>
        </p:nvSpPr>
        <p:spPr>
          <a:xfrm>
            <a:off x="362360" y="480782"/>
            <a:ext cx="8448265" cy="638636"/>
          </a:xfrm>
          <a:prstGeom prst="rect">
            <a:avLst/>
          </a:prstGeom>
        </p:spPr>
        <p:txBody>
          <a:bodyPr anchor="ctr">
            <a:spAutoFit/>
          </a:bodyPr>
          <a:lstStyle>
            <a:lvl1pPr marL="0" indent="0">
              <a:lnSpc>
                <a:spcPct val="85000"/>
              </a:lnSpc>
              <a:spcBef>
                <a:spcPts val="0"/>
              </a:spcBef>
              <a:buNone/>
              <a:defRPr sz="4000" b="0" i="0">
                <a:solidFill>
                  <a:schemeClr val="accent5"/>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3" name="Text Placeholder 3">
            <a:extLst>
              <a:ext uri="{FF2B5EF4-FFF2-40B4-BE49-F238E27FC236}">
                <a16:creationId xmlns:a16="http://schemas.microsoft.com/office/drawing/2014/main" id="{1BA0C34E-4B01-774B-A686-F3FE3BF7F0D3}"/>
              </a:ext>
            </a:extLst>
          </p:cNvPr>
          <p:cNvSpPr>
            <a:spLocks noGrp="1"/>
          </p:cNvSpPr>
          <p:nvPr>
            <p:ph type="body" sz="quarter" idx="15" hasCustomPrompt="1"/>
          </p:nvPr>
        </p:nvSpPr>
        <p:spPr>
          <a:xfrm>
            <a:off x="362360" y="1899921"/>
            <a:ext cx="11512965" cy="4160220"/>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3278319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6" name="Title 11">
            <a:extLst>
              <a:ext uri="{FF2B5EF4-FFF2-40B4-BE49-F238E27FC236}">
                <a16:creationId xmlns:a16="http://schemas.microsoft.com/office/drawing/2014/main" id="{0C5510A5-FF9E-594F-B938-7E798902CC5C}"/>
              </a:ext>
            </a:extLst>
          </p:cNvPr>
          <p:cNvSpPr>
            <a:spLocks noGrp="1"/>
          </p:cNvSpPr>
          <p:nvPr>
            <p:ph type="title" hasCustomPrompt="1"/>
          </p:nvPr>
        </p:nvSpPr>
        <p:spPr>
          <a:xfrm>
            <a:off x="362360" y="365125"/>
            <a:ext cx="11490550" cy="1325563"/>
          </a:xfrm>
          <a:prstGeom prst="rect">
            <a:avLst/>
          </a:prstGeom>
        </p:spPr>
        <p:txBody>
          <a:bodyPr anchor="ctr">
            <a:noAutofit/>
          </a:bodyPr>
          <a:lstStyle>
            <a:lvl1pPr algn="l">
              <a:defRPr sz="4000" b="0" i="0">
                <a:latin typeface="Poppins" pitchFamily="2" charset="77"/>
                <a:cs typeface="Poppins" pitchFamily="2" charset="77"/>
              </a:defRPr>
            </a:lvl1pPr>
          </a:lstStyle>
          <a:p>
            <a:r>
              <a:rPr lang="en-US"/>
              <a:t>Header</a:t>
            </a:r>
          </a:p>
        </p:txBody>
      </p:sp>
      <p:sp>
        <p:nvSpPr>
          <p:cNvPr id="8" name="Text Placeholder 2">
            <a:extLst>
              <a:ext uri="{FF2B5EF4-FFF2-40B4-BE49-F238E27FC236}">
                <a16:creationId xmlns:a16="http://schemas.microsoft.com/office/drawing/2014/main" id="{3E7A2C0E-EC71-7143-BBBA-712FA24FA88E}"/>
              </a:ext>
            </a:extLst>
          </p:cNvPr>
          <p:cNvSpPr>
            <a:spLocks noGrp="1"/>
          </p:cNvSpPr>
          <p:nvPr>
            <p:ph type="body" sz="quarter" idx="10"/>
          </p:nvPr>
        </p:nvSpPr>
        <p:spPr>
          <a:xfrm>
            <a:off x="350837" y="1838123"/>
            <a:ext cx="11502073" cy="4351338"/>
          </a:xfrm>
          <a:prstGeom prst="rect">
            <a:avLst/>
          </a:prstGeom>
        </p:spPr>
        <p:txBody>
          <a:bodyPr>
            <a:noAutofit/>
          </a:bodyPr>
          <a:lstStyle>
            <a:lvl1pPr marL="0" indent="0">
              <a:lnSpc>
                <a:spcPct val="100000"/>
              </a:lnSpc>
              <a:buNone/>
              <a:defRPr sz="1800" b="0" i="0">
                <a:latin typeface="Poppins Light" pitchFamily="2" charset="77"/>
                <a:cs typeface="Poppins Light" pitchFamily="2" charset="77"/>
              </a:defRPr>
            </a:lvl1pPr>
            <a:lvl2pPr marL="457200" indent="0">
              <a:lnSpc>
                <a:spcPct val="100000"/>
              </a:lnSpc>
              <a:buNone/>
              <a:defRPr sz="1800" b="0" i="0">
                <a:latin typeface="Poppins Light" pitchFamily="2" charset="77"/>
                <a:cs typeface="Poppins Light" pitchFamily="2" charset="77"/>
              </a:defRPr>
            </a:lvl2pPr>
            <a:lvl3pPr marL="914400" indent="0">
              <a:lnSpc>
                <a:spcPct val="100000"/>
              </a:lnSpc>
              <a:buNone/>
              <a:defRPr sz="1800" b="0" i="0">
                <a:latin typeface="Poppins Light" pitchFamily="2" charset="77"/>
                <a:cs typeface="Poppins Light" pitchFamily="2" charset="77"/>
              </a:defRPr>
            </a:lvl3pPr>
            <a:lvl4pPr marL="1371600" indent="0">
              <a:lnSpc>
                <a:spcPct val="100000"/>
              </a:lnSpc>
              <a:buNone/>
              <a:defRPr sz="1800" b="0" i="0">
                <a:latin typeface="Poppins Light" pitchFamily="2" charset="77"/>
                <a:cs typeface="Poppins Light" pitchFamily="2" charset="77"/>
              </a:defRPr>
            </a:lvl4pPr>
            <a:lvl5pPr marL="1828800" indent="0">
              <a:lnSpc>
                <a:spcPct val="100000"/>
              </a:lnSpc>
              <a:buNone/>
              <a:defRPr sz="1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28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Body Copy-Teal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6" name="Title 11">
            <a:extLst>
              <a:ext uri="{FF2B5EF4-FFF2-40B4-BE49-F238E27FC236}">
                <a16:creationId xmlns:a16="http://schemas.microsoft.com/office/drawing/2014/main" id="{0C5510A5-FF9E-594F-B938-7E798902CC5C}"/>
              </a:ext>
            </a:extLst>
          </p:cNvPr>
          <p:cNvSpPr>
            <a:spLocks noGrp="1"/>
          </p:cNvSpPr>
          <p:nvPr>
            <p:ph type="title" hasCustomPrompt="1"/>
          </p:nvPr>
        </p:nvSpPr>
        <p:spPr>
          <a:xfrm>
            <a:off x="362360" y="365125"/>
            <a:ext cx="11490550" cy="1325563"/>
          </a:xfrm>
          <a:prstGeom prst="rect">
            <a:avLst/>
          </a:prstGeom>
        </p:spPr>
        <p:txBody>
          <a:bodyPr anchor="ctr">
            <a:noAutofit/>
          </a:bodyPr>
          <a:lstStyle>
            <a:lvl1pPr algn="l">
              <a:defRPr sz="4000" b="0" i="0">
                <a:latin typeface="Poppins" pitchFamily="2" charset="77"/>
                <a:cs typeface="Poppins" pitchFamily="2" charset="77"/>
              </a:defRPr>
            </a:lvl1pPr>
          </a:lstStyle>
          <a:p>
            <a:r>
              <a:rPr lang="en-US"/>
              <a:t>Header</a:t>
            </a:r>
          </a:p>
        </p:txBody>
      </p:sp>
      <p:sp>
        <p:nvSpPr>
          <p:cNvPr id="9" name="Rounded Rectangle 1">
            <a:extLst>
              <a:ext uri="{FF2B5EF4-FFF2-40B4-BE49-F238E27FC236}">
                <a16:creationId xmlns:a16="http://schemas.microsoft.com/office/drawing/2014/main" id="{A3B3C452-CE39-314A-B87E-7971F87F836D}"/>
              </a:ext>
            </a:extLst>
          </p:cNvPr>
          <p:cNvSpPr/>
          <p:nvPr userDrawn="1"/>
        </p:nvSpPr>
        <p:spPr>
          <a:xfrm>
            <a:off x="8679860" y="6042077"/>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8" name="Text Placeholder 2">
            <a:extLst>
              <a:ext uri="{FF2B5EF4-FFF2-40B4-BE49-F238E27FC236}">
                <a16:creationId xmlns:a16="http://schemas.microsoft.com/office/drawing/2014/main" id="{3E7A2C0E-EC71-7143-BBBA-712FA24FA88E}"/>
              </a:ext>
            </a:extLst>
          </p:cNvPr>
          <p:cNvSpPr>
            <a:spLocks noGrp="1"/>
          </p:cNvSpPr>
          <p:nvPr>
            <p:ph type="body" sz="quarter" idx="10"/>
          </p:nvPr>
        </p:nvSpPr>
        <p:spPr>
          <a:xfrm>
            <a:off x="350837" y="1838123"/>
            <a:ext cx="11502073" cy="4351338"/>
          </a:xfrm>
          <a:prstGeom prst="rect">
            <a:avLst/>
          </a:prstGeom>
        </p:spPr>
        <p:txBody>
          <a:bodyPr>
            <a:noAutofit/>
          </a:bodyPr>
          <a:lstStyle>
            <a:lvl1pPr marL="0" indent="0">
              <a:lnSpc>
                <a:spcPct val="100000"/>
              </a:lnSpc>
              <a:buNone/>
              <a:defRPr sz="1800" b="0" i="0">
                <a:latin typeface="Poppins Light" pitchFamily="2" charset="77"/>
                <a:cs typeface="Poppins Light" pitchFamily="2" charset="77"/>
              </a:defRPr>
            </a:lvl1pPr>
            <a:lvl2pPr marL="457200" indent="0">
              <a:lnSpc>
                <a:spcPct val="100000"/>
              </a:lnSpc>
              <a:buNone/>
              <a:defRPr sz="1800" b="0" i="0">
                <a:latin typeface="Poppins Light" pitchFamily="2" charset="77"/>
                <a:cs typeface="Poppins Light" pitchFamily="2" charset="77"/>
              </a:defRPr>
            </a:lvl2pPr>
            <a:lvl3pPr marL="914400" indent="0">
              <a:lnSpc>
                <a:spcPct val="100000"/>
              </a:lnSpc>
              <a:buNone/>
              <a:defRPr sz="1800" b="0" i="0">
                <a:latin typeface="Poppins Light" pitchFamily="2" charset="77"/>
                <a:cs typeface="Poppins Light" pitchFamily="2" charset="77"/>
              </a:defRPr>
            </a:lvl3pPr>
            <a:lvl4pPr marL="1371600" indent="0">
              <a:lnSpc>
                <a:spcPct val="100000"/>
              </a:lnSpc>
              <a:buNone/>
              <a:defRPr sz="1800" b="0" i="0">
                <a:latin typeface="Poppins Light" pitchFamily="2" charset="77"/>
                <a:cs typeface="Poppins Light" pitchFamily="2" charset="77"/>
              </a:defRPr>
            </a:lvl4pPr>
            <a:lvl5pPr marL="1828800" indent="0">
              <a:lnSpc>
                <a:spcPct val="100000"/>
              </a:lnSpc>
              <a:buNone/>
              <a:defRPr sz="1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529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Body Copy-Green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6" name="Title 11">
            <a:extLst>
              <a:ext uri="{FF2B5EF4-FFF2-40B4-BE49-F238E27FC236}">
                <a16:creationId xmlns:a16="http://schemas.microsoft.com/office/drawing/2014/main" id="{0C5510A5-FF9E-594F-B938-7E798902CC5C}"/>
              </a:ext>
            </a:extLst>
          </p:cNvPr>
          <p:cNvSpPr>
            <a:spLocks noGrp="1"/>
          </p:cNvSpPr>
          <p:nvPr>
            <p:ph type="title" hasCustomPrompt="1"/>
          </p:nvPr>
        </p:nvSpPr>
        <p:spPr>
          <a:xfrm>
            <a:off x="362360" y="365125"/>
            <a:ext cx="11490550" cy="1325563"/>
          </a:xfrm>
          <a:prstGeom prst="rect">
            <a:avLst/>
          </a:prstGeom>
        </p:spPr>
        <p:txBody>
          <a:bodyPr anchor="ctr">
            <a:noAutofit/>
          </a:bodyPr>
          <a:lstStyle>
            <a:lvl1pPr algn="l">
              <a:defRPr sz="4000" b="0" i="0">
                <a:latin typeface="Poppins" pitchFamily="2" charset="77"/>
                <a:cs typeface="Poppins" pitchFamily="2" charset="77"/>
              </a:defRPr>
            </a:lvl1pPr>
          </a:lstStyle>
          <a:p>
            <a:r>
              <a:rPr lang="en-US"/>
              <a:t>Header</a:t>
            </a:r>
          </a:p>
        </p:txBody>
      </p:sp>
      <p:sp>
        <p:nvSpPr>
          <p:cNvPr id="9" name="Triangle 1">
            <a:extLst>
              <a:ext uri="{FF2B5EF4-FFF2-40B4-BE49-F238E27FC236}">
                <a16:creationId xmlns:a16="http://schemas.microsoft.com/office/drawing/2014/main" id="{6E8BC5E0-B49B-D44A-B658-208A668022FD}"/>
              </a:ext>
            </a:extLst>
          </p:cNvPr>
          <p:cNvSpPr/>
          <p:nvPr userDrawn="1"/>
        </p:nvSpPr>
        <p:spPr>
          <a:xfrm>
            <a:off x="8829040" y="4886960"/>
            <a:ext cx="3485672" cy="1971040"/>
          </a:xfrm>
          <a:custGeom>
            <a:avLst/>
            <a:gdLst>
              <a:gd name="connsiteX0" fmla="*/ 0 w 4227616"/>
              <a:gd name="connsiteY0" fmla="*/ 2464130 h 2464130"/>
              <a:gd name="connsiteX1" fmla="*/ 2113808 w 4227616"/>
              <a:gd name="connsiteY1" fmla="*/ 0 h 2464130"/>
              <a:gd name="connsiteX2" fmla="*/ 4227616 w 4227616"/>
              <a:gd name="connsiteY2" fmla="*/ 2464130 h 2464130"/>
              <a:gd name="connsiteX3" fmla="*/ 0 w 4227616"/>
              <a:gd name="connsiteY3" fmla="*/ 2464130 h 2464130"/>
              <a:gd name="connsiteX0" fmla="*/ 0 w 4227616"/>
              <a:gd name="connsiteY0" fmla="*/ 2404753 h 2404753"/>
              <a:gd name="connsiteX1" fmla="*/ 4203865 w 4227616"/>
              <a:gd name="connsiteY1" fmla="*/ 0 h 2404753"/>
              <a:gd name="connsiteX2" fmla="*/ 4227616 w 4227616"/>
              <a:gd name="connsiteY2" fmla="*/ 2404753 h 2404753"/>
              <a:gd name="connsiteX3" fmla="*/ 0 w 4227616"/>
              <a:gd name="connsiteY3" fmla="*/ 2404753 h 2404753"/>
            </a:gdLst>
            <a:ahLst/>
            <a:cxnLst>
              <a:cxn ang="0">
                <a:pos x="connsiteX0" y="connsiteY0"/>
              </a:cxn>
              <a:cxn ang="0">
                <a:pos x="connsiteX1" y="connsiteY1"/>
              </a:cxn>
              <a:cxn ang="0">
                <a:pos x="connsiteX2" y="connsiteY2"/>
              </a:cxn>
              <a:cxn ang="0">
                <a:pos x="connsiteX3" y="connsiteY3"/>
              </a:cxn>
            </a:cxnLst>
            <a:rect l="l" t="t" r="r" b="b"/>
            <a:pathLst>
              <a:path w="4227616" h="2404753">
                <a:moveTo>
                  <a:pt x="0" y="2404753"/>
                </a:moveTo>
                <a:lnTo>
                  <a:pt x="4203865" y="0"/>
                </a:lnTo>
                <a:lnTo>
                  <a:pt x="4227616" y="2404753"/>
                </a:lnTo>
                <a:lnTo>
                  <a:pt x="0" y="24047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 name="Text Placeholder 2">
            <a:extLst>
              <a:ext uri="{FF2B5EF4-FFF2-40B4-BE49-F238E27FC236}">
                <a16:creationId xmlns:a16="http://schemas.microsoft.com/office/drawing/2014/main" id="{F6CB2629-6C95-8941-80A3-114BB91111D9}"/>
              </a:ext>
            </a:extLst>
          </p:cNvPr>
          <p:cNvSpPr>
            <a:spLocks noGrp="1"/>
          </p:cNvSpPr>
          <p:nvPr>
            <p:ph type="body" sz="quarter" idx="10"/>
          </p:nvPr>
        </p:nvSpPr>
        <p:spPr>
          <a:xfrm>
            <a:off x="350837" y="1838123"/>
            <a:ext cx="11502073" cy="4351338"/>
          </a:xfrm>
          <a:prstGeom prst="rect">
            <a:avLst/>
          </a:prstGeom>
        </p:spPr>
        <p:txBody>
          <a:bodyPr>
            <a:noAutofit/>
          </a:bodyPr>
          <a:lstStyle>
            <a:lvl1pPr marL="0" indent="0">
              <a:lnSpc>
                <a:spcPct val="100000"/>
              </a:lnSpc>
              <a:buNone/>
              <a:defRPr sz="1800" b="0" i="0">
                <a:latin typeface="Poppins Light" pitchFamily="2" charset="77"/>
                <a:cs typeface="Poppins Light" pitchFamily="2" charset="77"/>
              </a:defRPr>
            </a:lvl1pPr>
            <a:lvl2pPr marL="457200" indent="0">
              <a:lnSpc>
                <a:spcPct val="100000"/>
              </a:lnSpc>
              <a:buNone/>
              <a:defRPr sz="1800" b="0" i="0">
                <a:latin typeface="Poppins Light" pitchFamily="2" charset="77"/>
                <a:cs typeface="Poppins Light" pitchFamily="2" charset="77"/>
              </a:defRPr>
            </a:lvl2pPr>
            <a:lvl3pPr marL="914400" indent="0">
              <a:lnSpc>
                <a:spcPct val="100000"/>
              </a:lnSpc>
              <a:buNone/>
              <a:defRPr sz="1800" b="0" i="0">
                <a:latin typeface="Poppins Light" pitchFamily="2" charset="77"/>
                <a:cs typeface="Poppins Light" pitchFamily="2" charset="77"/>
              </a:defRPr>
            </a:lvl3pPr>
            <a:lvl4pPr marL="1371600" indent="0">
              <a:lnSpc>
                <a:spcPct val="100000"/>
              </a:lnSpc>
              <a:buNone/>
              <a:defRPr sz="1800" b="0" i="0">
                <a:latin typeface="Poppins Light" pitchFamily="2" charset="77"/>
                <a:cs typeface="Poppins Light" pitchFamily="2" charset="77"/>
              </a:defRPr>
            </a:lvl4pPr>
            <a:lvl5pPr marL="1828800" indent="0">
              <a:lnSpc>
                <a:spcPct val="100000"/>
              </a:lnSpc>
              <a:buNone/>
              <a:defRPr sz="1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409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Column-Snipe-Teal">
    <p:spTree>
      <p:nvGrpSpPr>
        <p:cNvPr id="1" name=""/>
        <p:cNvGrpSpPr/>
        <p:nvPr/>
      </p:nvGrpSpPr>
      <p:grpSpPr>
        <a:xfrm>
          <a:off x="0" y="0"/>
          <a:ext cx="0" cy="0"/>
          <a:chOff x="0" y="0"/>
          <a:chExt cx="0" cy="0"/>
        </a:xfrm>
      </p:grpSpPr>
      <p:sp>
        <p:nvSpPr>
          <p:cNvPr id="34" name="Hexagon 8">
            <a:extLst>
              <a:ext uri="{FF2B5EF4-FFF2-40B4-BE49-F238E27FC236}">
                <a16:creationId xmlns:a16="http://schemas.microsoft.com/office/drawing/2014/main" id="{7DC705E3-FD8B-E84F-A267-8F7F8A46FD89}"/>
              </a:ext>
            </a:extLst>
          </p:cNvPr>
          <p:cNvSpPr/>
          <p:nvPr userDrawn="1"/>
        </p:nvSpPr>
        <p:spPr>
          <a:xfrm flipH="1">
            <a:off x="-334477" y="-1165899"/>
            <a:ext cx="13452978" cy="8551093"/>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1490"/>
              <a:gd name="connsiteY0" fmla="*/ 0 h 8303121"/>
              <a:gd name="connsiteX1" fmla="*/ 4219100 w 13241490"/>
              <a:gd name="connsiteY1" fmla="*/ 2194634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0 w 13246116"/>
              <a:gd name="connsiteY0" fmla="*/ 0 h 8303121"/>
              <a:gd name="connsiteX1" fmla="*/ 4219100 w 13246116"/>
              <a:gd name="connsiteY1" fmla="*/ 2194634 h 8303121"/>
              <a:gd name="connsiteX2" fmla="*/ 13245305 w 13246116"/>
              <a:gd name="connsiteY2" fmla="*/ 2612222 h 8303121"/>
              <a:gd name="connsiteX3" fmla="*/ 13241490 w 13246116"/>
              <a:gd name="connsiteY3" fmla="*/ 5453984 h 8303121"/>
              <a:gd name="connsiteX4" fmla="*/ 13209622 w 13246116"/>
              <a:gd name="connsiteY4" fmla="*/ 8232783 h 8303121"/>
              <a:gd name="connsiteX5" fmla="*/ 100372 w 13246116"/>
              <a:gd name="connsiteY5" fmla="*/ 8303121 h 8303121"/>
              <a:gd name="connsiteX6" fmla="*/ 0 w 13246116"/>
              <a:gd name="connsiteY6" fmla="*/ 0 h 8303121"/>
              <a:gd name="connsiteX0" fmla="*/ 2580834 w 13145744"/>
              <a:gd name="connsiteY0" fmla="*/ 0 h 8551094"/>
              <a:gd name="connsiteX1" fmla="*/ 4118728 w 13145744"/>
              <a:gd name="connsiteY1" fmla="*/ 2442607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580834 w 13145744"/>
              <a:gd name="connsiteY0" fmla="*/ 0 h 8551094"/>
              <a:gd name="connsiteX1" fmla="*/ 5002131 w 13145744"/>
              <a:gd name="connsiteY1" fmla="*/ 2504601 h 8551094"/>
              <a:gd name="connsiteX2" fmla="*/ 13144933 w 13145744"/>
              <a:gd name="connsiteY2" fmla="*/ 2860195 h 8551094"/>
              <a:gd name="connsiteX3" fmla="*/ 13141118 w 13145744"/>
              <a:gd name="connsiteY3" fmla="*/ 5701957 h 8551094"/>
              <a:gd name="connsiteX4" fmla="*/ 13109250 w 13145744"/>
              <a:gd name="connsiteY4" fmla="*/ 8480756 h 8551094"/>
              <a:gd name="connsiteX5" fmla="*/ 0 w 13145744"/>
              <a:gd name="connsiteY5" fmla="*/ 8551094 h 8551094"/>
              <a:gd name="connsiteX6" fmla="*/ 2580834 w 13145744"/>
              <a:gd name="connsiteY6" fmla="*/ 0 h 8551094"/>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002131 w 13145744"/>
              <a:gd name="connsiteY1" fmla="*/ 248910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5591067 w 13145744"/>
              <a:gd name="connsiteY1" fmla="*/ 2504601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6056016 w 13145744"/>
              <a:gd name="connsiteY1" fmla="*/ 2520099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90349 w 13145744"/>
              <a:gd name="connsiteY1" fmla="*/ 3000547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574851 w 13145744"/>
              <a:gd name="connsiteY1" fmla="*/ 2582093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342377 w 13145744"/>
              <a:gd name="connsiteY1" fmla="*/ 2706080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2828807 w 13145744"/>
              <a:gd name="connsiteY0" fmla="*/ 0 h 8535595"/>
              <a:gd name="connsiteX1" fmla="*/ 7280384 w 13145744"/>
              <a:gd name="connsiteY1" fmla="*/ 2597592 h 8535595"/>
              <a:gd name="connsiteX2" fmla="*/ 13144933 w 13145744"/>
              <a:gd name="connsiteY2" fmla="*/ 2844696 h 8535595"/>
              <a:gd name="connsiteX3" fmla="*/ 13141118 w 13145744"/>
              <a:gd name="connsiteY3" fmla="*/ 5686458 h 8535595"/>
              <a:gd name="connsiteX4" fmla="*/ 13109250 w 13145744"/>
              <a:gd name="connsiteY4" fmla="*/ 8465257 h 8535595"/>
              <a:gd name="connsiteX5" fmla="*/ 0 w 13145744"/>
              <a:gd name="connsiteY5" fmla="*/ 8535595 h 8535595"/>
              <a:gd name="connsiteX6" fmla="*/ 2828807 w 13145744"/>
              <a:gd name="connsiteY6" fmla="*/ 0 h 8535595"/>
              <a:gd name="connsiteX0" fmla="*/ 3316472 w 13633409"/>
              <a:gd name="connsiteY0" fmla="*/ 0 h 8535595"/>
              <a:gd name="connsiteX1" fmla="*/ 7768049 w 13633409"/>
              <a:gd name="connsiteY1" fmla="*/ 2597592 h 8535595"/>
              <a:gd name="connsiteX2" fmla="*/ 13632598 w 13633409"/>
              <a:gd name="connsiteY2" fmla="*/ 2844696 h 8535595"/>
              <a:gd name="connsiteX3" fmla="*/ 13628783 w 13633409"/>
              <a:gd name="connsiteY3" fmla="*/ 5686458 h 8535595"/>
              <a:gd name="connsiteX4" fmla="*/ 13596915 w 13633409"/>
              <a:gd name="connsiteY4" fmla="*/ 8465257 h 8535595"/>
              <a:gd name="connsiteX5" fmla="*/ 487665 w 13633409"/>
              <a:gd name="connsiteY5" fmla="*/ 8535595 h 8535595"/>
              <a:gd name="connsiteX6" fmla="*/ 180431 w 13633409"/>
              <a:gd name="connsiteY6" fmla="*/ 1080097 h 8535595"/>
              <a:gd name="connsiteX7" fmla="*/ 3316472 w 13633409"/>
              <a:gd name="connsiteY7" fmla="*/ 0 h 8535595"/>
              <a:gd name="connsiteX0" fmla="*/ 3410529 w 13727466"/>
              <a:gd name="connsiteY0" fmla="*/ 0 h 8535595"/>
              <a:gd name="connsiteX1" fmla="*/ 7862106 w 13727466"/>
              <a:gd name="connsiteY1" fmla="*/ 2597592 h 8535595"/>
              <a:gd name="connsiteX2" fmla="*/ 13726655 w 13727466"/>
              <a:gd name="connsiteY2" fmla="*/ 2844696 h 8535595"/>
              <a:gd name="connsiteX3" fmla="*/ 13722840 w 13727466"/>
              <a:gd name="connsiteY3" fmla="*/ 5686458 h 8535595"/>
              <a:gd name="connsiteX4" fmla="*/ 13690972 w 13727466"/>
              <a:gd name="connsiteY4" fmla="*/ 8465257 h 8535595"/>
              <a:gd name="connsiteX5" fmla="*/ 581722 w 13727466"/>
              <a:gd name="connsiteY5" fmla="*/ 8535595 h 8535595"/>
              <a:gd name="connsiteX6" fmla="*/ 274488 w 13727466"/>
              <a:gd name="connsiteY6" fmla="*/ 1080097 h 8535595"/>
              <a:gd name="connsiteX7" fmla="*/ 3410529 w 13727466"/>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7587618 w 13452978"/>
              <a:gd name="connsiteY1" fmla="*/ 2597592 h 8535595"/>
              <a:gd name="connsiteX2" fmla="*/ 13452167 w 13452978"/>
              <a:gd name="connsiteY2" fmla="*/ 2844696 h 8535595"/>
              <a:gd name="connsiteX3" fmla="*/ 13448352 w 13452978"/>
              <a:gd name="connsiteY3" fmla="*/ 5686458 h 8535595"/>
              <a:gd name="connsiteX4" fmla="*/ 13416484 w 13452978"/>
              <a:gd name="connsiteY4" fmla="*/ 8465257 h 8535595"/>
              <a:gd name="connsiteX5" fmla="*/ 307234 w 13452978"/>
              <a:gd name="connsiteY5" fmla="*/ 8535595 h 8535595"/>
              <a:gd name="connsiteX6" fmla="*/ 0 w 13452978"/>
              <a:gd name="connsiteY6" fmla="*/ 1080097 h 8535595"/>
              <a:gd name="connsiteX7" fmla="*/ 3136041 w 13452978"/>
              <a:gd name="connsiteY7" fmla="*/ 0 h 8535595"/>
              <a:gd name="connsiteX0" fmla="*/ 3136041 w 13452978"/>
              <a:gd name="connsiteY0" fmla="*/ 0 h 8535595"/>
              <a:gd name="connsiteX1" fmla="*/ 3642103 w 13452978"/>
              <a:gd name="connsiteY1" fmla="*/ 196350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4184544 w 13452978"/>
              <a:gd name="connsiteY1" fmla="*/ 233546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983066 w 13452978"/>
              <a:gd name="connsiteY1" fmla="*/ 2040993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533615 w 13452978"/>
              <a:gd name="connsiteY1" fmla="*/ 2195976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136041 w 13452978"/>
              <a:gd name="connsiteY0" fmla="*/ 0 h 8535595"/>
              <a:gd name="connsiteX1" fmla="*/ 3843581 w 13452978"/>
              <a:gd name="connsiteY1" fmla="*/ 1777521 h 8535595"/>
              <a:gd name="connsiteX2" fmla="*/ 7587618 w 13452978"/>
              <a:gd name="connsiteY2" fmla="*/ 2597592 h 8535595"/>
              <a:gd name="connsiteX3" fmla="*/ 13452167 w 13452978"/>
              <a:gd name="connsiteY3" fmla="*/ 2844696 h 8535595"/>
              <a:gd name="connsiteX4" fmla="*/ 13448352 w 13452978"/>
              <a:gd name="connsiteY4" fmla="*/ 5686458 h 8535595"/>
              <a:gd name="connsiteX5" fmla="*/ 13416484 w 13452978"/>
              <a:gd name="connsiteY5" fmla="*/ 8465257 h 8535595"/>
              <a:gd name="connsiteX6" fmla="*/ 307234 w 13452978"/>
              <a:gd name="connsiteY6" fmla="*/ 8535595 h 8535595"/>
              <a:gd name="connsiteX7" fmla="*/ 0 w 13452978"/>
              <a:gd name="connsiteY7" fmla="*/ 1080097 h 8535595"/>
              <a:gd name="connsiteX8" fmla="*/ 3136041 w 13452978"/>
              <a:gd name="connsiteY8" fmla="*/ 0 h 8535595"/>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587618 w 13452978"/>
              <a:gd name="connsiteY2" fmla="*/ 2613090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34113 w 13452978"/>
              <a:gd name="connsiteY2" fmla="*/ 2969551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43581 w 13452978"/>
              <a:gd name="connsiteY1" fmla="*/ 1793019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870510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90076 w 13452978"/>
              <a:gd name="connsiteY1" fmla="*/ 194800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874578 w 13452978"/>
              <a:gd name="connsiteY1" fmla="*/ 1855012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03116 w 13452978"/>
              <a:gd name="connsiteY2" fmla="*/ 2597592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 name="connsiteX0" fmla="*/ 3229030 w 13452978"/>
              <a:gd name="connsiteY0" fmla="*/ 0 h 8551093"/>
              <a:gd name="connsiteX1" fmla="*/ 3905575 w 13452978"/>
              <a:gd name="connsiteY1" fmla="*/ 1917005 h 8551093"/>
              <a:gd name="connsiteX2" fmla="*/ 7696106 w 13452978"/>
              <a:gd name="connsiteY2" fmla="*/ 2628589 h 8551093"/>
              <a:gd name="connsiteX3" fmla="*/ 13452167 w 13452978"/>
              <a:gd name="connsiteY3" fmla="*/ 2860194 h 8551093"/>
              <a:gd name="connsiteX4" fmla="*/ 13448352 w 13452978"/>
              <a:gd name="connsiteY4" fmla="*/ 5701956 h 8551093"/>
              <a:gd name="connsiteX5" fmla="*/ 13416484 w 13452978"/>
              <a:gd name="connsiteY5" fmla="*/ 8480755 h 8551093"/>
              <a:gd name="connsiteX6" fmla="*/ 307234 w 13452978"/>
              <a:gd name="connsiteY6" fmla="*/ 8551093 h 8551093"/>
              <a:gd name="connsiteX7" fmla="*/ 0 w 13452978"/>
              <a:gd name="connsiteY7" fmla="*/ 1095595 h 8551093"/>
              <a:gd name="connsiteX8" fmla="*/ 3229030 w 13452978"/>
              <a:gd name="connsiteY8" fmla="*/ 0 h 85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2978" h="8551093">
                <a:moveTo>
                  <a:pt x="3229030" y="0"/>
                </a:moveTo>
                <a:cubicBezTo>
                  <a:pt x="3334935" y="312549"/>
                  <a:pt x="3287633" y="135721"/>
                  <a:pt x="3905575" y="1917005"/>
                </a:cubicBezTo>
                <a:cubicBezTo>
                  <a:pt x="4213551" y="2597910"/>
                  <a:pt x="4056648" y="2492056"/>
                  <a:pt x="7696106" y="2628589"/>
                </a:cubicBezTo>
                <a:lnTo>
                  <a:pt x="13452167" y="2860194"/>
                </a:lnTo>
                <a:cubicBezTo>
                  <a:pt x="13456062" y="3709292"/>
                  <a:pt x="13444457" y="4852858"/>
                  <a:pt x="13448352" y="5701956"/>
                </a:cubicBezTo>
                <a:lnTo>
                  <a:pt x="13416484" y="8480755"/>
                </a:lnTo>
                <a:lnTo>
                  <a:pt x="307234" y="8551093"/>
                </a:lnTo>
                <a:cubicBezTo>
                  <a:pt x="215155" y="6164082"/>
                  <a:pt x="107578" y="3374118"/>
                  <a:pt x="0" y="1095595"/>
                </a:cubicBezTo>
                <a:lnTo>
                  <a:pt x="32290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4" name="Title 10">
            <a:extLst>
              <a:ext uri="{FF2B5EF4-FFF2-40B4-BE49-F238E27FC236}">
                <a16:creationId xmlns:a16="http://schemas.microsoft.com/office/drawing/2014/main" id="{0ECA25CA-FF98-4371-AB08-5C72ECFBDFF1}"/>
              </a:ext>
            </a:extLst>
          </p:cNvPr>
          <p:cNvSpPr>
            <a:spLocks noGrp="1"/>
          </p:cNvSpPr>
          <p:nvPr>
            <p:ph type="ctrTitle" hasCustomPrompt="1"/>
          </p:nvPr>
        </p:nvSpPr>
        <p:spPr>
          <a:xfrm>
            <a:off x="362360" y="586644"/>
            <a:ext cx="8476840" cy="569387"/>
          </a:xfrm>
          <a:prstGeom prst="rect">
            <a:avLst/>
          </a:prstGeom>
          <a:noFill/>
        </p:spPr>
        <p:txBody>
          <a:bodyPr wrap="square" lIns="0" tIns="0" rIns="0" bIns="0" anchor="t">
            <a:spAutoFit/>
          </a:bodyPr>
          <a:lstStyle>
            <a:lvl1pPr algn="l">
              <a:defRPr sz="4000" b="0" i="0">
                <a:solidFill>
                  <a:schemeClr val="accent1"/>
                </a:solidFill>
                <a:latin typeface="Poppins" pitchFamily="2" charset="77"/>
                <a:cs typeface="Poppins" pitchFamily="2" charset="77"/>
              </a:defRPr>
            </a:lvl1pPr>
          </a:lstStyle>
          <a:p>
            <a:r>
              <a:rPr lang="en-US"/>
              <a:t>Header – 5 Column</a:t>
            </a:r>
          </a:p>
        </p:txBody>
      </p:sp>
      <p:sp>
        <p:nvSpPr>
          <p:cNvPr id="4" name="TextBox 3">
            <a:extLst>
              <a:ext uri="{FF2B5EF4-FFF2-40B4-BE49-F238E27FC236}">
                <a16:creationId xmlns:a16="http://schemas.microsoft.com/office/drawing/2014/main" id="{FE2B5235-236D-F144-8F4F-18EF92520137}"/>
              </a:ext>
            </a:extLst>
          </p:cNvPr>
          <p:cNvSpPr txBox="1"/>
          <p:nvPr userDrawn="1"/>
        </p:nvSpPr>
        <p:spPr>
          <a:xfrm>
            <a:off x="8412480" y="2349305"/>
            <a:ext cx="0" cy="0"/>
          </a:xfrm>
          <a:prstGeom prst="rect">
            <a:avLst/>
          </a:prstGeom>
          <a:noFill/>
        </p:spPr>
        <p:txBody>
          <a:bodyPr wrap="none" tIns="91440" bIns="91440" rtlCol="0">
            <a:noAutofit/>
          </a:bodyPr>
          <a:lstStyle/>
          <a:p>
            <a:pPr algn="l"/>
            <a:endParaRPr lang="en-US" sz="2000" b="0" i="0" err="1">
              <a:latin typeface="Poppins" pitchFamily="2" charset="77"/>
            </a:endParaRPr>
          </a:p>
        </p:txBody>
      </p:sp>
      <p:sp>
        <p:nvSpPr>
          <p:cNvPr id="6" name="Text Placeholder 5">
            <a:extLst>
              <a:ext uri="{FF2B5EF4-FFF2-40B4-BE49-F238E27FC236}">
                <a16:creationId xmlns:a16="http://schemas.microsoft.com/office/drawing/2014/main" id="{E4E8D258-B101-4548-9890-E8EBEE6FD543}"/>
              </a:ext>
            </a:extLst>
          </p:cNvPr>
          <p:cNvSpPr>
            <a:spLocks noGrp="1"/>
          </p:cNvSpPr>
          <p:nvPr>
            <p:ph type="body" sz="quarter" idx="17" hasCustomPrompt="1"/>
          </p:nvPr>
        </p:nvSpPr>
        <p:spPr>
          <a:xfrm>
            <a:off x="338297" y="1992105"/>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a:t>Text 1</a:t>
            </a:r>
          </a:p>
        </p:txBody>
      </p:sp>
      <p:sp>
        <p:nvSpPr>
          <p:cNvPr id="19" name="Text Placeholder 5">
            <a:extLst>
              <a:ext uri="{FF2B5EF4-FFF2-40B4-BE49-F238E27FC236}">
                <a16:creationId xmlns:a16="http://schemas.microsoft.com/office/drawing/2014/main" id="{EC433EC2-15DC-0B46-9869-57BAFF11447E}"/>
              </a:ext>
            </a:extLst>
          </p:cNvPr>
          <p:cNvSpPr>
            <a:spLocks noGrp="1"/>
          </p:cNvSpPr>
          <p:nvPr>
            <p:ph type="body" sz="quarter" idx="18" hasCustomPrompt="1"/>
          </p:nvPr>
        </p:nvSpPr>
        <p:spPr>
          <a:xfrm>
            <a:off x="2734161" y="1982889"/>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a:t>Text 2</a:t>
            </a:r>
          </a:p>
        </p:txBody>
      </p:sp>
      <p:sp>
        <p:nvSpPr>
          <p:cNvPr id="20" name="Text Placeholder 5">
            <a:extLst>
              <a:ext uri="{FF2B5EF4-FFF2-40B4-BE49-F238E27FC236}">
                <a16:creationId xmlns:a16="http://schemas.microsoft.com/office/drawing/2014/main" id="{C1BBDB78-77BB-1C40-A847-175364017CAC}"/>
              </a:ext>
            </a:extLst>
          </p:cNvPr>
          <p:cNvSpPr>
            <a:spLocks noGrp="1"/>
          </p:cNvSpPr>
          <p:nvPr>
            <p:ph type="body" sz="quarter" idx="19" hasCustomPrompt="1"/>
          </p:nvPr>
        </p:nvSpPr>
        <p:spPr>
          <a:xfrm>
            <a:off x="5105962" y="1982889"/>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a:t>Text 3</a:t>
            </a:r>
          </a:p>
        </p:txBody>
      </p:sp>
      <p:sp>
        <p:nvSpPr>
          <p:cNvPr id="21" name="Text Placeholder 5">
            <a:extLst>
              <a:ext uri="{FF2B5EF4-FFF2-40B4-BE49-F238E27FC236}">
                <a16:creationId xmlns:a16="http://schemas.microsoft.com/office/drawing/2014/main" id="{C9524162-DF24-524A-A158-4E083321BBE6}"/>
              </a:ext>
            </a:extLst>
          </p:cNvPr>
          <p:cNvSpPr>
            <a:spLocks noGrp="1"/>
          </p:cNvSpPr>
          <p:nvPr>
            <p:ph type="body" sz="quarter" idx="20" hasCustomPrompt="1"/>
          </p:nvPr>
        </p:nvSpPr>
        <p:spPr>
          <a:xfrm>
            <a:off x="7477763" y="1970363"/>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a:t>Text 4</a:t>
            </a:r>
          </a:p>
        </p:txBody>
      </p:sp>
      <p:sp>
        <p:nvSpPr>
          <p:cNvPr id="22" name="Text Placeholder 5">
            <a:extLst>
              <a:ext uri="{FF2B5EF4-FFF2-40B4-BE49-F238E27FC236}">
                <a16:creationId xmlns:a16="http://schemas.microsoft.com/office/drawing/2014/main" id="{4130D569-88CA-B745-AB6E-485090401925}"/>
              </a:ext>
            </a:extLst>
          </p:cNvPr>
          <p:cNvSpPr>
            <a:spLocks noGrp="1"/>
          </p:cNvSpPr>
          <p:nvPr>
            <p:ph type="body" sz="quarter" idx="21" hasCustomPrompt="1"/>
          </p:nvPr>
        </p:nvSpPr>
        <p:spPr>
          <a:xfrm>
            <a:off x="9849564" y="1970363"/>
            <a:ext cx="1963737" cy="4081521"/>
          </a:xfrm>
          <a:prstGeom prst="rect">
            <a:avLst/>
          </a:prstGeom>
        </p:spPr>
        <p:txBody>
          <a:bodyPr anchor="t">
            <a:noAutofit/>
          </a:bodyPr>
          <a:lstStyle>
            <a:lvl1pPr marL="0" indent="0" algn="ctr">
              <a:lnSpc>
                <a:spcPct val="100000"/>
              </a:lnSpc>
              <a:buNone/>
              <a:defRPr sz="2000" b="0" i="0">
                <a:solidFill>
                  <a:schemeClr val="tx1"/>
                </a:solidFill>
                <a:latin typeface="Poppins Light" pitchFamily="2" charset="77"/>
                <a:cs typeface="Poppins Light" pitchFamily="2" charset="77"/>
              </a:defRPr>
            </a:lvl1pPr>
          </a:lstStyle>
          <a:p>
            <a:pPr lvl="0"/>
            <a:r>
              <a:rPr lang="en-US"/>
              <a:t>Text 5</a:t>
            </a:r>
          </a:p>
        </p:txBody>
      </p:sp>
      <p:pic>
        <p:nvPicPr>
          <p:cNvPr id="35" name="Picture 34">
            <a:extLst>
              <a:ext uri="{FF2B5EF4-FFF2-40B4-BE49-F238E27FC236}">
                <a16:creationId xmlns:a16="http://schemas.microsoft.com/office/drawing/2014/main" id="{52B4D0E3-7324-9144-80C1-DA54B50FF2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Tree>
    <p:extLst>
      <p:ext uri="{BB962C8B-B14F-4D97-AF65-F5344CB8AC3E}">
        <p14:creationId xmlns:p14="http://schemas.microsoft.com/office/powerpoint/2010/main" val="3342339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Column-sub-sections">
    <p:spTree>
      <p:nvGrpSpPr>
        <p:cNvPr id="1" name=""/>
        <p:cNvGrpSpPr/>
        <p:nvPr/>
      </p:nvGrpSpPr>
      <p:grpSpPr>
        <a:xfrm>
          <a:off x="0" y="0"/>
          <a:ext cx="0" cy="0"/>
          <a:chOff x="0" y="0"/>
          <a:chExt cx="0" cy="0"/>
        </a:xfrm>
      </p:grpSpPr>
      <p:sp>
        <p:nvSpPr>
          <p:cNvPr id="14" name="Title 10">
            <a:extLst>
              <a:ext uri="{FF2B5EF4-FFF2-40B4-BE49-F238E27FC236}">
                <a16:creationId xmlns:a16="http://schemas.microsoft.com/office/drawing/2014/main" id="{0ECA25CA-FF98-4371-AB08-5C72ECFBDFF1}"/>
              </a:ext>
            </a:extLst>
          </p:cNvPr>
          <p:cNvSpPr>
            <a:spLocks noGrp="1"/>
          </p:cNvSpPr>
          <p:nvPr>
            <p:ph type="ctrTitle" hasCustomPrompt="1"/>
          </p:nvPr>
        </p:nvSpPr>
        <p:spPr>
          <a:xfrm>
            <a:off x="599234" y="586644"/>
            <a:ext cx="10977193" cy="569387"/>
          </a:xfrm>
          <a:prstGeom prst="rect">
            <a:avLst/>
          </a:prstGeom>
        </p:spPr>
        <p:txBody>
          <a:bodyPr wrap="square" lIns="0" tIns="0" rIns="0" bIns="0" anchor="t">
            <a:spAutoFit/>
          </a:bodyPr>
          <a:lstStyle>
            <a:lvl1pPr algn="ctr">
              <a:defRPr sz="4000" b="0" i="0">
                <a:solidFill>
                  <a:schemeClr val="tx1"/>
                </a:solidFill>
                <a:latin typeface="Poppins" pitchFamily="2" charset="77"/>
                <a:cs typeface="Poppins" pitchFamily="2" charset="77"/>
              </a:defRPr>
            </a:lvl1pPr>
          </a:lstStyle>
          <a:p>
            <a:r>
              <a:rPr lang="en-US"/>
              <a:t>Header/subhead – 5 Column</a:t>
            </a:r>
          </a:p>
        </p:txBody>
      </p:sp>
      <p:sp>
        <p:nvSpPr>
          <p:cNvPr id="4" name="TextBox 3">
            <a:extLst>
              <a:ext uri="{FF2B5EF4-FFF2-40B4-BE49-F238E27FC236}">
                <a16:creationId xmlns:a16="http://schemas.microsoft.com/office/drawing/2014/main" id="{FE2B5235-236D-F144-8F4F-18EF92520137}"/>
              </a:ext>
            </a:extLst>
          </p:cNvPr>
          <p:cNvSpPr txBox="1"/>
          <p:nvPr userDrawn="1"/>
        </p:nvSpPr>
        <p:spPr>
          <a:xfrm>
            <a:off x="8412480" y="2349305"/>
            <a:ext cx="0" cy="0"/>
          </a:xfrm>
          <a:prstGeom prst="rect">
            <a:avLst/>
          </a:prstGeom>
          <a:noFill/>
        </p:spPr>
        <p:txBody>
          <a:bodyPr wrap="none" tIns="91440" bIns="91440" rtlCol="0">
            <a:noAutofit/>
          </a:bodyPr>
          <a:lstStyle/>
          <a:p>
            <a:pPr algn="l"/>
            <a:endParaRPr lang="en-US" sz="2000" b="0" i="0" err="1">
              <a:latin typeface="Poppins" pitchFamily="2" charset="77"/>
            </a:endParaRPr>
          </a:p>
        </p:txBody>
      </p:sp>
      <p:sp>
        <p:nvSpPr>
          <p:cNvPr id="6" name="Text Placeholder 5">
            <a:extLst>
              <a:ext uri="{FF2B5EF4-FFF2-40B4-BE49-F238E27FC236}">
                <a16:creationId xmlns:a16="http://schemas.microsoft.com/office/drawing/2014/main" id="{E4E8D258-B101-4548-9890-E8EBEE6FD543}"/>
              </a:ext>
            </a:extLst>
          </p:cNvPr>
          <p:cNvSpPr>
            <a:spLocks noGrp="1"/>
          </p:cNvSpPr>
          <p:nvPr>
            <p:ph type="body" sz="quarter" idx="17" hasCustomPrompt="1"/>
          </p:nvPr>
        </p:nvSpPr>
        <p:spPr>
          <a:xfrm>
            <a:off x="599234"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a:t>Text 1</a:t>
            </a:r>
          </a:p>
        </p:txBody>
      </p:sp>
      <p:sp>
        <p:nvSpPr>
          <p:cNvPr id="19" name="Text Placeholder 5">
            <a:extLst>
              <a:ext uri="{FF2B5EF4-FFF2-40B4-BE49-F238E27FC236}">
                <a16:creationId xmlns:a16="http://schemas.microsoft.com/office/drawing/2014/main" id="{EC433EC2-15DC-0B46-9869-57BAFF11447E}"/>
              </a:ext>
            </a:extLst>
          </p:cNvPr>
          <p:cNvSpPr>
            <a:spLocks noGrp="1"/>
          </p:cNvSpPr>
          <p:nvPr>
            <p:ph type="body" sz="quarter" idx="18" hasCustomPrompt="1"/>
          </p:nvPr>
        </p:nvSpPr>
        <p:spPr>
          <a:xfrm>
            <a:off x="2852598"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a:t>Text 2</a:t>
            </a:r>
          </a:p>
        </p:txBody>
      </p:sp>
      <p:sp>
        <p:nvSpPr>
          <p:cNvPr id="20" name="Text Placeholder 5">
            <a:extLst>
              <a:ext uri="{FF2B5EF4-FFF2-40B4-BE49-F238E27FC236}">
                <a16:creationId xmlns:a16="http://schemas.microsoft.com/office/drawing/2014/main" id="{C1BBDB78-77BB-1C40-A847-175364017CAC}"/>
              </a:ext>
            </a:extLst>
          </p:cNvPr>
          <p:cNvSpPr>
            <a:spLocks noGrp="1"/>
          </p:cNvSpPr>
          <p:nvPr>
            <p:ph type="body" sz="quarter" idx="19" hasCustomPrompt="1"/>
          </p:nvPr>
        </p:nvSpPr>
        <p:spPr>
          <a:xfrm>
            <a:off x="5105962"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a:t>Text 3</a:t>
            </a:r>
          </a:p>
        </p:txBody>
      </p:sp>
      <p:sp>
        <p:nvSpPr>
          <p:cNvPr id="21" name="Text Placeholder 5">
            <a:extLst>
              <a:ext uri="{FF2B5EF4-FFF2-40B4-BE49-F238E27FC236}">
                <a16:creationId xmlns:a16="http://schemas.microsoft.com/office/drawing/2014/main" id="{C9524162-DF24-524A-A158-4E083321BBE6}"/>
              </a:ext>
            </a:extLst>
          </p:cNvPr>
          <p:cNvSpPr>
            <a:spLocks noGrp="1"/>
          </p:cNvSpPr>
          <p:nvPr>
            <p:ph type="body" sz="quarter" idx="20" hasCustomPrompt="1"/>
          </p:nvPr>
        </p:nvSpPr>
        <p:spPr>
          <a:xfrm>
            <a:off x="7359326"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a:t>Text 4</a:t>
            </a:r>
          </a:p>
        </p:txBody>
      </p:sp>
      <p:sp>
        <p:nvSpPr>
          <p:cNvPr id="22" name="Text Placeholder 5">
            <a:extLst>
              <a:ext uri="{FF2B5EF4-FFF2-40B4-BE49-F238E27FC236}">
                <a16:creationId xmlns:a16="http://schemas.microsoft.com/office/drawing/2014/main" id="{4130D569-88CA-B745-AB6E-485090401925}"/>
              </a:ext>
            </a:extLst>
          </p:cNvPr>
          <p:cNvSpPr>
            <a:spLocks noGrp="1"/>
          </p:cNvSpPr>
          <p:nvPr>
            <p:ph type="body" sz="quarter" idx="21" hasCustomPrompt="1"/>
          </p:nvPr>
        </p:nvSpPr>
        <p:spPr>
          <a:xfrm>
            <a:off x="9612690" y="1884236"/>
            <a:ext cx="1963737" cy="477054"/>
          </a:xfrm>
          <a:prstGeom prst="rect">
            <a:avLst/>
          </a:prstGeom>
        </p:spPr>
        <p:txBody>
          <a:bodyPr anchor="ctr">
            <a:spAutoFit/>
          </a:bodyPr>
          <a:lstStyle>
            <a:lvl1pPr marL="0" indent="0" algn="ctr">
              <a:lnSpc>
                <a:spcPct val="100000"/>
              </a:lnSpc>
              <a:buNone/>
              <a:defRPr sz="2500" b="0" i="0">
                <a:latin typeface="Poppins" pitchFamily="2" charset="77"/>
                <a:cs typeface="Poppins" pitchFamily="2" charset="77"/>
              </a:defRPr>
            </a:lvl1pPr>
          </a:lstStyle>
          <a:p>
            <a:pPr lvl="0"/>
            <a:r>
              <a:rPr lang="en-US"/>
              <a:t>Text 5</a:t>
            </a:r>
          </a:p>
        </p:txBody>
      </p:sp>
      <p:sp>
        <p:nvSpPr>
          <p:cNvPr id="10" name="Text Placeholder 5">
            <a:extLst>
              <a:ext uri="{FF2B5EF4-FFF2-40B4-BE49-F238E27FC236}">
                <a16:creationId xmlns:a16="http://schemas.microsoft.com/office/drawing/2014/main" id="{8D774016-7FCA-E144-B9E1-6FF0B98F0559}"/>
              </a:ext>
            </a:extLst>
          </p:cNvPr>
          <p:cNvSpPr>
            <a:spLocks noGrp="1"/>
          </p:cNvSpPr>
          <p:nvPr>
            <p:ph type="body" sz="quarter" idx="22" hasCustomPrompt="1"/>
          </p:nvPr>
        </p:nvSpPr>
        <p:spPr>
          <a:xfrm>
            <a:off x="599234"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a:t>Text 1</a:t>
            </a:r>
          </a:p>
        </p:txBody>
      </p:sp>
      <p:sp>
        <p:nvSpPr>
          <p:cNvPr id="11" name="Text Placeholder 5">
            <a:extLst>
              <a:ext uri="{FF2B5EF4-FFF2-40B4-BE49-F238E27FC236}">
                <a16:creationId xmlns:a16="http://schemas.microsoft.com/office/drawing/2014/main" id="{A64A7A2A-B605-C040-AB60-8E3EAD50BD87}"/>
              </a:ext>
            </a:extLst>
          </p:cNvPr>
          <p:cNvSpPr>
            <a:spLocks noGrp="1"/>
          </p:cNvSpPr>
          <p:nvPr>
            <p:ph type="body" sz="quarter" idx="23" hasCustomPrompt="1"/>
          </p:nvPr>
        </p:nvSpPr>
        <p:spPr>
          <a:xfrm>
            <a:off x="2852598"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a:t>Text 2</a:t>
            </a:r>
          </a:p>
        </p:txBody>
      </p:sp>
      <p:sp>
        <p:nvSpPr>
          <p:cNvPr id="12" name="Text Placeholder 5">
            <a:extLst>
              <a:ext uri="{FF2B5EF4-FFF2-40B4-BE49-F238E27FC236}">
                <a16:creationId xmlns:a16="http://schemas.microsoft.com/office/drawing/2014/main" id="{82CEC5A5-940A-3F4B-849C-E2B66CFABE45}"/>
              </a:ext>
            </a:extLst>
          </p:cNvPr>
          <p:cNvSpPr>
            <a:spLocks noGrp="1"/>
          </p:cNvSpPr>
          <p:nvPr>
            <p:ph type="body" sz="quarter" idx="24" hasCustomPrompt="1"/>
          </p:nvPr>
        </p:nvSpPr>
        <p:spPr>
          <a:xfrm>
            <a:off x="5105962"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a:t>Text 3</a:t>
            </a:r>
          </a:p>
        </p:txBody>
      </p:sp>
      <p:sp>
        <p:nvSpPr>
          <p:cNvPr id="13" name="Text Placeholder 5">
            <a:extLst>
              <a:ext uri="{FF2B5EF4-FFF2-40B4-BE49-F238E27FC236}">
                <a16:creationId xmlns:a16="http://schemas.microsoft.com/office/drawing/2014/main" id="{43532DEE-6082-DE40-BE7B-A4B7EE0C4FBB}"/>
              </a:ext>
            </a:extLst>
          </p:cNvPr>
          <p:cNvSpPr>
            <a:spLocks noGrp="1"/>
          </p:cNvSpPr>
          <p:nvPr>
            <p:ph type="body" sz="quarter" idx="25" hasCustomPrompt="1"/>
          </p:nvPr>
        </p:nvSpPr>
        <p:spPr>
          <a:xfrm>
            <a:off x="7359326"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a:t>Text 4</a:t>
            </a:r>
          </a:p>
        </p:txBody>
      </p:sp>
      <p:sp>
        <p:nvSpPr>
          <p:cNvPr id="15" name="Text Placeholder 5">
            <a:extLst>
              <a:ext uri="{FF2B5EF4-FFF2-40B4-BE49-F238E27FC236}">
                <a16:creationId xmlns:a16="http://schemas.microsoft.com/office/drawing/2014/main" id="{DBF00ADF-1500-7841-B6D4-72AC0548E6A0}"/>
              </a:ext>
            </a:extLst>
          </p:cNvPr>
          <p:cNvSpPr>
            <a:spLocks noGrp="1"/>
          </p:cNvSpPr>
          <p:nvPr>
            <p:ph type="body" sz="quarter" idx="26" hasCustomPrompt="1"/>
          </p:nvPr>
        </p:nvSpPr>
        <p:spPr>
          <a:xfrm>
            <a:off x="9612690" y="2589340"/>
            <a:ext cx="1963737" cy="3414417"/>
          </a:xfrm>
          <a:prstGeom prst="rect">
            <a:avLst/>
          </a:prstGeom>
        </p:spPr>
        <p:txBody>
          <a:bodyPr anchor="t">
            <a:noAutofit/>
          </a:bodyPr>
          <a:lstStyle>
            <a:lvl1pPr marL="0" indent="0" algn="ctr">
              <a:lnSpc>
                <a:spcPct val="100000"/>
              </a:lnSpc>
              <a:buNone/>
              <a:defRPr sz="1600" b="0" i="0">
                <a:latin typeface="Poppins Light" pitchFamily="2" charset="77"/>
                <a:cs typeface="Poppins Light" pitchFamily="2" charset="77"/>
              </a:defRPr>
            </a:lvl1pPr>
          </a:lstStyle>
          <a:p>
            <a:pPr lvl="0"/>
            <a:r>
              <a:rPr lang="en-US"/>
              <a:t>Text 5</a:t>
            </a:r>
          </a:p>
        </p:txBody>
      </p:sp>
      <p:cxnSp>
        <p:nvCxnSpPr>
          <p:cNvPr id="17" name="Straight Connector 16">
            <a:extLst>
              <a:ext uri="{FF2B5EF4-FFF2-40B4-BE49-F238E27FC236}">
                <a16:creationId xmlns:a16="http://schemas.microsoft.com/office/drawing/2014/main" id="{030A37F0-1F75-1E4E-BBCF-26106CFFD495}"/>
              </a:ext>
            </a:extLst>
          </p:cNvPr>
          <p:cNvCxnSpPr>
            <a:cxnSpLocks/>
          </p:cNvCxnSpPr>
          <p:nvPr userDrawn="1"/>
        </p:nvCxnSpPr>
        <p:spPr>
          <a:xfrm flipH="1">
            <a:off x="1079279" y="1551566"/>
            <a:ext cx="10033443" cy="0"/>
          </a:xfrm>
          <a:prstGeom prst="line">
            <a:avLst/>
          </a:prstGeom>
          <a:ln w="22225" cap="rnd" cmpd="sng">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950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Small Section Left">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50AF892E-40F5-4837-B040-E2F89A6B477F}"/>
              </a:ext>
            </a:extLst>
          </p:cNvPr>
          <p:cNvSpPr>
            <a:spLocks noGrp="1"/>
          </p:cNvSpPr>
          <p:nvPr>
            <p:ph type="body" sz="quarter" idx="11" hasCustomPrompt="1"/>
          </p:nvPr>
        </p:nvSpPr>
        <p:spPr>
          <a:xfrm>
            <a:off x="362360" y="1130968"/>
            <a:ext cx="11402920" cy="615553"/>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Click to edit text</a:t>
            </a:r>
          </a:p>
        </p:txBody>
      </p:sp>
      <p:sp>
        <p:nvSpPr>
          <p:cNvPr id="17" name="Text Placeholder 40">
            <a:extLst>
              <a:ext uri="{FF2B5EF4-FFF2-40B4-BE49-F238E27FC236}">
                <a16:creationId xmlns:a16="http://schemas.microsoft.com/office/drawing/2014/main" id="{DD65F034-54B0-410D-9B8B-ED845852A7B2}"/>
              </a:ext>
            </a:extLst>
          </p:cNvPr>
          <p:cNvSpPr>
            <a:spLocks noGrp="1"/>
          </p:cNvSpPr>
          <p:nvPr>
            <p:ph type="body" sz="quarter" idx="17" hasCustomPrompt="1"/>
          </p:nvPr>
        </p:nvSpPr>
        <p:spPr>
          <a:xfrm>
            <a:off x="362360" y="748672"/>
            <a:ext cx="2609850" cy="199285"/>
          </a:xfrm>
          <a:prstGeom prst="rect">
            <a:avLst/>
          </a:prstGeom>
        </p:spPr>
        <p:txBody>
          <a:bodyPr lIns="0" tIns="0" rIns="0" bIns="0">
            <a:spAutoFit/>
          </a:bodyPr>
          <a:lstStyle>
            <a:lvl1pPr marL="0" indent="0" algn="l">
              <a:buFontTx/>
              <a:buNone/>
              <a:defRPr sz="1400" b="0" i="0">
                <a:latin typeface="Poppins Light" pitchFamily="2" charset="77"/>
                <a:cs typeface="Poppins Light"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ADD TEXT</a:t>
            </a:r>
          </a:p>
        </p:txBody>
      </p:sp>
    </p:spTree>
    <p:extLst>
      <p:ext uri="{BB962C8B-B14F-4D97-AF65-F5344CB8AC3E}">
        <p14:creationId xmlns:p14="http://schemas.microsoft.com/office/powerpoint/2010/main" val="373943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Image-Centered">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10" name="Title 11">
            <a:extLst>
              <a:ext uri="{FF2B5EF4-FFF2-40B4-BE49-F238E27FC236}">
                <a16:creationId xmlns:a16="http://schemas.microsoft.com/office/drawing/2014/main" id="{6C65AC01-A577-5B42-8416-8F6E8B9FC11C}"/>
              </a:ext>
            </a:extLst>
          </p:cNvPr>
          <p:cNvSpPr>
            <a:spLocks noGrp="1"/>
          </p:cNvSpPr>
          <p:nvPr>
            <p:ph type="title" hasCustomPrompt="1"/>
          </p:nvPr>
        </p:nvSpPr>
        <p:spPr>
          <a:xfrm>
            <a:off x="362360" y="697046"/>
            <a:ext cx="11490550" cy="661720"/>
          </a:xfrm>
          <a:prstGeom prst="rect">
            <a:avLst/>
          </a:prstGeom>
        </p:spPr>
        <p:txBody>
          <a:bodyPr anchor="ctr">
            <a:spAutoFit/>
          </a:bodyPr>
          <a:lstStyle>
            <a:lvl1pPr algn="ctr">
              <a:defRPr sz="4000" b="0" i="0">
                <a:latin typeface="Poppins" pitchFamily="2" charset="77"/>
                <a:cs typeface="Poppins" pitchFamily="2" charset="77"/>
              </a:defRPr>
            </a:lvl1pPr>
          </a:lstStyle>
          <a:p>
            <a:r>
              <a:rPr lang="en-US"/>
              <a:t>Header</a:t>
            </a:r>
          </a:p>
        </p:txBody>
      </p:sp>
      <p:sp>
        <p:nvSpPr>
          <p:cNvPr id="6" name="Picture Placeholder 2">
            <a:extLst>
              <a:ext uri="{FF2B5EF4-FFF2-40B4-BE49-F238E27FC236}">
                <a16:creationId xmlns:a16="http://schemas.microsoft.com/office/drawing/2014/main" id="{A44CDC44-13A4-D64E-B4C7-C0DA12E80F71}"/>
              </a:ext>
            </a:extLst>
          </p:cNvPr>
          <p:cNvSpPr>
            <a:spLocks noGrp="1"/>
          </p:cNvSpPr>
          <p:nvPr>
            <p:ph type="pic" sz="quarter" idx="11"/>
          </p:nvPr>
        </p:nvSpPr>
        <p:spPr>
          <a:xfrm>
            <a:off x="362360" y="2234079"/>
            <a:ext cx="11490550" cy="3577441"/>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r>
              <a:rPr lang="en-US"/>
              <a:t>Click icon to add picture</a:t>
            </a:r>
          </a:p>
        </p:txBody>
      </p:sp>
    </p:spTree>
    <p:extLst>
      <p:ext uri="{BB962C8B-B14F-4D97-AF65-F5344CB8AC3E}">
        <p14:creationId xmlns:p14="http://schemas.microsoft.com/office/powerpoint/2010/main" val="1826523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Body Copy-Student Photo-Blu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pic>
        <p:nvPicPr>
          <p:cNvPr id="36" name="Picture 35">
            <a:extLst>
              <a:ext uri="{FF2B5EF4-FFF2-40B4-BE49-F238E27FC236}">
                <a16:creationId xmlns:a16="http://schemas.microsoft.com/office/drawing/2014/main" id="{E6D4D1CA-84F0-2A4A-A6AE-DBE82726C2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370" b="2003"/>
          <a:stretch/>
        </p:blipFill>
        <p:spPr>
          <a:xfrm>
            <a:off x="6254551" y="0"/>
            <a:ext cx="5937449" cy="6894864"/>
          </a:xfrm>
          <a:prstGeom prst="rect">
            <a:avLst/>
          </a:prstGeom>
        </p:spPr>
      </p:pic>
      <p:sp>
        <p:nvSpPr>
          <p:cNvPr id="8" name="Text Placeholder 3">
            <a:extLst>
              <a:ext uri="{FF2B5EF4-FFF2-40B4-BE49-F238E27FC236}">
                <a16:creationId xmlns:a16="http://schemas.microsoft.com/office/drawing/2014/main" id="{5D40C6DD-B562-F546-B372-EC0A6BF78B3A}"/>
              </a:ext>
            </a:extLst>
          </p:cNvPr>
          <p:cNvSpPr>
            <a:spLocks noGrp="1"/>
          </p:cNvSpPr>
          <p:nvPr>
            <p:ph type="body" sz="quarter" idx="10" hasCustomPrompt="1"/>
          </p:nvPr>
        </p:nvSpPr>
        <p:spPr>
          <a:xfrm>
            <a:off x="362361" y="577057"/>
            <a:ext cx="7794087" cy="630942"/>
          </a:xfrm>
          <a:prstGeom prst="rect">
            <a:avLst/>
          </a:prstGeom>
        </p:spPr>
        <p:txBody>
          <a:bodyPr>
            <a:spAutoFit/>
          </a:bodyPr>
          <a:lstStyle>
            <a:lvl1pPr marL="0" indent="0" algn="l">
              <a:lnSpc>
                <a:spcPct val="100000"/>
              </a:lnSpc>
              <a:buNone/>
              <a:defRPr sz="3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1" name="Text Placeholder 3">
            <a:extLst>
              <a:ext uri="{FF2B5EF4-FFF2-40B4-BE49-F238E27FC236}">
                <a16:creationId xmlns:a16="http://schemas.microsoft.com/office/drawing/2014/main" id="{D0F38A54-1DD4-6C44-93EE-9C24BC114A78}"/>
              </a:ext>
            </a:extLst>
          </p:cNvPr>
          <p:cNvSpPr>
            <a:spLocks noGrp="1"/>
          </p:cNvSpPr>
          <p:nvPr>
            <p:ph type="body" sz="quarter" idx="11" hasCustomPrompt="1"/>
          </p:nvPr>
        </p:nvSpPr>
        <p:spPr>
          <a:xfrm>
            <a:off x="362361" y="1295972"/>
            <a:ext cx="5867752" cy="4652779"/>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266559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B71D-AB1E-8AF8-B190-78ECFD08A1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4A90AD-645A-110B-9F51-1E54382B8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1C625-040E-63F5-77ED-145D8E2DF1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334F0-A104-0145-BF1F-796D5F92EE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DF394-180F-1041-1427-DA50BFC022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D0260C-0F9C-612D-366C-7E74CF09BDA5}"/>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8" name="Footer Placeholder 7">
            <a:extLst>
              <a:ext uri="{FF2B5EF4-FFF2-40B4-BE49-F238E27FC236}">
                <a16:creationId xmlns:a16="http://schemas.microsoft.com/office/drawing/2014/main" id="{D9F84116-4C03-843A-E60C-1E0D82F920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39B843-6349-CB84-44B2-74A3E16E0164}"/>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1898466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Body Copy-Student Photo-Orang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pic>
        <p:nvPicPr>
          <p:cNvPr id="36" name="Picture 35" hidden="1">
            <a:extLst>
              <a:ext uri="{FF2B5EF4-FFF2-40B4-BE49-F238E27FC236}">
                <a16:creationId xmlns:a16="http://schemas.microsoft.com/office/drawing/2014/main" id="{E6D4D1CA-84F0-2A4A-A6AE-DBE82726C24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187127" y="0"/>
            <a:ext cx="6161198" cy="6858000"/>
          </a:xfrm>
          <a:prstGeom prst="rect">
            <a:avLst/>
          </a:prstGeom>
        </p:spPr>
      </p:pic>
      <p:sp>
        <p:nvSpPr>
          <p:cNvPr id="8" name="Text Placeholder 3">
            <a:extLst>
              <a:ext uri="{FF2B5EF4-FFF2-40B4-BE49-F238E27FC236}">
                <a16:creationId xmlns:a16="http://schemas.microsoft.com/office/drawing/2014/main" id="{5D40C6DD-B562-F546-B372-EC0A6BF78B3A}"/>
              </a:ext>
            </a:extLst>
          </p:cNvPr>
          <p:cNvSpPr>
            <a:spLocks noGrp="1"/>
          </p:cNvSpPr>
          <p:nvPr>
            <p:ph type="body" sz="quarter" idx="10" hasCustomPrompt="1"/>
          </p:nvPr>
        </p:nvSpPr>
        <p:spPr>
          <a:xfrm>
            <a:off x="362361" y="577057"/>
            <a:ext cx="7794087" cy="630942"/>
          </a:xfrm>
          <a:prstGeom prst="rect">
            <a:avLst/>
          </a:prstGeom>
        </p:spPr>
        <p:txBody>
          <a:bodyPr>
            <a:spAutoFit/>
          </a:bodyPr>
          <a:lstStyle>
            <a:lvl1pPr marL="0" indent="0" algn="l">
              <a:lnSpc>
                <a:spcPct val="100000"/>
              </a:lnSpc>
              <a:buNone/>
              <a:defRPr sz="3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1" name="Text Placeholder 3">
            <a:extLst>
              <a:ext uri="{FF2B5EF4-FFF2-40B4-BE49-F238E27FC236}">
                <a16:creationId xmlns:a16="http://schemas.microsoft.com/office/drawing/2014/main" id="{D0F38A54-1DD4-6C44-93EE-9C24BC114A78}"/>
              </a:ext>
            </a:extLst>
          </p:cNvPr>
          <p:cNvSpPr>
            <a:spLocks noGrp="1"/>
          </p:cNvSpPr>
          <p:nvPr>
            <p:ph type="body" sz="quarter" idx="11" hasCustomPrompt="1"/>
          </p:nvPr>
        </p:nvSpPr>
        <p:spPr>
          <a:xfrm>
            <a:off x="362361" y="1295972"/>
            <a:ext cx="5867752" cy="4652779"/>
          </a:xfrm>
          <a:prstGeom prst="rect">
            <a:avLst/>
          </a:prstGeom>
        </p:spPr>
        <p:txBody>
          <a:bodyPr tIns="91440" bIns="91440">
            <a:noAutofit/>
          </a:bodyPr>
          <a:lstStyle>
            <a:lvl1pPr marL="0" indent="0">
              <a:lnSpc>
                <a:spcPct val="100000"/>
              </a:lnSpc>
              <a:spcBef>
                <a:spcPts val="0"/>
              </a:spcBef>
              <a:spcAft>
                <a:spcPts val="1200"/>
              </a:spcAft>
              <a:buNone/>
              <a:defRPr sz="2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pic>
        <p:nvPicPr>
          <p:cNvPr id="10" name="Picture 9">
            <a:extLst>
              <a:ext uri="{FF2B5EF4-FFF2-40B4-BE49-F238E27FC236}">
                <a16:creationId xmlns:a16="http://schemas.microsoft.com/office/drawing/2014/main" id="{1833A69B-525C-024D-B1FF-7311FC7881D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293613" y="0"/>
            <a:ext cx="5937449" cy="6894864"/>
          </a:xfrm>
          <a:prstGeom prst="rect">
            <a:avLst/>
          </a:prstGeom>
        </p:spPr>
      </p:pic>
    </p:spTree>
    <p:extLst>
      <p:ext uri="{BB962C8B-B14F-4D97-AF65-F5344CB8AC3E}">
        <p14:creationId xmlns:p14="http://schemas.microsoft.com/office/powerpoint/2010/main" val="2025437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Subhead-Picture-Left">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2BE127C-ED0C-C04C-AE7E-5D3059D1A84D}"/>
              </a:ext>
            </a:extLst>
          </p:cNvPr>
          <p:cNvSpPr>
            <a:spLocks noGrp="1"/>
          </p:cNvSpPr>
          <p:nvPr>
            <p:ph type="body" sz="quarter" idx="10" hasCustomPrompt="1"/>
          </p:nvPr>
        </p:nvSpPr>
        <p:spPr>
          <a:xfrm>
            <a:off x="297044" y="393192"/>
            <a:ext cx="11532596" cy="707886"/>
          </a:xfrm>
          <a:prstGeom prst="rect">
            <a:avLst/>
          </a:prstGeom>
        </p:spPr>
        <p:txBody>
          <a:bodyPr>
            <a:spAutoFit/>
          </a:bodyPr>
          <a:lstStyle>
            <a:lvl1pPr marL="0" indent="0" algn="l">
              <a:lnSpc>
                <a:spcPct val="100000"/>
              </a:lnSpc>
              <a:buNone/>
              <a:defRPr sz="40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TITLE GOES HERE</a:t>
            </a:r>
          </a:p>
        </p:txBody>
      </p:sp>
      <p:sp>
        <p:nvSpPr>
          <p:cNvPr id="3" name="Picture Placeholder 2">
            <a:extLst>
              <a:ext uri="{FF2B5EF4-FFF2-40B4-BE49-F238E27FC236}">
                <a16:creationId xmlns:a16="http://schemas.microsoft.com/office/drawing/2014/main" id="{3D5104D9-42A5-9A47-A0BA-4394C91FC23E}"/>
              </a:ext>
            </a:extLst>
          </p:cNvPr>
          <p:cNvSpPr>
            <a:spLocks noGrp="1"/>
          </p:cNvSpPr>
          <p:nvPr>
            <p:ph type="pic" sz="quarter" idx="11"/>
          </p:nvPr>
        </p:nvSpPr>
        <p:spPr>
          <a:xfrm>
            <a:off x="362360" y="2295760"/>
            <a:ext cx="5733640" cy="3608832"/>
          </a:xfrm>
          <a:prstGeom prst="roundRect">
            <a:avLst>
              <a:gd name="adj" fmla="val 8305"/>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pitchFamily="2" charset="77"/>
                <a:cs typeface="Poppins" pitchFamily="2" charset="77"/>
              </a:defRPr>
            </a:lvl1pPr>
          </a:lstStyle>
          <a:p>
            <a:r>
              <a:rPr lang="en-US"/>
              <a:t>Click icon to add picture</a:t>
            </a:r>
          </a:p>
        </p:txBody>
      </p:sp>
      <p:sp>
        <p:nvSpPr>
          <p:cNvPr id="9" name="Text Placeholder 16">
            <a:extLst>
              <a:ext uri="{FF2B5EF4-FFF2-40B4-BE49-F238E27FC236}">
                <a16:creationId xmlns:a16="http://schemas.microsoft.com/office/drawing/2014/main" id="{DF7B7311-418A-CA41-81C3-9D8B689E1522}"/>
              </a:ext>
            </a:extLst>
          </p:cNvPr>
          <p:cNvSpPr>
            <a:spLocks noGrp="1"/>
          </p:cNvSpPr>
          <p:nvPr>
            <p:ph type="body" sz="quarter" idx="38"/>
          </p:nvPr>
        </p:nvSpPr>
        <p:spPr>
          <a:xfrm>
            <a:off x="362360" y="1241151"/>
            <a:ext cx="5733640" cy="246221"/>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10" name="Text Placeholder 8">
            <a:extLst>
              <a:ext uri="{FF2B5EF4-FFF2-40B4-BE49-F238E27FC236}">
                <a16:creationId xmlns:a16="http://schemas.microsoft.com/office/drawing/2014/main" id="{0F76291F-325A-2245-9297-D9E0478BC0C0}"/>
              </a:ext>
            </a:extLst>
          </p:cNvPr>
          <p:cNvSpPr>
            <a:spLocks noGrp="1"/>
          </p:cNvSpPr>
          <p:nvPr>
            <p:ph type="body" sz="quarter" idx="12" hasCustomPrompt="1"/>
          </p:nvPr>
        </p:nvSpPr>
        <p:spPr>
          <a:xfrm>
            <a:off x="7001907" y="2295760"/>
            <a:ext cx="4746088" cy="457200"/>
          </a:xfrm>
          <a:prstGeom prst="rect">
            <a:avLst/>
          </a:prstGeom>
        </p:spPr>
        <p:txBody>
          <a:bodyPr>
            <a:spAutoFit/>
          </a:bodyPr>
          <a:lstStyle>
            <a:lvl1pPr marL="0" indent="0" algn="l">
              <a:buFontTx/>
              <a:buNone/>
              <a:defRPr sz="2500" b="0" i="0">
                <a:solidFill>
                  <a:schemeClr val="tx1"/>
                </a:solidFill>
                <a:latin typeface="Poppins" pitchFamily="2" charset="77"/>
                <a:cs typeface="Poppins" pitchFamily="2" charset="77"/>
              </a:defRPr>
            </a:lvl1pPr>
            <a:lvl2pPr algn="l">
              <a:defRPr sz="2400" i="1">
                <a:latin typeface="Jubilat Light" pitchFamily="50" charset="0"/>
              </a:defRPr>
            </a:lvl2pPr>
            <a:lvl3pPr algn="l">
              <a:defRPr sz="2400" i="1">
                <a:latin typeface="Jubilat Light" pitchFamily="50" charset="0"/>
              </a:defRPr>
            </a:lvl3pPr>
            <a:lvl4pPr algn="l">
              <a:defRPr sz="2400" i="1">
                <a:latin typeface="Jubilat Light" pitchFamily="50" charset="0"/>
              </a:defRPr>
            </a:lvl4pPr>
            <a:lvl5pPr algn="l">
              <a:defRPr sz="2400" i="1">
                <a:latin typeface="Jubilat Light" pitchFamily="50" charset="0"/>
              </a:defRPr>
            </a:lvl5pPr>
          </a:lstStyle>
          <a:p>
            <a:pPr lvl="0"/>
            <a:r>
              <a:rPr lang="en-US"/>
              <a:t>Subhead</a:t>
            </a:r>
          </a:p>
        </p:txBody>
      </p:sp>
      <p:sp>
        <p:nvSpPr>
          <p:cNvPr id="11" name="Text Placeholder 16">
            <a:extLst>
              <a:ext uri="{FF2B5EF4-FFF2-40B4-BE49-F238E27FC236}">
                <a16:creationId xmlns:a16="http://schemas.microsoft.com/office/drawing/2014/main" id="{480B3F2F-45E4-C74B-A94D-01F2C2727B7D}"/>
              </a:ext>
            </a:extLst>
          </p:cNvPr>
          <p:cNvSpPr>
            <a:spLocks noGrp="1"/>
          </p:cNvSpPr>
          <p:nvPr>
            <p:ph type="body" sz="quarter" idx="39"/>
          </p:nvPr>
        </p:nvSpPr>
        <p:spPr>
          <a:xfrm>
            <a:off x="7083552" y="2752960"/>
            <a:ext cx="4746088" cy="3608832"/>
          </a:xfrm>
          <a:prstGeom prst="rect">
            <a:avLst/>
          </a:prstGeom>
        </p:spPr>
        <p:txBody>
          <a:bodyPr lIns="0" tIns="0" rIns="0" bIns="0">
            <a:no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Tree>
    <p:extLst>
      <p:ext uri="{BB962C8B-B14F-4D97-AF65-F5344CB8AC3E}">
        <p14:creationId xmlns:p14="http://schemas.microsoft.com/office/powerpoint/2010/main" val="607036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Bullets-Chart-Pictur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8" name="Title 11">
            <a:extLst>
              <a:ext uri="{FF2B5EF4-FFF2-40B4-BE49-F238E27FC236}">
                <a16:creationId xmlns:a16="http://schemas.microsoft.com/office/drawing/2014/main" id="{0CC0B16F-B1EB-4A45-BFC6-1DDADFE84AFF}"/>
              </a:ext>
            </a:extLst>
          </p:cNvPr>
          <p:cNvSpPr>
            <a:spLocks noGrp="1"/>
          </p:cNvSpPr>
          <p:nvPr>
            <p:ph type="title" hasCustomPrompt="1"/>
          </p:nvPr>
        </p:nvSpPr>
        <p:spPr>
          <a:xfrm>
            <a:off x="362360" y="926440"/>
            <a:ext cx="4409665" cy="661720"/>
          </a:xfrm>
          <a:prstGeom prst="rect">
            <a:avLst/>
          </a:prstGeom>
        </p:spPr>
        <p:txBody>
          <a:bodyPr anchor="ctr">
            <a:spAutoFit/>
          </a:bodyPr>
          <a:lstStyle>
            <a:lvl1pPr algn="l">
              <a:defRPr sz="4000" b="0" i="0">
                <a:latin typeface="Poppins" pitchFamily="2" charset="77"/>
                <a:cs typeface="Poppins" pitchFamily="2" charset="77"/>
              </a:defRPr>
            </a:lvl1pPr>
          </a:lstStyle>
          <a:p>
            <a:r>
              <a:rPr lang="en-US"/>
              <a:t>Title</a:t>
            </a:r>
          </a:p>
        </p:txBody>
      </p:sp>
      <p:sp>
        <p:nvSpPr>
          <p:cNvPr id="9" name="Content Placeholder 19">
            <a:extLst>
              <a:ext uri="{FF2B5EF4-FFF2-40B4-BE49-F238E27FC236}">
                <a16:creationId xmlns:a16="http://schemas.microsoft.com/office/drawing/2014/main" id="{B4FD0186-E9BD-3641-B7A3-15001CBEB09B}"/>
              </a:ext>
            </a:extLst>
          </p:cNvPr>
          <p:cNvSpPr>
            <a:spLocks noGrp="1"/>
          </p:cNvSpPr>
          <p:nvPr>
            <p:ph idx="1"/>
          </p:nvPr>
        </p:nvSpPr>
        <p:spPr>
          <a:xfrm>
            <a:off x="5183188" y="987425"/>
            <a:ext cx="6646452" cy="4873625"/>
          </a:xfrm>
          <a:prstGeom prst="rect">
            <a:avLst/>
          </a:prstGeom>
          <a:pattFill prst="wdUpDiag">
            <a:fgClr>
              <a:schemeClr val="accent3">
                <a:lumMod val="20000"/>
                <a:lumOff val="80000"/>
              </a:schemeClr>
            </a:fgClr>
            <a:bgClr>
              <a:schemeClr val="bg1"/>
            </a:bgClr>
          </a:pattFill>
        </p:spPr>
        <p:txBody>
          <a:bodyPr anchor="ctr"/>
          <a:lstStyle>
            <a:lvl1pPr marL="0" indent="0" algn="ctr">
              <a:buNone/>
              <a:defRPr sz="2000" b="0" i="0">
                <a:latin typeface="Poppins Light" pitchFamily="2" charset="77"/>
                <a:cs typeface="Poppins Light" pitchFamily="2" charset="77"/>
              </a:defRPr>
            </a:lvl1pPr>
          </a:lstStyle>
          <a:p>
            <a:pPr lvl="0"/>
            <a:r>
              <a:rPr lang="en-US"/>
              <a:t>Click to edit Master text styles</a:t>
            </a:r>
          </a:p>
        </p:txBody>
      </p:sp>
      <p:sp>
        <p:nvSpPr>
          <p:cNvPr id="10" name="Text Placeholder 20">
            <a:extLst>
              <a:ext uri="{FF2B5EF4-FFF2-40B4-BE49-F238E27FC236}">
                <a16:creationId xmlns:a16="http://schemas.microsoft.com/office/drawing/2014/main" id="{9BB92795-4B29-DE42-BA93-44D034358F2F}"/>
              </a:ext>
            </a:extLst>
          </p:cNvPr>
          <p:cNvSpPr>
            <a:spLocks noGrp="1"/>
          </p:cNvSpPr>
          <p:nvPr>
            <p:ph type="body" sz="half" idx="2"/>
          </p:nvPr>
        </p:nvSpPr>
        <p:spPr>
          <a:xfrm>
            <a:off x="362360" y="2057400"/>
            <a:ext cx="4409665" cy="3811588"/>
          </a:xfrm>
          <a:prstGeom prst="rect">
            <a:avLst/>
          </a:prstGeom>
        </p:spPr>
        <p:txBody>
          <a:bodyPr>
            <a:noAutofit/>
          </a:bodyPr>
          <a:lstStyle>
            <a:lvl1pPr marL="182880" indent="-137160">
              <a:spcAft>
                <a:spcPts val="200"/>
              </a:spcAft>
              <a:buFont typeface="Arial" panose="020B0604020202020204" pitchFamily="34" charset="0"/>
              <a:buChar char="•"/>
              <a:defRPr sz="1800" b="0" i="0">
                <a:latin typeface="Poppins Light" pitchFamily="2" charset="77"/>
                <a:cs typeface="Poppins Light" pitchFamily="2" charset="77"/>
              </a:defRPr>
            </a:lvl1pPr>
          </a:lstStyle>
          <a:p>
            <a:pPr lvl="0"/>
            <a:r>
              <a:rPr lang="en-US"/>
              <a:t>Click to edit Master text styles</a:t>
            </a:r>
          </a:p>
        </p:txBody>
      </p:sp>
    </p:spTree>
    <p:extLst>
      <p:ext uri="{BB962C8B-B14F-4D97-AF65-F5344CB8AC3E}">
        <p14:creationId xmlns:p14="http://schemas.microsoft.com/office/powerpoint/2010/main" val="3388673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Body Copy-Picture Right">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8" name="Title 11">
            <a:extLst>
              <a:ext uri="{FF2B5EF4-FFF2-40B4-BE49-F238E27FC236}">
                <a16:creationId xmlns:a16="http://schemas.microsoft.com/office/drawing/2014/main" id="{0CC0B16F-B1EB-4A45-BFC6-1DDADFE84AFF}"/>
              </a:ext>
            </a:extLst>
          </p:cNvPr>
          <p:cNvSpPr>
            <a:spLocks noGrp="1"/>
          </p:cNvSpPr>
          <p:nvPr>
            <p:ph type="title" hasCustomPrompt="1"/>
          </p:nvPr>
        </p:nvSpPr>
        <p:spPr>
          <a:xfrm>
            <a:off x="362360" y="926440"/>
            <a:ext cx="4409665" cy="661720"/>
          </a:xfrm>
          <a:prstGeom prst="rect">
            <a:avLst/>
          </a:prstGeom>
        </p:spPr>
        <p:txBody>
          <a:bodyPr anchor="ctr">
            <a:spAutoFit/>
          </a:bodyPr>
          <a:lstStyle>
            <a:lvl1pPr algn="l">
              <a:defRPr sz="4000" b="0" i="0">
                <a:latin typeface="Poppins" pitchFamily="2" charset="77"/>
                <a:cs typeface="Poppins" pitchFamily="2" charset="77"/>
              </a:defRPr>
            </a:lvl1pPr>
          </a:lstStyle>
          <a:p>
            <a:r>
              <a:rPr lang="en-US"/>
              <a:t>Title</a:t>
            </a:r>
          </a:p>
        </p:txBody>
      </p:sp>
      <p:sp>
        <p:nvSpPr>
          <p:cNvPr id="10" name="Text Placeholder 20">
            <a:extLst>
              <a:ext uri="{FF2B5EF4-FFF2-40B4-BE49-F238E27FC236}">
                <a16:creationId xmlns:a16="http://schemas.microsoft.com/office/drawing/2014/main" id="{9BB92795-4B29-DE42-BA93-44D034358F2F}"/>
              </a:ext>
            </a:extLst>
          </p:cNvPr>
          <p:cNvSpPr>
            <a:spLocks noGrp="1"/>
          </p:cNvSpPr>
          <p:nvPr>
            <p:ph type="body" sz="half" idx="2"/>
          </p:nvPr>
        </p:nvSpPr>
        <p:spPr>
          <a:xfrm>
            <a:off x="362360" y="2057400"/>
            <a:ext cx="4409665" cy="3811588"/>
          </a:xfrm>
          <a:prstGeom prst="rect">
            <a:avLst/>
          </a:prstGeom>
        </p:spPr>
        <p:txBody>
          <a:bodyPr>
            <a:noAutofit/>
          </a:bodyPr>
          <a:lstStyle>
            <a:lvl1pPr marL="0" indent="0">
              <a:lnSpc>
                <a:spcPct val="100000"/>
              </a:lnSpc>
              <a:buNone/>
              <a:defRPr sz="2000" b="0" i="0">
                <a:latin typeface="Poppins Light" pitchFamily="2" charset="77"/>
                <a:cs typeface="Poppins Light" pitchFamily="2" charset="77"/>
              </a:defRPr>
            </a:lvl1pPr>
          </a:lstStyle>
          <a:p>
            <a:pPr lvl="0"/>
            <a:r>
              <a:rPr lang="en-US"/>
              <a:t>Click to edit Master text styles</a:t>
            </a:r>
          </a:p>
        </p:txBody>
      </p:sp>
      <p:sp>
        <p:nvSpPr>
          <p:cNvPr id="11" name="Picture Placeholder 21">
            <a:extLst>
              <a:ext uri="{FF2B5EF4-FFF2-40B4-BE49-F238E27FC236}">
                <a16:creationId xmlns:a16="http://schemas.microsoft.com/office/drawing/2014/main" id="{8CCCAB20-C5D0-4A41-921E-BC18E229EB54}"/>
              </a:ext>
            </a:extLst>
          </p:cNvPr>
          <p:cNvSpPr>
            <a:spLocks noGrp="1"/>
          </p:cNvSpPr>
          <p:nvPr>
            <p:ph type="pic" idx="1"/>
          </p:nvPr>
        </p:nvSpPr>
        <p:spPr>
          <a:xfrm>
            <a:off x="5183188" y="987425"/>
            <a:ext cx="6646452" cy="4873625"/>
          </a:xfrm>
          <a:prstGeom prst="rect">
            <a:avLst/>
          </a:prstGeom>
          <a:pattFill prst="wdUpDiag">
            <a:fgClr>
              <a:schemeClr val="accent3">
                <a:lumMod val="20000"/>
                <a:lumOff val="80000"/>
              </a:schemeClr>
            </a:fgClr>
            <a:bgClr>
              <a:schemeClr val="bg1"/>
            </a:bgClr>
          </a:patt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anchor="ctr"/>
          <a:lstStyle>
            <a:lvl1pPr marL="0" indent="0" algn="ctr">
              <a:buNone/>
              <a:defRPr sz="2000" b="0" i="0">
                <a:solidFill>
                  <a:schemeClr val="tx1"/>
                </a:solidFill>
                <a:latin typeface="Poppins Light" pitchFamily="2" charset="77"/>
                <a:cs typeface="Poppins Light" pitchFamily="2" charset="77"/>
              </a:defRPr>
            </a:lvl1pPr>
          </a:lstStyle>
          <a:p>
            <a:r>
              <a:rPr lang="en-US"/>
              <a:t>Click icon to add picture</a:t>
            </a:r>
          </a:p>
        </p:txBody>
      </p:sp>
    </p:spTree>
    <p:extLst>
      <p:ext uri="{BB962C8B-B14F-4D97-AF65-F5344CB8AC3E}">
        <p14:creationId xmlns:p14="http://schemas.microsoft.com/office/powerpoint/2010/main" val="2541252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Purple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sp>
        <p:nvSpPr>
          <p:cNvPr id="11" name="Title 3">
            <a:extLst>
              <a:ext uri="{FF2B5EF4-FFF2-40B4-BE49-F238E27FC236}">
                <a16:creationId xmlns:a16="http://schemas.microsoft.com/office/drawing/2014/main" id="{356DD19C-A5B7-CE49-A509-655C9BA2D5DA}"/>
              </a:ext>
            </a:extLst>
          </p:cNvPr>
          <p:cNvSpPr>
            <a:spLocks noGrp="1"/>
          </p:cNvSpPr>
          <p:nvPr>
            <p:ph type="title" hasCustomPrompt="1"/>
          </p:nvPr>
        </p:nvSpPr>
        <p:spPr>
          <a:xfrm>
            <a:off x="362360" y="697046"/>
            <a:ext cx="11467278" cy="661720"/>
          </a:xfrm>
          <a:prstGeom prst="rect">
            <a:avLst/>
          </a:prstGeom>
        </p:spPr>
        <p:txBody>
          <a:bodyPr anchor="ctr">
            <a:spAutoFit/>
          </a:bodyPr>
          <a:lstStyle>
            <a:lvl1pPr>
              <a:defRPr sz="4000" b="0" i="0">
                <a:latin typeface="Poppins" pitchFamily="2" charset="77"/>
                <a:cs typeface="Poppins" pitchFamily="2" charset="77"/>
              </a:defRPr>
            </a:lvl1pPr>
          </a:lstStyle>
          <a:p>
            <a:r>
              <a:rPr lang="en-US"/>
              <a:t>Header</a:t>
            </a:r>
          </a:p>
        </p:txBody>
      </p:sp>
      <p:sp>
        <p:nvSpPr>
          <p:cNvPr id="12" name="Content Placeholder 4">
            <a:extLst>
              <a:ext uri="{FF2B5EF4-FFF2-40B4-BE49-F238E27FC236}">
                <a16:creationId xmlns:a16="http://schemas.microsoft.com/office/drawing/2014/main" id="{6D85FD99-CE00-7B4F-82D2-7929BD75BE31}"/>
              </a:ext>
            </a:extLst>
          </p:cNvPr>
          <p:cNvSpPr>
            <a:spLocks noGrp="1"/>
          </p:cNvSpPr>
          <p:nvPr>
            <p:ph sz="half" idx="1"/>
          </p:nvPr>
        </p:nvSpPr>
        <p:spPr>
          <a:xfrm>
            <a:off x="362360" y="1825625"/>
            <a:ext cx="5657440" cy="435133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13" name="Content Placeholder 5">
            <a:extLst>
              <a:ext uri="{FF2B5EF4-FFF2-40B4-BE49-F238E27FC236}">
                <a16:creationId xmlns:a16="http://schemas.microsoft.com/office/drawing/2014/main" id="{0AB5B943-7E43-5445-8112-148E2E3E5285}"/>
              </a:ext>
            </a:extLst>
          </p:cNvPr>
          <p:cNvSpPr>
            <a:spLocks noGrp="1"/>
          </p:cNvSpPr>
          <p:nvPr>
            <p:ph sz="half" idx="2"/>
          </p:nvPr>
        </p:nvSpPr>
        <p:spPr>
          <a:xfrm>
            <a:off x="6172199" y="1825625"/>
            <a:ext cx="5657439" cy="435133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2" name="Triangle 1">
            <a:extLst>
              <a:ext uri="{FF2B5EF4-FFF2-40B4-BE49-F238E27FC236}">
                <a16:creationId xmlns:a16="http://schemas.microsoft.com/office/drawing/2014/main" id="{59ED75D5-C691-1E42-BC45-9BCC7C697259}"/>
              </a:ext>
            </a:extLst>
          </p:cNvPr>
          <p:cNvSpPr/>
          <p:nvPr userDrawn="1"/>
        </p:nvSpPr>
        <p:spPr>
          <a:xfrm>
            <a:off x="8087096" y="4453247"/>
            <a:ext cx="4227616" cy="2404753"/>
          </a:xfrm>
          <a:custGeom>
            <a:avLst/>
            <a:gdLst>
              <a:gd name="connsiteX0" fmla="*/ 0 w 4227616"/>
              <a:gd name="connsiteY0" fmla="*/ 2464130 h 2464130"/>
              <a:gd name="connsiteX1" fmla="*/ 2113808 w 4227616"/>
              <a:gd name="connsiteY1" fmla="*/ 0 h 2464130"/>
              <a:gd name="connsiteX2" fmla="*/ 4227616 w 4227616"/>
              <a:gd name="connsiteY2" fmla="*/ 2464130 h 2464130"/>
              <a:gd name="connsiteX3" fmla="*/ 0 w 4227616"/>
              <a:gd name="connsiteY3" fmla="*/ 2464130 h 2464130"/>
              <a:gd name="connsiteX0" fmla="*/ 0 w 4227616"/>
              <a:gd name="connsiteY0" fmla="*/ 2404753 h 2404753"/>
              <a:gd name="connsiteX1" fmla="*/ 4203865 w 4227616"/>
              <a:gd name="connsiteY1" fmla="*/ 0 h 2404753"/>
              <a:gd name="connsiteX2" fmla="*/ 4227616 w 4227616"/>
              <a:gd name="connsiteY2" fmla="*/ 2404753 h 2404753"/>
              <a:gd name="connsiteX3" fmla="*/ 0 w 4227616"/>
              <a:gd name="connsiteY3" fmla="*/ 2404753 h 2404753"/>
            </a:gdLst>
            <a:ahLst/>
            <a:cxnLst>
              <a:cxn ang="0">
                <a:pos x="connsiteX0" y="connsiteY0"/>
              </a:cxn>
              <a:cxn ang="0">
                <a:pos x="connsiteX1" y="connsiteY1"/>
              </a:cxn>
              <a:cxn ang="0">
                <a:pos x="connsiteX2" y="connsiteY2"/>
              </a:cxn>
              <a:cxn ang="0">
                <a:pos x="connsiteX3" y="connsiteY3"/>
              </a:cxn>
            </a:cxnLst>
            <a:rect l="l" t="t" r="r" b="b"/>
            <a:pathLst>
              <a:path w="4227616" h="2404753">
                <a:moveTo>
                  <a:pt x="0" y="2404753"/>
                </a:moveTo>
                <a:lnTo>
                  <a:pt x="4203865" y="0"/>
                </a:lnTo>
                <a:lnTo>
                  <a:pt x="4227616" y="2404753"/>
                </a:lnTo>
                <a:lnTo>
                  <a:pt x="0" y="24047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Tree>
    <p:extLst>
      <p:ext uri="{BB962C8B-B14F-4D97-AF65-F5344CB8AC3E}">
        <p14:creationId xmlns:p14="http://schemas.microsoft.com/office/powerpoint/2010/main" val="2819802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Layout-Orange Shap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pic>
        <p:nvPicPr>
          <p:cNvPr id="7" name="Picture 6">
            <a:extLst>
              <a:ext uri="{FF2B5EF4-FFF2-40B4-BE49-F238E27FC236}">
                <a16:creationId xmlns:a16="http://schemas.microsoft.com/office/drawing/2014/main" id="{4E82ED05-BBD4-7545-AE3D-CFAA1DD35E4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2" name="Triangle 1">
            <a:extLst>
              <a:ext uri="{FF2B5EF4-FFF2-40B4-BE49-F238E27FC236}">
                <a16:creationId xmlns:a16="http://schemas.microsoft.com/office/drawing/2014/main" id="{59ED75D5-C691-1E42-BC45-9BCC7C697259}"/>
              </a:ext>
            </a:extLst>
          </p:cNvPr>
          <p:cNvSpPr/>
          <p:nvPr userDrawn="1"/>
        </p:nvSpPr>
        <p:spPr>
          <a:xfrm flipH="1">
            <a:off x="-59376" y="4453247"/>
            <a:ext cx="4227615" cy="2404753"/>
          </a:xfrm>
          <a:custGeom>
            <a:avLst/>
            <a:gdLst>
              <a:gd name="connsiteX0" fmla="*/ 0 w 4227616"/>
              <a:gd name="connsiteY0" fmla="*/ 2464130 h 2464130"/>
              <a:gd name="connsiteX1" fmla="*/ 2113808 w 4227616"/>
              <a:gd name="connsiteY1" fmla="*/ 0 h 2464130"/>
              <a:gd name="connsiteX2" fmla="*/ 4227616 w 4227616"/>
              <a:gd name="connsiteY2" fmla="*/ 2464130 h 2464130"/>
              <a:gd name="connsiteX3" fmla="*/ 0 w 4227616"/>
              <a:gd name="connsiteY3" fmla="*/ 2464130 h 2464130"/>
              <a:gd name="connsiteX0" fmla="*/ 0 w 4227616"/>
              <a:gd name="connsiteY0" fmla="*/ 2404753 h 2404753"/>
              <a:gd name="connsiteX1" fmla="*/ 4203865 w 4227616"/>
              <a:gd name="connsiteY1" fmla="*/ 0 h 2404753"/>
              <a:gd name="connsiteX2" fmla="*/ 4227616 w 4227616"/>
              <a:gd name="connsiteY2" fmla="*/ 2404753 h 2404753"/>
              <a:gd name="connsiteX3" fmla="*/ 0 w 4227616"/>
              <a:gd name="connsiteY3" fmla="*/ 2404753 h 2404753"/>
            </a:gdLst>
            <a:ahLst/>
            <a:cxnLst>
              <a:cxn ang="0">
                <a:pos x="connsiteX0" y="connsiteY0"/>
              </a:cxn>
              <a:cxn ang="0">
                <a:pos x="connsiteX1" y="connsiteY1"/>
              </a:cxn>
              <a:cxn ang="0">
                <a:pos x="connsiteX2" y="connsiteY2"/>
              </a:cxn>
              <a:cxn ang="0">
                <a:pos x="connsiteX3" y="connsiteY3"/>
              </a:cxn>
            </a:cxnLst>
            <a:rect l="l" t="t" r="r" b="b"/>
            <a:pathLst>
              <a:path w="4227616" h="2404753">
                <a:moveTo>
                  <a:pt x="0" y="2404753"/>
                </a:moveTo>
                <a:lnTo>
                  <a:pt x="4203865" y="0"/>
                </a:lnTo>
                <a:lnTo>
                  <a:pt x="4227616" y="2404753"/>
                </a:lnTo>
                <a:lnTo>
                  <a:pt x="0" y="24047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8" name="Title 6">
            <a:extLst>
              <a:ext uri="{FF2B5EF4-FFF2-40B4-BE49-F238E27FC236}">
                <a16:creationId xmlns:a16="http://schemas.microsoft.com/office/drawing/2014/main" id="{0A398C38-9DDC-3248-B827-139D224B0783}"/>
              </a:ext>
            </a:extLst>
          </p:cNvPr>
          <p:cNvSpPr>
            <a:spLocks noGrp="1"/>
          </p:cNvSpPr>
          <p:nvPr>
            <p:ph type="title" hasCustomPrompt="1"/>
          </p:nvPr>
        </p:nvSpPr>
        <p:spPr>
          <a:xfrm>
            <a:off x="362359" y="365125"/>
            <a:ext cx="11493843" cy="1325563"/>
          </a:xfrm>
          <a:prstGeom prst="rect">
            <a:avLst/>
          </a:prstGeom>
        </p:spPr>
        <p:txBody>
          <a:bodyPr anchor="ctr">
            <a:noAutofit/>
          </a:bodyPr>
          <a:lstStyle>
            <a:lvl1pPr>
              <a:defRPr sz="4000" b="0" i="0">
                <a:latin typeface="Poppins" pitchFamily="2" charset="77"/>
                <a:cs typeface="Poppins" pitchFamily="2" charset="77"/>
              </a:defRPr>
            </a:lvl1pPr>
          </a:lstStyle>
          <a:p>
            <a:r>
              <a:rPr lang="en-US"/>
              <a:t>Header</a:t>
            </a:r>
          </a:p>
        </p:txBody>
      </p:sp>
      <p:sp>
        <p:nvSpPr>
          <p:cNvPr id="9" name="Text Placeholder 7">
            <a:extLst>
              <a:ext uri="{FF2B5EF4-FFF2-40B4-BE49-F238E27FC236}">
                <a16:creationId xmlns:a16="http://schemas.microsoft.com/office/drawing/2014/main" id="{8F2DEDC7-4D55-F742-BB7D-953E7BEEC707}"/>
              </a:ext>
            </a:extLst>
          </p:cNvPr>
          <p:cNvSpPr>
            <a:spLocks noGrp="1"/>
          </p:cNvSpPr>
          <p:nvPr>
            <p:ph type="body" idx="1" hasCustomPrompt="1"/>
          </p:nvPr>
        </p:nvSpPr>
        <p:spPr>
          <a:xfrm>
            <a:off x="362360" y="1938528"/>
            <a:ext cx="5635215" cy="519373"/>
          </a:xfrm>
          <a:prstGeom prst="rect">
            <a:avLst/>
          </a:prstGeom>
        </p:spPr>
        <p:txBody>
          <a:bodyPr>
            <a:spAutoFit/>
          </a:bodyPr>
          <a:lstStyle>
            <a:lvl1pPr marL="0" indent="0">
              <a:buNone/>
              <a:defRPr sz="3000" b="0" i="0">
                <a:latin typeface="Poppins" pitchFamily="2" charset="77"/>
                <a:cs typeface="Poppins" pitchFamily="2" charset="77"/>
              </a:defRPr>
            </a:lvl1pPr>
          </a:lstStyle>
          <a:p>
            <a:r>
              <a:rPr lang="en-US"/>
              <a:t>Section A</a:t>
            </a:r>
          </a:p>
        </p:txBody>
      </p:sp>
      <p:sp>
        <p:nvSpPr>
          <p:cNvPr id="10" name="Content Placeholder 8">
            <a:extLst>
              <a:ext uri="{FF2B5EF4-FFF2-40B4-BE49-F238E27FC236}">
                <a16:creationId xmlns:a16="http://schemas.microsoft.com/office/drawing/2014/main" id="{F02EAA8D-2D35-B341-84C9-CB1C088877F9}"/>
              </a:ext>
            </a:extLst>
          </p:cNvPr>
          <p:cNvSpPr>
            <a:spLocks noGrp="1"/>
          </p:cNvSpPr>
          <p:nvPr>
            <p:ph sz="half" idx="2"/>
          </p:nvPr>
        </p:nvSpPr>
        <p:spPr>
          <a:xfrm>
            <a:off x="362360" y="2505075"/>
            <a:ext cx="5635215" cy="368458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15" name="Content Placeholder 10">
            <a:extLst>
              <a:ext uri="{FF2B5EF4-FFF2-40B4-BE49-F238E27FC236}">
                <a16:creationId xmlns:a16="http://schemas.microsoft.com/office/drawing/2014/main" id="{1FFAD372-5C28-B94D-AFD7-DAC30DB93F70}"/>
              </a:ext>
            </a:extLst>
          </p:cNvPr>
          <p:cNvSpPr>
            <a:spLocks noGrp="1"/>
          </p:cNvSpPr>
          <p:nvPr>
            <p:ph sz="quarter" idx="4"/>
          </p:nvPr>
        </p:nvSpPr>
        <p:spPr>
          <a:xfrm>
            <a:off x="6172199" y="2505075"/>
            <a:ext cx="5635215" cy="3684588"/>
          </a:xfrm>
          <a:prstGeom prst="rect">
            <a:avLst/>
          </a:prstGeom>
        </p:spPr>
        <p:txBody>
          <a:bodyPr>
            <a:noAutofit/>
          </a:bodyPr>
          <a:lstStyle>
            <a:lvl1pPr marL="0" indent="0">
              <a:lnSpc>
                <a:spcPct val="100000"/>
              </a:lnSpc>
              <a:buNone/>
              <a:defRPr sz="1600" b="0" i="0">
                <a:latin typeface="Poppins Light" pitchFamily="2" charset="77"/>
                <a:cs typeface="Poppins Light" pitchFamily="2" charset="77"/>
              </a:defRPr>
            </a:lvl1pPr>
          </a:lstStyle>
          <a:p>
            <a:pPr lvl="0"/>
            <a:r>
              <a:rPr lang="en-US"/>
              <a:t>Click to edit Master text styles</a:t>
            </a:r>
          </a:p>
        </p:txBody>
      </p:sp>
      <p:sp>
        <p:nvSpPr>
          <p:cNvPr id="11" name="Text Placeholder 7">
            <a:extLst>
              <a:ext uri="{FF2B5EF4-FFF2-40B4-BE49-F238E27FC236}">
                <a16:creationId xmlns:a16="http://schemas.microsoft.com/office/drawing/2014/main" id="{1FAECA3B-E1CC-6046-838E-DECC7A56C484}"/>
              </a:ext>
            </a:extLst>
          </p:cNvPr>
          <p:cNvSpPr>
            <a:spLocks noGrp="1"/>
          </p:cNvSpPr>
          <p:nvPr>
            <p:ph type="body" idx="10" hasCustomPrompt="1"/>
          </p:nvPr>
        </p:nvSpPr>
        <p:spPr>
          <a:xfrm>
            <a:off x="6173788" y="1938528"/>
            <a:ext cx="5635215" cy="519373"/>
          </a:xfrm>
          <a:prstGeom prst="rect">
            <a:avLst/>
          </a:prstGeom>
        </p:spPr>
        <p:txBody>
          <a:bodyPr>
            <a:spAutoFit/>
          </a:bodyPr>
          <a:lstStyle>
            <a:lvl1pPr marL="0" indent="0">
              <a:buNone/>
              <a:defRPr sz="3000" b="0" i="0">
                <a:latin typeface="Poppins" pitchFamily="2" charset="77"/>
                <a:cs typeface="Poppins" pitchFamily="2" charset="77"/>
              </a:defRPr>
            </a:lvl1pPr>
          </a:lstStyle>
          <a:p>
            <a:r>
              <a:rPr lang="en-US"/>
              <a:t>Section B</a:t>
            </a:r>
          </a:p>
        </p:txBody>
      </p:sp>
      <p:pic>
        <p:nvPicPr>
          <p:cNvPr id="14" name="Picture 13">
            <a:extLst>
              <a:ext uri="{FF2B5EF4-FFF2-40B4-BE49-F238E27FC236}">
                <a16:creationId xmlns:a16="http://schemas.microsoft.com/office/drawing/2014/main" id="{4E109F82-4BC4-6247-863B-F57934918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36710"/>
            <a:ext cx="1103941" cy="241986"/>
          </a:xfrm>
          <a:prstGeom prst="rect">
            <a:avLst/>
          </a:prstGeom>
        </p:spPr>
      </p:pic>
    </p:spTree>
    <p:extLst>
      <p:ext uri="{BB962C8B-B14F-4D97-AF65-F5344CB8AC3E}">
        <p14:creationId xmlns:p14="http://schemas.microsoft.com/office/powerpoint/2010/main" val="140582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Purple">
    <p:spTree>
      <p:nvGrpSpPr>
        <p:cNvPr id="1" name=""/>
        <p:cNvGrpSpPr/>
        <p:nvPr/>
      </p:nvGrpSpPr>
      <p:grpSpPr>
        <a:xfrm>
          <a:off x="0" y="0"/>
          <a:ext cx="0" cy="0"/>
          <a:chOff x="0" y="0"/>
          <a:chExt cx="0" cy="0"/>
        </a:xfrm>
      </p:grpSpPr>
      <p:sp>
        <p:nvSpPr>
          <p:cNvPr id="4" name="Freeform 3" hidden="1">
            <a:extLst>
              <a:ext uri="{FF2B5EF4-FFF2-40B4-BE49-F238E27FC236}">
                <a16:creationId xmlns:a16="http://schemas.microsoft.com/office/drawing/2014/main" id="{4FFF8CB6-0CE5-414F-A10B-27DA70089480}"/>
              </a:ext>
            </a:extLst>
          </p:cNvPr>
          <p:cNvSpPr/>
          <p:nvPr userDrawn="1"/>
        </p:nvSpPr>
        <p:spPr>
          <a:xfrm>
            <a:off x="3564226" y="0"/>
            <a:ext cx="7465257" cy="6943041"/>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257" h="6943041">
                <a:moveTo>
                  <a:pt x="1320898" y="28502"/>
                </a:moveTo>
                <a:lnTo>
                  <a:pt x="0" y="6943041"/>
                </a:lnTo>
                <a:lnTo>
                  <a:pt x="7465257" y="6908338"/>
                </a:lnTo>
                <a:cubicBezTo>
                  <a:pt x="7458407" y="4605559"/>
                  <a:pt x="7451556" y="2302779"/>
                  <a:pt x="7444706" y="0"/>
                </a:cubicBezTo>
                <a:lnTo>
                  <a:pt x="1320898" y="285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Poppins" pitchFamily="2" charset="77"/>
              </a:rPr>
              <a:t>a</a:t>
            </a:r>
          </a:p>
        </p:txBody>
      </p:sp>
      <p:pic>
        <p:nvPicPr>
          <p:cNvPr id="7" name="Picture 6">
            <a:extLst>
              <a:ext uri="{FF2B5EF4-FFF2-40B4-BE49-F238E27FC236}">
                <a16:creationId xmlns:a16="http://schemas.microsoft.com/office/drawing/2014/main" id="{0EE95203-7751-7F6D-890F-1F1773BF65F9}"/>
              </a:ext>
            </a:extLst>
          </p:cNvPr>
          <p:cNvPicPr>
            <a:picLocks noChangeAspect="1"/>
          </p:cNvPicPr>
          <p:nvPr userDrawn="1"/>
        </p:nvPicPr>
        <p:blipFill>
          <a:blip r:embed="rId2"/>
          <a:srcRect/>
          <a:stretch/>
        </p:blipFill>
        <p:spPr>
          <a:xfrm>
            <a:off x="-902653" y="-353707"/>
            <a:ext cx="14204184" cy="8056711"/>
          </a:xfrm>
          <a:prstGeom prst="rect">
            <a:avLst/>
          </a:prstGeom>
        </p:spPr>
      </p:pic>
      <p:sp>
        <p:nvSpPr>
          <p:cNvPr id="8" name="Text Placeholder">
            <a:extLst>
              <a:ext uri="{FF2B5EF4-FFF2-40B4-BE49-F238E27FC236}">
                <a16:creationId xmlns:a16="http://schemas.microsoft.com/office/drawing/2014/main" id="{E7F4A0D4-5DD8-589E-042F-72050AB3DEF7}"/>
              </a:ext>
            </a:extLst>
          </p:cNvPr>
          <p:cNvSpPr>
            <a:spLocks noGrp="1"/>
          </p:cNvSpPr>
          <p:nvPr>
            <p:ph type="body" sz="quarter" idx="11" hasCustomPrompt="1"/>
          </p:nvPr>
        </p:nvSpPr>
        <p:spPr>
          <a:xfrm>
            <a:off x="3448050" y="3048678"/>
            <a:ext cx="5295900" cy="553998"/>
          </a:xfrm>
          <a:prstGeom prst="rect">
            <a:avLst/>
          </a:prstGeom>
        </p:spPr>
        <p:txBody>
          <a:bodyPr tIns="91440" bIns="91440">
            <a:spAutoFit/>
          </a:bodyPr>
          <a:lstStyle>
            <a:lvl1pPr marL="0" indent="0" algn="ctr">
              <a:lnSpc>
                <a:spcPct val="100000"/>
              </a:lnSpc>
              <a:spcBef>
                <a:spcPts val="0"/>
              </a:spcBef>
              <a:spcAft>
                <a:spcPts val="1200"/>
              </a:spcAft>
              <a:buNone/>
              <a:defRPr sz="24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9" name="Title Placeholder">
            <a:extLst>
              <a:ext uri="{FF2B5EF4-FFF2-40B4-BE49-F238E27FC236}">
                <a16:creationId xmlns:a16="http://schemas.microsoft.com/office/drawing/2014/main" id="{350E1A8E-7D8F-4ED0-4E60-1C0F058F2BE1}"/>
              </a:ext>
            </a:extLst>
          </p:cNvPr>
          <p:cNvSpPr>
            <a:spLocks noGrp="1"/>
          </p:cNvSpPr>
          <p:nvPr>
            <p:ph type="body" sz="quarter" idx="12" hasCustomPrompt="1"/>
          </p:nvPr>
        </p:nvSpPr>
        <p:spPr>
          <a:xfrm>
            <a:off x="3448050" y="2161720"/>
            <a:ext cx="5295900" cy="898071"/>
          </a:xfrm>
          <a:prstGeom prst="rect">
            <a:avLst/>
          </a:prstGeom>
        </p:spPr>
        <p:txBody>
          <a:bodyPr tIns="91440" bIns="91440">
            <a:spAutoFit/>
          </a:bodyPr>
          <a:lstStyle>
            <a:lvl1pPr marL="0" indent="0" algn="ctr">
              <a:lnSpc>
                <a:spcPct val="100000"/>
              </a:lnSpc>
              <a:spcBef>
                <a:spcPts val="0"/>
              </a:spcBef>
              <a:spcAft>
                <a:spcPts val="1200"/>
              </a:spcAft>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Divider Slide</a:t>
            </a:r>
          </a:p>
        </p:txBody>
      </p:sp>
    </p:spTree>
    <p:extLst>
      <p:ext uri="{BB962C8B-B14F-4D97-AF65-F5344CB8AC3E}">
        <p14:creationId xmlns:p14="http://schemas.microsoft.com/office/powerpoint/2010/main" val="868565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Slide-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77F84-796B-19FA-A47A-F9FA849AC398}"/>
              </a:ext>
            </a:extLst>
          </p:cNvPr>
          <p:cNvPicPr>
            <a:picLocks noChangeAspect="1"/>
          </p:cNvPicPr>
          <p:nvPr userDrawn="1"/>
        </p:nvPicPr>
        <p:blipFill>
          <a:blip r:embed="rId2"/>
          <a:srcRect/>
          <a:stretch/>
        </p:blipFill>
        <p:spPr>
          <a:xfrm>
            <a:off x="-902652" y="-359876"/>
            <a:ext cx="14204182" cy="8056710"/>
          </a:xfrm>
          <a:prstGeom prst="rect">
            <a:avLst/>
          </a:prstGeom>
        </p:spPr>
      </p:pic>
      <p:sp>
        <p:nvSpPr>
          <p:cNvPr id="10" name="Text Placeholder 3">
            <a:extLst>
              <a:ext uri="{FF2B5EF4-FFF2-40B4-BE49-F238E27FC236}">
                <a16:creationId xmlns:a16="http://schemas.microsoft.com/office/drawing/2014/main" id="{F99A8B7A-9C8E-707E-35E1-72F2601B4FEA}"/>
              </a:ext>
            </a:extLst>
          </p:cNvPr>
          <p:cNvSpPr>
            <a:spLocks noGrp="1"/>
          </p:cNvSpPr>
          <p:nvPr>
            <p:ph type="body" sz="quarter" idx="11" hasCustomPrompt="1"/>
          </p:nvPr>
        </p:nvSpPr>
        <p:spPr>
          <a:xfrm>
            <a:off x="3448050" y="3048678"/>
            <a:ext cx="5295900" cy="553998"/>
          </a:xfrm>
          <a:prstGeom prst="rect">
            <a:avLst/>
          </a:prstGeom>
        </p:spPr>
        <p:txBody>
          <a:bodyPr tIns="91440" bIns="91440">
            <a:spAutoFit/>
          </a:bodyPr>
          <a:lstStyle>
            <a:lvl1pPr marL="0" indent="0" algn="ctr">
              <a:lnSpc>
                <a:spcPct val="100000"/>
              </a:lnSpc>
              <a:spcBef>
                <a:spcPts val="0"/>
              </a:spcBef>
              <a:spcAft>
                <a:spcPts val="1200"/>
              </a:spcAft>
              <a:buNone/>
              <a:defRPr sz="24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11" name="Text Placeholder 3">
            <a:extLst>
              <a:ext uri="{FF2B5EF4-FFF2-40B4-BE49-F238E27FC236}">
                <a16:creationId xmlns:a16="http://schemas.microsoft.com/office/drawing/2014/main" id="{D4C81757-330B-3A1D-87B2-1E235338C7FF}"/>
              </a:ext>
            </a:extLst>
          </p:cNvPr>
          <p:cNvSpPr>
            <a:spLocks noGrp="1"/>
          </p:cNvSpPr>
          <p:nvPr>
            <p:ph type="body" sz="quarter" idx="12" hasCustomPrompt="1"/>
          </p:nvPr>
        </p:nvSpPr>
        <p:spPr>
          <a:xfrm>
            <a:off x="3448050" y="2161720"/>
            <a:ext cx="5295900" cy="898071"/>
          </a:xfrm>
          <a:prstGeom prst="rect">
            <a:avLst/>
          </a:prstGeom>
        </p:spPr>
        <p:txBody>
          <a:bodyPr tIns="91440" bIns="91440">
            <a:spAutoFit/>
          </a:bodyPr>
          <a:lstStyle>
            <a:lvl1pPr marL="0" indent="0" algn="ctr">
              <a:lnSpc>
                <a:spcPct val="100000"/>
              </a:lnSpc>
              <a:spcBef>
                <a:spcPts val="0"/>
              </a:spcBef>
              <a:spcAft>
                <a:spcPts val="1200"/>
              </a:spcAft>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Divider Slide</a:t>
            </a:r>
          </a:p>
        </p:txBody>
      </p:sp>
    </p:spTree>
    <p:extLst>
      <p:ext uri="{BB962C8B-B14F-4D97-AF65-F5344CB8AC3E}">
        <p14:creationId xmlns:p14="http://schemas.microsoft.com/office/powerpoint/2010/main" val="48182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Te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BE567-115C-D48D-6810-5E8E8CFD1F2D}"/>
              </a:ext>
            </a:extLst>
          </p:cNvPr>
          <p:cNvPicPr>
            <a:picLocks noChangeAspect="1"/>
          </p:cNvPicPr>
          <p:nvPr userDrawn="1"/>
        </p:nvPicPr>
        <p:blipFill>
          <a:blip r:embed="rId2"/>
          <a:srcRect/>
          <a:stretch/>
        </p:blipFill>
        <p:spPr>
          <a:xfrm>
            <a:off x="-902652" y="-359876"/>
            <a:ext cx="14204182" cy="8056710"/>
          </a:xfrm>
          <a:prstGeom prst="rect">
            <a:avLst/>
          </a:prstGeom>
        </p:spPr>
      </p:pic>
      <p:sp>
        <p:nvSpPr>
          <p:cNvPr id="7" name="Text Placeholder 3">
            <a:extLst>
              <a:ext uri="{FF2B5EF4-FFF2-40B4-BE49-F238E27FC236}">
                <a16:creationId xmlns:a16="http://schemas.microsoft.com/office/drawing/2014/main" id="{293C3D53-D307-C1CF-9069-B88C9E8CE1A8}"/>
              </a:ext>
            </a:extLst>
          </p:cNvPr>
          <p:cNvSpPr>
            <a:spLocks noGrp="1"/>
          </p:cNvSpPr>
          <p:nvPr>
            <p:ph type="body" sz="quarter" idx="11" hasCustomPrompt="1"/>
          </p:nvPr>
        </p:nvSpPr>
        <p:spPr>
          <a:xfrm>
            <a:off x="3448050" y="3048678"/>
            <a:ext cx="5295900" cy="553998"/>
          </a:xfrm>
          <a:prstGeom prst="rect">
            <a:avLst/>
          </a:prstGeom>
        </p:spPr>
        <p:txBody>
          <a:bodyPr tIns="91440" bIns="91440">
            <a:spAutoFit/>
          </a:bodyPr>
          <a:lstStyle>
            <a:lvl1pPr marL="0" indent="0" algn="ctr">
              <a:lnSpc>
                <a:spcPct val="100000"/>
              </a:lnSpc>
              <a:spcBef>
                <a:spcPts val="0"/>
              </a:spcBef>
              <a:spcAft>
                <a:spcPts val="1200"/>
              </a:spcAft>
              <a:buNone/>
              <a:defRPr sz="24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8" name="Text Placeholder 3">
            <a:extLst>
              <a:ext uri="{FF2B5EF4-FFF2-40B4-BE49-F238E27FC236}">
                <a16:creationId xmlns:a16="http://schemas.microsoft.com/office/drawing/2014/main" id="{E456DD01-FBDF-07ED-3C46-D9777085460B}"/>
              </a:ext>
            </a:extLst>
          </p:cNvPr>
          <p:cNvSpPr>
            <a:spLocks noGrp="1"/>
          </p:cNvSpPr>
          <p:nvPr>
            <p:ph type="body" sz="quarter" idx="12" hasCustomPrompt="1"/>
          </p:nvPr>
        </p:nvSpPr>
        <p:spPr>
          <a:xfrm>
            <a:off x="3448050" y="2161720"/>
            <a:ext cx="5295900" cy="898071"/>
          </a:xfrm>
          <a:prstGeom prst="rect">
            <a:avLst/>
          </a:prstGeom>
        </p:spPr>
        <p:txBody>
          <a:bodyPr tIns="91440" bIns="91440">
            <a:spAutoFit/>
          </a:bodyPr>
          <a:lstStyle>
            <a:lvl1pPr marL="0" indent="0" algn="ctr">
              <a:lnSpc>
                <a:spcPct val="100000"/>
              </a:lnSpc>
              <a:spcBef>
                <a:spcPts val="0"/>
              </a:spcBef>
              <a:spcAft>
                <a:spcPts val="1200"/>
              </a:spcAft>
              <a:buNone/>
              <a:defRPr sz="45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Divider Slide</a:t>
            </a:r>
          </a:p>
        </p:txBody>
      </p:sp>
    </p:spTree>
    <p:extLst>
      <p:ext uri="{BB962C8B-B14F-4D97-AF65-F5344CB8AC3E}">
        <p14:creationId xmlns:p14="http://schemas.microsoft.com/office/powerpoint/2010/main" val="2965637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oint-2-emera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FB028596-3A03-3546-B7A8-77BFDA5A3213}"/>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4" name="Picture 23">
            <a:extLst>
              <a:ext uri="{FF2B5EF4-FFF2-40B4-BE49-F238E27FC236}">
                <a16:creationId xmlns:a16="http://schemas.microsoft.com/office/drawing/2014/main" id="{11F32CAE-923A-F440-B419-95CEB300B98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6542B01F-1A89-7049-89B0-CB491629B77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1" name="Text Placeholder 3">
            <a:extLst>
              <a:ext uri="{FF2B5EF4-FFF2-40B4-BE49-F238E27FC236}">
                <a16:creationId xmlns:a16="http://schemas.microsoft.com/office/drawing/2014/main" id="{4737519E-9985-0644-BF39-5E66AFF2242A}"/>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12" name="Text Placeholder 3">
            <a:extLst>
              <a:ext uri="{FF2B5EF4-FFF2-40B4-BE49-F238E27FC236}">
                <a16:creationId xmlns:a16="http://schemas.microsoft.com/office/drawing/2014/main" id="{8290595E-C9C3-744F-997E-F80DA77B1268}"/>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16" name="Text Placeholder 3">
            <a:extLst>
              <a:ext uri="{FF2B5EF4-FFF2-40B4-BE49-F238E27FC236}">
                <a16:creationId xmlns:a16="http://schemas.microsoft.com/office/drawing/2014/main" id="{B8C56091-0EE5-434A-B074-3E368EBE91C6}"/>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20" name="Text Placeholder 3">
            <a:extLst>
              <a:ext uri="{FF2B5EF4-FFF2-40B4-BE49-F238E27FC236}">
                <a16:creationId xmlns:a16="http://schemas.microsoft.com/office/drawing/2014/main" id="{AFEDCC03-87A3-124E-912F-FE2D7F6BB3DE}"/>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21" name="Text Placeholder 3">
            <a:extLst>
              <a:ext uri="{FF2B5EF4-FFF2-40B4-BE49-F238E27FC236}">
                <a16:creationId xmlns:a16="http://schemas.microsoft.com/office/drawing/2014/main" id="{FDF236F0-0C68-9C40-8CA5-BE3E8BBF7277}"/>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646284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3DC8-C9B2-0AB3-3E85-7ACED3026D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CB4A9-78CC-249C-4806-F18431A7C3EF}"/>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4" name="Footer Placeholder 3">
            <a:extLst>
              <a:ext uri="{FF2B5EF4-FFF2-40B4-BE49-F238E27FC236}">
                <a16:creationId xmlns:a16="http://schemas.microsoft.com/office/drawing/2014/main" id="{BD7D267A-9D74-B0C0-3D08-5B10E5ED15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D1CF0C-E5B8-9EC6-D98E-3BBDB1FC67C8}"/>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3307312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oint-3-emerald">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C9D70BD-734A-4A44-A5CF-0D07486BDDD2}"/>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BD86BAA6-C24A-BF43-A916-5E7D8B9A627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59C7FFD3-19F7-6D43-8A93-F2DFA7875A3D}"/>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1" name="Text Placeholder 3">
            <a:extLst>
              <a:ext uri="{FF2B5EF4-FFF2-40B4-BE49-F238E27FC236}">
                <a16:creationId xmlns:a16="http://schemas.microsoft.com/office/drawing/2014/main" id="{F8563C63-FCFB-0D42-AFF6-DFE3116E058B}"/>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12" name="Text Placeholder 3">
            <a:extLst>
              <a:ext uri="{FF2B5EF4-FFF2-40B4-BE49-F238E27FC236}">
                <a16:creationId xmlns:a16="http://schemas.microsoft.com/office/drawing/2014/main" id="{25F2249B-1AAE-4647-B518-7230CB9B0F1C}"/>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19" name="Text Placeholder 3">
            <a:extLst>
              <a:ext uri="{FF2B5EF4-FFF2-40B4-BE49-F238E27FC236}">
                <a16:creationId xmlns:a16="http://schemas.microsoft.com/office/drawing/2014/main" id="{729F3420-C8E0-0746-8001-ADFDDA13A97B}"/>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22" name="Text Placeholder 3">
            <a:extLst>
              <a:ext uri="{FF2B5EF4-FFF2-40B4-BE49-F238E27FC236}">
                <a16:creationId xmlns:a16="http://schemas.microsoft.com/office/drawing/2014/main" id="{10D56D6C-4D70-7341-86E1-A9617EFD28DA}"/>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23" name="Text Placeholder 3">
            <a:extLst>
              <a:ext uri="{FF2B5EF4-FFF2-40B4-BE49-F238E27FC236}">
                <a16:creationId xmlns:a16="http://schemas.microsoft.com/office/drawing/2014/main" id="{D9CBB0C7-6C8D-F340-A2DE-CFEC86D33593}"/>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2978944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oint-4-emerald">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8A335EA4-EF0B-584A-B38D-14F2DC094AC4}"/>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328A2B73-A36C-7949-9B98-B903822C973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6DCA1525-877E-CD4F-8451-FD56258A4D97}"/>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95E25B44-6AA8-7B44-8696-98064AC83BE6}"/>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03C58450-60EC-DC48-BA77-0BF9FCB50C00}"/>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145ECCA1-986E-2A41-9D54-B7AF3463C55F}"/>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C68016D7-505C-194D-BEA7-60B7D8B2A3A9}"/>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accent6"/>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23" name="Text Placeholder 3">
            <a:extLst>
              <a:ext uri="{FF2B5EF4-FFF2-40B4-BE49-F238E27FC236}">
                <a16:creationId xmlns:a16="http://schemas.microsoft.com/office/drawing/2014/main" id="{70A0D06E-1564-E541-97F3-309B8A40182E}"/>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3112601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oint-1-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8566C32F-4A5B-F847-8091-994C0E19F1F5}"/>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C68C842F-8876-F84D-828D-83F6F3438E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216477A1-0D5C-F64E-B719-65494E2630DA}"/>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23" name="Text Placeholder 3">
            <a:extLst>
              <a:ext uri="{FF2B5EF4-FFF2-40B4-BE49-F238E27FC236}">
                <a16:creationId xmlns:a16="http://schemas.microsoft.com/office/drawing/2014/main" id="{07EECB25-1977-A04A-B915-20FE3878771B}"/>
              </a:ext>
            </a:extLst>
          </p:cNvPr>
          <p:cNvSpPr>
            <a:spLocks noGrp="1"/>
          </p:cNvSpPr>
          <p:nvPr>
            <p:ph type="body" sz="quarter" idx="14" hasCustomPrompt="1"/>
          </p:nvPr>
        </p:nvSpPr>
        <p:spPr>
          <a:xfrm>
            <a:off x="362361" y="414339"/>
            <a:ext cx="1043922" cy="365485"/>
          </a:xfrm>
          <a:prstGeom prst="rect">
            <a:avLst/>
          </a:prstGeom>
        </p:spPr>
        <p:txBody>
          <a:bodyPr>
            <a:no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24" name="Text Placeholder 3">
            <a:extLst>
              <a:ext uri="{FF2B5EF4-FFF2-40B4-BE49-F238E27FC236}">
                <a16:creationId xmlns:a16="http://schemas.microsoft.com/office/drawing/2014/main" id="{5D0B0C39-24A4-FC4A-99DE-D5A742C93381}"/>
              </a:ext>
            </a:extLst>
          </p:cNvPr>
          <p:cNvSpPr>
            <a:spLocks noGrp="1"/>
          </p:cNvSpPr>
          <p:nvPr>
            <p:ph type="body" sz="quarter" idx="16" hasCustomPrompt="1"/>
          </p:nvPr>
        </p:nvSpPr>
        <p:spPr>
          <a:xfrm>
            <a:off x="3763471" y="414339"/>
            <a:ext cx="1043922" cy="365485"/>
          </a:xfrm>
          <a:prstGeom prst="rect">
            <a:avLst/>
          </a:prstGeom>
        </p:spPr>
        <p:txBody>
          <a:bodyPr>
            <a:no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5" name="Text Placeholder 3">
            <a:extLst>
              <a:ext uri="{FF2B5EF4-FFF2-40B4-BE49-F238E27FC236}">
                <a16:creationId xmlns:a16="http://schemas.microsoft.com/office/drawing/2014/main" id="{8EE70317-3CD3-0940-9F58-3EC2A8E31C14}"/>
              </a:ext>
            </a:extLst>
          </p:cNvPr>
          <p:cNvSpPr>
            <a:spLocks noGrp="1"/>
          </p:cNvSpPr>
          <p:nvPr>
            <p:ph type="body" sz="quarter" idx="17" hasCustomPrompt="1"/>
          </p:nvPr>
        </p:nvSpPr>
        <p:spPr>
          <a:xfrm>
            <a:off x="7164581" y="414339"/>
            <a:ext cx="1043922" cy="365485"/>
          </a:xfrm>
          <a:prstGeom prst="rect">
            <a:avLst/>
          </a:prstGeom>
        </p:spPr>
        <p:txBody>
          <a:bodyPr>
            <a:no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6" name="Text Placeholder 3">
            <a:extLst>
              <a:ext uri="{FF2B5EF4-FFF2-40B4-BE49-F238E27FC236}">
                <a16:creationId xmlns:a16="http://schemas.microsoft.com/office/drawing/2014/main" id="{120902E1-F503-A04F-AE74-D747C4464B95}"/>
              </a:ext>
            </a:extLst>
          </p:cNvPr>
          <p:cNvSpPr>
            <a:spLocks noGrp="1"/>
          </p:cNvSpPr>
          <p:nvPr>
            <p:ph type="body" sz="quarter" idx="18" hasCustomPrompt="1"/>
          </p:nvPr>
        </p:nvSpPr>
        <p:spPr>
          <a:xfrm>
            <a:off x="10565692" y="414339"/>
            <a:ext cx="1043922" cy="365485"/>
          </a:xfrm>
          <a:prstGeom prst="rect">
            <a:avLst/>
          </a:prstGeom>
        </p:spPr>
        <p:txBody>
          <a:bodyPr>
            <a:no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12" name="Text Placeholder 3">
            <a:extLst>
              <a:ext uri="{FF2B5EF4-FFF2-40B4-BE49-F238E27FC236}">
                <a16:creationId xmlns:a16="http://schemas.microsoft.com/office/drawing/2014/main" id="{87C32CF6-FEFD-5447-B24F-39D17D9A5A4D}"/>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1622732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oint-2-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E7F50E46-EE4A-A542-B871-18124697AD88}"/>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E74E252E-3B62-CA41-8F15-0F4D803FAF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489B96F1-F762-7A48-88F3-CEDC51AB0857}"/>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C1BAB624-AC8E-A642-A2E2-5F80C6469907}"/>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1122DF9D-875F-1D44-89F9-521796970B6E}"/>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7DB97897-D8F8-B94D-8A2C-6E1A237D972B}"/>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FF84B5F8-D3AE-6949-9754-B2F73EDC3AA0}"/>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13" name="Text Placeholder 3">
            <a:extLst>
              <a:ext uri="{FF2B5EF4-FFF2-40B4-BE49-F238E27FC236}">
                <a16:creationId xmlns:a16="http://schemas.microsoft.com/office/drawing/2014/main" id="{5FE64028-5AA2-C940-B43A-67A2FE65E08E}"/>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3575338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oint-3-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9532C207-5F04-E84D-82C7-9118457BD499}"/>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93ABF09E-D3D3-6346-A6D0-BA2B419383E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C0C4B06D-17EF-8B4F-988E-80B3AA91BCE6}"/>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788F108F-6DD1-1F4B-A733-9E7596031E4B}"/>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2B084F5F-FE7C-4E4F-913C-19F5C6904018}"/>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301C2976-2210-1149-A486-8C982ACCDB63}"/>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20C4A009-2C61-6D4A-A114-94535EBE6D34}"/>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13" name="Text Placeholder 3">
            <a:extLst>
              <a:ext uri="{FF2B5EF4-FFF2-40B4-BE49-F238E27FC236}">
                <a16:creationId xmlns:a16="http://schemas.microsoft.com/office/drawing/2014/main" id="{C51ABF9A-B71C-CC46-BD30-CC010912A451}"/>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1446901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oint-4-blue">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40A390B0-4705-BF44-95A3-56E5818E1880}"/>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43B01F16-6527-0B4D-976E-284E2C79A0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3">
            <a:extLst>
              <a:ext uri="{FF2B5EF4-FFF2-40B4-BE49-F238E27FC236}">
                <a16:creationId xmlns:a16="http://schemas.microsoft.com/office/drawing/2014/main" id="{59D9665B-284B-C84F-8CB2-0C4868C0FE7D}"/>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59363046-74D2-0345-B0C5-15C9E96E4108}"/>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0E3CBFD7-3F54-6848-858D-91CBE75F1A26}"/>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ED9C915E-D8EB-A44C-88A5-6973D838D22F}"/>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97CF1E48-C892-A341-9BF3-60C74BA0E28E}"/>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accent4"/>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
        <p:nvSpPr>
          <p:cNvPr id="13" name="Text Placeholder 3">
            <a:extLst>
              <a:ext uri="{FF2B5EF4-FFF2-40B4-BE49-F238E27FC236}">
                <a16:creationId xmlns:a16="http://schemas.microsoft.com/office/drawing/2014/main" id="{16FD2D14-737E-BE4E-884B-C07081ABA6A1}"/>
              </a:ext>
            </a:extLst>
          </p:cNvPr>
          <p:cNvSpPr>
            <a:spLocks noGrp="1"/>
          </p:cNvSpPr>
          <p:nvPr>
            <p:ph type="body" sz="quarter" idx="19" hasCustomPrompt="1"/>
          </p:nvPr>
        </p:nvSpPr>
        <p:spPr>
          <a:xfrm>
            <a:off x="898001" y="2714407"/>
            <a:ext cx="10315645" cy="3310150"/>
          </a:xfrm>
          <a:prstGeom prst="rect">
            <a:avLst/>
          </a:prstGeom>
        </p:spPr>
        <p:txBody>
          <a:bodyPr tIns="91440" bIns="91440">
            <a:normAutofit/>
          </a:bodyPr>
          <a:lstStyle>
            <a:lvl1pPr marL="0" indent="0">
              <a:lnSpc>
                <a:spcPct val="100000"/>
              </a:lnSpc>
              <a:spcBef>
                <a:spcPts val="0"/>
              </a:spcBef>
              <a:spcAft>
                <a:spcPts val="1200"/>
              </a:spcAft>
              <a:buNone/>
              <a:defRPr sz="18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Tree>
    <p:extLst>
      <p:ext uri="{BB962C8B-B14F-4D97-AF65-F5344CB8AC3E}">
        <p14:creationId xmlns:p14="http://schemas.microsoft.com/office/powerpoint/2010/main" val="3734059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oint-1-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F717EEB-CD79-A44C-BCAE-B935E9F9C306}"/>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F9B3C43A-9FB4-FF4E-9169-EE10B0E589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12D29608-3D34-9640-B884-86B6B8B95B1E}"/>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11" name="Text Placeholder 3">
            <a:extLst>
              <a:ext uri="{FF2B5EF4-FFF2-40B4-BE49-F238E27FC236}">
                <a16:creationId xmlns:a16="http://schemas.microsoft.com/office/drawing/2014/main" id="{83CC1101-0684-2847-8C3B-7E396D87F170}"/>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35A1F040-EB42-1641-AF83-267E288A8013}"/>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67365FB8-898C-584D-AD12-9D693AF390A3}"/>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6582272C-CA37-FD4F-8F1C-1A664DE8C25A}"/>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1745F805-20F6-D041-BA46-834618AE51B6}"/>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Tree>
    <p:extLst>
      <p:ext uri="{BB962C8B-B14F-4D97-AF65-F5344CB8AC3E}">
        <p14:creationId xmlns:p14="http://schemas.microsoft.com/office/powerpoint/2010/main" val="418257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oint-2-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D77EFF3C-DEFE-9542-8FF1-A03121E12977}"/>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209E41DE-A239-1540-A63E-E11DFC0B49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C9B9FFEF-692D-5A4C-85C8-776C50BF2103}"/>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11" name="Text Placeholder 3">
            <a:extLst>
              <a:ext uri="{FF2B5EF4-FFF2-40B4-BE49-F238E27FC236}">
                <a16:creationId xmlns:a16="http://schemas.microsoft.com/office/drawing/2014/main" id="{0AC53769-BE8D-0647-A47F-1767231C454E}"/>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ED0E68E1-26B8-C840-8A2A-943791EE13A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DF002CB1-83A0-3D48-BB02-44776342597F}"/>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6F041A3A-6CF0-7446-8746-D443203BF4BD}"/>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CABD4D99-62E1-554E-8833-DA6AC106F325}"/>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Tree>
    <p:extLst>
      <p:ext uri="{BB962C8B-B14F-4D97-AF65-F5344CB8AC3E}">
        <p14:creationId xmlns:p14="http://schemas.microsoft.com/office/powerpoint/2010/main" val="1353232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oint-3-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80850D41-6F2A-3647-983B-C4AD8EEE4A3B}"/>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A18EF1E4-50DC-604E-8560-F126FD32DF6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6B7C9C71-42D9-F744-A907-1E47ECEA5243}"/>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11" name="Text Placeholder 3">
            <a:extLst>
              <a:ext uri="{FF2B5EF4-FFF2-40B4-BE49-F238E27FC236}">
                <a16:creationId xmlns:a16="http://schemas.microsoft.com/office/drawing/2014/main" id="{AF7EB0D3-C649-A946-BDF7-16FD6DB7E2B9}"/>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F442F1D1-478A-0B49-995B-F285739B553E}"/>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B1A691AD-0B28-F744-81D1-B687E7A310C4}"/>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9C12B8C6-FD30-D447-A61D-BF64C6707B8C}"/>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9E7A7768-9B24-234A-8C4E-B3D6C371DD80}"/>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Tree>
    <p:extLst>
      <p:ext uri="{BB962C8B-B14F-4D97-AF65-F5344CB8AC3E}">
        <p14:creationId xmlns:p14="http://schemas.microsoft.com/office/powerpoint/2010/main" val="1790004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oint-4-teal">
    <p:spTree>
      <p:nvGrpSpPr>
        <p:cNvPr id="1" name=""/>
        <p:cNvGrpSpPr/>
        <p:nvPr/>
      </p:nvGrpSpPr>
      <p:grpSpPr>
        <a:xfrm>
          <a:off x="0" y="0"/>
          <a:ext cx="0" cy="0"/>
          <a:chOff x="0" y="0"/>
          <a:chExt cx="0" cy="0"/>
        </a:xfrm>
      </p:grpSpPr>
      <p:sp>
        <p:nvSpPr>
          <p:cNvPr id="16" name="Hexagon 8">
            <a:extLst>
              <a:ext uri="{FF2B5EF4-FFF2-40B4-BE49-F238E27FC236}">
                <a16:creationId xmlns:a16="http://schemas.microsoft.com/office/drawing/2014/main" id="{0746875A-5572-4F47-92F5-5B535C457AC2}"/>
              </a:ext>
            </a:extLst>
          </p:cNvPr>
          <p:cNvSpPr/>
          <p:nvPr userDrawn="1"/>
        </p:nvSpPr>
        <p:spPr>
          <a:xfrm flipH="1">
            <a:off x="-367989" y="-956111"/>
            <a:ext cx="13241490" cy="8303121"/>
          </a:xfrm>
          <a:custGeom>
            <a:avLst/>
            <a:gdLst>
              <a:gd name="connsiteX0" fmla="*/ 0 w 14565687"/>
              <a:gd name="connsiteY0" fmla="*/ 2849139 h 5698277"/>
              <a:gd name="connsiteX1" fmla="*/ 1424569 w 14565687"/>
              <a:gd name="connsiteY1" fmla="*/ 1 h 5698277"/>
              <a:gd name="connsiteX2" fmla="*/ 13141118 w 14565687"/>
              <a:gd name="connsiteY2" fmla="*/ 1 h 5698277"/>
              <a:gd name="connsiteX3" fmla="*/ 14565687 w 14565687"/>
              <a:gd name="connsiteY3" fmla="*/ 2849139 h 5698277"/>
              <a:gd name="connsiteX4" fmla="*/ 13141118 w 14565687"/>
              <a:gd name="connsiteY4" fmla="*/ 5698276 h 5698277"/>
              <a:gd name="connsiteX5" fmla="*/ 1424569 w 14565687"/>
              <a:gd name="connsiteY5" fmla="*/ 5698276 h 5698277"/>
              <a:gd name="connsiteX6" fmla="*/ 0 w 14565687"/>
              <a:gd name="connsiteY6" fmla="*/ 2849139 h 5698277"/>
              <a:gd name="connsiteX0" fmla="*/ 0 w 14565687"/>
              <a:gd name="connsiteY0" fmla="*/ 2849138 h 5698275"/>
              <a:gd name="connsiteX1" fmla="*/ 1424569 w 14565687"/>
              <a:gd name="connsiteY1" fmla="*/ 0 h 5698275"/>
              <a:gd name="connsiteX2" fmla="*/ 14413326 w 14565687"/>
              <a:gd name="connsiteY2" fmla="*/ 695739 h 5698275"/>
              <a:gd name="connsiteX3" fmla="*/ 14565687 w 14565687"/>
              <a:gd name="connsiteY3" fmla="*/ 2849138 h 5698275"/>
              <a:gd name="connsiteX4" fmla="*/ 13141118 w 14565687"/>
              <a:gd name="connsiteY4" fmla="*/ 5698275 h 5698275"/>
              <a:gd name="connsiteX5" fmla="*/ 1424569 w 14565687"/>
              <a:gd name="connsiteY5" fmla="*/ 5698275 h 5698275"/>
              <a:gd name="connsiteX6" fmla="*/ 0 w 14565687"/>
              <a:gd name="connsiteY6" fmla="*/ 2849138 h 5698275"/>
              <a:gd name="connsiteX0" fmla="*/ 0 w 14565687"/>
              <a:gd name="connsiteY0" fmla="*/ 2888894 h 5738031"/>
              <a:gd name="connsiteX1" fmla="*/ 2835925 w 14565687"/>
              <a:gd name="connsiteY1" fmla="*/ 0 h 5738031"/>
              <a:gd name="connsiteX2" fmla="*/ 14413326 w 14565687"/>
              <a:gd name="connsiteY2" fmla="*/ 735495 h 5738031"/>
              <a:gd name="connsiteX3" fmla="*/ 14565687 w 14565687"/>
              <a:gd name="connsiteY3" fmla="*/ 2888894 h 5738031"/>
              <a:gd name="connsiteX4" fmla="*/ 13141118 w 14565687"/>
              <a:gd name="connsiteY4" fmla="*/ 5738031 h 5738031"/>
              <a:gd name="connsiteX5" fmla="*/ 1424569 w 14565687"/>
              <a:gd name="connsiteY5" fmla="*/ 5738031 h 5738031"/>
              <a:gd name="connsiteX6" fmla="*/ 0 w 14565687"/>
              <a:gd name="connsiteY6" fmla="*/ 2888894 h 5738031"/>
              <a:gd name="connsiteX0" fmla="*/ 0 w 14565687"/>
              <a:gd name="connsiteY0" fmla="*/ 2976831 h 5825968"/>
              <a:gd name="connsiteX1" fmla="*/ 2835925 w 14565687"/>
              <a:gd name="connsiteY1" fmla="*/ 87937 h 5825968"/>
              <a:gd name="connsiteX2" fmla="*/ 14413326 w 14565687"/>
              <a:gd name="connsiteY2" fmla="*/ 823432 h 5825968"/>
              <a:gd name="connsiteX3" fmla="*/ 14565687 w 14565687"/>
              <a:gd name="connsiteY3" fmla="*/ 2976831 h 5825968"/>
              <a:gd name="connsiteX4" fmla="*/ 13141118 w 14565687"/>
              <a:gd name="connsiteY4" fmla="*/ 5825968 h 5825968"/>
              <a:gd name="connsiteX5" fmla="*/ 1424569 w 14565687"/>
              <a:gd name="connsiteY5" fmla="*/ 5825968 h 5825968"/>
              <a:gd name="connsiteX6" fmla="*/ 0 w 14565687"/>
              <a:gd name="connsiteY6" fmla="*/ 2976831 h 5825968"/>
              <a:gd name="connsiteX0" fmla="*/ 0 w 13750679"/>
              <a:gd name="connsiteY0" fmla="*/ 218581 h 8077040"/>
              <a:gd name="connsiteX1" fmla="*/ 2020917 w 13750679"/>
              <a:gd name="connsiteY1" fmla="*/ 2339009 h 8077040"/>
              <a:gd name="connsiteX2" fmla="*/ 13598318 w 13750679"/>
              <a:gd name="connsiteY2" fmla="*/ 3074504 h 8077040"/>
              <a:gd name="connsiteX3" fmla="*/ 13750679 w 13750679"/>
              <a:gd name="connsiteY3" fmla="*/ 5227903 h 8077040"/>
              <a:gd name="connsiteX4" fmla="*/ 12326110 w 13750679"/>
              <a:gd name="connsiteY4" fmla="*/ 8077040 h 8077040"/>
              <a:gd name="connsiteX5" fmla="*/ 609561 w 13750679"/>
              <a:gd name="connsiteY5" fmla="*/ 8077040 h 8077040"/>
              <a:gd name="connsiteX6" fmla="*/ 0 w 13750679"/>
              <a:gd name="connsiteY6" fmla="*/ 218581 h 8077040"/>
              <a:gd name="connsiteX0" fmla="*/ 0 w 13750679"/>
              <a:gd name="connsiteY0" fmla="*/ 0 h 7858459"/>
              <a:gd name="connsiteX1" fmla="*/ 2020917 w 13750679"/>
              <a:gd name="connsiteY1" fmla="*/ 2120428 h 7858459"/>
              <a:gd name="connsiteX2" fmla="*/ 13598318 w 13750679"/>
              <a:gd name="connsiteY2" fmla="*/ 2855923 h 7858459"/>
              <a:gd name="connsiteX3" fmla="*/ 13750679 w 13750679"/>
              <a:gd name="connsiteY3" fmla="*/ 5009322 h 7858459"/>
              <a:gd name="connsiteX4" fmla="*/ 12326110 w 13750679"/>
              <a:gd name="connsiteY4" fmla="*/ 7858459 h 7858459"/>
              <a:gd name="connsiteX5" fmla="*/ 609561 w 13750679"/>
              <a:gd name="connsiteY5" fmla="*/ 7858459 h 7858459"/>
              <a:gd name="connsiteX6" fmla="*/ 0 w 13750679"/>
              <a:gd name="connsiteY6" fmla="*/ 0 h 7858459"/>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22743 w 13452505"/>
              <a:gd name="connsiteY1" fmla="*/ 243848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160065 w 13452505"/>
              <a:gd name="connsiteY1" fmla="*/ 249811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73857 w 13452505"/>
              <a:gd name="connsiteY1" fmla="*/ 2716776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3134100 w 13452505"/>
              <a:gd name="connsiteY1" fmla="*/ 2537871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62500 w 13452505"/>
              <a:gd name="connsiteY1" fmla="*/ 2239697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1748432 w 13452505"/>
              <a:gd name="connsiteY1" fmla="*/ 2070885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300144 w 13452505"/>
              <a:gd name="connsiteY2" fmla="*/ 3173975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452505"/>
              <a:gd name="connsiteY0" fmla="*/ 0 h 8176511"/>
              <a:gd name="connsiteX1" fmla="*/ 2353342 w 13452505"/>
              <a:gd name="connsiteY1" fmla="*/ 2099020 h 8176511"/>
              <a:gd name="connsiteX2" fmla="*/ 13440821 w 13452505"/>
              <a:gd name="connsiteY2" fmla="*/ 2780080 h 8176511"/>
              <a:gd name="connsiteX3" fmla="*/ 13452505 w 13452505"/>
              <a:gd name="connsiteY3" fmla="*/ 5327374 h 8176511"/>
              <a:gd name="connsiteX4" fmla="*/ 12027936 w 13452505"/>
              <a:gd name="connsiteY4" fmla="*/ 8176511 h 8176511"/>
              <a:gd name="connsiteX5" fmla="*/ 311387 w 13452505"/>
              <a:gd name="connsiteY5" fmla="*/ 8176511 h 8176511"/>
              <a:gd name="connsiteX6" fmla="*/ 0 w 13452505"/>
              <a:gd name="connsiteY6" fmla="*/ 0 h 817651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1816921 w 13241490"/>
              <a:gd name="connsiteY4" fmla="*/ 8303121 h 8303121"/>
              <a:gd name="connsiteX5" fmla="*/ 100372 w 13241490"/>
              <a:gd name="connsiteY5" fmla="*/ 8303121 h 8303121"/>
              <a:gd name="connsiteX6" fmla="*/ 0 w 13241490"/>
              <a:gd name="connsiteY6" fmla="*/ 0 h 8303121"/>
              <a:gd name="connsiteX0" fmla="*/ 0 w 13241490"/>
              <a:gd name="connsiteY0" fmla="*/ 0 h 8303121"/>
              <a:gd name="connsiteX1" fmla="*/ 2142327 w 13241490"/>
              <a:gd name="connsiteY1" fmla="*/ 2225630 h 8303121"/>
              <a:gd name="connsiteX2" fmla="*/ 13229806 w 13241490"/>
              <a:gd name="connsiteY2" fmla="*/ 2906690 h 8303121"/>
              <a:gd name="connsiteX3" fmla="*/ 13241490 w 13241490"/>
              <a:gd name="connsiteY3" fmla="*/ 5453984 h 8303121"/>
              <a:gd name="connsiteX4" fmla="*/ 13209622 w 13241490"/>
              <a:gd name="connsiteY4" fmla="*/ 8232783 h 8303121"/>
              <a:gd name="connsiteX5" fmla="*/ 100372 w 13241490"/>
              <a:gd name="connsiteY5" fmla="*/ 8303121 h 8303121"/>
              <a:gd name="connsiteX6" fmla="*/ 0 w 13241490"/>
              <a:gd name="connsiteY6" fmla="*/ 0 h 83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490" h="8303121">
                <a:moveTo>
                  <a:pt x="0" y="0"/>
                </a:moveTo>
                <a:cubicBezTo>
                  <a:pt x="1129715" y="2127645"/>
                  <a:pt x="589967" y="2115781"/>
                  <a:pt x="2142327" y="2225630"/>
                </a:cubicBezTo>
                <a:lnTo>
                  <a:pt x="13229806" y="2906690"/>
                </a:lnTo>
                <a:cubicBezTo>
                  <a:pt x="13233701" y="3755788"/>
                  <a:pt x="13237595" y="4604886"/>
                  <a:pt x="13241490" y="5453984"/>
                </a:cubicBezTo>
                <a:lnTo>
                  <a:pt x="13209622" y="8232783"/>
                </a:lnTo>
                <a:lnTo>
                  <a:pt x="100372" y="830312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0" name="Picture 19">
            <a:extLst>
              <a:ext uri="{FF2B5EF4-FFF2-40B4-BE49-F238E27FC236}">
                <a16:creationId xmlns:a16="http://schemas.microsoft.com/office/drawing/2014/main" id="{77614B44-0ECC-FF43-8A67-B1FC833E7D7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0" name="Text Placeholder 3">
            <a:extLst>
              <a:ext uri="{FF2B5EF4-FFF2-40B4-BE49-F238E27FC236}">
                <a16:creationId xmlns:a16="http://schemas.microsoft.com/office/drawing/2014/main" id="{8AB8F5B2-8CF0-1249-8BD7-35BFD3369452}"/>
              </a:ext>
            </a:extLst>
          </p:cNvPr>
          <p:cNvSpPr>
            <a:spLocks noGrp="1"/>
          </p:cNvSpPr>
          <p:nvPr>
            <p:ph type="body" sz="quarter" idx="19" hasCustomPrompt="1"/>
          </p:nvPr>
        </p:nvSpPr>
        <p:spPr>
          <a:xfrm>
            <a:off x="898001" y="2714407"/>
            <a:ext cx="10315645" cy="3310150"/>
          </a:xfrm>
          <a:prstGeom prst="rect">
            <a:avLst/>
          </a:prstGeom>
        </p:spPr>
        <p:txBody>
          <a:bodyPr tIns="91440" bIns="91440">
            <a:noAutofit/>
          </a:bodyPr>
          <a:lstStyle>
            <a:lvl1pPr marL="0" indent="0">
              <a:lnSpc>
                <a:spcPct val="100000"/>
              </a:lnSpc>
              <a:spcBef>
                <a:spcPts val="0"/>
              </a:spcBef>
              <a:spcAft>
                <a:spcPts val="1200"/>
              </a:spcAft>
              <a:buNone/>
              <a:defRPr sz="18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sp>
        <p:nvSpPr>
          <p:cNvPr id="11" name="Text Placeholder 3">
            <a:extLst>
              <a:ext uri="{FF2B5EF4-FFF2-40B4-BE49-F238E27FC236}">
                <a16:creationId xmlns:a16="http://schemas.microsoft.com/office/drawing/2014/main" id="{8FACA86C-D4BA-3749-8A95-5620BAD43658}"/>
              </a:ext>
            </a:extLst>
          </p:cNvPr>
          <p:cNvSpPr>
            <a:spLocks noGrp="1"/>
          </p:cNvSpPr>
          <p:nvPr>
            <p:ph type="body" sz="quarter" idx="10" hasCustomPrompt="1"/>
          </p:nvPr>
        </p:nvSpPr>
        <p:spPr>
          <a:xfrm>
            <a:off x="898001" y="2082259"/>
            <a:ext cx="10315645" cy="677108"/>
          </a:xfrm>
          <a:prstGeom prst="rect">
            <a:avLst/>
          </a:prstGeom>
        </p:spPr>
        <p:txBody>
          <a:bodyPr>
            <a:spAutoFit/>
          </a:bodyPr>
          <a:lstStyle>
            <a:lvl1pPr marL="0" indent="0" algn="l">
              <a:lnSpc>
                <a:spcPct val="100000"/>
              </a:lnSpc>
              <a:buNone/>
              <a:defRPr sz="3800" b="0" i="0">
                <a:solidFill>
                  <a:schemeClr val="tx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Header</a:t>
            </a:r>
          </a:p>
        </p:txBody>
      </p:sp>
      <p:sp>
        <p:nvSpPr>
          <p:cNvPr id="12" name="Text Placeholder 3">
            <a:extLst>
              <a:ext uri="{FF2B5EF4-FFF2-40B4-BE49-F238E27FC236}">
                <a16:creationId xmlns:a16="http://schemas.microsoft.com/office/drawing/2014/main" id="{23E42792-C8B4-C84C-B4D6-A93683383022}"/>
              </a:ext>
            </a:extLst>
          </p:cNvPr>
          <p:cNvSpPr>
            <a:spLocks noGrp="1"/>
          </p:cNvSpPr>
          <p:nvPr>
            <p:ph type="body" sz="quarter" idx="14" hasCustomPrompt="1"/>
          </p:nvPr>
        </p:nvSpPr>
        <p:spPr>
          <a:xfrm>
            <a:off x="36236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1</a:t>
            </a:r>
          </a:p>
        </p:txBody>
      </p:sp>
      <p:sp>
        <p:nvSpPr>
          <p:cNvPr id="19" name="Text Placeholder 3">
            <a:extLst>
              <a:ext uri="{FF2B5EF4-FFF2-40B4-BE49-F238E27FC236}">
                <a16:creationId xmlns:a16="http://schemas.microsoft.com/office/drawing/2014/main" id="{82C8D967-30B5-AF42-A249-B0987BE2383A}"/>
              </a:ext>
            </a:extLst>
          </p:cNvPr>
          <p:cNvSpPr>
            <a:spLocks noGrp="1"/>
          </p:cNvSpPr>
          <p:nvPr>
            <p:ph type="body" sz="quarter" idx="16" hasCustomPrompt="1"/>
          </p:nvPr>
        </p:nvSpPr>
        <p:spPr>
          <a:xfrm>
            <a:off x="376347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2</a:t>
            </a:r>
          </a:p>
        </p:txBody>
      </p:sp>
      <p:sp>
        <p:nvSpPr>
          <p:cNvPr id="21" name="Text Placeholder 3">
            <a:extLst>
              <a:ext uri="{FF2B5EF4-FFF2-40B4-BE49-F238E27FC236}">
                <a16:creationId xmlns:a16="http://schemas.microsoft.com/office/drawing/2014/main" id="{849AB424-4D5F-6C45-8721-77126BABC364}"/>
              </a:ext>
            </a:extLst>
          </p:cNvPr>
          <p:cNvSpPr>
            <a:spLocks noGrp="1"/>
          </p:cNvSpPr>
          <p:nvPr>
            <p:ph type="body" sz="quarter" idx="17" hasCustomPrompt="1"/>
          </p:nvPr>
        </p:nvSpPr>
        <p:spPr>
          <a:xfrm>
            <a:off x="7164581" y="414339"/>
            <a:ext cx="1043922" cy="365485"/>
          </a:xfrm>
          <a:prstGeom prst="rect">
            <a:avLst/>
          </a:prstGeom>
        </p:spPr>
        <p:txBody>
          <a:bodyPr>
            <a:spAutoFit/>
          </a:bodyPr>
          <a:lstStyle>
            <a:lvl1pPr marL="0" indent="0">
              <a:lnSpc>
                <a:spcPct val="85000"/>
              </a:lnSpc>
              <a:spcBef>
                <a:spcPts val="0"/>
              </a:spcBef>
              <a:buNone/>
              <a:defRPr sz="2000" b="0" i="0">
                <a:solidFill>
                  <a:schemeClr val="bg1">
                    <a:lumMod val="85000"/>
                  </a:schemeClr>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3</a:t>
            </a:r>
          </a:p>
        </p:txBody>
      </p:sp>
      <p:sp>
        <p:nvSpPr>
          <p:cNvPr id="22" name="Text Placeholder 3">
            <a:extLst>
              <a:ext uri="{FF2B5EF4-FFF2-40B4-BE49-F238E27FC236}">
                <a16:creationId xmlns:a16="http://schemas.microsoft.com/office/drawing/2014/main" id="{1E3E6DCA-0DF2-8E45-93A5-31765E66023F}"/>
              </a:ext>
            </a:extLst>
          </p:cNvPr>
          <p:cNvSpPr>
            <a:spLocks noGrp="1"/>
          </p:cNvSpPr>
          <p:nvPr>
            <p:ph type="body" sz="quarter" idx="18" hasCustomPrompt="1"/>
          </p:nvPr>
        </p:nvSpPr>
        <p:spPr>
          <a:xfrm>
            <a:off x="10565692" y="414339"/>
            <a:ext cx="1043922" cy="365485"/>
          </a:xfrm>
          <a:prstGeom prst="rect">
            <a:avLst/>
          </a:prstGeom>
        </p:spPr>
        <p:txBody>
          <a:bodyPr>
            <a:spAutoFit/>
          </a:bodyPr>
          <a:lstStyle>
            <a:lvl1pPr marL="0" indent="0">
              <a:lnSpc>
                <a:spcPct val="85000"/>
              </a:lnSpc>
              <a:spcBef>
                <a:spcPts val="0"/>
              </a:spcBef>
              <a:buNone/>
              <a:defRPr sz="2000" b="0" i="0">
                <a:solidFill>
                  <a:schemeClr val="accent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Point 4</a:t>
            </a:r>
          </a:p>
        </p:txBody>
      </p:sp>
    </p:spTree>
    <p:extLst>
      <p:ext uri="{BB962C8B-B14F-4D97-AF65-F5344CB8AC3E}">
        <p14:creationId xmlns:p14="http://schemas.microsoft.com/office/powerpoint/2010/main" val="304031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95680-ABBE-EF04-C991-50B7843ACFF7}"/>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3" name="Footer Placeholder 2">
            <a:extLst>
              <a:ext uri="{FF2B5EF4-FFF2-40B4-BE49-F238E27FC236}">
                <a16:creationId xmlns:a16="http://schemas.microsoft.com/office/drawing/2014/main" id="{588AF79C-2DE6-778A-230F-BBFE8AC7A9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3A20DF-DC67-4DED-E589-1C6AE495B073}"/>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4249710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Shape-G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93132A-0211-714C-8FE3-6EF3C5023902}"/>
              </a:ext>
            </a:extLst>
          </p:cNvPr>
          <p:cNvSpPr/>
          <p:nvPr userDrawn="1"/>
        </p:nvSpPr>
        <p:spPr>
          <a:xfrm flipH="1">
            <a:off x="-28577" y="-78409"/>
            <a:ext cx="6572251" cy="7022134"/>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3210596 w 7465257"/>
              <a:gd name="connsiteY0" fmla="*/ 0 h 6956792"/>
              <a:gd name="connsiteX1" fmla="*/ 0 w 7465257"/>
              <a:gd name="connsiteY1" fmla="*/ 6956792 h 6956792"/>
              <a:gd name="connsiteX2" fmla="*/ 7465257 w 7465257"/>
              <a:gd name="connsiteY2" fmla="*/ 6922089 h 6956792"/>
              <a:gd name="connsiteX3" fmla="*/ 7444706 w 7465257"/>
              <a:gd name="connsiteY3" fmla="*/ 13751 h 6956792"/>
              <a:gd name="connsiteX4" fmla="*/ 3210596 w 7465257"/>
              <a:gd name="connsiteY4" fmla="*/ 0 h 6956792"/>
              <a:gd name="connsiteX0" fmla="*/ 2265746 w 6520407"/>
              <a:gd name="connsiteY0" fmla="*/ 0 h 6942708"/>
              <a:gd name="connsiteX1" fmla="*/ 0 w 6520407"/>
              <a:gd name="connsiteY1" fmla="*/ 6942708 h 6942708"/>
              <a:gd name="connsiteX2" fmla="*/ 6520407 w 6520407"/>
              <a:gd name="connsiteY2" fmla="*/ 6922089 h 6942708"/>
              <a:gd name="connsiteX3" fmla="*/ 6499856 w 6520407"/>
              <a:gd name="connsiteY3" fmla="*/ 13751 h 6942708"/>
              <a:gd name="connsiteX4" fmla="*/ 2265746 w 6520407"/>
              <a:gd name="connsiteY4" fmla="*/ 0 h 6942708"/>
              <a:gd name="connsiteX0" fmla="*/ 3296669 w 6520407"/>
              <a:gd name="connsiteY0" fmla="*/ 31319 h 6928957"/>
              <a:gd name="connsiteX1" fmla="*/ 0 w 6520407"/>
              <a:gd name="connsiteY1" fmla="*/ 6928957 h 6928957"/>
              <a:gd name="connsiteX2" fmla="*/ 6520407 w 6520407"/>
              <a:gd name="connsiteY2" fmla="*/ 6908338 h 6928957"/>
              <a:gd name="connsiteX3" fmla="*/ 6499856 w 6520407"/>
              <a:gd name="connsiteY3" fmla="*/ 0 h 6928957"/>
              <a:gd name="connsiteX4" fmla="*/ 3296669 w 6520407"/>
              <a:gd name="connsiteY4" fmla="*/ 31319 h 6928957"/>
              <a:gd name="connsiteX0" fmla="*/ 3486302 w 6710040"/>
              <a:gd name="connsiteY0" fmla="*/ 31319 h 6922418"/>
              <a:gd name="connsiteX1" fmla="*/ 0 w 6710040"/>
              <a:gd name="connsiteY1" fmla="*/ 6922418 h 6922418"/>
              <a:gd name="connsiteX2" fmla="*/ 6710040 w 6710040"/>
              <a:gd name="connsiteY2" fmla="*/ 6908338 h 6922418"/>
              <a:gd name="connsiteX3" fmla="*/ 6689489 w 6710040"/>
              <a:gd name="connsiteY3" fmla="*/ 0 h 6922418"/>
              <a:gd name="connsiteX4" fmla="*/ 3486302 w 6710040"/>
              <a:gd name="connsiteY4" fmla="*/ 31319 h 692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040" h="6922418">
                <a:moveTo>
                  <a:pt x="3486302" y="31319"/>
                </a:moveTo>
                <a:lnTo>
                  <a:pt x="0" y="6922418"/>
                </a:lnTo>
                <a:lnTo>
                  <a:pt x="6710040" y="6908338"/>
                </a:lnTo>
                <a:cubicBezTo>
                  <a:pt x="6703190" y="4605559"/>
                  <a:pt x="6696339" y="2302779"/>
                  <a:pt x="6689489" y="0"/>
                </a:cubicBezTo>
                <a:lnTo>
                  <a:pt x="3486302" y="313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12" name="Picture 11">
            <a:extLst>
              <a:ext uri="{FF2B5EF4-FFF2-40B4-BE49-F238E27FC236}">
                <a16:creationId xmlns:a16="http://schemas.microsoft.com/office/drawing/2014/main" id="{C8937A81-382B-6C45-B7C4-C4F2BB4AB7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11" name="Text Placeholder 10">
            <a:extLst>
              <a:ext uri="{FF2B5EF4-FFF2-40B4-BE49-F238E27FC236}">
                <a16:creationId xmlns:a16="http://schemas.microsoft.com/office/drawing/2014/main" id="{4CD5B822-08E6-FD4A-81B9-D1F8967DC45B}"/>
              </a:ext>
            </a:extLst>
          </p:cNvPr>
          <p:cNvSpPr>
            <a:spLocks noGrp="1"/>
          </p:cNvSpPr>
          <p:nvPr>
            <p:ph type="body" sz="quarter" idx="15" hasCustomPrompt="1"/>
          </p:nvPr>
        </p:nvSpPr>
        <p:spPr>
          <a:xfrm>
            <a:off x="5882989" y="1808163"/>
            <a:ext cx="5483225" cy="2882900"/>
          </a:xfrm>
          <a:prstGeom prst="rect">
            <a:avLst/>
          </a:prstGeom>
        </p:spPr>
        <p:txBody>
          <a:bodyPr>
            <a:sp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a:latin typeface="Poppins Light" pitchFamily="2" charset="77"/>
                <a:cs typeface="Poppins Light" pitchFamily="2" charset="77"/>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Lorum ipsum dolor </a:t>
            </a:r>
            <a:r>
              <a:rPr lang="en-US" err="1"/>
              <a:t>phalle</a:t>
            </a:r>
            <a:r>
              <a:rPr lang="en-US"/>
              <a:t> </a:t>
            </a:r>
            <a:r>
              <a:rPr lang="en-US" err="1"/>
              <a:t>selluis</a:t>
            </a:r>
            <a:r>
              <a:rPr lang="en-US"/>
              <a:t> di </a:t>
            </a:r>
            <a:r>
              <a:rPr lang="en-US" err="1"/>
              <a:t>dorum</a:t>
            </a:r>
            <a:r>
              <a:rPr lang="en-US"/>
              <a:t>, magna id. </a:t>
            </a:r>
            <a:r>
              <a:rPr lang="en-US" err="1"/>
              <a:t>Donay</a:t>
            </a:r>
            <a:r>
              <a:rPr lang="en-US"/>
              <a:t> </a:t>
            </a:r>
            <a:r>
              <a:rPr lang="en-US" err="1"/>
              <a:t>nobed</a:t>
            </a:r>
            <a:r>
              <a:rPr lang="en-US"/>
              <a:t> </a:t>
            </a:r>
            <a:r>
              <a:rPr lang="en-US" err="1"/>
              <a:t>tempor</a:t>
            </a:r>
            <a:r>
              <a:rPr lang="en-US"/>
              <a:t>, </a:t>
            </a:r>
            <a:r>
              <a:rPr lang="en-US" err="1"/>
              <a:t>ellis</a:t>
            </a:r>
            <a:r>
              <a:rPr lang="en-US"/>
              <a:t> </a:t>
            </a:r>
            <a:r>
              <a:rPr lang="en-US" err="1"/>
              <a:t>larout</a:t>
            </a:r>
            <a:r>
              <a:rPr lang="en-US"/>
              <a:t> </a:t>
            </a:r>
            <a:r>
              <a:rPr lang="en-US" err="1"/>
              <a:t>duis</a:t>
            </a:r>
            <a:r>
              <a:rPr lang="en-US"/>
              <a:t> </a:t>
            </a:r>
            <a:r>
              <a:rPr lang="en-US" err="1"/>
              <a:t>si</a:t>
            </a:r>
            <a:r>
              <a:rPr lang="en-US"/>
              <a:t> fur. Venna </a:t>
            </a:r>
            <a:r>
              <a:rPr lang="en-US" err="1"/>
              <a:t>quam</a:t>
            </a:r>
            <a:r>
              <a:rPr lang="en-US"/>
              <a:t> </a:t>
            </a:r>
            <a:r>
              <a:rPr lang="en-US" err="1"/>
              <a:t>eget</a:t>
            </a:r>
            <a:r>
              <a:rPr lang="en-US"/>
              <a:t> nisi </a:t>
            </a:r>
            <a:r>
              <a:rPr lang="en-US" err="1"/>
              <a:t>eu</a:t>
            </a:r>
            <a:r>
              <a:rPr lang="en-US"/>
              <a:t> </a:t>
            </a:r>
            <a:r>
              <a:rPr lang="en-US" err="1"/>
              <a:t>efficitur</a:t>
            </a:r>
            <a:r>
              <a:rPr lang="en-US"/>
              <a:t> mi </a:t>
            </a:r>
            <a:r>
              <a:rPr lang="en-US" err="1"/>
              <a:t>mauris</a:t>
            </a:r>
            <a:r>
              <a:rPr lang="en-US"/>
              <a:t>. </a:t>
            </a:r>
            <a:r>
              <a:rPr lang="en-US" err="1"/>
              <a:t>Taurum</a:t>
            </a:r>
            <a:r>
              <a:rPr lang="en-US"/>
              <a:t> </a:t>
            </a:r>
            <a:r>
              <a:rPr lang="en-US" err="1"/>
              <a:t>ullamco</a:t>
            </a:r>
            <a:r>
              <a:rPr lang="en-US"/>
              <a:t> </a:t>
            </a:r>
            <a:r>
              <a:rPr lang="en-US" err="1"/>
              <a:t>laboris</a:t>
            </a:r>
            <a:r>
              <a:rPr lang="en-US"/>
              <a:t> nisi </a:t>
            </a:r>
            <a:r>
              <a:rPr lang="en-US" err="1"/>
              <a:t>ut</a:t>
            </a:r>
            <a:r>
              <a:rPr lang="en-US"/>
              <a:t> </a:t>
            </a:r>
            <a:r>
              <a:rPr lang="en-US" err="1"/>
              <a:t>aliquin</a:t>
            </a:r>
            <a:r>
              <a:rPr lang="en-US"/>
              <a:t> </a:t>
            </a:r>
            <a:r>
              <a:rPr lang="en-US" err="1"/>
              <a:t>exih</a:t>
            </a:r>
            <a:r>
              <a:rPr lang="en-US"/>
              <a:t>.</a:t>
            </a:r>
          </a:p>
        </p:txBody>
      </p:sp>
      <p:sp>
        <p:nvSpPr>
          <p:cNvPr id="6" name="Text Placeholder 3">
            <a:extLst>
              <a:ext uri="{FF2B5EF4-FFF2-40B4-BE49-F238E27FC236}">
                <a16:creationId xmlns:a16="http://schemas.microsoft.com/office/drawing/2014/main" id="{F33F6336-D050-634C-A0DA-CF4DF45EF523}"/>
              </a:ext>
            </a:extLst>
          </p:cNvPr>
          <p:cNvSpPr>
            <a:spLocks noGrp="1"/>
          </p:cNvSpPr>
          <p:nvPr>
            <p:ph type="body" sz="quarter" idx="16" hasCustomPrompt="1"/>
          </p:nvPr>
        </p:nvSpPr>
        <p:spPr>
          <a:xfrm>
            <a:off x="7319677" y="4949619"/>
            <a:ext cx="4046537" cy="369332"/>
          </a:xfrm>
          <a:prstGeom prst="rect">
            <a:avLst/>
          </a:prstGeom>
        </p:spPr>
        <p:txBody>
          <a:bodyPr anchor="ctr">
            <a:spAutoFit/>
          </a:bodyPr>
          <a:lstStyle>
            <a:lvl1pPr marL="0" indent="0" algn="r">
              <a:lnSpc>
                <a:spcPct val="100000"/>
              </a:lnSpc>
              <a:buNone/>
              <a:defRPr sz="1800" b="0" i="0">
                <a:solidFill>
                  <a:schemeClr val="tx1"/>
                </a:solidFill>
                <a:latin typeface="Poppins Light" pitchFamily="2" charset="77"/>
                <a:cs typeface="Poppins Light" pitchFamily="2" charset="77"/>
              </a:defRPr>
            </a:lvl1pPr>
          </a:lstStyle>
          <a:p>
            <a:pPr lvl="0"/>
            <a:r>
              <a:rPr lang="en-US"/>
              <a:t>–Lorum ipsum dolor</a:t>
            </a:r>
          </a:p>
        </p:txBody>
      </p:sp>
    </p:spTree>
    <p:extLst>
      <p:ext uri="{BB962C8B-B14F-4D97-AF65-F5344CB8AC3E}">
        <p14:creationId xmlns:p14="http://schemas.microsoft.com/office/powerpoint/2010/main" val="188537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Photo-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7BFFCA-5C4C-61D2-FCEA-3B1CBF8A8191}"/>
              </a:ext>
            </a:extLst>
          </p:cNvPr>
          <p:cNvSpPr/>
          <p:nvPr userDrawn="1"/>
        </p:nvSpPr>
        <p:spPr>
          <a:xfrm>
            <a:off x="-898662" y="0"/>
            <a:ext cx="13090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3" name="Background picture">
            <a:extLst>
              <a:ext uri="{FF2B5EF4-FFF2-40B4-BE49-F238E27FC236}">
                <a16:creationId xmlns:a16="http://schemas.microsoft.com/office/drawing/2014/main" id="{40DF9C8C-90E1-E643-9EB3-649E676E486D}"/>
              </a:ext>
            </a:extLst>
          </p:cNvPr>
          <p:cNvPicPr>
            <a:picLocks noChangeAspect="1"/>
          </p:cNvPicPr>
          <p:nvPr userDrawn="1"/>
        </p:nvPicPr>
        <p:blipFill>
          <a:blip r:embed="rId2"/>
          <a:srcRect/>
          <a:stretch/>
        </p:blipFill>
        <p:spPr>
          <a:xfrm>
            <a:off x="-874800" y="0"/>
            <a:ext cx="9615907" cy="6902446"/>
          </a:xfrm>
          <a:prstGeom prst="rect">
            <a:avLst/>
          </a:prstGeom>
        </p:spPr>
      </p:pic>
      <p:sp>
        <p:nvSpPr>
          <p:cNvPr id="9" name="Angled Rectangle">
            <a:extLst>
              <a:ext uri="{FF2B5EF4-FFF2-40B4-BE49-F238E27FC236}">
                <a16:creationId xmlns:a16="http://schemas.microsoft.com/office/drawing/2014/main" id="{89F23BF1-E832-A949-9D86-D90E63943E81}"/>
              </a:ext>
            </a:extLst>
          </p:cNvPr>
          <p:cNvSpPr/>
          <p:nvPr userDrawn="1"/>
        </p:nvSpPr>
        <p:spPr>
          <a:xfrm>
            <a:off x="3529013" y="-157163"/>
            <a:ext cx="8872537" cy="7172325"/>
          </a:xfrm>
          <a:custGeom>
            <a:avLst/>
            <a:gdLst>
              <a:gd name="connsiteX0" fmla="*/ 0 w 7215447"/>
              <a:gd name="connsiteY0" fmla="*/ 16626 h 6932815"/>
              <a:gd name="connsiteX1" fmla="*/ 1961804 w 7215447"/>
              <a:gd name="connsiteY1" fmla="*/ 6932815 h 6932815"/>
              <a:gd name="connsiteX2" fmla="*/ 7215447 w 7215447"/>
              <a:gd name="connsiteY2" fmla="*/ 6882938 h 6932815"/>
              <a:gd name="connsiteX3" fmla="*/ 7182196 w 7215447"/>
              <a:gd name="connsiteY3" fmla="*/ 0 h 6932815"/>
              <a:gd name="connsiteX4" fmla="*/ 0 w 7215447"/>
              <a:gd name="connsiteY4" fmla="*/ 16626 h 6932815"/>
              <a:gd name="connsiteX0" fmla="*/ 0 w 8439496"/>
              <a:gd name="connsiteY0" fmla="*/ 16626 h 6932815"/>
              <a:gd name="connsiteX1" fmla="*/ 1961804 w 8439496"/>
              <a:gd name="connsiteY1" fmla="*/ 6932815 h 6932815"/>
              <a:gd name="connsiteX2" fmla="*/ 7215447 w 8439496"/>
              <a:gd name="connsiteY2" fmla="*/ 6882938 h 6932815"/>
              <a:gd name="connsiteX3" fmla="*/ 8439496 w 8439496"/>
              <a:gd name="connsiteY3" fmla="*/ 0 h 6932815"/>
              <a:gd name="connsiteX4" fmla="*/ 0 w 8439496"/>
              <a:gd name="connsiteY4" fmla="*/ 16626 h 6932815"/>
              <a:gd name="connsiteX0" fmla="*/ 0 w 8460047"/>
              <a:gd name="connsiteY0" fmla="*/ 16626 h 6932815"/>
              <a:gd name="connsiteX1" fmla="*/ 1961804 w 8460047"/>
              <a:gd name="connsiteY1" fmla="*/ 6932815 h 6932815"/>
              <a:gd name="connsiteX2" fmla="*/ 8460047 w 8460047"/>
              <a:gd name="connsiteY2" fmla="*/ 6908338 h 6932815"/>
              <a:gd name="connsiteX3" fmla="*/ 8439496 w 8460047"/>
              <a:gd name="connsiteY3" fmla="*/ 0 h 6932815"/>
              <a:gd name="connsiteX4" fmla="*/ 0 w 8460047"/>
              <a:gd name="connsiteY4" fmla="*/ 16626 h 6932815"/>
              <a:gd name="connsiteX0" fmla="*/ 0 w 8460047"/>
              <a:gd name="connsiteY0" fmla="*/ 16626 h 6908338"/>
              <a:gd name="connsiteX1" fmla="*/ 16316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0 w 8460047"/>
              <a:gd name="connsiteY0" fmla="*/ 16626 h 6908338"/>
              <a:gd name="connsiteX1" fmla="*/ 1517304 w 8460047"/>
              <a:gd name="connsiteY1" fmla="*/ 6907415 h 6908338"/>
              <a:gd name="connsiteX2" fmla="*/ 8460047 w 8460047"/>
              <a:gd name="connsiteY2" fmla="*/ 6908338 h 6908338"/>
              <a:gd name="connsiteX3" fmla="*/ 8439496 w 8460047"/>
              <a:gd name="connsiteY3" fmla="*/ 0 h 6908338"/>
              <a:gd name="connsiteX4" fmla="*/ 0 w 8460047"/>
              <a:gd name="connsiteY4" fmla="*/ 16626 h 6908338"/>
              <a:gd name="connsiteX0" fmla="*/ 798384 w 6942743"/>
              <a:gd name="connsiteY0" fmla="*/ 28502 h 6908338"/>
              <a:gd name="connsiteX1" fmla="*/ 0 w 6942743"/>
              <a:gd name="connsiteY1" fmla="*/ 6907415 h 6908338"/>
              <a:gd name="connsiteX2" fmla="*/ 6942743 w 6942743"/>
              <a:gd name="connsiteY2" fmla="*/ 6908338 h 6908338"/>
              <a:gd name="connsiteX3" fmla="*/ 6922192 w 6942743"/>
              <a:gd name="connsiteY3" fmla="*/ 0 h 6908338"/>
              <a:gd name="connsiteX4" fmla="*/ 798384 w 6942743"/>
              <a:gd name="connsiteY4" fmla="*/ 28502 h 6908338"/>
              <a:gd name="connsiteX0" fmla="*/ 1320898 w 7465257"/>
              <a:gd name="connsiteY0" fmla="*/ 28502 h 6943041"/>
              <a:gd name="connsiteX1" fmla="*/ 0 w 7465257"/>
              <a:gd name="connsiteY1" fmla="*/ 6943041 h 6943041"/>
              <a:gd name="connsiteX2" fmla="*/ 7465257 w 7465257"/>
              <a:gd name="connsiteY2" fmla="*/ 6908338 h 6943041"/>
              <a:gd name="connsiteX3" fmla="*/ 7444706 w 7465257"/>
              <a:gd name="connsiteY3" fmla="*/ 0 h 6943041"/>
              <a:gd name="connsiteX4" fmla="*/ 1320898 w 7465257"/>
              <a:gd name="connsiteY4" fmla="*/ 28502 h 6943041"/>
              <a:gd name="connsiteX0" fmla="*/ 0 w 8503641"/>
              <a:gd name="connsiteY0" fmla="*/ 0 h 6992674"/>
              <a:gd name="connsiteX1" fmla="*/ 1038384 w 8503641"/>
              <a:gd name="connsiteY1" fmla="*/ 6992674 h 6992674"/>
              <a:gd name="connsiteX2" fmla="*/ 8503641 w 8503641"/>
              <a:gd name="connsiteY2" fmla="*/ 6957971 h 6992674"/>
              <a:gd name="connsiteX3" fmla="*/ 8483090 w 8503641"/>
              <a:gd name="connsiteY3" fmla="*/ 49633 h 6992674"/>
              <a:gd name="connsiteX4" fmla="*/ 0 w 8503641"/>
              <a:gd name="connsiteY4" fmla="*/ 0 h 6992674"/>
              <a:gd name="connsiteX0" fmla="*/ 0 w 8503641"/>
              <a:gd name="connsiteY0" fmla="*/ 0 h 7070476"/>
              <a:gd name="connsiteX1" fmla="*/ 4053266 w 8503641"/>
              <a:gd name="connsiteY1" fmla="*/ 7070476 h 7070476"/>
              <a:gd name="connsiteX2" fmla="*/ 8503641 w 8503641"/>
              <a:gd name="connsiteY2" fmla="*/ 6957971 h 7070476"/>
              <a:gd name="connsiteX3" fmla="*/ 8483090 w 8503641"/>
              <a:gd name="connsiteY3" fmla="*/ 49633 h 7070476"/>
              <a:gd name="connsiteX4" fmla="*/ 0 w 8503641"/>
              <a:gd name="connsiteY4" fmla="*/ 0 h 70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3641" h="7070476">
                <a:moveTo>
                  <a:pt x="0" y="0"/>
                </a:moveTo>
                <a:lnTo>
                  <a:pt x="4053266" y="7070476"/>
                </a:lnTo>
                <a:lnTo>
                  <a:pt x="8503641" y="6957971"/>
                </a:lnTo>
                <a:cubicBezTo>
                  <a:pt x="8496791" y="4655192"/>
                  <a:pt x="8489940" y="2352412"/>
                  <a:pt x="8483090" y="49633"/>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11" name="i-Ready">
            <a:extLst>
              <a:ext uri="{FF2B5EF4-FFF2-40B4-BE49-F238E27FC236}">
                <a16:creationId xmlns:a16="http://schemas.microsoft.com/office/drawing/2014/main" id="{CC26ACC5-76AF-E44D-AB55-8A51A23DF80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62360" y="6348772"/>
            <a:ext cx="1103941" cy="241986"/>
          </a:xfrm>
          <a:prstGeom prst="rect">
            <a:avLst/>
          </a:prstGeom>
        </p:spPr>
      </p:pic>
      <p:sp>
        <p:nvSpPr>
          <p:cNvPr id="7" name="Text Placeholder 16">
            <a:extLst>
              <a:ext uri="{FF2B5EF4-FFF2-40B4-BE49-F238E27FC236}">
                <a16:creationId xmlns:a16="http://schemas.microsoft.com/office/drawing/2014/main" id="{9F3B7B15-C7BB-5342-BF00-6DBD4E822AA7}"/>
              </a:ext>
            </a:extLst>
          </p:cNvPr>
          <p:cNvSpPr>
            <a:spLocks noGrp="1"/>
          </p:cNvSpPr>
          <p:nvPr>
            <p:ph type="body" sz="quarter" idx="15" hasCustomPrompt="1"/>
          </p:nvPr>
        </p:nvSpPr>
        <p:spPr>
          <a:xfrm>
            <a:off x="5951538" y="1054100"/>
            <a:ext cx="5611812" cy="3970318"/>
          </a:xfrm>
          <a:custGeom>
            <a:avLst/>
            <a:gdLst>
              <a:gd name="connsiteX0" fmla="*/ 0 w 5611812"/>
              <a:gd name="connsiteY0" fmla="*/ 0 h 3749675"/>
              <a:gd name="connsiteX1" fmla="*/ 5611812 w 5611812"/>
              <a:gd name="connsiteY1" fmla="*/ 0 h 3749675"/>
              <a:gd name="connsiteX2" fmla="*/ 5611812 w 5611812"/>
              <a:gd name="connsiteY2" fmla="*/ 3749675 h 3749675"/>
              <a:gd name="connsiteX3" fmla="*/ 0 w 5611812"/>
              <a:gd name="connsiteY3" fmla="*/ 3749675 h 3749675"/>
              <a:gd name="connsiteX4" fmla="*/ 0 w 5611812"/>
              <a:gd name="connsiteY4" fmla="*/ 0 h 3749675"/>
              <a:gd name="connsiteX0" fmla="*/ 0 w 5611812"/>
              <a:gd name="connsiteY0" fmla="*/ 0 h 3749675"/>
              <a:gd name="connsiteX1" fmla="*/ 5611812 w 5611812"/>
              <a:gd name="connsiteY1" fmla="*/ 0 h 3749675"/>
              <a:gd name="connsiteX2" fmla="*/ 5611812 w 5611812"/>
              <a:gd name="connsiteY2" fmla="*/ 3749675 h 3749675"/>
              <a:gd name="connsiteX3" fmla="*/ 2309247 w 5611812"/>
              <a:gd name="connsiteY3" fmla="*/ 3749675 h 3749675"/>
              <a:gd name="connsiteX4" fmla="*/ 0 w 5611812"/>
              <a:gd name="connsiteY4" fmla="*/ 0 h 374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812" h="3749675">
                <a:moveTo>
                  <a:pt x="0" y="0"/>
                </a:moveTo>
                <a:lnTo>
                  <a:pt x="5611812" y="0"/>
                </a:lnTo>
                <a:lnTo>
                  <a:pt x="5611812" y="3749675"/>
                </a:lnTo>
                <a:lnTo>
                  <a:pt x="2309247" y="3749675"/>
                </a:lnTo>
                <a:lnTo>
                  <a:pt x="0" y="0"/>
                </a:lnTo>
                <a:close/>
              </a:path>
            </a:pathLst>
          </a:custGeom>
        </p:spPr>
        <p:txBody>
          <a:bodyPr>
            <a:spAutoFit/>
          </a:bodyPr>
          <a:lstStyle>
            <a:lvl1pPr marL="0" indent="0" algn="r">
              <a:lnSpc>
                <a:spcPct val="100000"/>
              </a:lnSpc>
              <a:buNone/>
              <a:defRPr sz="2800" b="0" i="0">
                <a:solidFill>
                  <a:schemeClr val="bg1"/>
                </a:solidFill>
                <a:latin typeface="Poppins Light" pitchFamily="2" charset="77"/>
                <a:cs typeface="Poppins Light" pitchFamily="2" charset="77"/>
              </a:defRPr>
            </a:lvl1pPr>
            <a:lvl2pPr algn="r">
              <a:defRPr sz="3200" b="0" i="0">
                <a:solidFill>
                  <a:schemeClr val="bg1"/>
                </a:solidFill>
                <a:latin typeface="Gilroy" pitchFamily="2" charset="77"/>
              </a:defRPr>
            </a:lvl2pPr>
            <a:lvl3pPr algn="r">
              <a:defRPr sz="3200" b="0" i="0">
                <a:solidFill>
                  <a:schemeClr val="bg1"/>
                </a:solidFill>
                <a:latin typeface="Gilroy" pitchFamily="2" charset="77"/>
              </a:defRPr>
            </a:lvl3pPr>
            <a:lvl4pPr algn="r">
              <a:defRPr sz="3200" b="0" i="0">
                <a:solidFill>
                  <a:schemeClr val="bg1"/>
                </a:solidFill>
                <a:latin typeface="Gilroy" pitchFamily="2" charset="77"/>
              </a:defRPr>
            </a:lvl4pPr>
            <a:lvl5pPr algn="r">
              <a:defRPr sz="3200" b="0" i="0">
                <a:solidFill>
                  <a:schemeClr val="bg1"/>
                </a:solidFill>
                <a:latin typeface="Gilroy" pitchFamily="2" charset="77"/>
              </a:defRPr>
            </a:lvl5pPr>
          </a:lstStyle>
          <a:p>
            <a:pPr lvl="0"/>
            <a:r>
              <a:rPr lang="en-US"/>
              <a:t>Lorem ipsum dolor sit </a:t>
            </a:r>
            <a:r>
              <a:rPr lang="en-US" err="1"/>
              <a:t>amet</a:t>
            </a:r>
            <a:r>
              <a:rPr lang="en-US"/>
              <a:t>, </a:t>
            </a:r>
            <a:r>
              <a:rPr lang="en-US" err="1"/>
              <a:t>consectetur</a:t>
            </a:r>
            <a:r>
              <a:rPr lang="en-US"/>
              <a:t> </a:t>
            </a:r>
            <a:r>
              <a:rPr lang="en-US" err="1"/>
              <a:t>adiposcing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it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aliquin</a:t>
            </a:r>
            <a:r>
              <a:rPr lang="en-US"/>
              <a:t> ex </a:t>
            </a:r>
            <a:r>
              <a:rPr lang="en-US" err="1"/>
              <a:t>ea</a:t>
            </a:r>
            <a:r>
              <a:rPr lang="en-US"/>
              <a:t> </a:t>
            </a:r>
            <a:r>
              <a:rPr lang="en-US" err="1"/>
              <a:t>commod</a:t>
            </a:r>
            <a:r>
              <a:rPr lang="en-US"/>
              <a:t> </a:t>
            </a:r>
            <a:r>
              <a:rPr lang="en-US" err="1"/>
              <a:t>consequat</a:t>
            </a:r>
            <a:r>
              <a:rPr lang="en-US"/>
              <a:t>. </a:t>
            </a:r>
          </a:p>
        </p:txBody>
      </p:sp>
      <p:sp>
        <p:nvSpPr>
          <p:cNvPr id="12" name="Text Placeholder 3">
            <a:extLst>
              <a:ext uri="{FF2B5EF4-FFF2-40B4-BE49-F238E27FC236}">
                <a16:creationId xmlns:a16="http://schemas.microsoft.com/office/drawing/2014/main" id="{3C4392E7-9A26-F64F-8F2F-8003CDE6B985}"/>
              </a:ext>
            </a:extLst>
          </p:cNvPr>
          <p:cNvSpPr>
            <a:spLocks noGrp="1"/>
          </p:cNvSpPr>
          <p:nvPr>
            <p:ph type="body" sz="quarter" idx="16" hasCustomPrompt="1"/>
          </p:nvPr>
        </p:nvSpPr>
        <p:spPr>
          <a:xfrm>
            <a:off x="7516813" y="5068372"/>
            <a:ext cx="4046537" cy="369332"/>
          </a:xfrm>
          <a:prstGeom prst="rect">
            <a:avLst/>
          </a:prstGeom>
        </p:spPr>
        <p:txBody>
          <a:bodyPr anchor="ctr">
            <a:spAutoFit/>
          </a:bodyPr>
          <a:lstStyle>
            <a:lvl1pPr marL="0" indent="0" algn="r">
              <a:lnSpc>
                <a:spcPct val="100000"/>
              </a:lnSpc>
              <a:buNone/>
              <a:defRPr sz="1800" b="0" i="0">
                <a:solidFill>
                  <a:schemeClr val="bg1"/>
                </a:solidFill>
                <a:latin typeface="Poppins Light" pitchFamily="2" charset="77"/>
                <a:cs typeface="Poppins Light" pitchFamily="2" charset="77"/>
              </a:defRPr>
            </a:lvl1pPr>
          </a:lstStyle>
          <a:p>
            <a:pPr lvl="0"/>
            <a:r>
              <a:rPr lang="en-US"/>
              <a:t>–Lorum ipsum dolor</a:t>
            </a:r>
          </a:p>
        </p:txBody>
      </p:sp>
    </p:spTree>
    <p:extLst>
      <p:ext uri="{BB962C8B-B14F-4D97-AF65-F5344CB8AC3E}">
        <p14:creationId xmlns:p14="http://schemas.microsoft.com/office/powerpoint/2010/main" val="3330604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lendar-Icons">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4687D94E-E77D-384E-A0BB-E94505F810E7}"/>
              </a:ext>
            </a:extLst>
          </p:cNvPr>
          <p:cNvSpPr>
            <a:spLocks noGrp="1"/>
          </p:cNvSpPr>
          <p:nvPr>
            <p:ph type="body" sz="quarter" idx="31" hasCustomPrompt="1"/>
          </p:nvPr>
        </p:nvSpPr>
        <p:spPr>
          <a:xfrm>
            <a:off x="938852"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Event</a:t>
            </a:r>
          </a:p>
        </p:txBody>
      </p:sp>
      <p:sp>
        <p:nvSpPr>
          <p:cNvPr id="7" name="Text Placeholder 16">
            <a:extLst>
              <a:ext uri="{FF2B5EF4-FFF2-40B4-BE49-F238E27FC236}">
                <a16:creationId xmlns:a16="http://schemas.microsoft.com/office/drawing/2014/main" id="{3B2E904A-9F59-5B4F-BA59-7F67FB79D5FB}"/>
              </a:ext>
            </a:extLst>
          </p:cNvPr>
          <p:cNvSpPr>
            <a:spLocks noGrp="1"/>
          </p:cNvSpPr>
          <p:nvPr>
            <p:ph type="body" sz="quarter" idx="32"/>
          </p:nvPr>
        </p:nvSpPr>
        <p:spPr>
          <a:xfrm>
            <a:off x="938852"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 name="Rectangle 1">
            <a:extLst>
              <a:ext uri="{FF2B5EF4-FFF2-40B4-BE49-F238E27FC236}">
                <a16:creationId xmlns:a16="http://schemas.microsoft.com/office/drawing/2014/main" id="{4FF8E779-4FDF-F74A-A859-C77C5FF514CB}"/>
              </a:ext>
            </a:extLst>
          </p:cNvPr>
          <p:cNvSpPr/>
          <p:nvPr userDrawn="1"/>
        </p:nvSpPr>
        <p:spPr>
          <a:xfrm>
            <a:off x="-316992" y="-1"/>
            <a:ext cx="12508992" cy="13274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0" name="Text Placeholder 3">
            <a:extLst>
              <a:ext uri="{FF2B5EF4-FFF2-40B4-BE49-F238E27FC236}">
                <a16:creationId xmlns:a16="http://schemas.microsoft.com/office/drawing/2014/main" id="{6AE30C84-B521-3942-AF22-C20DCBFEFA24}"/>
              </a:ext>
            </a:extLst>
          </p:cNvPr>
          <p:cNvSpPr>
            <a:spLocks noGrp="1"/>
          </p:cNvSpPr>
          <p:nvPr>
            <p:ph type="body" sz="quarter" idx="10" hasCustomPrompt="1"/>
          </p:nvPr>
        </p:nvSpPr>
        <p:spPr>
          <a:xfrm>
            <a:off x="1053884" y="294468"/>
            <a:ext cx="9779431" cy="784830"/>
          </a:xfrm>
          <a:prstGeom prst="rect">
            <a:avLst/>
          </a:prstGeom>
        </p:spPr>
        <p:txBody>
          <a:bodyPr>
            <a:spAutoFit/>
          </a:bodyPr>
          <a:lstStyle>
            <a:lvl1pPr marL="0" indent="0" algn="ctr">
              <a:lnSpc>
                <a:spcPct val="100000"/>
              </a:lnSpc>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Calendar</a:t>
            </a:r>
          </a:p>
        </p:txBody>
      </p:sp>
      <p:sp>
        <p:nvSpPr>
          <p:cNvPr id="4" name="Oval 3">
            <a:extLst>
              <a:ext uri="{FF2B5EF4-FFF2-40B4-BE49-F238E27FC236}">
                <a16:creationId xmlns:a16="http://schemas.microsoft.com/office/drawing/2014/main" id="{EBC3A857-8991-6144-9FA8-FE8954BCF238}"/>
              </a:ext>
            </a:extLst>
          </p:cNvPr>
          <p:cNvSpPr/>
          <p:nvPr userDrawn="1"/>
        </p:nvSpPr>
        <p:spPr>
          <a:xfrm>
            <a:off x="1053884"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8" name="Oval 17">
            <a:extLst>
              <a:ext uri="{FF2B5EF4-FFF2-40B4-BE49-F238E27FC236}">
                <a16:creationId xmlns:a16="http://schemas.microsoft.com/office/drawing/2014/main" id="{B364DDC7-DEDA-FD44-A8F8-401885E79BA6}"/>
              </a:ext>
            </a:extLst>
          </p:cNvPr>
          <p:cNvSpPr/>
          <p:nvPr userDrawn="1"/>
        </p:nvSpPr>
        <p:spPr>
          <a:xfrm>
            <a:off x="3786753"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9" name="Oval 18">
            <a:extLst>
              <a:ext uri="{FF2B5EF4-FFF2-40B4-BE49-F238E27FC236}">
                <a16:creationId xmlns:a16="http://schemas.microsoft.com/office/drawing/2014/main" id="{8512525C-7F25-8C4F-9237-719F0F7219B9}"/>
              </a:ext>
            </a:extLst>
          </p:cNvPr>
          <p:cNvSpPr/>
          <p:nvPr userDrawn="1"/>
        </p:nvSpPr>
        <p:spPr>
          <a:xfrm>
            <a:off x="6519620"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7" name="Oval 26">
            <a:extLst>
              <a:ext uri="{FF2B5EF4-FFF2-40B4-BE49-F238E27FC236}">
                <a16:creationId xmlns:a16="http://schemas.microsoft.com/office/drawing/2014/main" id="{952DD2B1-168D-B243-A200-CCA467CED29D}"/>
              </a:ext>
            </a:extLst>
          </p:cNvPr>
          <p:cNvSpPr/>
          <p:nvPr userDrawn="1"/>
        </p:nvSpPr>
        <p:spPr>
          <a:xfrm>
            <a:off x="9252487" y="2683350"/>
            <a:ext cx="1580828" cy="15808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8" name="Text Placeholder 16">
            <a:extLst>
              <a:ext uri="{FF2B5EF4-FFF2-40B4-BE49-F238E27FC236}">
                <a16:creationId xmlns:a16="http://schemas.microsoft.com/office/drawing/2014/main" id="{F1822F26-F33D-7C4C-A9B2-DD72E52FE50C}"/>
              </a:ext>
            </a:extLst>
          </p:cNvPr>
          <p:cNvSpPr>
            <a:spLocks noGrp="1"/>
          </p:cNvSpPr>
          <p:nvPr>
            <p:ph type="body" sz="quarter" idx="33" hasCustomPrompt="1"/>
          </p:nvPr>
        </p:nvSpPr>
        <p:spPr>
          <a:xfrm>
            <a:off x="3729237"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Event</a:t>
            </a:r>
          </a:p>
        </p:txBody>
      </p:sp>
      <p:sp>
        <p:nvSpPr>
          <p:cNvPr id="29" name="Text Placeholder 16">
            <a:extLst>
              <a:ext uri="{FF2B5EF4-FFF2-40B4-BE49-F238E27FC236}">
                <a16:creationId xmlns:a16="http://schemas.microsoft.com/office/drawing/2014/main" id="{FCACBB3B-79B5-2443-859E-3AAF6E17BF7C}"/>
              </a:ext>
            </a:extLst>
          </p:cNvPr>
          <p:cNvSpPr>
            <a:spLocks noGrp="1"/>
          </p:cNvSpPr>
          <p:nvPr>
            <p:ph type="body" sz="quarter" idx="34"/>
          </p:nvPr>
        </p:nvSpPr>
        <p:spPr>
          <a:xfrm>
            <a:off x="3729237"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0" name="Text Placeholder 16">
            <a:extLst>
              <a:ext uri="{FF2B5EF4-FFF2-40B4-BE49-F238E27FC236}">
                <a16:creationId xmlns:a16="http://schemas.microsoft.com/office/drawing/2014/main" id="{D8594BC8-C783-334C-B040-192A18DB5F36}"/>
              </a:ext>
            </a:extLst>
          </p:cNvPr>
          <p:cNvSpPr>
            <a:spLocks noGrp="1"/>
          </p:cNvSpPr>
          <p:nvPr>
            <p:ph type="body" sz="quarter" idx="35" hasCustomPrompt="1"/>
          </p:nvPr>
        </p:nvSpPr>
        <p:spPr>
          <a:xfrm>
            <a:off x="6462104"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Event</a:t>
            </a:r>
          </a:p>
        </p:txBody>
      </p:sp>
      <p:sp>
        <p:nvSpPr>
          <p:cNvPr id="31" name="Text Placeholder 16">
            <a:extLst>
              <a:ext uri="{FF2B5EF4-FFF2-40B4-BE49-F238E27FC236}">
                <a16:creationId xmlns:a16="http://schemas.microsoft.com/office/drawing/2014/main" id="{66070FC1-FFBA-E04C-AECA-FB908E6ADEC0}"/>
              </a:ext>
            </a:extLst>
          </p:cNvPr>
          <p:cNvSpPr>
            <a:spLocks noGrp="1"/>
          </p:cNvSpPr>
          <p:nvPr>
            <p:ph type="body" sz="quarter" idx="36"/>
          </p:nvPr>
        </p:nvSpPr>
        <p:spPr>
          <a:xfrm>
            <a:off x="6462104"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32" name="Text Placeholder 16">
            <a:extLst>
              <a:ext uri="{FF2B5EF4-FFF2-40B4-BE49-F238E27FC236}">
                <a16:creationId xmlns:a16="http://schemas.microsoft.com/office/drawing/2014/main" id="{FDECB3D5-9FAB-F148-B47B-5FF67019E220}"/>
              </a:ext>
            </a:extLst>
          </p:cNvPr>
          <p:cNvSpPr>
            <a:spLocks noGrp="1"/>
          </p:cNvSpPr>
          <p:nvPr>
            <p:ph type="body" sz="quarter" idx="37" hasCustomPrompt="1"/>
          </p:nvPr>
        </p:nvSpPr>
        <p:spPr>
          <a:xfrm>
            <a:off x="9194971" y="4440454"/>
            <a:ext cx="1695860" cy="307777"/>
          </a:xfrm>
          <a:prstGeom prst="rect">
            <a:avLst/>
          </a:prstGeom>
        </p:spPr>
        <p:txBody>
          <a:bodyPr wrap="square" lIns="0" tIns="0" rIns="0" bIns="0" anchor="t">
            <a:spAutoFit/>
          </a:bodyPr>
          <a:lstStyle>
            <a:lvl1pPr marL="0" indent="0" algn="ctr">
              <a:lnSpc>
                <a:spcPct val="100000"/>
              </a:lnSpc>
              <a:buFontTx/>
              <a:buNone/>
              <a:defRPr sz="2000" b="0" i="0">
                <a:solidFill>
                  <a:schemeClr val="tx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Event</a:t>
            </a:r>
          </a:p>
        </p:txBody>
      </p:sp>
      <p:sp>
        <p:nvSpPr>
          <p:cNvPr id="33" name="Text Placeholder 16">
            <a:extLst>
              <a:ext uri="{FF2B5EF4-FFF2-40B4-BE49-F238E27FC236}">
                <a16:creationId xmlns:a16="http://schemas.microsoft.com/office/drawing/2014/main" id="{DB85E5AF-3765-E741-A987-BFAB43CA922B}"/>
              </a:ext>
            </a:extLst>
          </p:cNvPr>
          <p:cNvSpPr>
            <a:spLocks noGrp="1"/>
          </p:cNvSpPr>
          <p:nvPr>
            <p:ph type="body" sz="quarter" idx="38"/>
          </p:nvPr>
        </p:nvSpPr>
        <p:spPr>
          <a:xfrm>
            <a:off x="9194971" y="4837308"/>
            <a:ext cx="1695860" cy="738664"/>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55B99403-B5EB-FF45-AB2B-CE46273E0AD4}"/>
              </a:ext>
            </a:extLst>
          </p:cNvPr>
          <p:cNvCxnSpPr/>
          <p:nvPr userDrawn="1"/>
        </p:nvCxnSpPr>
        <p:spPr>
          <a:xfrm>
            <a:off x="666427" y="3473764"/>
            <a:ext cx="10693831" cy="0"/>
          </a:xfrm>
          <a:prstGeom prst="line">
            <a:avLst/>
          </a:prstGeom>
          <a:ln w="9525" cap="rnd" cmpd="sng" algn="ctr">
            <a:solidFill>
              <a:schemeClr val="accent4"/>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pic>
        <p:nvPicPr>
          <p:cNvPr id="11" name="Picture 10" descr="Icon&#10;&#10;Description automatically generated">
            <a:extLst>
              <a:ext uri="{FF2B5EF4-FFF2-40B4-BE49-F238E27FC236}">
                <a16:creationId xmlns:a16="http://schemas.microsoft.com/office/drawing/2014/main" id="{418D0443-E7DB-B04A-BAC2-09B4AE29FD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4278" y="2502228"/>
            <a:ext cx="2120039" cy="2120039"/>
          </a:xfrm>
          <a:prstGeom prst="rect">
            <a:avLst/>
          </a:prstGeom>
        </p:spPr>
      </p:pic>
      <p:pic>
        <p:nvPicPr>
          <p:cNvPr id="34" name="Picture 33" descr="Icon&#10;&#10;Description automatically generated">
            <a:extLst>
              <a:ext uri="{FF2B5EF4-FFF2-40B4-BE49-F238E27FC236}">
                <a16:creationId xmlns:a16="http://schemas.microsoft.com/office/drawing/2014/main" id="{64A30EB4-3D16-8C4F-B43A-44287D67C3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17147" y="2502228"/>
            <a:ext cx="2120039" cy="2120039"/>
          </a:xfrm>
          <a:prstGeom prst="rect">
            <a:avLst/>
          </a:prstGeom>
        </p:spPr>
      </p:pic>
      <p:pic>
        <p:nvPicPr>
          <p:cNvPr id="35" name="Picture 34" descr="Icon&#10;&#10;Description automatically generated">
            <a:extLst>
              <a:ext uri="{FF2B5EF4-FFF2-40B4-BE49-F238E27FC236}">
                <a16:creationId xmlns:a16="http://schemas.microsoft.com/office/drawing/2014/main" id="{D80F3030-45CE-8C48-9453-D858D98F9B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60347" y="2502228"/>
            <a:ext cx="2120039" cy="2120039"/>
          </a:xfrm>
          <a:prstGeom prst="rect">
            <a:avLst/>
          </a:prstGeom>
        </p:spPr>
      </p:pic>
      <p:pic>
        <p:nvPicPr>
          <p:cNvPr id="36" name="Picture 35" descr="Icon&#10;&#10;Description automatically generated">
            <a:extLst>
              <a:ext uri="{FF2B5EF4-FFF2-40B4-BE49-F238E27FC236}">
                <a16:creationId xmlns:a16="http://schemas.microsoft.com/office/drawing/2014/main" id="{6E046E1D-528F-9940-9F06-7B9582A2FC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72551" y="2502228"/>
            <a:ext cx="2120039" cy="2120039"/>
          </a:xfrm>
          <a:prstGeom prst="rect">
            <a:avLst/>
          </a:prstGeom>
        </p:spPr>
      </p:pic>
      <p:sp>
        <p:nvSpPr>
          <p:cNvPr id="37" name="Text Placeholder 16">
            <a:extLst>
              <a:ext uri="{FF2B5EF4-FFF2-40B4-BE49-F238E27FC236}">
                <a16:creationId xmlns:a16="http://schemas.microsoft.com/office/drawing/2014/main" id="{315FB051-9192-2B44-A7E8-598BF7E89536}"/>
              </a:ext>
            </a:extLst>
          </p:cNvPr>
          <p:cNvSpPr>
            <a:spLocks noGrp="1"/>
          </p:cNvSpPr>
          <p:nvPr>
            <p:ph type="body" sz="quarter" idx="39" hasCustomPrompt="1"/>
          </p:nvPr>
        </p:nvSpPr>
        <p:spPr>
          <a:xfrm>
            <a:off x="1442288" y="3504997"/>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Date 1</a:t>
            </a:r>
          </a:p>
        </p:txBody>
      </p:sp>
      <p:sp>
        <p:nvSpPr>
          <p:cNvPr id="38" name="Text Placeholder 16">
            <a:extLst>
              <a:ext uri="{FF2B5EF4-FFF2-40B4-BE49-F238E27FC236}">
                <a16:creationId xmlns:a16="http://schemas.microsoft.com/office/drawing/2014/main" id="{4F9C9AE1-64EB-2C41-9DE4-BFC1B8CFEF34}"/>
              </a:ext>
            </a:extLst>
          </p:cNvPr>
          <p:cNvSpPr>
            <a:spLocks noGrp="1"/>
          </p:cNvSpPr>
          <p:nvPr>
            <p:ph type="body" sz="quarter" idx="40" hasCustomPrompt="1"/>
          </p:nvPr>
        </p:nvSpPr>
        <p:spPr>
          <a:xfrm>
            <a:off x="4185488" y="3522289"/>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Date 1</a:t>
            </a:r>
          </a:p>
        </p:txBody>
      </p:sp>
      <p:sp>
        <p:nvSpPr>
          <p:cNvPr id="39" name="Text Placeholder 16">
            <a:extLst>
              <a:ext uri="{FF2B5EF4-FFF2-40B4-BE49-F238E27FC236}">
                <a16:creationId xmlns:a16="http://schemas.microsoft.com/office/drawing/2014/main" id="{70B517E9-DE31-5946-B016-EDEC65AF898D}"/>
              </a:ext>
            </a:extLst>
          </p:cNvPr>
          <p:cNvSpPr>
            <a:spLocks noGrp="1"/>
          </p:cNvSpPr>
          <p:nvPr>
            <p:ph type="body" sz="quarter" idx="41" hasCustomPrompt="1"/>
          </p:nvPr>
        </p:nvSpPr>
        <p:spPr>
          <a:xfrm>
            <a:off x="6918357" y="3522289"/>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Date 1</a:t>
            </a:r>
          </a:p>
        </p:txBody>
      </p:sp>
      <p:sp>
        <p:nvSpPr>
          <p:cNvPr id="40" name="Text Placeholder 16">
            <a:extLst>
              <a:ext uri="{FF2B5EF4-FFF2-40B4-BE49-F238E27FC236}">
                <a16:creationId xmlns:a16="http://schemas.microsoft.com/office/drawing/2014/main" id="{3824FB46-1742-E846-9DED-6AD71BEC6A85}"/>
              </a:ext>
            </a:extLst>
          </p:cNvPr>
          <p:cNvSpPr>
            <a:spLocks noGrp="1"/>
          </p:cNvSpPr>
          <p:nvPr>
            <p:ph type="body" sz="quarter" idx="42" hasCustomPrompt="1"/>
          </p:nvPr>
        </p:nvSpPr>
        <p:spPr>
          <a:xfrm>
            <a:off x="9630561" y="3522289"/>
            <a:ext cx="804018" cy="227755"/>
          </a:xfrm>
          <a:prstGeom prst="rect">
            <a:avLst/>
          </a:prstGeom>
        </p:spPr>
        <p:txBody>
          <a:bodyPr wrap="square" lIns="0" tIns="0" rIns="0" bIns="0" anchor="t">
            <a:normAutofit/>
          </a:bodyPr>
          <a:lstStyle>
            <a:lvl1pPr marL="0" indent="0" algn="ctr">
              <a:buFontTx/>
              <a:buNone/>
              <a:defRPr sz="1600" b="0" i="0">
                <a:solidFill>
                  <a:schemeClr val="bg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Date 1</a:t>
            </a:r>
          </a:p>
        </p:txBody>
      </p:sp>
    </p:spTree>
    <p:extLst>
      <p:ext uri="{BB962C8B-B14F-4D97-AF65-F5344CB8AC3E}">
        <p14:creationId xmlns:p14="http://schemas.microsoft.com/office/powerpoint/2010/main" val="1437852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lendar-Icons-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8E779-4FDF-F74A-A859-C77C5FF514CB}"/>
              </a:ext>
            </a:extLst>
          </p:cNvPr>
          <p:cNvSpPr/>
          <p:nvPr userDrawn="1"/>
        </p:nvSpPr>
        <p:spPr>
          <a:xfrm>
            <a:off x="-316992" y="-1"/>
            <a:ext cx="12508992" cy="1327477"/>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0" name="Text Placeholder 3">
            <a:extLst>
              <a:ext uri="{FF2B5EF4-FFF2-40B4-BE49-F238E27FC236}">
                <a16:creationId xmlns:a16="http://schemas.microsoft.com/office/drawing/2014/main" id="{6AE30C84-B521-3942-AF22-C20DCBFEFA24}"/>
              </a:ext>
            </a:extLst>
          </p:cNvPr>
          <p:cNvSpPr>
            <a:spLocks noGrp="1"/>
          </p:cNvSpPr>
          <p:nvPr>
            <p:ph type="body" sz="quarter" idx="10" hasCustomPrompt="1"/>
          </p:nvPr>
        </p:nvSpPr>
        <p:spPr>
          <a:xfrm>
            <a:off x="1053884" y="294468"/>
            <a:ext cx="9779431" cy="784830"/>
          </a:xfrm>
          <a:prstGeom prst="rect">
            <a:avLst/>
          </a:prstGeom>
        </p:spPr>
        <p:txBody>
          <a:bodyPr>
            <a:spAutoFit/>
          </a:bodyPr>
          <a:lstStyle>
            <a:lvl1pPr marL="0" indent="0" algn="ctr">
              <a:lnSpc>
                <a:spcPct val="100000"/>
              </a:lnSpc>
              <a:buNone/>
              <a:defRPr sz="45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Calendar</a:t>
            </a:r>
          </a:p>
        </p:txBody>
      </p:sp>
    </p:spTree>
    <p:extLst>
      <p:ext uri="{BB962C8B-B14F-4D97-AF65-F5344CB8AC3E}">
        <p14:creationId xmlns:p14="http://schemas.microsoft.com/office/powerpoint/2010/main" val="31237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Straight Lin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1A34064-1B75-2C4C-B65F-AF4DB5B65F49}"/>
              </a:ext>
            </a:extLst>
          </p:cNvPr>
          <p:cNvSpPr/>
          <p:nvPr userDrawn="1"/>
        </p:nvSpPr>
        <p:spPr>
          <a:xfrm>
            <a:off x="1473799" y="3299788"/>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9" name="Text Placeholder 16">
            <a:extLst>
              <a:ext uri="{FF2B5EF4-FFF2-40B4-BE49-F238E27FC236}">
                <a16:creationId xmlns:a16="http://schemas.microsoft.com/office/drawing/2014/main" id="{99A09765-28C4-2E45-B3D2-72FF9B70E793}"/>
              </a:ext>
            </a:extLst>
          </p:cNvPr>
          <p:cNvSpPr>
            <a:spLocks noGrp="1"/>
          </p:cNvSpPr>
          <p:nvPr>
            <p:ph type="body" sz="quarter" idx="37" hasCustomPrompt="1"/>
          </p:nvPr>
        </p:nvSpPr>
        <p:spPr>
          <a:xfrm>
            <a:off x="3065368" y="1519459"/>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20" name="Text Placeholder 16">
            <a:extLst>
              <a:ext uri="{FF2B5EF4-FFF2-40B4-BE49-F238E27FC236}">
                <a16:creationId xmlns:a16="http://schemas.microsoft.com/office/drawing/2014/main" id="{EF43A6DC-62EB-A246-8BA6-A7B7E22BF8F2}"/>
              </a:ext>
            </a:extLst>
          </p:cNvPr>
          <p:cNvSpPr>
            <a:spLocks noGrp="1"/>
          </p:cNvSpPr>
          <p:nvPr>
            <p:ph type="body" sz="quarter" idx="38"/>
          </p:nvPr>
        </p:nvSpPr>
        <p:spPr>
          <a:xfrm>
            <a:off x="2721404" y="1831225"/>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F71E5C22-8E28-F440-AF16-364D80FD68F4}"/>
              </a:ext>
            </a:extLst>
          </p:cNvPr>
          <p:cNvCxnSpPr>
            <a:cxnSpLocks/>
            <a:stCxn id="4" idx="3"/>
            <a:endCxn id="69" idx="1"/>
          </p:cNvCxnSpPr>
          <p:nvPr userDrawn="1"/>
        </p:nvCxnSpPr>
        <p:spPr>
          <a:xfrm>
            <a:off x="1732222" y="3429000"/>
            <a:ext cx="8716764" cy="3214"/>
          </a:xfrm>
          <a:prstGeom prst="line">
            <a:avLst/>
          </a:prstGeom>
          <a:ln>
            <a:solidFill>
              <a:schemeClr val="accent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6" name="Rounded Rectangle 25">
            <a:extLst>
              <a:ext uri="{FF2B5EF4-FFF2-40B4-BE49-F238E27FC236}">
                <a16:creationId xmlns:a16="http://schemas.microsoft.com/office/drawing/2014/main" id="{913A9AD3-A835-EE46-91EF-CB14E4F4ACB0}"/>
              </a:ext>
            </a:extLst>
          </p:cNvPr>
          <p:cNvSpPr/>
          <p:nvPr userDrawn="1"/>
        </p:nvSpPr>
        <p:spPr>
          <a:xfrm>
            <a:off x="3718128" y="3303002"/>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7" name="Rounded Rectangle 26">
            <a:extLst>
              <a:ext uri="{FF2B5EF4-FFF2-40B4-BE49-F238E27FC236}">
                <a16:creationId xmlns:a16="http://schemas.microsoft.com/office/drawing/2014/main" id="{8B92ABC5-0BD1-124B-A99D-853F657DEFE7}"/>
              </a:ext>
            </a:extLst>
          </p:cNvPr>
          <p:cNvSpPr/>
          <p:nvPr userDrawn="1"/>
        </p:nvSpPr>
        <p:spPr>
          <a:xfrm>
            <a:off x="5969742" y="3312290"/>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2" name="Rounded Rectangle 31">
            <a:extLst>
              <a:ext uri="{FF2B5EF4-FFF2-40B4-BE49-F238E27FC236}">
                <a16:creationId xmlns:a16="http://schemas.microsoft.com/office/drawing/2014/main" id="{679BA4CD-2CFE-B844-9802-88D8BF366A06}"/>
              </a:ext>
            </a:extLst>
          </p:cNvPr>
          <p:cNvSpPr/>
          <p:nvPr userDrawn="1"/>
        </p:nvSpPr>
        <p:spPr>
          <a:xfrm>
            <a:off x="8260609" y="3291963"/>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48" name="Text Placeholder 16">
            <a:extLst>
              <a:ext uri="{FF2B5EF4-FFF2-40B4-BE49-F238E27FC236}">
                <a16:creationId xmlns:a16="http://schemas.microsoft.com/office/drawing/2014/main" id="{3C954453-B85D-3A4E-972E-149E4FDC51D2}"/>
              </a:ext>
            </a:extLst>
          </p:cNvPr>
          <p:cNvSpPr>
            <a:spLocks noGrp="1"/>
          </p:cNvSpPr>
          <p:nvPr>
            <p:ph type="body" sz="quarter" idx="42" hasCustomPrompt="1"/>
          </p:nvPr>
        </p:nvSpPr>
        <p:spPr>
          <a:xfrm>
            <a:off x="7565037" y="1519459"/>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49" name="Text Placeholder 16">
            <a:extLst>
              <a:ext uri="{FF2B5EF4-FFF2-40B4-BE49-F238E27FC236}">
                <a16:creationId xmlns:a16="http://schemas.microsoft.com/office/drawing/2014/main" id="{202DA5A2-C1F4-8746-844E-4A80B7C811E8}"/>
              </a:ext>
            </a:extLst>
          </p:cNvPr>
          <p:cNvSpPr>
            <a:spLocks noGrp="1"/>
          </p:cNvSpPr>
          <p:nvPr>
            <p:ph type="body" sz="quarter" idx="43"/>
          </p:nvPr>
        </p:nvSpPr>
        <p:spPr>
          <a:xfrm>
            <a:off x="7221073" y="1831225"/>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0" name="Text Placeholder 16">
            <a:extLst>
              <a:ext uri="{FF2B5EF4-FFF2-40B4-BE49-F238E27FC236}">
                <a16:creationId xmlns:a16="http://schemas.microsoft.com/office/drawing/2014/main" id="{8AA1D2EB-9F12-6149-B73B-91A6F9B1A079}"/>
              </a:ext>
            </a:extLst>
          </p:cNvPr>
          <p:cNvSpPr>
            <a:spLocks noGrp="1"/>
          </p:cNvSpPr>
          <p:nvPr>
            <p:ph type="body" sz="quarter" idx="44" hasCustomPrompt="1"/>
          </p:nvPr>
        </p:nvSpPr>
        <p:spPr>
          <a:xfrm>
            <a:off x="658290" y="3924197"/>
            <a:ext cx="1889439"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51" name="Text Placeholder 16">
            <a:extLst>
              <a:ext uri="{FF2B5EF4-FFF2-40B4-BE49-F238E27FC236}">
                <a16:creationId xmlns:a16="http://schemas.microsoft.com/office/drawing/2014/main" id="{AC1779C4-5C91-964A-8C43-48B00AA29BE1}"/>
              </a:ext>
            </a:extLst>
          </p:cNvPr>
          <p:cNvSpPr>
            <a:spLocks noGrp="1"/>
          </p:cNvSpPr>
          <p:nvPr>
            <p:ph type="body" sz="quarter" idx="45"/>
          </p:nvPr>
        </p:nvSpPr>
        <p:spPr>
          <a:xfrm>
            <a:off x="478248" y="4238483"/>
            <a:ext cx="2249521"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2" name="Rounded Rectangle 1">
            <a:extLst>
              <a:ext uri="{FF2B5EF4-FFF2-40B4-BE49-F238E27FC236}">
                <a16:creationId xmlns:a16="http://schemas.microsoft.com/office/drawing/2014/main" id="{370A27C5-359B-BA41-972B-6E472C5D2A16}"/>
              </a:ext>
            </a:extLst>
          </p:cNvPr>
          <p:cNvSpPr/>
          <p:nvPr userDrawn="1"/>
        </p:nvSpPr>
        <p:spPr>
          <a:xfrm>
            <a:off x="-778932" y="-573142"/>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53" name="Text Placeholder 3">
            <a:extLst>
              <a:ext uri="{FF2B5EF4-FFF2-40B4-BE49-F238E27FC236}">
                <a16:creationId xmlns:a16="http://schemas.microsoft.com/office/drawing/2014/main" id="{59BE782D-0F7D-8D49-97CD-67FC1E99032B}"/>
              </a:ext>
            </a:extLst>
          </p:cNvPr>
          <p:cNvSpPr>
            <a:spLocks noGrp="1"/>
          </p:cNvSpPr>
          <p:nvPr>
            <p:ph type="body" sz="quarter" idx="10" hasCustomPrompt="1"/>
          </p:nvPr>
        </p:nvSpPr>
        <p:spPr>
          <a:xfrm>
            <a:off x="362362" y="553586"/>
            <a:ext cx="2690804" cy="707886"/>
          </a:xfrm>
          <a:prstGeom prst="rect">
            <a:avLst/>
          </a:prstGeom>
        </p:spPr>
        <p:txBody>
          <a:bodyPr>
            <a:spAutoFit/>
          </a:bodyPr>
          <a:lstStyle>
            <a:lvl1pPr marL="0" indent="0" algn="l">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Timeline</a:t>
            </a:r>
          </a:p>
        </p:txBody>
      </p:sp>
      <p:sp>
        <p:nvSpPr>
          <p:cNvPr id="54" name="Text Placeholder 16">
            <a:extLst>
              <a:ext uri="{FF2B5EF4-FFF2-40B4-BE49-F238E27FC236}">
                <a16:creationId xmlns:a16="http://schemas.microsoft.com/office/drawing/2014/main" id="{22616E74-D92B-214F-8CC7-59E52D335F03}"/>
              </a:ext>
            </a:extLst>
          </p:cNvPr>
          <p:cNvSpPr>
            <a:spLocks noGrp="1"/>
          </p:cNvSpPr>
          <p:nvPr>
            <p:ph type="body" sz="quarter" idx="46" hasCustomPrompt="1"/>
          </p:nvPr>
        </p:nvSpPr>
        <p:spPr>
          <a:xfrm>
            <a:off x="5315202" y="3924197"/>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55" name="Text Placeholder 16">
            <a:extLst>
              <a:ext uri="{FF2B5EF4-FFF2-40B4-BE49-F238E27FC236}">
                <a16:creationId xmlns:a16="http://schemas.microsoft.com/office/drawing/2014/main" id="{97226B00-808B-C545-A19E-7FEB506B5BA8}"/>
              </a:ext>
            </a:extLst>
          </p:cNvPr>
          <p:cNvSpPr>
            <a:spLocks noGrp="1"/>
          </p:cNvSpPr>
          <p:nvPr>
            <p:ph type="body" sz="quarter" idx="47"/>
          </p:nvPr>
        </p:nvSpPr>
        <p:spPr>
          <a:xfrm>
            <a:off x="4970926" y="4247275"/>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6" name="Text Placeholder 16">
            <a:extLst>
              <a:ext uri="{FF2B5EF4-FFF2-40B4-BE49-F238E27FC236}">
                <a16:creationId xmlns:a16="http://schemas.microsoft.com/office/drawing/2014/main" id="{B0EEB87D-94CC-374D-8761-FF3D65E2B378}"/>
              </a:ext>
            </a:extLst>
          </p:cNvPr>
          <p:cNvSpPr>
            <a:spLocks noGrp="1"/>
          </p:cNvSpPr>
          <p:nvPr>
            <p:ph type="body" sz="quarter" idx="48" hasCustomPrompt="1"/>
          </p:nvPr>
        </p:nvSpPr>
        <p:spPr>
          <a:xfrm>
            <a:off x="9814873" y="3924197"/>
            <a:ext cx="1561594" cy="284693"/>
          </a:xfrm>
          <a:prstGeom prst="rect">
            <a:avLst/>
          </a:prstGeom>
        </p:spPr>
        <p:txBody>
          <a:bodyPr wrap="square" lIns="0" tIns="0" rIns="0" bIns="0" anchor="t">
            <a:spAutoFit/>
          </a:bodyPr>
          <a:lstStyle>
            <a:lvl1pPr marL="0" indent="0" algn="ctr">
              <a:buFontTx/>
              <a:buNone/>
              <a:defRPr sz="2000" b="0" i="0">
                <a:solidFill>
                  <a:schemeClr val="accent1"/>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57" name="Text Placeholder 16">
            <a:extLst>
              <a:ext uri="{FF2B5EF4-FFF2-40B4-BE49-F238E27FC236}">
                <a16:creationId xmlns:a16="http://schemas.microsoft.com/office/drawing/2014/main" id="{73FD9BBA-11A6-6C40-A0BA-7002AD0E7874}"/>
              </a:ext>
            </a:extLst>
          </p:cNvPr>
          <p:cNvSpPr>
            <a:spLocks noGrp="1"/>
          </p:cNvSpPr>
          <p:nvPr>
            <p:ph type="body" sz="quarter" idx="49"/>
          </p:nvPr>
        </p:nvSpPr>
        <p:spPr>
          <a:xfrm>
            <a:off x="9486394" y="4247275"/>
            <a:ext cx="2249522" cy="492443"/>
          </a:xfrm>
          <a:prstGeom prst="rect">
            <a:avLst/>
          </a:prstGeom>
        </p:spPr>
        <p:txBody>
          <a:bodyPr lIns="0" tIns="0" rIns="0" bIns="0">
            <a:spAutoFit/>
          </a:bodyPr>
          <a:lstStyle>
            <a:lvl1pPr marL="0" indent="0" algn="ctr">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9578BBFE-4C2B-424E-A6BA-E44F7729BDA3}"/>
              </a:ext>
            </a:extLst>
          </p:cNvPr>
          <p:cNvCxnSpPr>
            <a:cxnSpLocks/>
          </p:cNvCxnSpPr>
          <p:nvPr userDrawn="1"/>
        </p:nvCxnSpPr>
        <p:spPr>
          <a:xfrm flipH="1">
            <a:off x="1603011" y="3601328"/>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B42B49DA-4798-8F43-887D-EA113449A893}"/>
              </a:ext>
            </a:extLst>
          </p:cNvPr>
          <p:cNvCxnSpPr>
            <a:cxnSpLocks/>
          </p:cNvCxnSpPr>
          <p:nvPr userDrawn="1"/>
        </p:nvCxnSpPr>
        <p:spPr>
          <a:xfrm flipH="1">
            <a:off x="6090604" y="3601328"/>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EFDA643D-9659-E641-A9AE-9A57D9BAF19B}"/>
              </a:ext>
            </a:extLst>
          </p:cNvPr>
          <p:cNvCxnSpPr>
            <a:cxnSpLocks/>
          </p:cNvCxnSpPr>
          <p:nvPr userDrawn="1"/>
        </p:nvCxnSpPr>
        <p:spPr>
          <a:xfrm flipH="1">
            <a:off x="10578198" y="3601328"/>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2A21B083-2A2C-EB42-9654-F6873E3C4430}"/>
              </a:ext>
            </a:extLst>
          </p:cNvPr>
          <p:cNvCxnSpPr>
            <a:cxnSpLocks/>
          </p:cNvCxnSpPr>
          <p:nvPr userDrawn="1"/>
        </p:nvCxnSpPr>
        <p:spPr>
          <a:xfrm flipH="1">
            <a:off x="3846165" y="3054079"/>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Straight Connector 62">
            <a:extLst>
              <a:ext uri="{FF2B5EF4-FFF2-40B4-BE49-F238E27FC236}">
                <a16:creationId xmlns:a16="http://schemas.microsoft.com/office/drawing/2014/main" id="{50C990C0-6A19-3944-9D63-C52A2ABCD8F7}"/>
              </a:ext>
            </a:extLst>
          </p:cNvPr>
          <p:cNvCxnSpPr>
            <a:cxnSpLocks/>
          </p:cNvCxnSpPr>
          <p:nvPr userDrawn="1"/>
        </p:nvCxnSpPr>
        <p:spPr>
          <a:xfrm flipH="1">
            <a:off x="8389820" y="3054079"/>
            <a:ext cx="1" cy="27116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Text Placeholder 16">
            <a:extLst>
              <a:ext uri="{FF2B5EF4-FFF2-40B4-BE49-F238E27FC236}">
                <a16:creationId xmlns:a16="http://schemas.microsoft.com/office/drawing/2014/main" id="{07B87E99-7526-3147-8CD1-E8B136D9A919}"/>
              </a:ext>
            </a:extLst>
          </p:cNvPr>
          <p:cNvSpPr>
            <a:spLocks noGrp="1"/>
          </p:cNvSpPr>
          <p:nvPr>
            <p:ph type="body" sz="quarter" idx="51" hasCustomPrompt="1"/>
          </p:nvPr>
        </p:nvSpPr>
        <p:spPr>
          <a:xfrm>
            <a:off x="10898812" y="3234213"/>
            <a:ext cx="1103941" cy="336501"/>
          </a:xfrm>
          <a:prstGeom prst="roundRect">
            <a:avLst/>
          </a:prstGeom>
          <a:solidFill>
            <a:srgbClr val="98D9DE"/>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FINISH</a:t>
            </a:r>
          </a:p>
        </p:txBody>
      </p:sp>
      <p:pic>
        <p:nvPicPr>
          <p:cNvPr id="22" name="Picture 21">
            <a:extLst>
              <a:ext uri="{FF2B5EF4-FFF2-40B4-BE49-F238E27FC236}">
                <a16:creationId xmlns:a16="http://schemas.microsoft.com/office/drawing/2014/main" id="{EFC49978-1804-1844-9E17-85591DD1C1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92541" y="2862664"/>
            <a:ext cx="412666" cy="431423"/>
          </a:xfrm>
          <a:prstGeom prst="rect">
            <a:avLst/>
          </a:prstGeom>
        </p:spPr>
      </p:pic>
      <p:sp>
        <p:nvSpPr>
          <p:cNvPr id="69" name="Rounded Rectangle 68">
            <a:extLst>
              <a:ext uri="{FF2B5EF4-FFF2-40B4-BE49-F238E27FC236}">
                <a16:creationId xmlns:a16="http://schemas.microsoft.com/office/drawing/2014/main" id="{B3CD77B0-1082-F046-9E53-5339280E4DD1}"/>
              </a:ext>
            </a:extLst>
          </p:cNvPr>
          <p:cNvSpPr/>
          <p:nvPr userDrawn="1"/>
        </p:nvSpPr>
        <p:spPr>
          <a:xfrm>
            <a:off x="10448986" y="3303002"/>
            <a:ext cx="258423" cy="258423"/>
          </a:xfrm>
          <a:prstGeom prst="roundRect">
            <a:avLst>
              <a:gd name="adj" fmla="val 256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0" name="Text Placeholder 16">
            <a:extLst>
              <a:ext uri="{FF2B5EF4-FFF2-40B4-BE49-F238E27FC236}">
                <a16:creationId xmlns:a16="http://schemas.microsoft.com/office/drawing/2014/main" id="{626F28B6-5955-61FC-27AE-2C8ED44D891B}"/>
              </a:ext>
            </a:extLst>
          </p:cNvPr>
          <p:cNvSpPr>
            <a:spLocks noGrp="1"/>
          </p:cNvSpPr>
          <p:nvPr>
            <p:ph type="body" sz="quarter" idx="52" hasCustomPrompt="1"/>
          </p:nvPr>
        </p:nvSpPr>
        <p:spPr>
          <a:xfrm>
            <a:off x="230812" y="3234213"/>
            <a:ext cx="1103941" cy="336501"/>
          </a:xfrm>
          <a:prstGeom prst="roundRect">
            <a:avLst/>
          </a:prstGeom>
          <a:solidFill>
            <a:srgbClr val="98D9DE"/>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START</a:t>
            </a:r>
          </a:p>
        </p:txBody>
      </p:sp>
    </p:spTree>
    <p:extLst>
      <p:ext uri="{BB962C8B-B14F-4D97-AF65-F5344CB8AC3E}">
        <p14:creationId xmlns:p14="http://schemas.microsoft.com/office/powerpoint/2010/main" val="510496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Straight Lin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377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Curved Lin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7174B30-F93D-7F4E-9C38-2BEF8DA8C448}"/>
              </a:ext>
            </a:extLst>
          </p:cNvPr>
          <p:cNvSpPr/>
          <p:nvPr userDrawn="1"/>
        </p:nvSpPr>
        <p:spPr>
          <a:xfrm>
            <a:off x="1516531" y="2805995"/>
            <a:ext cx="9311603" cy="2164373"/>
          </a:xfrm>
          <a:custGeom>
            <a:avLst/>
            <a:gdLst>
              <a:gd name="connsiteX0" fmla="*/ 0 w 9422970"/>
              <a:gd name="connsiteY0" fmla="*/ 8053 h 2332965"/>
              <a:gd name="connsiteX1" fmla="*/ 356461 w 9422970"/>
              <a:gd name="connsiteY1" fmla="*/ 70047 h 2332965"/>
              <a:gd name="connsiteX2" fmla="*/ 418455 w 9422970"/>
              <a:gd name="connsiteY2" fmla="*/ 519498 h 2332965"/>
              <a:gd name="connsiteX3" fmla="*/ 1937289 w 9422970"/>
              <a:gd name="connsiteY3" fmla="*/ 302521 h 2332965"/>
              <a:gd name="connsiteX4" fmla="*/ 2681207 w 9422970"/>
              <a:gd name="connsiteY4" fmla="*/ 1883348 h 2332965"/>
              <a:gd name="connsiteX5" fmla="*/ 3781587 w 9422970"/>
              <a:gd name="connsiteY5" fmla="*/ 2069328 h 2332965"/>
              <a:gd name="connsiteX6" fmla="*/ 4618495 w 9422970"/>
              <a:gd name="connsiteY6" fmla="*/ 1170426 h 2332965"/>
              <a:gd name="connsiteX7" fmla="*/ 5083444 w 9422970"/>
              <a:gd name="connsiteY7" fmla="*/ 503999 h 2332965"/>
              <a:gd name="connsiteX8" fmla="*/ 6943241 w 9422970"/>
              <a:gd name="connsiteY8" fmla="*/ 488501 h 2332965"/>
              <a:gd name="connsiteX9" fmla="*/ 7547675 w 9422970"/>
              <a:gd name="connsiteY9" fmla="*/ 1821355 h 2332965"/>
              <a:gd name="connsiteX10" fmla="*/ 8477573 w 9422970"/>
              <a:gd name="connsiteY10" fmla="*/ 2317301 h 2332965"/>
              <a:gd name="connsiteX11" fmla="*/ 9422970 w 9422970"/>
              <a:gd name="connsiteY11" fmla="*/ 1309911 h 2332965"/>
              <a:gd name="connsiteX0" fmla="*/ 0 w 9422970"/>
              <a:gd name="connsiteY0" fmla="*/ 4785 h 2329697"/>
              <a:gd name="connsiteX1" fmla="*/ 232475 w 9422970"/>
              <a:gd name="connsiteY1" fmla="*/ 82277 h 2329697"/>
              <a:gd name="connsiteX2" fmla="*/ 418455 w 9422970"/>
              <a:gd name="connsiteY2" fmla="*/ 516230 h 2329697"/>
              <a:gd name="connsiteX3" fmla="*/ 1937289 w 9422970"/>
              <a:gd name="connsiteY3" fmla="*/ 299253 h 2329697"/>
              <a:gd name="connsiteX4" fmla="*/ 2681207 w 9422970"/>
              <a:gd name="connsiteY4" fmla="*/ 1880080 h 2329697"/>
              <a:gd name="connsiteX5" fmla="*/ 3781587 w 9422970"/>
              <a:gd name="connsiteY5" fmla="*/ 2066060 h 2329697"/>
              <a:gd name="connsiteX6" fmla="*/ 4618495 w 9422970"/>
              <a:gd name="connsiteY6" fmla="*/ 1167158 h 2329697"/>
              <a:gd name="connsiteX7" fmla="*/ 5083444 w 9422970"/>
              <a:gd name="connsiteY7" fmla="*/ 500731 h 2329697"/>
              <a:gd name="connsiteX8" fmla="*/ 6943241 w 9422970"/>
              <a:gd name="connsiteY8" fmla="*/ 485233 h 2329697"/>
              <a:gd name="connsiteX9" fmla="*/ 7547675 w 9422970"/>
              <a:gd name="connsiteY9" fmla="*/ 1818087 h 2329697"/>
              <a:gd name="connsiteX10" fmla="*/ 8477573 w 9422970"/>
              <a:gd name="connsiteY10" fmla="*/ 2314033 h 2329697"/>
              <a:gd name="connsiteX11" fmla="*/ 9422970 w 9422970"/>
              <a:gd name="connsiteY11" fmla="*/ 1306643 h 2329697"/>
              <a:gd name="connsiteX0" fmla="*/ 0 w 9422970"/>
              <a:gd name="connsiteY0" fmla="*/ 4785 h 2329697"/>
              <a:gd name="connsiteX1" fmla="*/ 232475 w 9422970"/>
              <a:gd name="connsiteY1" fmla="*/ 82277 h 2329697"/>
              <a:gd name="connsiteX2" fmla="*/ 418455 w 9422970"/>
              <a:gd name="connsiteY2" fmla="*/ 516230 h 2329697"/>
              <a:gd name="connsiteX3" fmla="*/ 1937289 w 9422970"/>
              <a:gd name="connsiteY3" fmla="*/ 299253 h 2329697"/>
              <a:gd name="connsiteX4" fmla="*/ 2681207 w 9422970"/>
              <a:gd name="connsiteY4" fmla="*/ 1880080 h 2329697"/>
              <a:gd name="connsiteX5" fmla="*/ 3781587 w 9422970"/>
              <a:gd name="connsiteY5" fmla="*/ 2066060 h 2329697"/>
              <a:gd name="connsiteX6" fmla="*/ 4618495 w 9422970"/>
              <a:gd name="connsiteY6" fmla="*/ 1167158 h 2329697"/>
              <a:gd name="connsiteX7" fmla="*/ 5083444 w 9422970"/>
              <a:gd name="connsiteY7" fmla="*/ 500731 h 2329697"/>
              <a:gd name="connsiteX8" fmla="*/ 6943241 w 9422970"/>
              <a:gd name="connsiteY8" fmla="*/ 485233 h 2329697"/>
              <a:gd name="connsiteX9" fmla="*/ 7547675 w 9422970"/>
              <a:gd name="connsiteY9" fmla="*/ 1818087 h 2329697"/>
              <a:gd name="connsiteX10" fmla="*/ 8477573 w 9422970"/>
              <a:gd name="connsiteY10" fmla="*/ 2314033 h 2329697"/>
              <a:gd name="connsiteX11" fmla="*/ 9422970 w 9422970"/>
              <a:gd name="connsiteY11" fmla="*/ 1306643 h 2329697"/>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81207 w 9422970"/>
              <a:gd name="connsiteY4" fmla="*/ 1896247 h 2345864"/>
              <a:gd name="connsiteX5" fmla="*/ 3781587 w 9422970"/>
              <a:gd name="connsiteY5" fmla="*/ 2082227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81207 w 9422970"/>
              <a:gd name="connsiteY4" fmla="*/ 1896247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81207 w 9422970"/>
              <a:gd name="connsiteY4" fmla="*/ 1896247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083444 w 9422970"/>
              <a:gd name="connsiteY7" fmla="*/ 516898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618495 w 9422970"/>
              <a:gd name="connsiteY6" fmla="*/ 1183325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864"/>
              <a:gd name="connsiteX1" fmla="*/ 185980 w 9422970"/>
              <a:gd name="connsiteY1" fmla="*/ 51949 h 2345864"/>
              <a:gd name="connsiteX2" fmla="*/ 418455 w 9422970"/>
              <a:gd name="connsiteY2" fmla="*/ 532397 h 2345864"/>
              <a:gd name="connsiteX3" fmla="*/ 1937289 w 9422970"/>
              <a:gd name="connsiteY3" fmla="*/ 315420 h 2345864"/>
              <a:gd name="connsiteX4" fmla="*/ 2665708 w 9422970"/>
              <a:gd name="connsiteY4" fmla="*/ 1865250 h 2345864"/>
              <a:gd name="connsiteX5" fmla="*/ 4029559 w 9422970"/>
              <a:gd name="connsiteY5" fmla="*/ 2159718 h 2345864"/>
              <a:gd name="connsiteX6" fmla="*/ 4587498 w 9422970"/>
              <a:gd name="connsiteY6" fmla="*/ 1400302 h 2345864"/>
              <a:gd name="connsiteX7" fmla="*/ 5160936 w 9422970"/>
              <a:gd name="connsiteY7" fmla="*/ 547894 h 2345864"/>
              <a:gd name="connsiteX8" fmla="*/ 6943241 w 9422970"/>
              <a:gd name="connsiteY8" fmla="*/ 501400 h 2345864"/>
              <a:gd name="connsiteX9" fmla="*/ 7547675 w 9422970"/>
              <a:gd name="connsiteY9" fmla="*/ 1834254 h 2345864"/>
              <a:gd name="connsiteX10" fmla="*/ 8477573 w 9422970"/>
              <a:gd name="connsiteY10" fmla="*/ 2330200 h 2345864"/>
              <a:gd name="connsiteX11" fmla="*/ 9422970 w 9422970"/>
              <a:gd name="connsiteY11" fmla="*/ 1322810 h 2345864"/>
              <a:gd name="connsiteX0" fmla="*/ 0 w 9422970"/>
              <a:gd name="connsiteY0" fmla="*/ 20952 h 2345971"/>
              <a:gd name="connsiteX1" fmla="*/ 185980 w 9422970"/>
              <a:gd name="connsiteY1" fmla="*/ 51949 h 2345971"/>
              <a:gd name="connsiteX2" fmla="*/ 418455 w 9422970"/>
              <a:gd name="connsiteY2" fmla="*/ 532397 h 2345971"/>
              <a:gd name="connsiteX3" fmla="*/ 1937289 w 9422970"/>
              <a:gd name="connsiteY3" fmla="*/ 315420 h 2345971"/>
              <a:gd name="connsiteX4" fmla="*/ 2665708 w 9422970"/>
              <a:gd name="connsiteY4" fmla="*/ 1865250 h 2345971"/>
              <a:gd name="connsiteX5" fmla="*/ 4029559 w 9422970"/>
              <a:gd name="connsiteY5" fmla="*/ 2159718 h 2345971"/>
              <a:gd name="connsiteX6" fmla="*/ 4587498 w 9422970"/>
              <a:gd name="connsiteY6" fmla="*/ 1400302 h 2345971"/>
              <a:gd name="connsiteX7" fmla="*/ 5160936 w 9422970"/>
              <a:gd name="connsiteY7" fmla="*/ 547894 h 2345971"/>
              <a:gd name="connsiteX8" fmla="*/ 6726265 w 9422970"/>
              <a:gd name="connsiteY8" fmla="*/ 485902 h 2345971"/>
              <a:gd name="connsiteX9" fmla="*/ 7547675 w 9422970"/>
              <a:gd name="connsiteY9" fmla="*/ 1834254 h 2345971"/>
              <a:gd name="connsiteX10" fmla="*/ 8477573 w 9422970"/>
              <a:gd name="connsiteY10" fmla="*/ 2330200 h 2345971"/>
              <a:gd name="connsiteX11" fmla="*/ 9422970 w 9422970"/>
              <a:gd name="connsiteY11" fmla="*/ 1322810 h 234597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710047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710047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710047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834033 w 9422970"/>
              <a:gd name="connsiteY10" fmla="*/ 2128722 h 2218451"/>
              <a:gd name="connsiteX11" fmla="*/ 9422970 w 9422970"/>
              <a:gd name="connsiteY11" fmla="*/ 1322810 h 2218451"/>
              <a:gd name="connsiteX0" fmla="*/ 0 w 9422970"/>
              <a:gd name="connsiteY0" fmla="*/ 20952 h 2218451"/>
              <a:gd name="connsiteX1" fmla="*/ 185980 w 9422970"/>
              <a:gd name="connsiteY1" fmla="*/ 51949 h 2218451"/>
              <a:gd name="connsiteX2" fmla="*/ 418455 w 9422970"/>
              <a:gd name="connsiteY2" fmla="*/ 532397 h 2218451"/>
              <a:gd name="connsiteX3" fmla="*/ 1937289 w 9422970"/>
              <a:gd name="connsiteY3" fmla="*/ 315420 h 2218451"/>
              <a:gd name="connsiteX4" fmla="*/ 2665708 w 9422970"/>
              <a:gd name="connsiteY4" fmla="*/ 1865250 h 2218451"/>
              <a:gd name="connsiteX5" fmla="*/ 4029559 w 9422970"/>
              <a:gd name="connsiteY5" fmla="*/ 2159718 h 2218451"/>
              <a:gd name="connsiteX6" fmla="*/ 4587498 w 9422970"/>
              <a:gd name="connsiteY6" fmla="*/ 1400302 h 2218451"/>
              <a:gd name="connsiteX7" fmla="*/ 5160936 w 9422970"/>
              <a:gd name="connsiteY7" fmla="*/ 547894 h 2218451"/>
              <a:gd name="connsiteX8" fmla="*/ 6726265 w 9422970"/>
              <a:gd name="connsiteY8" fmla="*/ 485902 h 2218451"/>
              <a:gd name="connsiteX9" fmla="*/ 7547675 w 9422970"/>
              <a:gd name="connsiteY9" fmla="*/ 1834254 h 2218451"/>
              <a:gd name="connsiteX10" fmla="*/ 8834033 w 9422970"/>
              <a:gd name="connsiteY10" fmla="*/ 2128722 h 2218451"/>
              <a:gd name="connsiteX11" fmla="*/ 9422970 w 9422970"/>
              <a:gd name="connsiteY11" fmla="*/ 1322810 h 2218451"/>
              <a:gd name="connsiteX0" fmla="*/ 0 w 9422970"/>
              <a:gd name="connsiteY0" fmla="*/ 20952 h 2250404"/>
              <a:gd name="connsiteX1" fmla="*/ 185980 w 9422970"/>
              <a:gd name="connsiteY1" fmla="*/ 51949 h 2250404"/>
              <a:gd name="connsiteX2" fmla="*/ 418455 w 9422970"/>
              <a:gd name="connsiteY2" fmla="*/ 532397 h 2250404"/>
              <a:gd name="connsiteX3" fmla="*/ 1937289 w 9422970"/>
              <a:gd name="connsiteY3" fmla="*/ 315420 h 2250404"/>
              <a:gd name="connsiteX4" fmla="*/ 2665708 w 9422970"/>
              <a:gd name="connsiteY4" fmla="*/ 1865250 h 2250404"/>
              <a:gd name="connsiteX5" fmla="*/ 4029559 w 9422970"/>
              <a:gd name="connsiteY5" fmla="*/ 2159718 h 2250404"/>
              <a:gd name="connsiteX6" fmla="*/ 4587498 w 9422970"/>
              <a:gd name="connsiteY6" fmla="*/ 1400302 h 2250404"/>
              <a:gd name="connsiteX7" fmla="*/ 5160936 w 9422970"/>
              <a:gd name="connsiteY7" fmla="*/ 547894 h 2250404"/>
              <a:gd name="connsiteX8" fmla="*/ 6726265 w 9422970"/>
              <a:gd name="connsiteY8" fmla="*/ 485902 h 2250404"/>
              <a:gd name="connsiteX9" fmla="*/ 7547675 w 9422970"/>
              <a:gd name="connsiteY9" fmla="*/ 1834254 h 2250404"/>
              <a:gd name="connsiteX10" fmla="*/ 8834033 w 9422970"/>
              <a:gd name="connsiteY10" fmla="*/ 2128722 h 2250404"/>
              <a:gd name="connsiteX11" fmla="*/ 9422970 w 9422970"/>
              <a:gd name="connsiteY11" fmla="*/ 1322810 h 2250404"/>
              <a:gd name="connsiteX0" fmla="*/ 0 w 9422970"/>
              <a:gd name="connsiteY0" fmla="*/ 20952 h 2223375"/>
              <a:gd name="connsiteX1" fmla="*/ 185980 w 9422970"/>
              <a:gd name="connsiteY1" fmla="*/ 51949 h 2223375"/>
              <a:gd name="connsiteX2" fmla="*/ 418455 w 9422970"/>
              <a:gd name="connsiteY2" fmla="*/ 532397 h 2223375"/>
              <a:gd name="connsiteX3" fmla="*/ 1937289 w 9422970"/>
              <a:gd name="connsiteY3" fmla="*/ 315420 h 2223375"/>
              <a:gd name="connsiteX4" fmla="*/ 2665708 w 9422970"/>
              <a:gd name="connsiteY4" fmla="*/ 1865250 h 2223375"/>
              <a:gd name="connsiteX5" fmla="*/ 4029559 w 9422970"/>
              <a:gd name="connsiteY5" fmla="*/ 2159718 h 2223375"/>
              <a:gd name="connsiteX6" fmla="*/ 4587498 w 9422970"/>
              <a:gd name="connsiteY6" fmla="*/ 1400302 h 2223375"/>
              <a:gd name="connsiteX7" fmla="*/ 5160936 w 9422970"/>
              <a:gd name="connsiteY7" fmla="*/ 547894 h 2223375"/>
              <a:gd name="connsiteX8" fmla="*/ 6726265 w 9422970"/>
              <a:gd name="connsiteY8" fmla="*/ 485902 h 2223375"/>
              <a:gd name="connsiteX9" fmla="*/ 7547675 w 9422970"/>
              <a:gd name="connsiteY9" fmla="*/ 1834254 h 2223375"/>
              <a:gd name="connsiteX10" fmla="*/ 8834033 w 9422970"/>
              <a:gd name="connsiteY10" fmla="*/ 2128722 h 2223375"/>
              <a:gd name="connsiteX11" fmla="*/ 9422970 w 9422970"/>
              <a:gd name="connsiteY11" fmla="*/ 1322810 h 2223375"/>
              <a:gd name="connsiteX0" fmla="*/ 0 w 9422970"/>
              <a:gd name="connsiteY0" fmla="*/ 16383 h 2218806"/>
              <a:gd name="connsiteX1" fmla="*/ 212874 w 9422970"/>
              <a:gd name="connsiteY1" fmla="*/ 56344 h 2218806"/>
              <a:gd name="connsiteX2" fmla="*/ 418455 w 9422970"/>
              <a:gd name="connsiteY2" fmla="*/ 527828 h 2218806"/>
              <a:gd name="connsiteX3" fmla="*/ 1937289 w 9422970"/>
              <a:gd name="connsiteY3" fmla="*/ 310851 h 2218806"/>
              <a:gd name="connsiteX4" fmla="*/ 2665708 w 9422970"/>
              <a:gd name="connsiteY4" fmla="*/ 1860681 h 2218806"/>
              <a:gd name="connsiteX5" fmla="*/ 4029559 w 9422970"/>
              <a:gd name="connsiteY5" fmla="*/ 2155149 h 2218806"/>
              <a:gd name="connsiteX6" fmla="*/ 4587498 w 9422970"/>
              <a:gd name="connsiteY6" fmla="*/ 1395733 h 2218806"/>
              <a:gd name="connsiteX7" fmla="*/ 5160936 w 9422970"/>
              <a:gd name="connsiteY7" fmla="*/ 543325 h 2218806"/>
              <a:gd name="connsiteX8" fmla="*/ 6726265 w 9422970"/>
              <a:gd name="connsiteY8" fmla="*/ 481333 h 2218806"/>
              <a:gd name="connsiteX9" fmla="*/ 7547675 w 9422970"/>
              <a:gd name="connsiteY9" fmla="*/ 1829685 h 2218806"/>
              <a:gd name="connsiteX10" fmla="*/ 8834033 w 9422970"/>
              <a:gd name="connsiteY10" fmla="*/ 2124153 h 2218806"/>
              <a:gd name="connsiteX11" fmla="*/ 9422970 w 9422970"/>
              <a:gd name="connsiteY11" fmla="*/ 1318241 h 2218806"/>
              <a:gd name="connsiteX0" fmla="*/ 0 w 9342288"/>
              <a:gd name="connsiteY0" fmla="*/ 40778 h 2198378"/>
              <a:gd name="connsiteX1" fmla="*/ 132192 w 9342288"/>
              <a:gd name="connsiteY1" fmla="*/ 35916 h 2198378"/>
              <a:gd name="connsiteX2" fmla="*/ 337773 w 9342288"/>
              <a:gd name="connsiteY2" fmla="*/ 507400 h 2198378"/>
              <a:gd name="connsiteX3" fmla="*/ 1856607 w 9342288"/>
              <a:gd name="connsiteY3" fmla="*/ 290423 h 2198378"/>
              <a:gd name="connsiteX4" fmla="*/ 2585026 w 9342288"/>
              <a:gd name="connsiteY4" fmla="*/ 1840253 h 2198378"/>
              <a:gd name="connsiteX5" fmla="*/ 3948877 w 9342288"/>
              <a:gd name="connsiteY5" fmla="*/ 2134721 h 2198378"/>
              <a:gd name="connsiteX6" fmla="*/ 4506816 w 9342288"/>
              <a:gd name="connsiteY6" fmla="*/ 1375305 h 2198378"/>
              <a:gd name="connsiteX7" fmla="*/ 5080254 w 9342288"/>
              <a:gd name="connsiteY7" fmla="*/ 522897 h 2198378"/>
              <a:gd name="connsiteX8" fmla="*/ 6645583 w 9342288"/>
              <a:gd name="connsiteY8" fmla="*/ 460905 h 2198378"/>
              <a:gd name="connsiteX9" fmla="*/ 7466993 w 9342288"/>
              <a:gd name="connsiteY9" fmla="*/ 1809257 h 2198378"/>
              <a:gd name="connsiteX10" fmla="*/ 8753351 w 9342288"/>
              <a:gd name="connsiteY10" fmla="*/ 2103725 h 2198378"/>
              <a:gd name="connsiteX11" fmla="*/ 9342288 w 9342288"/>
              <a:gd name="connsiteY11" fmla="*/ 1297813 h 2198378"/>
              <a:gd name="connsiteX0" fmla="*/ 0 w 9342288"/>
              <a:gd name="connsiteY0" fmla="*/ 1180 h 2158780"/>
              <a:gd name="connsiteX1" fmla="*/ 162877 w 9342288"/>
              <a:gd name="connsiteY1" fmla="*/ 143604 h 2158780"/>
              <a:gd name="connsiteX2" fmla="*/ 337773 w 9342288"/>
              <a:gd name="connsiteY2" fmla="*/ 467802 h 2158780"/>
              <a:gd name="connsiteX3" fmla="*/ 1856607 w 9342288"/>
              <a:gd name="connsiteY3" fmla="*/ 250825 h 2158780"/>
              <a:gd name="connsiteX4" fmla="*/ 2585026 w 9342288"/>
              <a:gd name="connsiteY4" fmla="*/ 1800655 h 2158780"/>
              <a:gd name="connsiteX5" fmla="*/ 3948877 w 9342288"/>
              <a:gd name="connsiteY5" fmla="*/ 2095123 h 2158780"/>
              <a:gd name="connsiteX6" fmla="*/ 4506816 w 9342288"/>
              <a:gd name="connsiteY6" fmla="*/ 1335707 h 2158780"/>
              <a:gd name="connsiteX7" fmla="*/ 5080254 w 9342288"/>
              <a:gd name="connsiteY7" fmla="*/ 483299 h 2158780"/>
              <a:gd name="connsiteX8" fmla="*/ 6645583 w 9342288"/>
              <a:gd name="connsiteY8" fmla="*/ 421307 h 2158780"/>
              <a:gd name="connsiteX9" fmla="*/ 7466993 w 9342288"/>
              <a:gd name="connsiteY9" fmla="*/ 1769659 h 2158780"/>
              <a:gd name="connsiteX10" fmla="*/ 8753351 w 9342288"/>
              <a:gd name="connsiteY10" fmla="*/ 2064127 h 2158780"/>
              <a:gd name="connsiteX11" fmla="*/ 9342288 w 9342288"/>
              <a:gd name="connsiteY11" fmla="*/ 1258215 h 2158780"/>
              <a:gd name="connsiteX0" fmla="*/ 0 w 9342288"/>
              <a:gd name="connsiteY0" fmla="*/ 1264 h 2158864"/>
              <a:gd name="connsiteX1" fmla="*/ 162877 w 9342288"/>
              <a:gd name="connsiteY1" fmla="*/ 143688 h 2158864"/>
              <a:gd name="connsiteX2" fmla="*/ 337773 w 9342288"/>
              <a:gd name="connsiteY2" fmla="*/ 467886 h 2158864"/>
              <a:gd name="connsiteX3" fmla="*/ 1856607 w 9342288"/>
              <a:gd name="connsiteY3" fmla="*/ 250909 h 2158864"/>
              <a:gd name="connsiteX4" fmla="*/ 2585026 w 9342288"/>
              <a:gd name="connsiteY4" fmla="*/ 1800739 h 2158864"/>
              <a:gd name="connsiteX5" fmla="*/ 3948877 w 9342288"/>
              <a:gd name="connsiteY5" fmla="*/ 2095207 h 2158864"/>
              <a:gd name="connsiteX6" fmla="*/ 4506816 w 9342288"/>
              <a:gd name="connsiteY6" fmla="*/ 1335791 h 2158864"/>
              <a:gd name="connsiteX7" fmla="*/ 5080254 w 9342288"/>
              <a:gd name="connsiteY7" fmla="*/ 483383 h 2158864"/>
              <a:gd name="connsiteX8" fmla="*/ 6645583 w 9342288"/>
              <a:gd name="connsiteY8" fmla="*/ 421391 h 2158864"/>
              <a:gd name="connsiteX9" fmla="*/ 7466993 w 9342288"/>
              <a:gd name="connsiteY9" fmla="*/ 1769743 h 2158864"/>
              <a:gd name="connsiteX10" fmla="*/ 8753351 w 9342288"/>
              <a:gd name="connsiteY10" fmla="*/ 2064211 h 2158864"/>
              <a:gd name="connsiteX11" fmla="*/ 9342288 w 9342288"/>
              <a:gd name="connsiteY11" fmla="*/ 1258299 h 2158864"/>
              <a:gd name="connsiteX0" fmla="*/ 0 w 9360699"/>
              <a:gd name="connsiteY0" fmla="*/ 1114 h 2164850"/>
              <a:gd name="connsiteX1" fmla="*/ 181288 w 9360699"/>
              <a:gd name="connsiteY1" fmla="*/ 149674 h 2164850"/>
              <a:gd name="connsiteX2" fmla="*/ 356184 w 9360699"/>
              <a:gd name="connsiteY2" fmla="*/ 473872 h 2164850"/>
              <a:gd name="connsiteX3" fmla="*/ 1875018 w 9360699"/>
              <a:gd name="connsiteY3" fmla="*/ 256895 h 2164850"/>
              <a:gd name="connsiteX4" fmla="*/ 2603437 w 9360699"/>
              <a:gd name="connsiteY4" fmla="*/ 1806725 h 2164850"/>
              <a:gd name="connsiteX5" fmla="*/ 3967288 w 9360699"/>
              <a:gd name="connsiteY5" fmla="*/ 2101193 h 2164850"/>
              <a:gd name="connsiteX6" fmla="*/ 4525227 w 9360699"/>
              <a:gd name="connsiteY6" fmla="*/ 1341777 h 2164850"/>
              <a:gd name="connsiteX7" fmla="*/ 5098665 w 9360699"/>
              <a:gd name="connsiteY7" fmla="*/ 489369 h 2164850"/>
              <a:gd name="connsiteX8" fmla="*/ 6663994 w 9360699"/>
              <a:gd name="connsiteY8" fmla="*/ 427377 h 2164850"/>
              <a:gd name="connsiteX9" fmla="*/ 7485404 w 9360699"/>
              <a:gd name="connsiteY9" fmla="*/ 1775729 h 2164850"/>
              <a:gd name="connsiteX10" fmla="*/ 8771762 w 9360699"/>
              <a:gd name="connsiteY10" fmla="*/ 2070197 h 2164850"/>
              <a:gd name="connsiteX11" fmla="*/ 9360699 w 9360699"/>
              <a:gd name="connsiteY11" fmla="*/ 1264285 h 2164850"/>
              <a:gd name="connsiteX0" fmla="*/ 0 w 9360699"/>
              <a:gd name="connsiteY0" fmla="*/ 1787 h 2165523"/>
              <a:gd name="connsiteX1" fmla="*/ 181288 w 9360699"/>
              <a:gd name="connsiteY1" fmla="*/ 150347 h 2165523"/>
              <a:gd name="connsiteX2" fmla="*/ 356184 w 9360699"/>
              <a:gd name="connsiteY2" fmla="*/ 474545 h 2165523"/>
              <a:gd name="connsiteX3" fmla="*/ 1875018 w 9360699"/>
              <a:gd name="connsiteY3" fmla="*/ 257568 h 2165523"/>
              <a:gd name="connsiteX4" fmla="*/ 2603437 w 9360699"/>
              <a:gd name="connsiteY4" fmla="*/ 1807398 h 2165523"/>
              <a:gd name="connsiteX5" fmla="*/ 3967288 w 9360699"/>
              <a:gd name="connsiteY5" fmla="*/ 2101866 h 2165523"/>
              <a:gd name="connsiteX6" fmla="*/ 4525227 w 9360699"/>
              <a:gd name="connsiteY6" fmla="*/ 1342450 h 2165523"/>
              <a:gd name="connsiteX7" fmla="*/ 5098665 w 9360699"/>
              <a:gd name="connsiteY7" fmla="*/ 490042 h 2165523"/>
              <a:gd name="connsiteX8" fmla="*/ 6663994 w 9360699"/>
              <a:gd name="connsiteY8" fmla="*/ 428050 h 2165523"/>
              <a:gd name="connsiteX9" fmla="*/ 7485404 w 9360699"/>
              <a:gd name="connsiteY9" fmla="*/ 1776402 h 2165523"/>
              <a:gd name="connsiteX10" fmla="*/ 8771762 w 9360699"/>
              <a:gd name="connsiteY10" fmla="*/ 2070870 h 2165523"/>
              <a:gd name="connsiteX11" fmla="*/ 9360699 w 9360699"/>
              <a:gd name="connsiteY11" fmla="*/ 1264958 h 2165523"/>
              <a:gd name="connsiteX0" fmla="*/ 0 w 9360699"/>
              <a:gd name="connsiteY0" fmla="*/ 6631 h 2170367"/>
              <a:gd name="connsiteX1" fmla="*/ 181288 w 9360699"/>
              <a:gd name="connsiteY1" fmla="*/ 155191 h 2170367"/>
              <a:gd name="connsiteX2" fmla="*/ 356184 w 9360699"/>
              <a:gd name="connsiteY2" fmla="*/ 479389 h 2170367"/>
              <a:gd name="connsiteX3" fmla="*/ 1875018 w 9360699"/>
              <a:gd name="connsiteY3" fmla="*/ 262412 h 2170367"/>
              <a:gd name="connsiteX4" fmla="*/ 2603437 w 9360699"/>
              <a:gd name="connsiteY4" fmla="*/ 1812242 h 2170367"/>
              <a:gd name="connsiteX5" fmla="*/ 3967288 w 9360699"/>
              <a:gd name="connsiteY5" fmla="*/ 2106710 h 2170367"/>
              <a:gd name="connsiteX6" fmla="*/ 4525227 w 9360699"/>
              <a:gd name="connsiteY6" fmla="*/ 1347294 h 2170367"/>
              <a:gd name="connsiteX7" fmla="*/ 5098665 w 9360699"/>
              <a:gd name="connsiteY7" fmla="*/ 494886 h 2170367"/>
              <a:gd name="connsiteX8" fmla="*/ 6663994 w 9360699"/>
              <a:gd name="connsiteY8" fmla="*/ 432894 h 2170367"/>
              <a:gd name="connsiteX9" fmla="*/ 7485404 w 9360699"/>
              <a:gd name="connsiteY9" fmla="*/ 1781246 h 2170367"/>
              <a:gd name="connsiteX10" fmla="*/ 8771762 w 9360699"/>
              <a:gd name="connsiteY10" fmla="*/ 2075714 h 2170367"/>
              <a:gd name="connsiteX11" fmla="*/ 9360699 w 9360699"/>
              <a:gd name="connsiteY11" fmla="*/ 1269802 h 2170367"/>
              <a:gd name="connsiteX0" fmla="*/ 0 w 9360699"/>
              <a:gd name="connsiteY0" fmla="*/ 1163 h 2164899"/>
              <a:gd name="connsiteX1" fmla="*/ 119919 w 9360699"/>
              <a:gd name="connsiteY1" fmla="*/ 241777 h 2164899"/>
              <a:gd name="connsiteX2" fmla="*/ 356184 w 9360699"/>
              <a:gd name="connsiteY2" fmla="*/ 473921 h 2164899"/>
              <a:gd name="connsiteX3" fmla="*/ 1875018 w 9360699"/>
              <a:gd name="connsiteY3" fmla="*/ 256944 h 2164899"/>
              <a:gd name="connsiteX4" fmla="*/ 2603437 w 9360699"/>
              <a:gd name="connsiteY4" fmla="*/ 1806774 h 2164899"/>
              <a:gd name="connsiteX5" fmla="*/ 3967288 w 9360699"/>
              <a:gd name="connsiteY5" fmla="*/ 2101242 h 2164899"/>
              <a:gd name="connsiteX6" fmla="*/ 4525227 w 9360699"/>
              <a:gd name="connsiteY6" fmla="*/ 1341826 h 2164899"/>
              <a:gd name="connsiteX7" fmla="*/ 5098665 w 9360699"/>
              <a:gd name="connsiteY7" fmla="*/ 489418 h 2164899"/>
              <a:gd name="connsiteX8" fmla="*/ 6663994 w 9360699"/>
              <a:gd name="connsiteY8" fmla="*/ 427426 h 2164899"/>
              <a:gd name="connsiteX9" fmla="*/ 7485404 w 9360699"/>
              <a:gd name="connsiteY9" fmla="*/ 1775778 h 2164899"/>
              <a:gd name="connsiteX10" fmla="*/ 8771762 w 9360699"/>
              <a:gd name="connsiteY10" fmla="*/ 2070246 h 2164899"/>
              <a:gd name="connsiteX11" fmla="*/ 9360699 w 9360699"/>
              <a:gd name="connsiteY11" fmla="*/ 1264334 h 2164899"/>
              <a:gd name="connsiteX0" fmla="*/ 0 w 9360699"/>
              <a:gd name="connsiteY0" fmla="*/ 724 h 2164460"/>
              <a:gd name="connsiteX1" fmla="*/ 119919 w 9360699"/>
              <a:gd name="connsiteY1" fmla="*/ 241338 h 2164460"/>
              <a:gd name="connsiteX2" fmla="*/ 356184 w 9360699"/>
              <a:gd name="connsiteY2" fmla="*/ 473482 h 2164460"/>
              <a:gd name="connsiteX3" fmla="*/ 1875018 w 9360699"/>
              <a:gd name="connsiteY3" fmla="*/ 256505 h 2164460"/>
              <a:gd name="connsiteX4" fmla="*/ 2603437 w 9360699"/>
              <a:gd name="connsiteY4" fmla="*/ 1806335 h 2164460"/>
              <a:gd name="connsiteX5" fmla="*/ 3967288 w 9360699"/>
              <a:gd name="connsiteY5" fmla="*/ 2100803 h 2164460"/>
              <a:gd name="connsiteX6" fmla="*/ 4525227 w 9360699"/>
              <a:gd name="connsiteY6" fmla="*/ 1341387 h 2164460"/>
              <a:gd name="connsiteX7" fmla="*/ 5098665 w 9360699"/>
              <a:gd name="connsiteY7" fmla="*/ 488979 h 2164460"/>
              <a:gd name="connsiteX8" fmla="*/ 6663994 w 9360699"/>
              <a:gd name="connsiteY8" fmla="*/ 426987 h 2164460"/>
              <a:gd name="connsiteX9" fmla="*/ 7485404 w 9360699"/>
              <a:gd name="connsiteY9" fmla="*/ 1775339 h 2164460"/>
              <a:gd name="connsiteX10" fmla="*/ 8771762 w 9360699"/>
              <a:gd name="connsiteY10" fmla="*/ 2069807 h 2164460"/>
              <a:gd name="connsiteX11" fmla="*/ 9360699 w 9360699"/>
              <a:gd name="connsiteY11" fmla="*/ 1263895 h 2164460"/>
              <a:gd name="connsiteX0" fmla="*/ 0 w 9360699"/>
              <a:gd name="connsiteY0" fmla="*/ 573 h 2164309"/>
              <a:gd name="connsiteX1" fmla="*/ 119919 w 9360699"/>
              <a:gd name="connsiteY1" fmla="*/ 241187 h 2164309"/>
              <a:gd name="connsiteX2" fmla="*/ 307089 w 9360699"/>
              <a:gd name="connsiteY2" fmla="*/ 504015 h 2164309"/>
              <a:gd name="connsiteX3" fmla="*/ 1875018 w 9360699"/>
              <a:gd name="connsiteY3" fmla="*/ 256354 h 2164309"/>
              <a:gd name="connsiteX4" fmla="*/ 2603437 w 9360699"/>
              <a:gd name="connsiteY4" fmla="*/ 1806184 h 2164309"/>
              <a:gd name="connsiteX5" fmla="*/ 3967288 w 9360699"/>
              <a:gd name="connsiteY5" fmla="*/ 2100652 h 2164309"/>
              <a:gd name="connsiteX6" fmla="*/ 4525227 w 9360699"/>
              <a:gd name="connsiteY6" fmla="*/ 1341236 h 2164309"/>
              <a:gd name="connsiteX7" fmla="*/ 5098665 w 9360699"/>
              <a:gd name="connsiteY7" fmla="*/ 488828 h 2164309"/>
              <a:gd name="connsiteX8" fmla="*/ 6663994 w 9360699"/>
              <a:gd name="connsiteY8" fmla="*/ 426836 h 2164309"/>
              <a:gd name="connsiteX9" fmla="*/ 7485404 w 9360699"/>
              <a:gd name="connsiteY9" fmla="*/ 1775188 h 2164309"/>
              <a:gd name="connsiteX10" fmla="*/ 8771762 w 9360699"/>
              <a:gd name="connsiteY10" fmla="*/ 2069656 h 2164309"/>
              <a:gd name="connsiteX11" fmla="*/ 9360699 w 9360699"/>
              <a:gd name="connsiteY11" fmla="*/ 1263744 h 2164309"/>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98665 w 9360699"/>
              <a:gd name="connsiteY7" fmla="*/ 488892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31159 w 9360699"/>
              <a:gd name="connsiteY7" fmla="*/ 495029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31159 w 9360699"/>
              <a:gd name="connsiteY7" fmla="*/ 495029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60699"/>
              <a:gd name="connsiteY0" fmla="*/ 637 h 2164373"/>
              <a:gd name="connsiteX1" fmla="*/ 119919 w 9360699"/>
              <a:gd name="connsiteY1" fmla="*/ 241251 h 2164373"/>
              <a:gd name="connsiteX2" fmla="*/ 307089 w 9360699"/>
              <a:gd name="connsiteY2" fmla="*/ 504079 h 2164373"/>
              <a:gd name="connsiteX3" fmla="*/ 1875018 w 9360699"/>
              <a:gd name="connsiteY3" fmla="*/ 256418 h 2164373"/>
              <a:gd name="connsiteX4" fmla="*/ 2603437 w 9360699"/>
              <a:gd name="connsiteY4" fmla="*/ 1806248 h 2164373"/>
              <a:gd name="connsiteX5" fmla="*/ 3967288 w 9360699"/>
              <a:gd name="connsiteY5" fmla="*/ 2100716 h 2164373"/>
              <a:gd name="connsiteX6" fmla="*/ 4525227 w 9360699"/>
              <a:gd name="connsiteY6" fmla="*/ 1341300 h 2164373"/>
              <a:gd name="connsiteX7" fmla="*/ 5031159 w 9360699"/>
              <a:gd name="connsiteY7" fmla="*/ 495029 h 2164373"/>
              <a:gd name="connsiteX8" fmla="*/ 6663994 w 9360699"/>
              <a:gd name="connsiteY8" fmla="*/ 426900 h 2164373"/>
              <a:gd name="connsiteX9" fmla="*/ 7485404 w 9360699"/>
              <a:gd name="connsiteY9" fmla="*/ 1775252 h 2164373"/>
              <a:gd name="connsiteX10" fmla="*/ 8771762 w 9360699"/>
              <a:gd name="connsiteY10" fmla="*/ 2069720 h 2164373"/>
              <a:gd name="connsiteX11" fmla="*/ 9360699 w 9360699"/>
              <a:gd name="connsiteY11" fmla="*/ 1263808 h 2164373"/>
              <a:gd name="connsiteX0" fmla="*/ 0 w 9311603"/>
              <a:gd name="connsiteY0" fmla="*/ 637 h 2164373"/>
              <a:gd name="connsiteX1" fmla="*/ 119919 w 9311603"/>
              <a:gd name="connsiteY1" fmla="*/ 241251 h 2164373"/>
              <a:gd name="connsiteX2" fmla="*/ 307089 w 9311603"/>
              <a:gd name="connsiteY2" fmla="*/ 504079 h 2164373"/>
              <a:gd name="connsiteX3" fmla="*/ 1875018 w 9311603"/>
              <a:gd name="connsiteY3" fmla="*/ 256418 h 2164373"/>
              <a:gd name="connsiteX4" fmla="*/ 2603437 w 9311603"/>
              <a:gd name="connsiteY4" fmla="*/ 1806248 h 2164373"/>
              <a:gd name="connsiteX5" fmla="*/ 3967288 w 9311603"/>
              <a:gd name="connsiteY5" fmla="*/ 2100716 h 2164373"/>
              <a:gd name="connsiteX6" fmla="*/ 4525227 w 9311603"/>
              <a:gd name="connsiteY6" fmla="*/ 1341300 h 2164373"/>
              <a:gd name="connsiteX7" fmla="*/ 5031159 w 9311603"/>
              <a:gd name="connsiteY7" fmla="*/ 495029 h 2164373"/>
              <a:gd name="connsiteX8" fmla="*/ 6663994 w 9311603"/>
              <a:gd name="connsiteY8" fmla="*/ 426900 h 2164373"/>
              <a:gd name="connsiteX9" fmla="*/ 7485404 w 9311603"/>
              <a:gd name="connsiteY9" fmla="*/ 1775252 h 2164373"/>
              <a:gd name="connsiteX10" fmla="*/ 8771762 w 9311603"/>
              <a:gd name="connsiteY10" fmla="*/ 2069720 h 2164373"/>
              <a:gd name="connsiteX11" fmla="*/ 9311603 w 9311603"/>
              <a:gd name="connsiteY11" fmla="*/ 1276082 h 2164373"/>
              <a:gd name="connsiteX0" fmla="*/ 0 w 9311603"/>
              <a:gd name="connsiteY0" fmla="*/ 637 h 2164373"/>
              <a:gd name="connsiteX1" fmla="*/ 119919 w 9311603"/>
              <a:gd name="connsiteY1" fmla="*/ 241251 h 2164373"/>
              <a:gd name="connsiteX2" fmla="*/ 307089 w 9311603"/>
              <a:gd name="connsiteY2" fmla="*/ 504079 h 2164373"/>
              <a:gd name="connsiteX3" fmla="*/ 1875018 w 9311603"/>
              <a:gd name="connsiteY3" fmla="*/ 256418 h 2164373"/>
              <a:gd name="connsiteX4" fmla="*/ 2603437 w 9311603"/>
              <a:gd name="connsiteY4" fmla="*/ 1806248 h 2164373"/>
              <a:gd name="connsiteX5" fmla="*/ 3967288 w 9311603"/>
              <a:gd name="connsiteY5" fmla="*/ 2100716 h 2164373"/>
              <a:gd name="connsiteX6" fmla="*/ 4525227 w 9311603"/>
              <a:gd name="connsiteY6" fmla="*/ 1341300 h 2164373"/>
              <a:gd name="connsiteX7" fmla="*/ 5031159 w 9311603"/>
              <a:gd name="connsiteY7" fmla="*/ 495029 h 2164373"/>
              <a:gd name="connsiteX8" fmla="*/ 6663994 w 9311603"/>
              <a:gd name="connsiteY8" fmla="*/ 426900 h 2164373"/>
              <a:gd name="connsiteX9" fmla="*/ 7485404 w 9311603"/>
              <a:gd name="connsiteY9" fmla="*/ 1775252 h 2164373"/>
              <a:gd name="connsiteX10" fmla="*/ 8771762 w 9311603"/>
              <a:gd name="connsiteY10" fmla="*/ 2069720 h 2164373"/>
              <a:gd name="connsiteX11" fmla="*/ 9311603 w 9311603"/>
              <a:gd name="connsiteY11" fmla="*/ 1276082 h 2164373"/>
              <a:gd name="connsiteX0" fmla="*/ 0 w 9311603"/>
              <a:gd name="connsiteY0" fmla="*/ 637 h 2164373"/>
              <a:gd name="connsiteX1" fmla="*/ 119919 w 9311603"/>
              <a:gd name="connsiteY1" fmla="*/ 241251 h 2164373"/>
              <a:gd name="connsiteX2" fmla="*/ 307089 w 9311603"/>
              <a:gd name="connsiteY2" fmla="*/ 504079 h 2164373"/>
              <a:gd name="connsiteX3" fmla="*/ 1875018 w 9311603"/>
              <a:gd name="connsiteY3" fmla="*/ 256418 h 2164373"/>
              <a:gd name="connsiteX4" fmla="*/ 2603437 w 9311603"/>
              <a:gd name="connsiteY4" fmla="*/ 1806248 h 2164373"/>
              <a:gd name="connsiteX5" fmla="*/ 3967288 w 9311603"/>
              <a:gd name="connsiteY5" fmla="*/ 2100716 h 2164373"/>
              <a:gd name="connsiteX6" fmla="*/ 4525227 w 9311603"/>
              <a:gd name="connsiteY6" fmla="*/ 1341300 h 2164373"/>
              <a:gd name="connsiteX7" fmla="*/ 5031159 w 9311603"/>
              <a:gd name="connsiteY7" fmla="*/ 495029 h 2164373"/>
              <a:gd name="connsiteX8" fmla="*/ 6663994 w 9311603"/>
              <a:gd name="connsiteY8" fmla="*/ 426900 h 2164373"/>
              <a:gd name="connsiteX9" fmla="*/ 7485404 w 9311603"/>
              <a:gd name="connsiteY9" fmla="*/ 1775252 h 2164373"/>
              <a:gd name="connsiteX10" fmla="*/ 8771762 w 9311603"/>
              <a:gd name="connsiteY10" fmla="*/ 2069720 h 2164373"/>
              <a:gd name="connsiteX11" fmla="*/ 9311603 w 9311603"/>
              <a:gd name="connsiteY11" fmla="*/ 1276082 h 216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1603" h="2164373">
                <a:moveTo>
                  <a:pt x="0" y="637"/>
                </a:moveTo>
                <a:cubicBezTo>
                  <a:pt x="143359" y="-10987"/>
                  <a:pt x="179202" y="138933"/>
                  <a:pt x="119919" y="241251"/>
                </a:cubicBezTo>
                <a:cubicBezTo>
                  <a:pt x="60636" y="343569"/>
                  <a:pt x="14573" y="501551"/>
                  <a:pt x="307089" y="504079"/>
                </a:cubicBezTo>
                <a:cubicBezTo>
                  <a:pt x="599605" y="506607"/>
                  <a:pt x="1492293" y="39390"/>
                  <a:pt x="1875018" y="256418"/>
                </a:cubicBezTo>
                <a:cubicBezTo>
                  <a:pt x="2257743" y="473446"/>
                  <a:pt x="2332217" y="1359380"/>
                  <a:pt x="2603437" y="1806248"/>
                </a:cubicBezTo>
                <a:cubicBezTo>
                  <a:pt x="2874657" y="2253116"/>
                  <a:pt x="3646990" y="2178207"/>
                  <a:pt x="3967288" y="2100716"/>
                </a:cubicBezTo>
                <a:cubicBezTo>
                  <a:pt x="4287586" y="2023225"/>
                  <a:pt x="4464517" y="1670283"/>
                  <a:pt x="4525227" y="1341300"/>
                </a:cubicBezTo>
                <a:cubicBezTo>
                  <a:pt x="4585937" y="1012317"/>
                  <a:pt x="4570371" y="647429"/>
                  <a:pt x="5031159" y="495029"/>
                </a:cubicBezTo>
                <a:cubicBezTo>
                  <a:pt x="5491947" y="342629"/>
                  <a:pt x="6254953" y="213530"/>
                  <a:pt x="6663994" y="426900"/>
                </a:cubicBezTo>
                <a:cubicBezTo>
                  <a:pt x="7073035" y="640270"/>
                  <a:pt x="7134109" y="1501449"/>
                  <a:pt x="7485404" y="1775252"/>
                </a:cubicBezTo>
                <a:cubicBezTo>
                  <a:pt x="7836699" y="2049055"/>
                  <a:pt x="8412719" y="2309945"/>
                  <a:pt x="8771762" y="2069720"/>
                </a:cubicBezTo>
                <a:cubicBezTo>
                  <a:pt x="9115307" y="1674513"/>
                  <a:pt x="8929555" y="1435260"/>
                  <a:pt x="9311603" y="1276082"/>
                </a:cubicBezTo>
              </a:path>
            </a:pathLst>
          </a:cu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b="0" i="0">
              <a:latin typeface="Poppins" pitchFamily="2" charset="77"/>
            </a:endParaRPr>
          </a:p>
        </p:txBody>
      </p:sp>
      <p:sp>
        <p:nvSpPr>
          <p:cNvPr id="4" name="Rounded Rectangle 3">
            <a:extLst>
              <a:ext uri="{FF2B5EF4-FFF2-40B4-BE49-F238E27FC236}">
                <a16:creationId xmlns:a16="http://schemas.microsoft.com/office/drawing/2014/main" id="{31A34064-1B75-2C4C-B65F-AF4DB5B65F49}"/>
              </a:ext>
            </a:extLst>
          </p:cNvPr>
          <p:cNvSpPr/>
          <p:nvPr userDrawn="1"/>
        </p:nvSpPr>
        <p:spPr>
          <a:xfrm>
            <a:off x="1714083" y="3173190"/>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9" name="Text Placeholder 16">
            <a:extLst>
              <a:ext uri="{FF2B5EF4-FFF2-40B4-BE49-F238E27FC236}">
                <a16:creationId xmlns:a16="http://schemas.microsoft.com/office/drawing/2014/main" id="{99A09765-28C4-2E45-B3D2-72FF9B70E793}"/>
              </a:ext>
            </a:extLst>
          </p:cNvPr>
          <p:cNvSpPr>
            <a:spLocks noGrp="1"/>
          </p:cNvSpPr>
          <p:nvPr>
            <p:ph type="body" sz="quarter" idx="37" hasCustomPrompt="1"/>
          </p:nvPr>
        </p:nvSpPr>
        <p:spPr>
          <a:xfrm>
            <a:off x="4132892" y="2686015"/>
            <a:ext cx="1561594"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20" name="Text Placeholder 16">
            <a:extLst>
              <a:ext uri="{FF2B5EF4-FFF2-40B4-BE49-F238E27FC236}">
                <a16:creationId xmlns:a16="http://schemas.microsoft.com/office/drawing/2014/main" id="{EF43A6DC-62EB-A246-8BA6-A7B7E22BF8F2}"/>
              </a:ext>
            </a:extLst>
          </p:cNvPr>
          <p:cNvSpPr>
            <a:spLocks noGrp="1"/>
          </p:cNvSpPr>
          <p:nvPr>
            <p:ph type="body" sz="quarter" idx="38"/>
          </p:nvPr>
        </p:nvSpPr>
        <p:spPr>
          <a:xfrm>
            <a:off x="4132890" y="2997781"/>
            <a:ext cx="1561590"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6" name="Rounded Rectangle 25">
            <a:extLst>
              <a:ext uri="{FF2B5EF4-FFF2-40B4-BE49-F238E27FC236}">
                <a16:creationId xmlns:a16="http://schemas.microsoft.com/office/drawing/2014/main" id="{913A9AD3-A835-EE46-91EF-CB14E4F4ACB0}"/>
              </a:ext>
            </a:extLst>
          </p:cNvPr>
          <p:cNvSpPr/>
          <p:nvPr userDrawn="1"/>
        </p:nvSpPr>
        <p:spPr>
          <a:xfrm>
            <a:off x="4004853" y="4469263"/>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7" name="Rounded Rectangle 26">
            <a:extLst>
              <a:ext uri="{FF2B5EF4-FFF2-40B4-BE49-F238E27FC236}">
                <a16:creationId xmlns:a16="http://schemas.microsoft.com/office/drawing/2014/main" id="{8B92ABC5-0BD1-124B-A99D-853F657DEFE7}"/>
              </a:ext>
            </a:extLst>
          </p:cNvPr>
          <p:cNvSpPr/>
          <p:nvPr userDrawn="1"/>
        </p:nvSpPr>
        <p:spPr>
          <a:xfrm>
            <a:off x="6445027" y="3177065"/>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2" name="Rounded Rectangle 31">
            <a:extLst>
              <a:ext uri="{FF2B5EF4-FFF2-40B4-BE49-F238E27FC236}">
                <a16:creationId xmlns:a16="http://schemas.microsoft.com/office/drawing/2014/main" id="{679BA4CD-2CFE-B844-9802-88D8BF366A06}"/>
              </a:ext>
            </a:extLst>
          </p:cNvPr>
          <p:cNvSpPr/>
          <p:nvPr userDrawn="1"/>
        </p:nvSpPr>
        <p:spPr>
          <a:xfrm>
            <a:off x="8863323" y="4448505"/>
            <a:ext cx="258423" cy="258423"/>
          </a:xfrm>
          <a:prstGeom prst="roundRect">
            <a:avLst>
              <a:gd name="adj" fmla="val 25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48" name="Text Placeholder 16">
            <a:extLst>
              <a:ext uri="{FF2B5EF4-FFF2-40B4-BE49-F238E27FC236}">
                <a16:creationId xmlns:a16="http://schemas.microsoft.com/office/drawing/2014/main" id="{3C954453-B85D-3A4E-972E-149E4FDC51D2}"/>
              </a:ext>
            </a:extLst>
          </p:cNvPr>
          <p:cNvSpPr>
            <a:spLocks noGrp="1"/>
          </p:cNvSpPr>
          <p:nvPr>
            <p:ph type="body" sz="quarter" idx="42" hasCustomPrompt="1"/>
          </p:nvPr>
        </p:nvSpPr>
        <p:spPr>
          <a:xfrm>
            <a:off x="8983886" y="2686015"/>
            <a:ext cx="1561594"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49" name="Text Placeholder 16">
            <a:extLst>
              <a:ext uri="{FF2B5EF4-FFF2-40B4-BE49-F238E27FC236}">
                <a16:creationId xmlns:a16="http://schemas.microsoft.com/office/drawing/2014/main" id="{202DA5A2-C1F4-8746-844E-4A80B7C811E8}"/>
              </a:ext>
            </a:extLst>
          </p:cNvPr>
          <p:cNvSpPr>
            <a:spLocks noGrp="1"/>
          </p:cNvSpPr>
          <p:nvPr>
            <p:ph type="body" sz="quarter" idx="43"/>
          </p:nvPr>
        </p:nvSpPr>
        <p:spPr>
          <a:xfrm>
            <a:off x="8974832" y="2997781"/>
            <a:ext cx="1561585"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0" name="Text Placeholder 16">
            <a:extLst>
              <a:ext uri="{FF2B5EF4-FFF2-40B4-BE49-F238E27FC236}">
                <a16:creationId xmlns:a16="http://schemas.microsoft.com/office/drawing/2014/main" id="{8AA1D2EB-9F12-6149-B73B-91A6F9B1A079}"/>
              </a:ext>
            </a:extLst>
          </p:cNvPr>
          <p:cNvSpPr>
            <a:spLocks noGrp="1"/>
          </p:cNvSpPr>
          <p:nvPr>
            <p:ph type="body" sz="quarter" idx="44" hasCustomPrompt="1"/>
          </p:nvPr>
        </p:nvSpPr>
        <p:spPr>
          <a:xfrm>
            <a:off x="1732456" y="3604365"/>
            <a:ext cx="1561591"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51" name="Text Placeholder 16">
            <a:extLst>
              <a:ext uri="{FF2B5EF4-FFF2-40B4-BE49-F238E27FC236}">
                <a16:creationId xmlns:a16="http://schemas.microsoft.com/office/drawing/2014/main" id="{AC1779C4-5C91-964A-8C43-48B00AA29BE1}"/>
              </a:ext>
            </a:extLst>
          </p:cNvPr>
          <p:cNvSpPr>
            <a:spLocks noGrp="1"/>
          </p:cNvSpPr>
          <p:nvPr>
            <p:ph type="body" sz="quarter" idx="45"/>
          </p:nvPr>
        </p:nvSpPr>
        <p:spPr>
          <a:xfrm>
            <a:off x="1735820" y="3918651"/>
            <a:ext cx="1573484"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52" name="Rounded Rectangle 1">
            <a:extLst>
              <a:ext uri="{FF2B5EF4-FFF2-40B4-BE49-F238E27FC236}">
                <a16:creationId xmlns:a16="http://schemas.microsoft.com/office/drawing/2014/main" id="{370A27C5-359B-BA41-972B-6E472C5D2A16}"/>
              </a:ext>
            </a:extLst>
          </p:cNvPr>
          <p:cNvSpPr/>
          <p:nvPr userDrawn="1"/>
        </p:nvSpPr>
        <p:spPr>
          <a:xfrm>
            <a:off x="-778932" y="-573142"/>
            <a:ext cx="4302470" cy="2252409"/>
          </a:xfrm>
          <a:custGeom>
            <a:avLst/>
            <a:gdLst>
              <a:gd name="connsiteX0" fmla="*/ 0 w 3510899"/>
              <a:gd name="connsiteY0" fmla="*/ 304806 h 1828800"/>
              <a:gd name="connsiteX1" fmla="*/ 304806 w 3510899"/>
              <a:gd name="connsiteY1" fmla="*/ 0 h 1828800"/>
              <a:gd name="connsiteX2" fmla="*/ 3206093 w 3510899"/>
              <a:gd name="connsiteY2" fmla="*/ 0 h 1828800"/>
              <a:gd name="connsiteX3" fmla="*/ 3510899 w 3510899"/>
              <a:gd name="connsiteY3" fmla="*/ 304806 h 1828800"/>
              <a:gd name="connsiteX4" fmla="*/ 3510899 w 3510899"/>
              <a:gd name="connsiteY4" fmla="*/ 1523994 h 1828800"/>
              <a:gd name="connsiteX5" fmla="*/ 3206093 w 3510899"/>
              <a:gd name="connsiteY5" fmla="*/ 1828800 h 1828800"/>
              <a:gd name="connsiteX6" fmla="*/ 304806 w 3510899"/>
              <a:gd name="connsiteY6" fmla="*/ 1828800 h 1828800"/>
              <a:gd name="connsiteX7" fmla="*/ 0 w 3510899"/>
              <a:gd name="connsiteY7" fmla="*/ 1523994 h 1828800"/>
              <a:gd name="connsiteX8" fmla="*/ 0 w 3510899"/>
              <a:gd name="connsiteY8" fmla="*/ 304806 h 1828800"/>
              <a:gd name="connsiteX0" fmla="*/ 0 w 4138696"/>
              <a:gd name="connsiteY0" fmla="*/ 304806 h 1828800"/>
              <a:gd name="connsiteX1" fmla="*/ 304806 w 4138696"/>
              <a:gd name="connsiteY1" fmla="*/ 0 h 1828800"/>
              <a:gd name="connsiteX2" fmla="*/ 3206093 w 4138696"/>
              <a:gd name="connsiteY2" fmla="*/ 0 h 1828800"/>
              <a:gd name="connsiteX3" fmla="*/ 4138696 w 4138696"/>
              <a:gd name="connsiteY3" fmla="*/ 195624 h 1828800"/>
              <a:gd name="connsiteX4" fmla="*/ 3510899 w 4138696"/>
              <a:gd name="connsiteY4" fmla="*/ 1523994 h 1828800"/>
              <a:gd name="connsiteX5" fmla="*/ 3206093 w 4138696"/>
              <a:gd name="connsiteY5" fmla="*/ 1828800 h 1828800"/>
              <a:gd name="connsiteX6" fmla="*/ 304806 w 4138696"/>
              <a:gd name="connsiteY6" fmla="*/ 1828800 h 1828800"/>
              <a:gd name="connsiteX7" fmla="*/ 0 w 4138696"/>
              <a:gd name="connsiteY7" fmla="*/ 1523994 h 1828800"/>
              <a:gd name="connsiteX8" fmla="*/ 0 w 4138696"/>
              <a:gd name="connsiteY8" fmla="*/ 304806 h 1828800"/>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78925"/>
              <a:gd name="connsiteX1" fmla="*/ 304806 w 4220319"/>
              <a:gd name="connsiteY1" fmla="*/ 150125 h 1978925"/>
              <a:gd name="connsiteX2" fmla="*/ 4147789 w 4220319"/>
              <a:gd name="connsiteY2" fmla="*/ 0 h 1978925"/>
              <a:gd name="connsiteX3" fmla="*/ 4138696 w 4220319"/>
              <a:gd name="connsiteY3" fmla="*/ 345749 h 1978925"/>
              <a:gd name="connsiteX4" fmla="*/ 3510899 w 4220319"/>
              <a:gd name="connsiteY4" fmla="*/ 1674119 h 1978925"/>
              <a:gd name="connsiteX5" fmla="*/ 3206093 w 4220319"/>
              <a:gd name="connsiteY5" fmla="*/ 1978925 h 1978925"/>
              <a:gd name="connsiteX6" fmla="*/ 304806 w 4220319"/>
              <a:gd name="connsiteY6" fmla="*/ 1978925 h 1978925"/>
              <a:gd name="connsiteX7" fmla="*/ 0 w 4220319"/>
              <a:gd name="connsiteY7" fmla="*/ 1674119 h 1978925"/>
              <a:gd name="connsiteX8" fmla="*/ 0 w 4220319"/>
              <a:gd name="connsiteY8" fmla="*/ 454931 h 1978925"/>
              <a:gd name="connsiteX0" fmla="*/ 0 w 4220319"/>
              <a:gd name="connsiteY0" fmla="*/ 454931 h 1992573"/>
              <a:gd name="connsiteX1" fmla="*/ 304806 w 4220319"/>
              <a:gd name="connsiteY1" fmla="*/ 150125 h 1992573"/>
              <a:gd name="connsiteX2" fmla="*/ 4147789 w 4220319"/>
              <a:gd name="connsiteY2" fmla="*/ 0 h 1992573"/>
              <a:gd name="connsiteX3" fmla="*/ 4138696 w 4220319"/>
              <a:gd name="connsiteY3" fmla="*/ 345749 h 1992573"/>
              <a:gd name="connsiteX4" fmla="*/ 3510899 w 4220319"/>
              <a:gd name="connsiteY4" fmla="*/ 1674119 h 1992573"/>
              <a:gd name="connsiteX5" fmla="*/ 3015024 w 4220319"/>
              <a:gd name="connsiteY5" fmla="*/ 1992573 h 1992573"/>
              <a:gd name="connsiteX6" fmla="*/ 304806 w 4220319"/>
              <a:gd name="connsiteY6" fmla="*/ 1978925 h 1992573"/>
              <a:gd name="connsiteX7" fmla="*/ 0 w 4220319"/>
              <a:gd name="connsiteY7" fmla="*/ 1674119 h 1992573"/>
              <a:gd name="connsiteX8" fmla="*/ 0 w 4220319"/>
              <a:gd name="connsiteY8" fmla="*/ 454931 h 1992573"/>
              <a:gd name="connsiteX0" fmla="*/ 0 w 4143083"/>
              <a:gd name="connsiteY0" fmla="*/ 482227 h 2019869"/>
              <a:gd name="connsiteX1" fmla="*/ 304806 w 4143083"/>
              <a:gd name="connsiteY1" fmla="*/ 177421 h 2019869"/>
              <a:gd name="connsiteX2" fmla="*/ 4011311 w 4143083"/>
              <a:gd name="connsiteY2" fmla="*/ 0 h 2019869"/>
              <a:gd name="connsiteX3" fmla="*/ 4138696 w 4143083"/>
              <a:gd name="connsiteY3" fmla="*/ 373045 h 2019869"/>
              <a:gd name="connsiteX4" fmla="*/ 3510899 w 4143083"/>
              <a:gd name="connsiteY4" fmla="*/ 1701415 h 2019869"/>
              <a:gd name="connsiteX5" fmla="*/ 3015024 w 4143083"/>
              <a:gd name="connsiteY5" fmla="*/ 2019869 h 2019869"/>
              <a:gd name="connsiteX6" fmla="*/ 304806 w 4143083"/>
              <a:gd name="connsiteY6" fmla="*/ 2006221 h 2019869"/>
              <a:gd name="connsiteX7" fmla="*/ 0 w 4143083"/>
              <a:gd name="connsiteY7" fmla="*/ 1701415 h 2019869"/>
              <a:gd name="connsiteX8" fmla="*/ 0 w 4143083"/>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482227 h 2019869"/>
              <a:gd name="connsiteX1" fmla="*/ 304806 w 4179640"/>
              <a:gd name="connsiteY1" fmla="*/ 177421 h 2019869"/>
              <a:gd name="connsiteX2" fmla="*/ 4011311 w 4179640"/>
              <a:gd name="connsiteY2" fmla="*/ 0 h 2019869"/>
              <a:gd name="connsiteX3" fmla="*/ 4179640 w 4179640"/>
              <a:gd name="connsiteY3" fmla="*/ 222919 h 2019869"/>
              <a:gd name="connsiteX4" fmla="*/ 3510899 w 4179640"/>
              <a:gd name="connsiteY4" fmla="*/ 1701415 h 2019869"/>
              <a:gd name="connsiteX5" fmla="*/ 3015024 w 4179640"/>
              <a:gd name="connsiteY5" fmla="*/ 2019869 h 2019869"/>
              <a:gd name="connsiteX6" fmla="*/ 304806 w 4179640"/>
              <a:gd name="connsiteY6" fmla="*/ 2006221 h 2019869"/>
              <a:gd name="connsiteX7" fmla="*/ 0 w 4179640"/>
              <a:gd name="connsiteY7" fmla="*/ 1701415 h 2019869"/>
              <a:gd name="connsiteX8" fmla="*/ 0 w 4179640"/>
              <a:gd name="connsiteY8" fmla="*/ 482227 h 2019869"/>
              <a:gd name="connsiteX0" fmla="*/ 0 w 4179640"/>
              <a:gd name="connsiteY0" fmla="*/ 700591 h 2238233"/>
              <a:gd name="connsiteX1" fmla="*/ 304806 w 4179640"/>
              <a:gd name="connsiteY1" fmla="*/ 395785 h 2238233"/>
              <a:gd name="connsiteX2" fmla="*/ 3711060 w 4179640"/>
              <a:gd name="connsiteY2" fmla="*/ 0 h 2238233"/>
              <a:gd name="connsiteX3" fmla="*/ 4179640 w 4179640"/>
              <a:gd name="connsiteY3" fmla="*/ 441283 h 2238233"/>
              <a:gd name="connsiteX4" fmla="*/ 3510899 w 4179640"/>
              <a:gd name="connsiteY4" fmla="*/ 1919779 h 2238233"/>
              <a:gd name="connsiteX5" fmla="*/ 3015024 w 4179640"/>
              <a:gd name="connsiteY5" fmla="*/ 2238233 h 2238233"/>
              <a:gd name="connsiteX6" fmla="*/ 304806 w 4179640"/>
              <a:gd name="connsiteY6" fmla="*/ 2224585 h 2238233"/>
              <a:gd name="connsiteX7" fmla="*/ 0 w 4179640"/>
              <a:gd name="connsiteY7" fmla="*/ 1919779 h 2238233"/>
              <a:gd name="connsiteX8" fmla="*/ 0 w 4179640"/>
              <a:gd name="connsiteY8" fmla="*/ 700591 h 2238233"/>
              <a:gd name="connsiteX0" fmla="*/ 0 w 4302470"/>
              <a:gd name="connsiteY0" fmla="*/ 700591 h 2238233"/>
              <a:gd name="connsiteX1" fmla="*/ 304806 w 4302470"/>
              <a:gd name="connsiteY1" fmla="*/ 395785 h 2238233"/>
              <a:gd name="connsiteX2" fmla="*/ 3711060 w 4302470"/>
              <a:gd name="connsiteY2" fmla="*/ 0 h 2238233"/>
              <a:gd name="connsiteX3" fmla="*/ 4302470 w 4302470"/>
              <a:gd name="connsiteY3" fmla="*/ 222919 h 2238233"/>
              <a:gd name="connsiteX4" fmla="*/ 3510899 w 4302470"/>
              <a:gd name="connsiteY4" fmla="*/ 1919779 h 2238233"/>
              <a:gd name="connsiteX5" fmla="*/ 3015024 w 4302470"/>
              <a:gd name="connsiteY5" fmla="*/ 2238233 h 2238233"/>
              <a:gd name="connsiteX6" fmla="*/ 304806 w 4302470"/>
              <a:gd name="connsiteY6" fmla="*/ 2224585 h 2238233"/>
              <a:gd name="connsiteX7" fmla="*/ 0 w 4302470"/>
              <a:gd name="connsiteY7" fmla="*/ 1919779 h 2238233"/>
              <a:gd name="connsiteX8" fmla="*/ 0 w 4302470"/>
              <a:gd name="connsiteY8" fmla="*/ 700591 h 2238233"/>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 name="connsiteX0" fmla="*/ 0 w 4302470"/>
              <a:gd name="connsiteY0" fmla="*/ 714767 h 2252409"/>
              <a:gd name="connsiteX1" fmla="*/ 304806 w 4302470"/>
              <a:gd name="connsiteY1" fmla="*/ 409961 h 2252409"/>
              <a:gd name="connsiteX2" fmla="*/ 3711060 w 4302470"/>
              <a:gd name="connsiteY2" fmla="*/ 14176 h 2252409"/>
              <a:gd name="connsiteX3" fmla="*/ 4302470 w 4302470"/>
              <a:gd name="connsiteY3" fmla="*/ 237095 h 2252409"/>
              <a:gd name="connsiteX4" fmla="*/ 3510899 w 4302470"/>
              <a:gd name="connsiteY4" fmla="*/ 1933955 h 2252409"/>
              <a:gd name="connsiteX5" fmla="*/ 3015024 w 4302470"/>
              <a:gd name="connsiteY5" fmla="*/ 2252409 h 2252409"/>
              <a:gd name="connsiteX6" fmla="*/ 304806 w 4302470"/>
              <a:gd name="connsiteY6" fmla="*/ 2238761 h 2252409"/>
              <a:gd name="connsiteX7" fmla="*/ 0 w 4302470"/>
              <a:gd name="connsiteY7" fmla="*/ 1933955 h 2252409"/>
              <a:gd name="connsiteX8" fmla="*/ 0 w 4302470"/>
              <a:gd name="connsiteY8" fmla="*/ 714767 h 225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2470" h="2252409">
                <a:moveTo>
                  <a:pt x="0" y="714767"/>
                </a:moveTo>
                <a:cubicBezTo>
                  <a:pt x="0" y="546427"/>
                  <a:pt x="136466" y="409961"/>
                  <a:pt x="304806" y="409961"/>
                </a:cubicBezTo>
                <a:lnTo>
                  <a:pt x="3711060" y="14176"/>
                </a:lnTo>
                <a:cubicBezTo>
                  <a:pt x="4220594" y="-40416"/>
                  <a:pt x="4302470" y="68755"/>
                  <a:pt x="4302470" y="237095"/>
                </a:cubicBezTo>
                <a:cubicBezTo>
                  <a:pt x="3974923" y="875503"/>
                  <a:pt x="4029513" y="790579"/>
                  <a:pt x="3510899" y="1933955"/>
                </a:cubicBezTo>
                <a:cubicBezTo>
                  <a:pt x="3374421" y="2170534"/>
                  <a:pt x="3183364" y="2252409"/>
                  <a:pt x="3015024" y="2252409"/>
                </a:cubicBezTo>
                <a:lnTo>
                  <a:pt x="304806" y="2238761"/>
                </a:lnTo>
                <a:cubicBezTo>
                  <a:pt x="136466" y="2238761"/>
                  <a:pt x="0" y="2102295"/>
                  <a:pt x="0" y="1933955"/>
                </a:cubicBezTo>
                <a:lnTo>
                  <a:pt x="0" y="7147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53" name="Text Placeholder 3">
            <a:extLst>
              <a:ext uri="{FF2B5EF4-FFF2-40B4-BE49-F238E27FC236}">
                <a16:creationId xmlns:a16="http://schemas.microsoft.com/office/drawing/2014/main" id="{59BE782D-0F7D-8D49-97CD-67FC1E99032B}"/>
              </a:ext>
            </a:extLst>
          </p:cNvPr>
          <p:cNvSpPr>
            <a:spLocks noGrp="1"/>
          </p:cNvSpPr>
          <p:nvPr>
            <p:ph type="body" sz="quarter" idx="10" hasCustomPrompt="1"/>
          </p:nvPr>
        </p:nvSpPr>
        <p:spPr>
          <a:xfrm>
            <a:off x="362362" y="553586"/>
            <a:ext cx="2690804" cy="707886"/>
          </a:xfrm>
          <a:prstGeom prst="rect">
            <a:avLst/>
          </a:prstGeom>
        </p:spPr>
        <p:txBody>
          <a:bodyPr>
            <a:spAutoFit/>
          </a:bodyPr>
          <a:lstStyle>
            <a:lvl1pPr marL="0" indent="0" algn="l">
              <a:lnSpc>
                <a:spcPct val="100000"/>
              </a:lnSpc>
              <a:buNone/>
              <a:defRPr sz="4000" b="0" i="0">
                <a:solidFill>
                  <a:schemeClr val="bg1"/>
                </a:solidFill>
                <a:latin typeface="Poppins" pitchFamily="2" charset="77"/>
                <a:cs typeface="Poppins"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Timeline</a:t>
            </a:r>
          </a:p>
        </p:txBody>
      </p:sp>
      <p:sp>
        <p:nvSpPr>
          <p:cNvPr id="33" name="Text Placeholder 16">
            <a:extLst>
              <a:ext uri="{FF2B5EF4-FFF2-40B4-BE49-F238E27FC236}">
                <a16:creationId xmlns:a16="http://schemas.microsoft.com/office/drawing/2014/main" id="{07D0FBA1-D402-9F44-B17C-09E738F4A739}"/>
              </a:ext>
            </a:extLst>
          </p:cNvPr>
          <p:cNvSpPr>
            <a:spLocks noGrp="1"/>
          </p:cNvSpPr>
          <p:nvPr>
            <p:ph type="body" sz="quarter" idx="52" hasCustomPrompt="1"/>
          </p:nvPr>
        </p:nvSpPr>
        <p:spPr>
          <a:xfrm>
            <a:off x="6595346" y="3623526"/>
            <a:ext cx="1561593" cy="284693"/>
          </a:xfrm>
          <a:prstGeom prst="rect">
            <a:avLst/>
          </a:prstGeom>
        </p:spPr>
        <p:txBody>
          <a:bodyPr wrap="square" lIns="0" tIns="0" rIns="0" bIns="0" anchor="t">
            <a:spAutoFit/>
          </a:bodyPr>
          <a:lstStyle>
            <a:lvl1pPr marL="0" indent="0" algn="l">
              <a:buFontTx/>
              <a:buNone/>
              <a:defRPr sz="2000" b="0" i="0">
                <a:solidFill>
                  <a:schemeClr val="accent2"/>
                </a:solidFill>
                <a:latin typeface="Poppins" pitchFamily="2" charset="77"/>
                <a:cs typeface="Poppins"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Year</a:t>
            </a:r>
          </a:p>
        </p:txBody>
      </p:sp>
      <p:sp>
        <p:nvSpPr>
          <p:cNvPr id="34" name="Text Placeholder 16">
            <a:extLst>
              <a:ext uri="{FF2B5EF4-FFF2-40B4-BE49-F238E27FC236}">
                <a16:creationId xmlns:a16="http://schemas.microsoft.com/office/drawing/2014/main" id="{44E2C954-713F-114E-BB54-5333EACB6CC7}"/>
              </a:ext>
            </a:extLst>
          </p:cNvPr>
          <p:cNvSpPr>
            <a:spLocks noGrp="1"/>
          </p:cNvSpPr>
          <p:nvPr>
            <p:ph type="body" sz="quarter" idx="53"/>
          </p:nvPr>
        </p:nvSpPr>
        <p:spPr>
          <a:xfrm>
            <a:off x="6598321" y="3952560"/>
            <a:ext cx="1573482" cy="738664"/>
          </a:xfrm>
          <a:prstGeom prst="rect">
            <a:avLst/>
          </a:prstGeom>
        </p:spPr>
        <p:txBody>
          <a:bodyPr lIns="0" tIns="0" rIns="0" bIns="0">
            <a:spAutoFit/>
          </a:bodyPr>
          <a:lstStyle>
            <a:lvl1pPr marL="0" indent="0" algn="l">
              <a:lnSpc>
                <a:spcPct val="100000"/>
              </a:lnSpc>
              <a:buFont typeface="Arial" panose="020B0604020202020204" pitchFamily="34" charset="0"/>
              <a:buNone/>
              <a:defRPr sz="1600" b="0" i="0">
                <a:solidFill>
                  <a:schemeClr val="tx1"/>
                </a:solidFill>
                <a:latin typeface="Poppins Light" pitchFamily="2" charset="77"/>
                <a:cs typeface="Poppins Light" pitchFamily="2" charset="77"/>
              </a:defRPr>
            </a:lvl1pPr>
            <a:lvl2pPr algn="l">
              <a:defRPr sz="1400">
                <a:latin typeface="+mn-lt"/>
              </a:defRPr>
            </a:lvl2pPr>
            <a:lvl3pPr algn="l">
              <a:defRPr sz="1400">
                <a:latin typeface="+mn-lt"/>
              </a:defRPr>
            </a:lvl3pPr>
            <a:lvl4pPr algn="l">
              <a:defRPr sz="1400">
                <a:latin typeface="+mn-lt"/>
              </a:defRPr>
            </a:lvl4pPr>
            <a:lvl5pPr algn="l">
              <a:defRPr sz="1400">
                <a:latin typeface="+mn-lt"/>
              </a:defRPr>
            </a:lvl5pPr>
          </a:lstStyle>
          <a:p>
            <a:pPr lvl="0"/>
            <a:r>
              <a:rPr lang="en-US"/>
              <a:t>Click to edit Master text styles</a:t>
            </a:r>
          </a:p>
        </p:txBody>
      </p:sp>
      <p:sp>
        <p:nvSpPr>
          <p:cNvPr id="23" name="Text Placeholder 16">
            <a:extLst>
              <a:ext uri="{FF2B5EF4-FFF2-40B4-BE49-F238E27FC236}">
                <a16:creationId xmlns:a16="http://schemas.microsoft.com/office/drawing/2014/main" id="{967AF1D8-74F8-856F-25C6-A73A52D2E814}"/>
              </a:ext>
            </a:extLst>
          </p:cNvPr>
          <p:cNvSpPr>
            <a:spLocks noGrp="1"/>
          </p:cNvSpPr>
          <p:nvPr>
            <p:ph type="body" sz="quarter" idx="54" hasCustomPrompt="1"/>
          </p:nvPr>
        </p:nvSpPr>
        <p:spPr>
          <a:xfrm>
            <a:off x="412590" y="2636478"/>
            <a:ext cx="1103941" cy="336501"/>
          </a:xfrm>
          <a:prstGeom prst="roundRect">
            <a:avLst/>
          </a:prstGeom>
          <a:solidFill>
            <a:srgbClr val="B8DC9B"/>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START</a:t>
            </a:r>
          </a:p>
        </p:txBody>
      </p:sp>
      <p:sp>
        <p:nvSpPr>
          <p:cNvPr id="24" name="Text Placeholder 16">
            <a:extLst>
              <a:ext uri="{FF2B5EF4-FFF2-40B4-BE49-F238E27FC236}">
                <a16:creationId xmlns:a16="http://schemas.microsoft.com/office/drawing/2014/main" id="{51AFB3B4-C4BA-50F9-E1D5-53C5CAFA72F7}"/>
              </a:ext>
            </a:extLst>
          </p:cNvPr>
          <p:cNvSpPr>
            <a:spLocks noGrp="1"/>
          </p:cNvSpPr>
          <p:nvPr>
            <p:ph type="body" sz="quarter" idx="55" hasCustomPrompt="1"/>
          </p:nvPr>
        </p:nvSpPr>
        <p:spPr>
          <a:xfrm>
            <a:off x="10764067" y="3937740"/>
            <a:ext cx="1103941" cy="336501"/>
          </a:xfrm>
          <a:prstGeom prst="roundRect">
            <a:avLst/>
          </a:prstGeom>
          <a:solidFill>
            <a:srgbClr val="B8DC9B"/>
          </a:solidFill>
        </p:spPr>
        <p:txBody>
          <a:bodyPr wrap="square" lIns="91440" tIns="91440" rIns="91440" bIns="45720" anchor="ctr" anchorCtr="0">
            <a:normAutofit/>
          </a:bodyPr>
          <a:lstStyle>
            <a:lvl1pPr marL="0" indent="0" algn="ctr">
              <a:buFontTx/>
              <a:buNone/>
              <a:defRPr sz="2000" b="0" i="0">
                <a:solidFill>
                  <a:schemeClr val="tx1"/>
                </a:solidFill>
                <a:latin typeface="Poppins Light" pitchFamily="2" charset="77"/>
                <a:cs typeface="Poppins Light" pitchFamily="2" charset="77"/>
              </a:defRPr>
            </a:lvl1pPr>
            <a:lvl2pPr algn="l">
              <a:defRPr sz="2000">
                <a:solidFill>
                  <a:schemeClr val="accent1"/>
                </a:solidFill>
                <a:latin typeface="+mj-lt"/>
              </a:defRPr>
            </a:lvl2pPr>
            <a:lvl3pPr algn="l">
              <a:defRPr sz="2000">
                <a:solidFill>
                  <a:schemeClr val="accent1"/>
                </a:solidFill>
                <a:latin typeface="+mj-lt"/>
              </a:defRPr>
            </a:lvl3pPr>
            <a:lvl4pPr algn="l">
              <a:defRPr sz="2000">
                <a:solidFill>
                  <a:schemeClr val="accent1"/>
                </a:solidFill>
                <a:latin typeface="+mj-lt"/>
              </a:defRPr>
            </a:lvl4pPr>
            <a:lvl5pPr algn="l">
              <a:defRPr sz="2000">
                <a:solidFill>
                  <a:schemeClr val="accent1"/>
                </a:solidFill>
                <a:latin typeface="+mj-lt"/>
              </a:defRPr>
            </a:lvl5pPr>
          </a:lstStyle>
          <a:p>
            <a:pPr lvl="0"/>
            <a:r>
              <a:rPr lang="en-US"/>
              <a:t>FINISH</a:t>
            </a:r>
          </a:p>
        </p:txBody>
      </p:sp>
    </p:spTree>
    <p:extLst>
      <p:ext uri="{BB962C8B-B14F-4D97-AF65-F5344CB8AC3E}">
        <p14:creationId xmlns:p14="http://schemas.microsoft.com/office/powerpoint/2010/main" val="286973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Curved Lin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713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lendar Table-Blu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50AF892E-40F5-4837-B040-E2F89A6B477F}"/>
              </a:ext>
            </a:extLst>
          </p:cNvPr>
          <p:cNvSpPr>
            <a:spLocks noGrp="1"/>
          </p:cNvSpPr>
          <p:nvPr>
            <p:ph type="body" sz="quarter" idx="11" hasCustomPrompt="1"/>
          </p:nvPr>
        </p:nvSpPr>
        <p:spPr>
          <a:xfrm>
            <a:off x="362360" y="980441"/>
            <a:ext cx="11309779" cy="615553"/>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Calendar</a:t>
            </a:r>
          </a:p>
        </p:txBody>
      </p:sp>
      <p:sp>
        <p:nvSpPr>
          <p:cNvPr id="17" name="Text Placeholder 40">
            <a:extLst>
              <a:ext uri="{FF2B5EF4-FFF2-40B4-BE49-F238E27FC236}">
                <a16:creationId xmlns:a16="http://schemas.microsoft.com/office/drawing/2014/main" id="{DD65F034-54B0-410D-9B8B-ED845852A7B2}"/>
              </a:ext>
            </a:extLst>
          </p:cNvPr>
          <p:cNvSpPr>
            <a:spLocks noGrp="1"/>
          </p:cNvSpPr>
          <p:nvPr>
            <p:ph type="body" sz="quarter" idx="17" hasCustomPrompt="1"/>
          </p:nvPr>
        </p:nvSpPr>
        <p:spPr>
          <a:xfrm>
            <a:off x="362360" y="748672"/>
            <a:ext cx="2609850" cy="199285"/>
          </a:xfrm>
          <a:prstGeom prst="rect">
            <a:avLst/>
          </a:prstGeom>
        </p:spPr>
        <p:txBody>
          <a:bodyPr lIns="0" tIns="0" rIns="0" bIns="0">
            <a:spAutoFit/>
          </a:bodyPr>
          <a:lstStyle>
            <a:lvl1pPr marL="0" indent="0" algn="l">
              <a:buFontTx/>
              <a:buNone/>
              <a:defRPr sz="1400" b="0" i="0">
                <a:latin typeface="Poppins" pitchFamily="2" charset="77"/>
                <a:cs typeface="Poppins"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Year – Month</a:t>
            </a:r>
          </a:p>
        </p:txBody>
      </p:sp>
      <p:graphicFrame>
        <p:nvGraphicFramePr>
          <p:cNvPr id="7" name="Table 7">
            <a:extLst>
              <a:ext uri="{FF2B5EF4-FFF2-40B4-BE49-F238E27FC236}">
                <a16:creationId xmlns:a16="http://schemas.microsoft.com/office/drawing/2014/main" id="{3F8321DA-CBA2-BF46-B2C0-76A70E146343}"/>
              </a:ext>
            </a:extLst>
          </p:cNvPr>
          <p:cNvGraphicFramePr>
            <a:graphicFrameLocks noGrp="1"/>
          </p:cNvGraphicFramePr>
          <p:nvPr userDrawn="1">
            <p:extLst>
              <p:ext uri="{D42A27DB-BD31-4B8C-83A1-F6EECF244321}">
                <p14:modId xmlns:p14="http://schemas.microsoft.com/office/powerpoint/2010/main" val="3603715467"/>
              </p:ext>
            </p:extLst>
          </p:nvPr>
        </p:nvGraphicFramePr>
        <p:xfrm>
          <a:off x="382348" y="1836773"/>
          <a:ext cx="11309779" cy="4017156"/>
        </p:xfrm>
        <a:graphic>
          <a:graphicData uri="http://schemas.openxmlformats.org/drawingml/2006/table">
            <a:tbl>
              <a:tblPr firstRow="1" bandRow="1">
                <a:tableStyleId>{5C22544A-7EE6-4342-B048-85BDC9FD1C3A}</a:tableStyleId>
              </a:tblPr>
              <a:tblGrid>
                <a:gridCol w="994399">
                  <a:extLst>
                    <a:ext uri="{9D8B030D-6E8A-4147-A177-3AD203B41FA5}">
                      <a16:colId xmlns:a16="http://schemas.microsoft.com/office/drawing/2014/main" val="2148092409"/>
                    </a:ext>
                  </a:extLst>
                </a:gridCol>
                <a:gridCol w="2063076">
                  <a:extLst>
                    <a:ext uri="{9D8B030D-6E8A-4147-A177-3AD203B41FA5}">
                      <a16:colId xmlns:a16="http://schemas.microsoft.com/office/drawing/2014/main" val="3010407842"/>
                    </a:ext>
                  </a:extLst>
                </a:gridCol>
                <a:gridCol w="2063076">
                  <a:extLst>
                    <a:ext uri="{9D8B030D-6E8A-4147-A177-3AD203B41FA5}">
                      <a16:colId xmlns:a16="http://schemas.microsoft.com/office/drawing/2014/main" val="761784522"/>
                    </a:ext>
                  </a:extLst>
                </a:gridCol>
                <a:gridCol w="2063076">
                  <a:extLst>
                    <a:ext uri="{9D8B030D-6E8A-4147-A177-3AD203B41FA5}">
                      <a16:colId xmlns:a16="http://schemas.microsoft.com/office/drawing/2014/main" val="1152739806"/>
                    </a:ext>
                  </a:extLst>
                </a:gridCol>
                <a:gridCol w="2063076">
                  <a:extLst>
                    <a:ext uri="{9D8B030D-6E8A-4147-A177-3AD203B41FA5}">
                      <a16:colId xmlns:a16="http://schemas.microsoft.com/office/drawing/2014/main" val="2791282666"/>
                    </a:ext>
                  </a:extLst>
                </a:gridCol>
                <a:gridCol w="2063076">
                  <a:extLst>
                    <a:ext uri="{9D8B030D-6E8A-4147-A177-3AD203B41FA5}">
                      <a16:colId xmlns:a16="http://schemas.microsoft.com/office/drawing/2014/main" val="3712162778"/>
                    </a:ext>
                  </a:extLst>
                </a:gridCol>
              </a:tblGrid>
              <a:tr h="422867">
                <a:tc>
                  <a:txBody>
                    <a:bodyPr/>
                    <a:lstStyle/>
                    <a:p>
                      <a:pPr algn="ctr"/>
                      <a:r>
                        <a:rPr lang="en-US" b="0" i="0">
                          <a:latin typeface="Poppins" pitchFamily="2" charset="77"/>
                          <a:cs typeface="Poppins" pitchFamily="2" charset="77"/>
                        </a:rPr>
                        <a:t>Time of Year</a:t>
                      </a:r>
                    </a:p>
                  </a:txBody>
                  <a:tcPr anchor="ctr">
                    <a:solidFill>
                      <a:schemeClr val="accent4"/>
                    </a:solidFill>
                  </a:tcPr>
                </a:tc>
                <a:tc>
                  <a:txBody>
                    <a:bodyPr/>
                    <a:lstStyle/>
                    <a:p>
                      <a:pPr algn="ctr"/>
                      <a:r>
                        <a:rPr lang="en-US" b="0" i="0">
                          <a:latin typeface="Poppins" pitchFamily="2" charset="77"/>
                          <a:cs typeface="Poppins" pitchFamily="2" charset="77"/>
                        </a:rPr>
                        <a:t>Section 1</a:t>
                      </a:r>
                    </a:p>
                  </a:txBody>
                  <a:tcPr anchor="ctr">
                    <a:solidFill>
                      <a:schemeClr val="accent4"/>
                    </a:solidFill>
                  </a:tcPr>
                </a:tc>
                <a:tc>
                  <a:txBody>
                    <a:bodyPr/>
                    <a:lstStyle/>
                    <a:p>
                      <a:pPr algn="ctr"/>
                      <a:r>
                        <a:rPr lang="en-US" b="0" i="0">
                          <a:latin typeface="Poppins" pitchFamily="2" charset="77"/>
                          <a:cs typeface="Poppins" pitchFamily="2" charset="77"/>
                        </a:rPr>
                        <a:t>Section 2</a:t>
                      </a:r>
                    </a:p>
                  </a:txBody>
                  <a:tcPr anchor="ctr">
                    <a:solidFill>
                      <a:schemeClr val="accent4"/>
                    </a:solidFill>
                  </a:tcPr>
                </a:tc>
                <a:tc>
                  <a:txBody>
                    <a:bodyPr/>
                    <a:lstStyle/>
                    <a:p>
                      <a:pPr algn="ctr"/>
                      <a:r>
                        <a:rPr lang="en-US" b="0" i="0">
                          <a:latin typeface="Poppins" pitchFamily="2" charset="77"/>
                          <a:cs typeface="Poppins" pitchFamily="2" charset="77"/>
                        </a:rPr>
                        <a:t>Section 3</a:t>
                      </a:r>
                    </a:p>
                  </a:txBody>
                  <a:tcPr anchor="ctr">
                    <a:solidFill>
                      <a:schemeClr val="accent4"/>
                    </a:solidFill>
                  </a:tcPr>
                </a:tc>
                <a:tc>
                  <a:txBody>
                    <a:bodyPr/>
                    <a:lstStyle/>
                    <a:p>
                      <a:pPr algn="ctr"/>
                      <a:r>
                        <a:rPr lang="en-US" b="0" i="0">
                          <a:latin typeface="Poppins" pitchFamily="2" charset="77"/>
                          <a:cs typeface="Poppins" pitchFamily="2" charset="77"/>
                        </a:rPr>
                        <a:t>Section 4</a:t>
                      </a:r>
                    </a:p>
                  </a:txBody>
                  <a:tcPr anchor="ctr">
                    <a:solidFill>
                      <a:schemeClr val="accent4"/>
                    </a:solidFill>
                  </a:tcPr>
                </a:tc>
                <a:tc>
                  <a:txBody>
                    <a:bodyPr/>
                    <a:lstStyle/>
                    <a:p>
                      <a:pPr algn="ctr"/>
                      <a:r>
                        <a:rPr lang="en-US" b="0" i="0">
                          <a:latin typeface="Poppins" pitchFamily="2" charset="77"/>
                          <a:cs typeface="Poppins" pitchFamily="2" charset="77"/>
                        </a:rPr>
                        <a:t>Section 5</a:t>
                      </a:r>
                    </a:p>
                  </a:txBody>
                  <a:tcPr anchor="ctr">
                    <a:solidFill>
                      <a:schemeClr val="accent4"/>
                    </a:solidFill>
                  </a:tcPr>
                </a:tc>
                <a:extLst>
                  <a:ext uri="{0D108BD9-81ED-4DB2-BD59-A6C34878D82A}">
                    <a16:rowId xmlns:a16="http://schemas.microsoft.com/office/drawing/2014/main" val="2601210865"/>
                  </a:ext>
                </a:extLst>
              </a:tr>
              <a:tr h="1125692">
                <a:tc>
                  <a:txBody>
                    <a:bodyPr/>
                    <a:lstStyle/>
                    <a:p>
                      <a:pPr algn="ctr"/>
                      <a:r>
                        <a:rPr lang="en-US" b="0" i="0">
                          <a:latin typeface="Poppins Light" pitchFamily="2" charset="77"/>
                          <a:cs typeface="Poppins Light" pitchFamily="2" charset="77"/>
                        </a:rPr>
                        <a:t>BOY</a:t>
                      </a:r>
                    </a:p>
                  </a:txBody>
                  <a:tcPr anchor="ctr">
                    <a:solidFill>
                      <a:schemeClr val="accent4">
                        <a:alpha val="5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extLst>
                  <a:ext uri="{0D108BD9-81ED-4DB2-BD59-A6C34878D82A}">
                    <a16:rowId xmlns:a16="http://schemas.microsoft.com/office/drawing/2014/main" val="1924682103"/>
                  </a:ext>
                </a:extLst>
              </a:tr>
              <a:tr h="1125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latin typeface="Poppins Light" pitchFamily="2" charset="77"/>
                          <a:cs typeface="Poppins Light" pitchFamily="2" charset="77"/>
                        </a:rPr>
                        <a:t>MOY</a:t>
                      </a:r>
                    </a:p>
                  </a:txBody>
                  <a:tcPr anchor="ctr">
                    <a:solidFill>
                      <a:schemeClr val="accent4">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extLst>
                  <a:ext uri="{0D108BD9-81ED-4DB2-BD59-A6C34878D82A}">
                    <a16:rowId xmlns:a16="http://schemas.microsoft.com/office/drawing/2014/main" val="3244630655"/>
                  </a:ext>
                </a:extLst>
              </a:tr>
              <a:tr h="1125692">
                <a:tc>
                  <a:txBody>
                    <a:bodyPr/>
                    <a:lstStyle/>
                    <a:p>
                      <a:pPr algn="ctr"/>
                      <a:r>
                        <a:rPr lang="en-US" b="0" i="0">
                          <a:latin typeface="Poppins Light" pitchFamily="2" charset="77"/>
                          <a:cs typeface="Poppins Light" pitchFamily="2" charset="77"/>
                        </a:rPr>
                        <a:t>EOY</a:t>
                      </a:r>
                    </a:p>
                  </a:txBody>
                  <a:tcPr anchor="ctr">
                    <a:solidFill>
                      <a:schemeClr val="accent4">
                        <a:alpha val="5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tc>
                  <a:txBody>
                    <a:bodyPr/>
                    <a:lstStyle/>
                    <a:p>
                      <a:endParaRPr lang="en-US" b="0" i="0">
                        <a:latin typeface="Poppins Light" pitchFamily="2" charset="77"/>
                        <a:cs typeface="Poppins Light" pitchFamily="2" charset="77"/>
                      </a:endParaRPr>
                    </a:p>
                  </a:txBody>
                  <a:tcPr>
                    <a:solidFill>
                      <a:schemeClr val="accent4">
                        <a:alpha val="20000"/>
                      </a:schemeClr>
                    </a:solidFill>
                  </a:tcPr>
                </a:tc>
                <a:extLst>
                  <a:ext uri="{0D108BD9-81ED-4DB2-BD59-A6C34878D82A}">
                    <a16:rowId xmlns:a16="http://schemas.microsoft.com/office/drawing/2014/main" val="3540833374"/>
                  </a:ext>
                </a:extLst>
              </a:tr>
            </a:tbl>
          </a:graphicData>
        </a:graphic>
      </p:graphicFrame>
    </p:spTree>
    <p:extLst>
      <p:ext uri="{BB962C8B-B14F-4D97-AF65-F5344CB8AC3E}">
        <p14:creationId xmlns:p14="http://schemas.microsoft.com/office/powerpoint/2010/main" val="3016903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lendar Table-Blank">
    <p:spTree>
      <p:nvGrpSpPr>
        <p:cNvPr id="1" name=""/>
        <p:cNvGrpSpPr/>
        <p:nvPr/>
      </p:nvGrpSpPr>
      <p:grpSpPr>
        <a:xfrm>
          <a:off x="0" y="0"/>
          <a:ext cx="0" cy="0"/>
          <a:chOff x="0" y="0"/>
          <a:chExt cx="0" cy="0"/>
        </a:xfrm>
      </p:grpSpPr>
      <p:sp>
        <p:nvSpPr>
          <p:cNvPr id="5" name="Text Placeholder 40">
            <a:extLst>
              <a:ext uri="{FF2B5EF4-FFF2-40B4-BE49-F238E27FC236}">
                <a16:creationId xmlns:a16="http://schemas.microsoft.com/office/drawing/2014/main" id="{7A0942DA-7F61-F673-35FA-C4C9C6E2E7E2}"/>
              </a:ext>
            </a:extLst>
          </p:cNvPr>
          <p:cNvSpPr>
            <a:spLocks noGrp="1"/>
          </p:cNvSpPr>
          <p:nvPr>
            <p:ph type="body" sz="quarter" idx="17" hasCustomPrompt="1"/>
          </p:nvPr>
        </p:nvSpPr>
        <p:spPr>
          <a:xfrm>
            <a:off x="362360" y="748672"/>
            <a:ext cx="2609850" cy="199285"/>
          </a:xfrm>
          <a:prstGeom prst="rect">
            <a:avLst/>
          </a:prstGeom>
        </p:spPr>
        <p:txBody>
          <a:bodyPr lIns="0" tIns="0" rIns="0" bIns="0">
            <a:normAutofit/>
          </a:bodyPr>
          <a:lstStyle>
            <a:lvl1pPr marL="0" indent="0" algn="l">
              <a:buFontTx/>
              <a:buNone/>
              <a:defRPr sz="1400" b="0" i="0">
                <a:latin typeface="Poppins" pitchFamily="2" charset="77"/>
                <a:cs typeface="Poppins"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Year – Month</a:t>
            </a:r>
          </a:p>
        </p:txBody>
      </p:sp>
    </p:spTree>
    <p:extLst>
      <p:ext uri="{BB962C8B-B14F-4D97-AF65-F5344CB8AC3E}">
        <p14:creationId xmlns:p14="http://schemas.microsoft.com/office/powerpoint/2010/main" val="53927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6373-41DA-6676-179A-0FE1164B4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0DE67-7DDD-2A3C-B890-58F9C9849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551D6D-746A-8928-A486-248B436BB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C0383-19B9-9899-E90A-424FD9B206B4}"/>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6" name="Footer Placeholder 5">
            <a:extLst>
              <a:ext uri="{FF2B5EF4-FFF2-40B4-BE49-F238E27FC236}">
                <a16:creationId xmlns:a16="http://schemas.microsoft.com/office/drawing/2014/main" id="{2258A89F-F93C-BF53-AB20-E27471B0E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0EFA6-0840-B27D-2F02-FEEBE8D5E47E}"/>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620944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lendar Table-Orange">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50AF892E-40F5-4837-B040-E2F89A6B477F}"/>
              </a:ext>
            </a:extLst>
          </p:cNvPr>
          <p:cNvSpPr>
            <a:spLocks noGrp="1"/>
          </p:cNvSpPr>
          <p:nvPr>
            <p:ph type="body" sz="quarter" idx="11" hasCustomPrompt="1"/>
          </p:nvPr>
        </p:nvSpPr>
        <p:spPr>
          <a:xfrm>
            <a:off x="362360" y="980441"/>
            <a:ext cx="11329767" cy="615553"/>
          </a:xfrm>
          <a:prstGeom prst="rect">
            <a:avLst/>
          </a:prstGeom>
        </p:spPr>
        <p:txBody>
          <a:bodyPr vert="horz" wrap="square" lIns="0" tIns="0" rIns="0" bIns="0">
            <a:spAutoFit/>
          </a:bodyPr>
          <a:lstStyle>
            <a:lvl1pPr marL="0" indent="0" algn="l">
              <a:lnSpc>
                <a:spcPct val="100000"/>
              </a:lnSpc>
              <a:buFontTx/>
              <a:buNone/>
              <a:defRPr sz="4000" b="0" i="0">
                <a:solidFill>
                  <a:schemeClr val="tx1"/>
                </a:solidFill>
                <a:latin typeface="Poppins" pitchFamily="2" charset="77"/>
                <a:cs typeface="Poppins" pitchFamily="2" charset="77"/>
              </a:defRPr>
            </a:lvl1pPr>
            <a:lvl2pPr algn="r">
              <a:defRPr sz="4000">
                <a:solidFill>
                  <a:schemeClr val="accent1"/>
                </a:solidFill>
                <a:latin typeface="+mj-lt"/>
              </a:defRPr>
            </a:lvl2pPr>
            <a:lvl3pPr algn="r">
              <a:defRPr sz="4000">
                <a:solidFill>
                  <a:schemeClr val="accent1"/>
                </a:solidFill>
                <a:latin typeface="+mj-lt"/>
              </a:defRPr>
            </a:lvl3pPr>
            <a:lvl4pPr algn="r">
              <a:defRPr sz="4000">
                <a:solidFill>
                  <a:schemeClr val="accent1"/>
                </a:solidFill>
                <a:latin typeface="+mj-lt"/>
              </a:defRPr>
            </a:lvl4pPr>
            <a:lvl5pPr algn="r">
              <a:defRPr sz="4000">
                <a:solidFill>
                  <a:schemeClr val="accent1"/>
                </a:solidFill>
                <a:latin typeface="+mj-lt"/>
              </a:defRPr>
            </a:lvl5pPr>
          </a:lstStyle>
          <a:p>
            <a:pPr lvl="0"/>
            <a:r>
              <a:rPr lang="en-US"/>
              <a:t>Calendar</a:t>
            </a:r>
          </a:p>
        </p:txBody>
      </p:sp>
      <p:sp>
        <p:nvSpPr>
          <p:cNvPr id="17" name="Text Placeholder 40">
            <a:extLst>
              <a:ext uri="{FF2B5EF4-FFF2-40B4-BE49-F238E27FC236}">
                <a16:creationId xmlns:a16="http://schemas.microsoft.com/office/drawing/2014/main" id="{DD65F034-54B0-410D-9B8B-ED845852A7B2}"/>
              </a:ext>
            </a:extLst>
          </p:cNvPr>
          <p:cNvSpPr>
            <a:spLocks noGrp="1"/>
          </p:cNvSpPr>
          <p:nvPr>
            <p:ph type="body" sz="quarter" idx="17" hasCustomPrompt="1"/>
          </p:nvPr>
        </p:nvSpPr>
        <p:spPr>
          <a:xfrm>
            <a:off x="362360" y="748672"/>
            <a:ext cx="2609850" cy="199285"/>
          </a:xfrm>
          <a:prstGeom prst="rect">
            <a:avLst/>
          </a:prstGeom>
        </p:spPr>
        <p:txBody>
          <a:bodyPr lIns="0" tIns="0" rIns="0" bIns="0">
            <a:spAutoFit/>
          </a:bodyPr>
          <a:lstStyle>
            <a:lvl1pPr marL="0" indent="0" algn="l">
              <a:buFontTx/>
              <a:buNone/>
              <a:defRPr sz="1400" b="0" i="0">
                <a:latin typeface="Poppins" pitchFamily="2" charset="77"/>
                <a:cs typeface="Poppins" pitchFamily="2" charset="77"/>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Year – Month</a:t>
            </a:r>
          </a:p>
        </p:txBody>
      </p:sp>
      <p:graphicFrame>
        <p:nvGraphicFramePr>
          <p:cNvPr id="7" name="Table 7">
            <a:extLst>
              <a:ext uri="{FF2B5EF4-FFF2-40B4-BE49-F238E27FC236}">
                <a16:creationId xmlns:a16="http://schemas.microsoft.com/office/drawing/2014/main" id="{3F8321DA-CBA2-BF46-B2C0-76A70E146343}"/>
              </a:ext>
            </a:extLst>
          </p:cNvPr>
          <p:cNvGraphicFramePr>
            <a:graphicFrameLocks noGrp="1"/>
          </p:cNvGraphicFramePr>
          <p:nvPr userDrawn="1">
            <p:extLst>
              <p:ext uri="{D42A27DB-BD31-4B8C-83A1-F6EECF244321}">
                <p14:modId xmlns:p14="http://schemas.microsoft.com/office/powerpoint/2010/main" val="1579662822"/>
              </p:ext>
            </p:extLst>
          </p:nvPr>
        </p:nvGraphicFramePr>
        <p:xfrm>
          <a:off x="382348" y="1836773"/>
          <a:ext cx="11309779" cy="4017156"/>
        </p:xfrm>
        <a:graphic>
          <a:graphicData uri="http://schemas.openxmlformats.org/drawingml/2006/table">
            <a:tbl>
              <a:tblPr firstRow="1" bandRow="1">
                <a:tableStyleId>{5C22544A-7EE6-4342-B048-85BDC9FD1C3A}</a:tableStyleId>
              </a:tblPr>
              <a:tblGrid>
                <a:gridCol w="994399">
                  <a:extLst>
                    <a:ext uri="{9D8B030D-6E8A-4147-A177-3AD203B41FA5}">
                      <a16:colId xmlns:a16="http://schemas.microsoft.com/office/drawing/2014/main" val="2148092409"/>
                    </a:ext>
                  </a:extLst>
                </a:gridCol>
                <a:gridCol w="2063076">
                  <a:extLst>
                    <a:ext uri="{9D8B030D-6E8A-4147-A177-3AD203B41FA5}">
                      <a16:colId xmlns:a16="http://schemas.microsoft.com/office/drawing/2014/main" val="3010407842"/>
                    </a:ext>
                  </a:extLst>
                </a:gridCol>
                <a:gridCol w="2063076">
                  <a:extLst>
                    <a:ext uri="{9D8B030D-6E8A-4147-A177-3AD203B41FA5}">
                      <a16:colId xmlns:a16="http://schemas.microsoft.com/office/drawing/2014/main" val="761784522"/>
                    </a:ext>
                  </a:extLst>
                </a:gridCol>
                <a:gridCol w="2063076">
                  <a:extLst>
                    <a:ext uri="{9D8B030D-6E8A-4147-A177-3AD203B41FA5}">
                      <a16:colId xmlns:a16="http://schemas.microsoft.com/office/drawing/2014/main" val="1152739806"/>
                    </a:ext>
                  </a:extLst>
                </a:gridCol>
                <a:gridCol w="2063076">
                  <a:extLst>
                    <a:ext uri="{9D8B030D-6E8A-4147-A177-3AD203B41FA5}">
                      <a16:colId xmlns:a16="http://schemas.microsoft.com/office/drawing/2014/main" val="2791282666"/>
                    </a:ext>
                  </a:extLst>
                </a:gridCol>
                <a:gridCol w="2063076">
                  <a:extLst>
                    <a:ext uri="{9D8B030D-6E8A-4147-A177-3AD203B41FA5}">
                      <a16:colId xmlns:a16="http://schemas.microsoft.com/office/drawing/2014/main" val="3712162778"/>
                    </a:ext>
                  </a:extLst>
                </a:gridCol>
              </a:tblGrid>
              <a:tr h="422867">
                <a:tc>
                  <a:txBody>
                    <a:bodyPr/>
                    <a:lstStyle/>
                    <a:p>
                      <a:pPr algn="ctr"/>
                      <a:r>
                        <a:rPr lang="en-US" b="0" i="0">
                          <a:latin typeface="Poppins" pitchFamily="2" charset="77"/>
                          <a:cs typeface="Poppins" pitchFamily="2" charset="77"/>
                        </a:rPr>
                        <a:t>Time of Year</a:t>
                      </a:r>
                    </a:p>
                  </a:txBody>
                  <a:tcPr anchor="ctr">
                    <a:solidFill>
                      <a:schemeClr val="accent3"/>
                    </a:solidFill>
                  </a:tcPr>
                </a:tc>
                <a:tc>
                  <a:txBody>
                    <a:bodyPr/>
                    <a:lstStyle/>
                    <a:p>
                      <a:pPr algn="ctr"/>
                      <a:r>
                        <a:rPr lang="en-US" b="0" i="0">
                          <a:latin typeface="Poppins" pitchFamily="2" charset="77"/>
                          <a:cs typeface="Poppins" pitchFamily="2" charset="77"/>
                        </a:rPr>
                        <a:t>Section 1</a:t>
                      </a:r>
                    </a:p>
                  </a:txBody>
                  <a:tcPr anchor="ctr">
                    <a:solidFill>
                      <a:schemeClr val="accent3"/>
                    </a:solidFill>
                  </a:tcPr>
                </a:tc>
                <a:tc>
                  <a:txBody>
                    <a:bodyPr/>
                    <a:lstStyle/>
                    <a:p>
                      <a:pPr algn="ctr"/>
                      <a:r>
                        <a:rPr lang="en-US" b="0" i="0">
                          <a:latin typeface="Poppins" pitchFamily="2" charset="77"/>
                          <a:cs typeface="Poppins" pitchFamily="2" charset="77"/>
                        </a:rPr>
                        <a:t>Section 2</a:t>
                      </a:r>
                    </a:p>
                  </a:txBody>
                  <a:tcPr anchor="ctr">
                    <a:solidFill>
                      <a:schemeClr val="accent3"/>
                    </a:solidFill>
                  </a:tcPr>
                </a:tc>
                <a:tc>
                  <a:txBody>
                    <a:bodyPr/>
                    <a:lstStyle/>
                    <a:p>
                      <a:pPr algn="ctr"/>
                      <a:r>
                        <a:rPr lang="en-US" b="0" i="0">
                          <a:latin typeface="Poppins" pitchFamily="2" charset="77"/>
                          <a:cs typeface="Poppins" pitchFamily="2" charset="77"/>
                        </a:rPr>
                        <a:t>Section 3</a:t>
                      </a:r>
                    </a:p>
                  </a:txBody>
                  <a:tcPr anchor="ctr">
                    <a:solidFill>
                      <a:schemeClr val="accent3"/>
                    </a:solidFill>
                  </a:tcPr>
                </a:tc>
                <a:tc>
                  <a:txBody>
                    <a:bodyPr/>
                    <a:lstStyle/>
                    <a:p>
                      <a:pPr algn="ctr"/>
                      <a:r>
                        <a:rPr lang="en-US" b="0" i="0">
                          <a:latin typeface="Poppins" pitchFamily="2" charset="77"/>
                          <a:cs typeface="Poppins" pitchFamily="2" charset="77"/>
                        </a:rPr>
                        <a:t>Section 4</a:t>
                      </a:r>
                    </a:p>
                  </a:txBody>
                  <a:tcPr anchor="ctr">
                    <a:solidFill>
                      <a:schemeClr val="accent3"/>
                    </a:solidFill>
                  </a:tcPr>
                </a:tc>
                <a:tc>
                  <a:txBody>
                    <a:bodyPr/>
                    <a:lstStyle/>
                    <a:p>
                      <a:pPr algn="ctr"/>
                      <a:r>
                        <a:rPr lang="en-US" b="0" i="0">
                          <a:latin typeface="Poppins" pitchFamily="2" charset="77"/>
                          <a:cs typeface="Poppins" pitchFamily="2" charset="77"/>
                        </a:rPr>
                        <a:t>Section 5</a:t>
                      </a:r>
                    </a:p>
                  </a:txBody>
                  <a:tcPr anchor="ctr">
                    <a:solidFill>
                      <a:schemeClr val="accent3"/>
                    </a:solidFill>
                  </a:tcPr>
                </a:tc>
                <a:extLst>
                  <a:ext uri="{0D108BD9-81ED-4DB2-BD59-A6C34878D82A}">
                    <a16:rowId xmlns:a16="http://schemas.microsoft.com/office/drawing/2014/main" val="2601210865"/>
                  </a:ext>
                </a:extLst>
              </a:tr>
              <a:tr h="1125692">
                <a:tc>
                  <a:txBody>
                    <a:bodyPr/>
                    <a:lstStyle/>
                    <a:p>
                      <a:pPr algn="ctr"/>
                      <a:r>
                        <a:rPr lang="en-US" b="0" i="0">
                          <a:latin typeface="Poppins Light" pitchFamily="2" charset="77"/>
                          <a:cs typeface="Poppins Light" pitchFamily="2" charset="77"/>
                        </a:rPr>
                        <a:t>BOY</a:t>
                      </a:r>
                    </a:p>
                  </a:txBody>
                  <a:tcPr anchor="ctr">
                    <a:solidFill>
                      <a:schemeClr val="accent3">
                        <a:alpha val="5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extLst>
                  <a:ext uri="{0D108BD9-81ED-4DB2-BD59-A6C34878D82A}">
                    <a16:rowId xmlns:a16="http://schemas.microsoft.com/office/drawing/2014/main" val="1924682103"/>
                  </a:ext>
                </a:extLst>
              </a:tr>
              <a:tr h="1125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latin typeface="Poppins Light" pitchFamily="2" charset="77"/>
                          <a:cs typeface="Poppins Light" pitchFamily="2" charset="77"/>
                        </a:rPr>
                        <a:t>MOY</a:t>
                      </a:r>
                    </a:p>
                  </a:txBody>
                  <a:tcPr anchor="ctr">
                    <a:solidFill>
                      <a:schemeClr val="accent3">
                        <a:alpha val="5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extLst>
                  <a:ext uri="{0D108BD9-81ED-4DB2-BD59-A6C34878D82A}">
                    <a16:rowId xmlns:a16="http://schemas.microsoft.com/office/drawing/2014/main" val="3244630655"/>
                  </a:ext>
                </a:extLst>
              </a:tr>
              <a:tr h="1125692">
                <a:tc>
                  <a:txBody>
                    <a:bodyPr/>
                    <a:lstStyle/>
                    <a:p>
                      <a:pPr algn="ctr"/>
                      <a:r>
                        <a:rPr lang="en-US" b="0" i="0">
                          <a:latin typeface="Poppins Light" pitchFamily="2" charset="77"/>
                          <a:cs typeface="Poppins Light" pitchFamily="2" charset="77"/>
                        </a:rPr>
                        <a:t>EOY</a:t>
                      </a:r>
                    </a:p>
                  </a:txBody>
                  <a:tcPr anchor="ctr">
                    <a:solidFill>
                      <a:schemeClr val="accent3">
                        <a:alpha val="5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tc>
                  <a:txBody>
                    <a:bodyPr/>
                    <a:lstStyle/>
                    <a:p>
                      <a:endParaRPr lang="en-US" b="0" i="0">
                        <a:latin typeface="Poppins Light" pitchFamily="2" charset="77"/>
                        <a:cs typeface="Poppins Light" pitchFamily="2" charset="77"/>
                      </a:endParaRPr>
                    </a:p>
                  </a:txBody>
                  <a:tcPr>
                    <a:solidFill>
                      <a:schemeClr val="accent3">
                        <a:alpha val="20000"/>
                      </a:schemeClr>
                    </a:solidFill>
                  </a:tcPr>
                </a:tc>
                <a:extLst>
                  <a:ext uri="{0D108BD9-81ED-4DB2-BD59-A6C34878D82A}">
                    <a16:rowId xmlns:a16="http://schemas.microsoft.com/office/drawing/2014/main" val="3540833374"/>
                  </a:ext>
                </a:extLst>
              </a:tr>
            </a:tbl>
          </a:graphicData>
        </a:graphic>
      </p:graphicFrame>
    </p:spTree>
    <p:extLst>
      <p:ext uri="{BB962C8B-B14F-4D97-AF65-F5344CB8AC3E}">
        <p14:creationId xmlns:p14="http://schemas.microsoft.com/office/powerpoint/2010/main" val="3936037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FCA5B5-078D-A54F-9F45-297CEA25AA59}"/>
              </a:ext>
            </a:extLst>
          </p:cNvPr>
          <p:cNvSpPr/>
          <p:nvPr userDrawn="1"/>
        </p:nvSpPr>
        <p:spPr>
          <a:xfrm>
            <a:off x="-11876" y="-35625"/>
            <a:ext cx="12267211" cy="70391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18" name="Picture 17">
            <a:extLst>
              <a:ext uri="{FF2B5EF4-FFF2-40B4-BE49-F238E27FC236}">
                <a16:creationId xmlns:a16="http://schemas.microsoft.com/office/drawing/2014/main" id="{9EDB77CB-9097-1A40-B920-5019AA08C01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14760" y="6501172"/>
            <a:ext cx="1103941" cy="241986"/>
          </a:xfrm>
          <a:prstGeom prst="rect">
            <a:avLst/>
          </a:prstGeom>
        </p:spPr>
      </p:pic>
      <p:sp>
        <p:nvSpPr>
          <p:cNvPr id="29" name="Text Placeholder 3">
            <a:extLst>
              <a:ext uri="{FF2B5EF4-FFF2-40B4-BE49-F238E27FC236}">
                <a16:creationId xmlns:a16="http://schemas.microsoft.com/office/drawing/2014/main" id="{781E5D36-97BF-BF4E-ACF7-E4A041BFA02D}"/>
              </a:ext>
            </a:extLst>
          </p:cNvPr>
          <p:cNvSpPr>
            <a:spLocks noGrp="1"/>
          </p:cNvSpPr>
          <p:nvPr>
            <p:ph type="body" sz="quarter" idx="11" hasCustomPrompt="1"/>
          </p:nvPr>
        </p:nvSpPr>
        <p:spPr>
          <a:xfrm>
            <a:off x="7142204" y="1927275"/>
            <a:ext cx="4535036" cy="3376246"/>
          </a:xfrm>
          <a:prstGeom prst="rect">
            <a:avLst/>
          </a:prstGeom>
        </p:spPr>
        <p:txBody>
          <a:bodyPr tIns="91440" bIns="91440"/>
          <a:lstStyle>
            <a:lvl1pPr marL="0" indent="0" algn="r">
              <a:lnSpc>
                <a:spcPct val="100000"/>
              </a:lnSpc>
              <a:spcBef>
                <a:spcPts val="0"/>
              </a:spcBef>
              <a:spcAft>
                <a:spcPts val="1200"/>
              </a:spcAft>
              <a:buNone/>
              <a:defRPr sz="2000" b="0" i="0">
                <a:solidFill>
                  <a:schemeClr val="bg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pic>
        <p:nvPicPr>
          <p:cNvPr id="34" name="Picture 33">
            <a:extLst>
              <a:ext uri="{FF2B5EF4-FFF2-40B4-BE49-F238E27FC236}">
                <a16:creationId xmlns:a16="http://schemas.microsoft.com/office/drawing/2014/main" id="{47A17745-58C4-CF4F-BBAE-99C89814C6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62360" y="6336897"/>
            <a:ext cx="1103941" cy="241986"/>
          </a:xfrm>
          <a:prstGeom prst="rect">
            <a:avLst/>
          </a:prstGeom>
        </p:spPr>
      </p:pic>
      <p:pic>
        <p:nvPicPr>
          <p:cNvPr id="36" name="Picture 35" hidden="1">
            <a:extLst>
              <a:ext uri="{FF2B5EF4-FFF2-40B4-BE49-F238E27FC236}">
                <a16:creationId xmlns:a16="http://schemas.microsoft.com/office/drawing/2014/main" id="{E6D4D1CA-84F0-2A4A-A6AE-DBE82726C247}"/>
              </a:ext>
            </a:extLst>
          </p:cNvPr>
          <p:cNvPicPr>
            <a:picLocks noChangeAspect="1"/>
          </p:cNvPicPr>
          <p:nvPr userDrawn="1"/>
        </p:nvPicPr>
        <p:blipFill>
          <a:blip r:embed="rId4"/>
          <a:srcRect/>
          <a:stretch/>
        </p:blipFill>
        <p:spPr>
          <a:xfrm>
            <a:off x="-2026508" y="279117"/>
            <a:ext cx="11528989" cy="8569935"/>
          </a:xfrm>
          <a:prstGeom prst="rect">
            <a:avLst/>
          </a:prstGeom>
        </p:spPr>
      </p:pic>
      <p:sp>
        <p:nvSpPr>
          <p:cNvPr id="11" name="Rectangle 10">
            <a:extLst>
              <a:ext uri="{FF2B5EF4-FFF2-40B4-BE49-F238E27FC236}">
                <a16:creationId xmlns:a16="http://schemas.microsoft.com/office/drawing/2014/main" id="{72D6A392-075C-9246-9BE4-456F6138DECF}"/>
              </a:ext>
            </a:extLst>
          </p:cNvPr>
          <p:cNvSpPr/>
          <p:nvPr userDrawn="1"/>
        </p:nvSpPr>
        <p:spPr>
          <a:xfrm>
            <a:off x="633928" y="6154555"/>
            <a:ext cx="4572000" cy="246221"/>
          </a:xfrm>
          <a:prstGeom prst="rect">
            <a:avLst/>
          </a:prstGeom>
        </p:spPr>
        <p:txBody>
          <a:bodyPr>
            <a:spAutoFit/>
          </a:bodyPr>
          <a:lstStyle/>
          <a:p>
            <a:pPr algn="l"/>
            <a:r>
              <a:rPr lang="en-US" sz="1000" b="0" i="0" spc="0">
                <a:solidFill>
                  <a:schemeClr val="bg1"/>
                </a:solidFill>
                <a:effectLst/>
                <a:latin typeface="Lato" panose="020F0502020204030203" pitchFamily="34" charset="77"/>
                <a:cs typeface="Poppins" pitchFamily="2" charset="77"/>
              </a:rPr>
              <a:t>© 2022 Curriculum Associates, LLC. All rights reserved. </a:t>
            </a:r>
          </a:p>
        </p:txBody>
      </p:sp>
      <p:sp>
        <p:nvSpPr>
          <p:cNvPr id="3" name="Rounded Rectangle 2">
            <a:extLst>
              <a:ext uri="{FF2B5EF4-FFF2-40B4-BE49-F238E27FC236}">
                <a16:creationId xmlns:a16="http://schemas.microsoft.com/office/drawing/2014/main" id="{96AE6BC9-D07D-074E-B958-49AE80B5B814}"/>
              </a:ext>
            </a:extLst>
          </p:cNvPr>
          <p:cNvSpPr/>
          <p:nvPr userDrawn="1"/>
        </p:nvSpPr>
        <p:spPr>
          <a:xfrm>
            <a:off x="-2291052" y="33686"/>
            <a:ext cx="11528989" cy="8923253"/>
          </a:xfrm>
          <a:custGeom>
            <a:avLst/>
            <a:gdLst>
              <a:gd name="connsiteX0" fmla="*/ 0 w 7144719"/>
              <a:gd name="connsiteY0" fmla="*/ 1020337 h 7563173"/>
              <a:gd name="connsiteX1" fmla="*/ 1020337 w 7144719"/>
              <a:gd name="connsiteY1" fmla="*/ 0 h 7563173"/>
              <a:gd name="connsiteX2" fmla="*/ 6124382 w 7144719"/>
              <a:gd name="connsiteY2" fmla="*/ 0 h 7563173"/>
              <a:gd name="connsiteX3" fmla="*/ 7144719 w 7144719"/>
              <a:gd name="connsiteY3" fmla="*/ 1020337 h 7563173"/>
              <a:gd name="connsiteX4" fmla="*/ 7144719 w 7144719"/>
              <a:gd name="connsiteY4" fmla="*/ 6542836 h 7563173"/>
              <a:gd name="connsiteX5" fmla="*/ 6124382 w 7144719"/>
              <a:gd name="connsiteY5" fmla="*/ 7563173 h 7563173"/>
              <a:gd name="connsiteX6" fmla="*/ 1020337 w 7144719"/>
              <a:gd name="connsiteY6" fmla="*/ 7563173 h 7563173"/>
              <a:gd name="connsiteX7" fmla="*/ 0 w 7144719"/>
              <a:gd name="connsiteY7" fmla="*/ 6542836 h 7563173"/>
              <a:gd name="connsiteX8" fmla="*/ 0 w 7144719"/>
              <a:gd name="connsiteY8" fmla="*/ 1020337 h 7563173"/>
              <a:gd name="connsiteX0" fmla="*/ 154712 w 7299431"/>
              <a:gd name="connsiteY0" fmla="*/ 1051333 h 7594169"/>
              <a:gd name="connsiteX1" fmla="*/ 291646 w 7299431"/>
              <a:gd name="connsiteY1" fmla="*/ 0 h 7594169"/>
              <a:gd name="connsiteX2" fmla="*/ 6279094 w 7299431"/>
              <a:gd name="connsiteY2" fmla="*/ 30996 h 7594169"/>
              <a:gd name="connsiteX3" fmla="*/ 7299431 w 7299431"/>
              <a:gd name="connsiteY3" fmla="*/ 1051333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299431"/>
              <a:gd name="connsiteY0" fmla="*/ 1051333 h 7594169"/>
              <a:gd name="connsiteX1" fmla="*/ 291646 w 7299431"/>
              <a:gd name="connsiteY1" fmla="*/ 0 h 7594169"/>
              <a:gd name="connsiteX2" fmla="*/ 6356586 w 7299431"/>
              <a:gd name="connsiteY2" fmla="*/ 712922 h 7594169"/>
              <a:gd name="connsiteX3" fmla="*/ 7299431 w 7299431"/>
              <a:gd name="connsiteY3" fmla="*/ 1051333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299431"/>
              <a:gd name="connsiteY0" fmla="*/ 1051333 h 7594169"/>
              <a:gd name="connsiteX1" fmla="*/ 291646 w 7299431"/>
              <a:gd name="connsiteY1" fmla="*/ 0 h 7594169"/>
              <a:gd name="connsiteX2" fmla="*/ 5659162 w 7299431"/>
              <a:gd name="connsiteY2" fmla="*/ 356461 h 7594169"/>
              <a:gd name="connsiteX3" fmla="*/ 7299431 w 7299431"/>
              <a:gd name="connsiteY3" fmla="*/ 1051333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299431"/>
              <a:gd name="connsiteY0" fmla="*/ 1051333 h 7594169"/>
              <a:gd name="connsiteX1" fmla="*/ 291646 w 7299431"/>
              <a:gd name="connsiteY1" fmla="*/ 0 h 7594169"/>
              <a:gd name="connsiteX2" fmla="*/ 5659162 w 7299431"/>
              <a:gd name="connsiteY2" fmla="*/ 356461 h 7594169"/>
              <a:gd name="connsiteX3" fmla="*/ 7268435 w 7299431"/>
              <a:gd name="connsiteY3" fmla="*/ 1857245 h 7594169"/>
              <a:gd name="connsiteX4" fmla="*/ 7299431 w 7299431"/>
              <a:gd name="connsiteY4" fmla="*/ 6573832 h 7594169"/>
              <a:gd name="connsiteX5" fmla="*/ 6279094 w 7299431"/>
              <a:gd name="connsiteY5" fmla="*/ 7594169 h 7594169"/>
              <a:gd name="connsiteX6" fmla="*/ 1175049 w 7299431"/>
              <a:gd name="connsiteY6" fmla="*/ 7594169 h 7594169"/>
              <a:gd name="connsiteX7" fmla="*/ 154712 w 7299431"/>
              <a:gd name="connsiteY7" fmla="*/ 6573832 h 7594169"/>
              <a:gd name="connsiteX8" fmla="*/ 154712 w 7299431"/>
              <a:gd name="connsiteY8" fmla="*/ 1051333 h 7594169"/>
              <a:gd name="connsiteX0" fmla="*/ 154712 w 7643936"/>
              <a:gd name="connsiteY0" fmla="*/ 1051333 h 7594169"/>
              <a:gd name="connsiteX1" fmla="*/ 291646 w 7643936"/>
              <a:gd name="connsiteY1" fmla="*/ 0 h 7594169"/>
              <a:gd name="connsiteX2" fmla="*/ 5659162 w 7643936"/>
              <a:gd name="connsiteY2" fmla="*/ 356461 h 7594169"/>
              <a:gd name="connsiteX3" fmla="*/ 7268435 w 7643936"/>
              <a:gd name="connsiteY3" fmla="*/ 1857245 h 7594169"/>
              <a:gd name="connsiteX4" fmla="*/ 7299431 w 7643936"/>
              <a:gd name="connsiteY4" fmla="*/ 6573832 h 7594169"/>
              <a:gd name="connsiteX5" fmla="*/ 6279094 w 7643936"/>
              <a:gd name="connsiteY5" fmla="*/ 7594169 h 7594169"/>
              <a:gd name="connsiteX6" fmla="*/ 1175049 w 7643936"/>
              <a:gd name="connsiteY6" fmla="*/ 7594169 h 7594169"/>
              <a:gd name="connsiteX7" fmla="*/ 154712 w 7643936"/>
              <a:gd name="connsiteY7" fmla="*/ 6573832 h 7594169"/>
              <a:gd name="connsiteX8" fmla="*/ 154712 w 7643936"/>
              <a:gd name="connsiteY8" fmla="*/ 1051333 h 7594169"/>
              <a:gd name="connsiteX0" fmla="*/ 154712 w 7643936"/>
              <a:gd name="connsiteY0" fmla="*/ 1051333 h 7594169"/>
              <a:gd name="connsiteX1" fmla="*/ 291646 w 7643936"/>
              <a:gd name="connsiteY1" fmla="*/ 0 h 7594169"/>
              <a:gd name="connsiteX2" fmla="*/ 5659162 w 7643936"/>
              <a:gd name="connsiteY2" fmla="*/ 356461 h 7594169"/>
              <a:gd name="connsiteX3" fmla="*/ 7268435 w 7643936"/>
              <a:gd name="connsiteY3" fmla="*/ 1857245 h 7594169"/>
              <a:gd name="connsiteX4" fmla="*/ 7299431 w 7643936"/>
              <a:gd name="connsiteY4" fmla="*/ 6573832 h 7594169"/>
              <a:gd name="connsiteX5" fmla="*/ 6279094 w 7643936"/>
              <a:gd name="connsiteY5" fmla="*/ 7594169 h 7594169"/>
              <a:gd name="connsiteX6" fmla="*/ 1175049 w 7643936"/>
              <a:gd name="connsiteY6" fmla="*/ 7594169 h 7594169"/>
              <a:gd name="connsiteX7" fmla="*/ 154712 w 7643936"/>
              <a:gd name="connsiteY7" fmla="*/ 6573832 h 7594169"/>
              <a:gd name="connsiteX8" fmla="*/ 154712 w 7643936"/>
              <a:gd name="connsiteY8" fmla="*/ 1051333 h 7594169"/>
              <a:gd name="connsiteX0" fmla="*/ 154712 w 9081737"/>
              <a:gd name="connsiteY0" fmla="*/ 1051333 h 7748881"/>
              <a:gd name="connsiteX1" fmla="*/ 291646 w 9081737"/>
              <a:gd name="connsiteY1" fmla="*/ 0 h 7748881"/>
              <a:gd name="connsiteX2" fmla="*/ 5659162 w 9081737"/>
              <a:gd name="connsiteY2" fmla="*/ 356461 h 7748881"/>
              <a:gd name="connsiteX3" fmla="*/ 7268435 w 9081737"/>
              <a:gd name="connsiteY3" fmla="*/ 1857245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268435 w 9081737"/>
              <a:gd name="connsiteY3" fmla="*/ 1857245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268435 w 9081737"/>
              <a:gd name="connsiteY3" fmla="*/ 1857245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6772489 w 9081737"/>
              <a:gd name="connsiteY3" fmla="*/ 2151713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175445 w 9081737"/>
              <a:gd name="connsiteY3" fmla="*/ 1655768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175445 w 9081737"/>
              <a:gd name="connsiteY3" fmla="*/ 1655768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175445 w 9081737"/>
              <a:gd name="connsiteY3" fmla="*/ 1655768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14929 w 9081737"/>
              <a:gd name="connsiteY3" fmla="*/ 1981232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6756990 w 9081737"/>
              <a:gd name="connsiteY3" fmla="*/ 2368690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30428 w 9081737"/>
              <a:gd name="connsiteY3" fmla="*/ 2027727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7748881"/>
              <a:gd name="connsiteX1" fmla="*/ 291646 w 9081737"/>
              <a:gd name="connsiteY1" fmla="*/ 0 h 7748881"/>
              <a:gd name="connsiteX2" fmla="*/ 5659162 w 9081737"/>
              <a:gd name="connsiteY2" fmla="*/ 356461 h 7748881"/>
              <a:gd name="connsiteX3" fmla="*/ 7330428 w 9081737"/>
              <a:gd name="connsiteY3" fmla="*/ 2027727 h 7748881"/>
              <a:gd name="connsiteX4" fmla="*/ 9081737 w 9081737"/>
              <a:gd name="connsiteY4" fmla="*/ 7457235 h 7748881"/>
              <a:gd name="connsiteX5" fmla="*/ 6279094 w 9081737"/>
              <a:gd name="connsiteY5" fmla="*/ 7594169 h 7748881"/>
              <a:gd name="connsiteX6" fmla="*/ 1175049 w 9081737"/>
              <a:gd name="connsiteY6" fmla="*/ 7594169 h 7748881"/>
              <a:gd name="connsiteX7" fmla="*/ 154712 w 9081737"/>
              <a:gd name="connsiteY7" fmla="*/ 6573832 h 7748881"/>
              <a:gd name="connsiteX8" fmla="*/ 154712 w 9081737"/>
              <a:gd name="connsiteY8" fmla="*/ 1051333 h 7748881"/>
              <a:gd name="connsiteX0" fmla="*/ 154712 w 9081737"/>
              <a:gd name="connsiteY0" fmla="*/ 1051333 h 8477572"/>
              <a:gd name="connsiteX1" fmla="*/ 291646 w 9081737"/>
              <a:gd name="connsiteY1" fmla="*/ 0 h 8477572"/>
              <a:gd name="connsiteX2" fmla="*/ 5659162 w 9081737"/>
              <a:gd name="connsiteY2" fmla="*/ 356461 h 8477572"/>
              <a:gd name="connsiteX3" fmla="*/ 7330428 w 9081737"/>
              <a:gd name="connsiteY3" fmla="*/ 2027727 h 8477572"/>
              <a:gd name="connsiteX4" fmla="*/ 9081737 w 9081737"/>
              <a:gd name="connsiteY4" fmla="*/ 7457235 h 8477572"/>
              <a:gd name="connsiteX5" fmla="*/ 8138890 w 9081737"/>
              <a:gd name="connsiteY5" fmla="*/ 8477572 h 8477572"/>
              <a:gd name="connsiteX6" fmla="*/ 1175049 w 9081737"/>
              <a:gd name="connsiteY6" fmla="*/ 7594169 h 8477572"/>
              <a:gd name="connsiteX7" fmla="*/ 154712 w 9081737"/>
              <a:gd name="connsiteY7" fmla="*/ 6573832 h 8477572"/>
              <a:gd name="connsiteX8" fmla="*/ 154712 w 9081737"/>
              <a:gd name="connsiteY8" fmla="*/ 1051333 h 8477572"/>
              <a:gd name="connsiteX0" fmla="*/ 154712 w 9081737"/>
              <a:gd name="connsiteY0" fmla="*/ 1051333 h 8486210"/>
              <a:gd name="connsiteX1" fmla="*/ 291646 w 9081737"/>
              <a:gd name="connsiteY1" fmla="*/ 0 h 8486210"/>
              <a:gd name="connsiteX2" fmla="*/ 5659162 w 9081737"/>
              <a:gd name="connsiteY2" fmla="*/ 356461 h 8486210"/>
              <a:gd name="connsiteX3" fmla="*/ 7330428 w 9081737"/>
              <a:gd name="connsiteY3" fmla="*/ 2027727 h 8486210"/>
              <a:gd name="connsiteX4" fmla="*/ 9081737 w 9081737"/>
              <a:gd name="connsiteY4" fmla="*/ 7457235 h 8486210"/>
              <a:gd name="connsiteX5" fmla="*/ 8138890 w 9081737"/>
              <a:gd name="connsiteY5" fmla="*/ 8477572 h 8486210"/>
              <a:gd name="connsiteX6" fmla="*/ 1175049 w 9081737"/>
              <a:gd name="connsiteY6" fmla="*/ 7594169 h 8486210"/>
              <a:gd name="connsiteX7" fmla="*/ 154712 w 9081737"/>
              <a:gd name="connsiteY7" fmla="*/ 6573832 h 8486210"/>
              <a:gd name="connsiteX8" fmla="*/ 154712 w 9081737"/>
              <a:gd name="connsiteY8" fmla="*/ 1051333 h 8486210"/>
              <a:gd name="connsiteX0" fmla="*/ 154712 w 9081737"/>
              <a:gd name="connsiteY0" fmla="*/ 1051333 h 8631654"/>
              <a:gd name="connsiteX1" fmla="*/ 291646 w 9081737"/>
              <a:gd name="connsiteY1" fmla="*/ 0 h 8631654"/>
              <a:gd name="connsiteX2" fmla="*/ 5659162 w 9081737"/>
              <a:gd name="connsiteY2" fmla="*/ 356461 h 8631654"/>
              <a:gd name="connsiteX3" fmla="*/ 7330428 w 9081737"/>
              <a:gd name="connsiteY3" fmla="*/ 2027727 h 8631654"/>
              <a:gd name="connsiteX4" fmla="*/ 9081737 w 9081737"/>
              <a:gd name="connsiteY4" fmla="*/ 7457235 h 8631654"/>
              <a:gd name="connsiteX5" fmla="*/ 8138890 w 9081737"/>
              <a:gd name="connsiteY5" fmla="*/ 8477572 h 8631654"/>
              <a:gd name="connsiteX6" fmla="*/ 849584 w 9081737"/>
              <a:gd name="connsiteY6" fmla="*/ 8477573 h 8631654"/>
              <a:gd name="connsiteX7" fmla="*/ 154712 w 9081737"/>
              <a:gd name="connsiteY7" fmla="*/ 6573832 h 8631654"/>
              <a:gd name="connsiteX8" fmla="*/ 154712 w 9081737"/>
              <a:gd name="connsiteY8" fmla="*/ 1051333 h 8631654"/>
              <a:gd name="connsiteX0" fmla="*/ 154712 w 9081737"/>
              <a:gd name="connsiteY0" fmla="*/ 1051333 h 8484771"/>
              <a:gd name="connsiteX1" fmla="*/ 291646 w 9081737"/>
              <a:gd name="connsiteY1" fmla="*/ 0 h 8484771"/>
              <a:gd name="connsiteX2" fmla="*/ 5659162 w 9081737"/>
              <a:gd name="connsiteY2" fmla="*/ 356461 h 8484771"/>
              <a:gd name="connsiteX3" fmla="*/ 7330428 w 9081737"/>
              <a:gd name="connsiteY3" fmla="*/ 2027727 h 8484771"/>
              <a:gd name="connsiteX4" fmla="*/ 9081737 w 9081737"/>
              <a:gd name="connsiteY4" fmla="*/ 7457235 h 8484771"/>
              <a:gd name="connsiteX5" fmla="*/ 8138890 w 9081737"/>
              <a:gd name="connsiteY5" fmla="*/ 8477572 h 8484771"/>
              <a:gd name="connsiteX6" fmla="*/ 849584 w 9081737"/>
              <a:gd name="connsiteY6" fmla="*/ 8477573 h 8484771"/>
              <a:gd name="connsiteX7" fmla="*/ 154712 w 9081737"/>
              <a:gd name="connsiteY7" fmla="*/ 6573832 h 8484771"/>
              <a:gd name="connsiteX8" fmla="*/ 154712 w 9081737"/>
              <a:gd name="connsiteY8" fmla="*/ 1051333 h 8484771"/>
              <a:gd name="connsiteX0" fmla="*/ 154712 w 9081737"/>
              <a:gd name="connsiteY0" fmla="*/ 1051333 h 8510313"/>
              <a:gd name="connsiteX1" fmla="*/ 291646 w 9081737"/>
              <a:gd name="connsiteY1" fmla="*/ 0 h 8510313"/>
              <a:gd name="connsiteX2" fmla="*/ 5659162 w 9081737"/>
              <a:gd name="connsiteY2" fmla="*/ 356461 h 8510313"/>
              <a:gd name="connsiteX3" fmla="*/ 7330428 w 9081737"/>
              <a:gd name="connsiteY3" fmla="*/ 2027727 h 8510313"/>
              <a:gd name="connsiteX4" fmla="*/ 9081737 w 9081737"/>
              <a:gd name="connsiteY4" fmla="*/ 7457235 h 8510313"/>
              <a:gd name="connsiteX5" fmla="*/ 8138890 w 9081737"/>
              <a:gd name="connsiteY5" fmla="*/ 8477572 h 8510313"/>
              <a:gd name="connsiteX6" fmla="*/ 849584 w 9081737"/>
              <a:gd name="connsiteY6" fmla="*/ 8477573 h 8510313"/>
              <a:gd name="connsiteX7" fmla="*/ 154712 w 9081737"/>
              <a:gd name="connsiteY7" fmla="*/ 6573832 h 8510313"/>
              <a:gd name="connsiteX8" fmla="*/ 154712 w 9081737"/>
              <a:gd name="connsiteY8" fmla="*/ 1051333 h 8510313"/>
              <a:gd name="connsiteX0" fmla="*/ 154712 w 9110884"/>
              <a:gd name="connsiteY0" fmla="*/ 1051333 h 8510313"/>
              <a:gd name="connsiteX1" fmla="*/ 291646 w 9110884"/>
              <a:gd name="connsiteY1" fmla="*/ 0 h 8510313"/>
              <a:gd name="connsiteX2" fmla="*/ 5659162 w 9110884"/>
              <a:gd name="connsiteY2" fmla="*/ 356461 h 8510313"/>
              <a:gd name="connsiteX3" fmla="*/ 7330428 w 9110884"/>
              <a:gd name="connsiteY3" fmla="*/ 2027727 h 8510313"/>
              <a:gd name="connsiteX4" fmla="*/ 9081737 w 9110884"/>
              <a:gd name="connsiteY4" fmla="*/ 7457235 h 8510313"/>
              <a:gd name="connsiteX5" fmla="*/ 8138890 w 9110884"/>
              <a:gd name="connsiteY5" fmla="*/ 8477572 h 8510313"/>
              <a:gd name="connsiteX6" fmla="*/ 849584 w 9110884"/>
              <a:gd name="connsiteY6" fmla="*/ 8477573 h 8510313"/>
              <a:gd name="connsiteX7" fmla="*/ 154712 w 9110884"/>
              <a:gd name="connsiteY7" fmla="*/ 6573832 h 8510313"/>
              <a:gd name="connsiteX8" fmla="*/ 154712 w 9110884"/>
              <a:gd name="connsiteY8" fmla="*/ 1051333 h 8510313"/>
              <a:gd name="connsiteX0" fmla="*/ 154712 w 9195474"/>
              <a:gd name="connsiteY0" fmla="*/ 1051333 h 8510313"/>
              <a:gd name="connsiteX1" fmla="*/ 291646 w 9195474"/>
              <a:gd name="connsiteY1" fmla="*/ 0 h 8510313"/>
              <a:gd name="connsiteX2" fmla="*/ 5659162 w 9195474"/>
              <a:gd name="connsiteY2" fmla="*/ 356461 h 8510313"/>
              <a:gd name="connsiteX3" fmla="*/ 7330428 w 9195474"/>
              <a:gd name="connsiteY3" fmla="*/ 2027727 h 8510313"/>
              <a:gd name="connsiteX4" fmla="*/ 9081737 w 9195474"/>
              <a:gd name="connsiteY4" fmla="*/ 7457235 h 8510313"/>
              <a:gd name="connsiteX5" fmla="*/ 8138890 w 9195474"/>
              <a:gd name="connsiteY5" fmla="*/ 8477572 h 8510313"/>
              <a:gd name="connsiteX6" fmla="*/ 849584 w 9195474"/>
              <a:gd name="connsiteY6" fmla="*/ 8477573 h 8510313"/>
              <a:gd name="connsiteX7" fmla="*/ 154712 w 9195474"/>
              <a:gd name="connsiteY7" fmla="*/ 6573832 h 8510313"/>
              <a:gd name="connsiteX8" fmla="*/ 154712 w 9195474"/>
              <a:gd name="connsiteY8" fmla="*/ 1051333 h 8510313"/>
              <a:gd name="connsiteX0" fmla="*/ 154712 w 9170090"/>
              <a:gd name="connsiteY0" fmla="*/ 1051333 h 8510313"/>
              <a:gd name="connsiteX1" fmla="*/ 291646 w 9170090"/>
              <a:gd name="connsiteY1" fmla="*/ 0 h 8510313"/>
              <a:gd name="connsiteX2" fmla="*/ 5659162 w 9170090"/>
              <a:gd name="connsiteY2" fmla="*/ 356461 h 8510313"/>
              <a:gd name="connsiteX3" fmla="*/ 7330428 w 9170090"/>
              <a:gd name="connsiteY3" fmla="*/ 2027727 h 8510313"/>
              <a:gd name="connsiteX4" fmla="*/ 9081737 w 9170090"/>
              <a:gd name="connsiteY4" fmla="*/ 7457235 h 8510313"/>
              <a:gd name="connsiteX5" fmla="*/ 8138890 w 9170090"/>
              <a:gd name="connsiteY5" fmla="*/ 8477572 h 8510313"/>
              <a:gd name="connsiteX6" fmla="*/ 849584 w 9170090"/>
              <a:gd name="connsiteY6" fmla="*/ 8477573 h 8510313"/>
              <a:gd name="connsiteX7" fmla="*/ 154712 w 9170090"/>
              <a:gd name="connsiteY7" fmla="*/ 6573832 h 8510313"/>
              <a:gd name="connsiteX8" fmla="*/ 154712 w 9170090"/>
              <a:gd name="connsiteY8" fmla="*/ 1051333 h 8510313"/>
              <a:gd name="connsiteX0" fmla="*/ 154712 w 9222208"/>
              <a:gd name="connsiteY0" fmla="*/ 1051333 h 8510313"/>
              <a:gd name="connsiteX1" fmla="*/ 291646 w 9222208"/>
              <a:gd name="connsiteY1" fmla="*/ 0 h 8510313"/>
              <a:gd name="connsiteX2" fmla="*/ 5659162 w 9222208"/>
              <a:gd name="connsiteY2" fmla="*/ 356461 h 8510313"/>
              <a:gd name="connsiteX3" fmla="*/ 7330428 w 9222208"/>
              <a:gd name="connsiteY3" fmla="*/ 2027727 h 8510313"/>
              <a:gd name="connsiteX4" fmla="*/ 9081737 w 9222208"/>
              <a:gd name="connsiteY4" fmla="*/ 7457235 h 8510313"/>
              <a:gd name="connsiteX5" fmla="*/ 8138890 w 9222208"/>
              <a:gd name="connsiteY5" fmla="*/ 8477572 h 8510313"/>
              <a:gd name="connsiteX6" fmla="*/ 849584 w 9222208"/>
              <a:gd name="connsiteY6" fmla="*/ 8477573 h 8510313"/>
              <a:gd name="connsiteX7" fmla="*/ 154712 w 9222208"/>
              <a:gd name="connsiteY7" fmla="*/ 6573832 h 8510313"/>
              <a:gd name="connsiteX8" fmla="*/ 154712 w 9222208"/>
              <a:gd name="connsiteY8" fmla="*/ 105133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752600 w 10820096"/>
              <a:gd name="connsiteY7" fmla="*/ 65738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123950 w 10820096"/>
              <a:gd name="connsiteY7" fmla="*/ 6726232 h 8510313"/>
              <a:gd name="connsiteX8" fmla="*/ 0 w 10820096"/>
              <a:gd name="connsiteY8" fmla="*/ 956083 h 8510313"/>
              <a:gd name="connsiteX0" fmla="*/ 0 w 10820096"/>
              <a:gd name="connsiteY0" fmla="*/ 956083 h 8510313"/>
              <a:gd name="connsiteX1" fmla="*/ 1889534 w 10820096"/>
              <a:gd name="connsiteY1" fmla="*/ 0 h 8510313"/>
              <a:gd name="connsiteX2" fmla="*/ 7257050 w 10820096"/>
              <a:gd name="connsiteY2" fmla="*/ 356461 h 8510313"/>
              <a:gd name="connsiteX3" fmla="*/ 8928316 w 10820096"/>
              <a:gd name="connsiteY3" fmla="*/ 2027727 h 8510313"/>
              <a:gd name="connsiteX4" fmla="*/ 10679625 w 10820096"/>
              <a:gd name="connsiteY4" fmla="*/ 7457235 h 8510313"/>
              <a:gd name="connsiteX5" fmla="*/ 9736778 w 10820096"/>
              <a:gd name="connsiteY5" fmla="*/ 8477572 h 8510313"/>
              <a:gd name="connsiteX6" fmla="*/ 2447472 w 10820096"/>
              <a:gd name="connsiteY6" fmla="*/ 8477573 h 8510313"/>
              <a:gd name="connsiteX7" fmla="*/ 1066800 w 10820096"/>
              <a:gd name="connsiteY7" fmla="*/ 6726232 h 8510313"/>
              <a:gd name="connsiteX8" fmla="*/ 0 w 10820096"/>
              <a:gd name="connsiteY8" fmla="*/ 956083 h 8510313"/>
              <a:gd name="connsiteX0" fmla="*/ 50376 w 10870472"/>
              <a:gd name="connsiteY0" fmla="*/ 1069196 h 8623426"/>
              <a:gd name="connsiteX1" fmla="*/ 1939910 w 10870472"/>
              <a:gd name="connsiteY1" fmla="*/ 113113 h 8623426"/>
              <a:gd name="connsiteX2" fmla="*/ 7307426 w 10870472"/>
              <a:gd name="connsiteY2" fmla="*/ 469574 h 8623426"/>
              <a:gd name="connsiteX3" fmla="*/ 8978692 w 10870472"/>
              <a:gd name="connsiteY3" fmla="*/ 2140840 h 8623426"/>
              <a:gd name="connsiteX4" fmla="*/ 10730001 w 10870472"/>
              <a:gd name="connsiteY4" fmla="*/ 7570348 h 8623426"/>
              <a:gd name="connsiteX5" fmla="*/ 9787154 w 10870472"/>
              <a:gd name="connsiteY5" fmla="*/ 8590685 h 8623426"/>
              <a:gd name="connsiteX6" fmla="*/ 2497848 w 10870472"/>
              <a:gd name="connsiteY6" fmla="*/ 8590686 h 8623426"/>
              <a:gd name="connsiteX7" fmla="*/ 1117176 w 10870472"/>
              <a:gd name="connsiteY7" fmla="*/ 6839345 h 8623426"/>
              <a:gd name="connsiteX8" fmla="*/ 50376 w 10870472"/>
              <a:gd name="connsiteY8" fmla="*/ 1069196 h 862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472" h="8623426">
                <a:moveTo>
                  <a:pt x="50376" y="1069196"/>
                </a:moveTo>
                <a:cubicBezTo>
                  <a:pt x="-311574" y="-484921"/>
                  <a:pt x="1376393" y="113113"/>
                  <a:pt x="1939910" y="113113"/>
                </a:cubicBezTo>
                <a:lnTo>
                  <a:pt x="7307426" y="469574"/>
                </a:lnTo>
                <a:cubicBezTo>
                  <a:pt x="8366889" y="593560"/>
                  <a:pt x="8405255" y="492441"/>
                  <a:pt x="8978692" y="2140840"/>
                </a:cubicBezTo>
                <a:cubicBezTo>
                  <a:pt x="10027411" y="5293863"/>
                  <a:pt x="8906368" y="1922097"/>
                  <a:pt x="10730001" y="7570348"/>
                </a:cubicBezTo>
                <a:cubicBezTo>
                  <a:pt x="10863351" y="8095765"/>
                  <a:pt x="11226971" y="8590685"/>
                  <a:pt x="9787154" y="8590685"/>
                </a:cubicBezTo>
                <a:cubicBezTo>
                  <a:pt x="7388382" y="8683674"/>
                  <a:pt x="5966003" y="8544191"/>
                  <a:pt x="2497848" y="8590686"/>
                </a:cubicBezTo>
                <a:cubicBezTo>
                  <a:pt x="1934331" y="8590686"/>
                  <a:pt x="1345776" y="8260112"/>
                  <a:pt x="1117176" y="6839345"/>
                </a:cubicBezTo>
                <a:cubicBezTo>
                  <a:pt x="609176" y="4115862"/>
                  <a:pt x="425026" y="2992579"/>
                  <a:pt x="50376" y="1069196"/>
                </a:cubicBezTo>
                <a:close/>
              </a:path>
            </a:pathLst>
          </a:custGeom>
          <a:blipFill dpi="0" rotWithShape="1">
            <a:blip r:embed="rId5" cstate="print">
              <a:extLst>
                <a:ext uri="{28A0092B-C50C-407E-A947-70E740481C1C}">
                  <a14:useLocalDpi xmlns:a14="http://schemas.microsoft.com/office/drawing/2010/main"/>
                </a:ext>
              </a:extLst>
            </a:blip>
            <a:srcRect/>
            <a:stretch>
              <a:fillRect b="66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12" name="Picture 11" descr="A picture containing person&#10;&#10;Description automatically generated">
            <a:extLst>
              <a:ext uri="{FF2B5EF4-FFF2-40B4-BE49-F238E27FC236}">
                <a16:creationId xmlns:a16="http://schemas.microsoft.com/office/drawing/2014/main" id="{3AB51C39-C493-C74A-A76C-0CA333B86BB9}"/>
              </a:ext>
            </a:extLst>
          </p:cNvPr>
          <p:cNvPicPr>
            <a:picLocks noChangeAspect="1"/>
          </p:cNvPicPr>
          <p:nvPr userDrawn="1"/>
        </p:nvPicPr>
        <p:blipFill>
          <a:blip r:embed="rId6"/>
          <a:stretch>
            <a:fillRect/>
          </a:stretch>
        </p:blipFill>
        <p:spPr>
          <a:xfrm>
            <a:off x="-495998" y="-1863695"/>
            <a:ext cx="10390782" cy="9569889"/>
          </a:xfrm>
          <a:prstGeom prst="rect">
            <a:avLst/>
          </a:prstGeom>
        </p:spPr>
      </p:pic>
      <p:pic>
        <p:nvPicPr>
          <p:cNvPr id="14" name="CA Logo">
            <a:extLst>
              <a:ext uri="{FF2B5EF4-FFF2-40B4-BE49-F238E27FC236}">
                <a16:creationId xmlns:a16="http://schemas.microsoft.com/office/drawing/2014/main" id="{35B4E91D-78DC-6240-9110-93183F86D45B}"/>
              </a:ext>
            </a:extLst>
          </p:cNvPr>
          <p:cNvPicPr>
            <a:picLocks noChangeAspect="1"/>
          </p:cNvPicPr>
          <p:nvPr userDrawn="1"/>
        </p:nvPicPr>
        <p:blipFill>
          <a:blip r:embed="rId7"/>
          <a:srcRect/>
          <a:stretch/>
        </p:blipFill>
        <p:spPr>
          <a:xfrm>
            <a:off x="8786944" y="5881430"/>
            <a:ext cx="2890296" cy="722574"/>
          </a:xfrm>
          <a:prstGeom prst="rect">
            <a:avLst/>
          </a:prstGeom>
        </p:spPr>
      </p:pic>
      <p:sp>
        <p:nvSpPr>
          <p:cNvPr id="13" name="Rectangle 12">
            <a:extLst>
              <a:ext uri="{FF2B5EF4-FFF2-40B4-BE49-F238E27FC236}">
                <a16:creationId xmlns:a16="http://schemas.microsoft.com/office/drawing/2014/main" id="{42892195-5E3E-3043-8284-C63C37741A5D}"/>
              </a:ext>
            </a:extLst>
          </p:cNvPr>
          <p:cNvSpPr/>
          <p:nvPr userDrawn="1"/>
        </p:nvSpPr>
        <p:spPr>
          <a:xfrm>
            <a:off x="253766" y="6117708"/>
            <a:ext cx="4572000" cy="246221"/>
          </a:xfrm>
          <a:prstGeom prst="rect">
            <a:avLst/>
          </a:prstGeom>
        </p:spPr>
        <p:txBody>
          <a:bodyPr>
            <a:spAutoFit/>
          </a:bodyPr>
          <a:lstStyle/>
          <a:p>
            <a:pPr algn="l"/>
            <a:r>
              <a:rPr lang="en-US" sz="1000" b="0" i="0" spc="0">
                <a:solidFill>
                  <a:schemeClr val="bg1"/>
                </a:solidFill>
                <a:effectLst/>
                <a:latin typeface="Poppins Light" pitchFamily="2" charset="77"/>
                <a:cs typeface="Poppins Light" pitchFamily="2" charset="77"/>
              </a:rPr>
              <a:t>© 2022 Curriculum Associates, LLC. All rights reserved. </a:t>
            </a:r>
          </a:p>
        </p:txBody>
      </p:sp>
      <p:sp>
        <p:nvSpPr>
          <p:cNvPr id="4" name="TextBox 3">
            <a:extLst>
              <a:ext uri="{FF2B5EF4-FFF2-40B4-BE49-F238E27FC236}">
                <a16:creationId xmlns:a16="http://schemas.microsoft.com/office/drawing/2014/main" id="{5FA68A29-D8CA-47BE-2422-4B07A56509C9}"/>
              </a:ext>
            </a:extLst>
          </p:cNvPr>
          <p:cNvSpPr txBox="1"/>
          <p:nvPr userDrawn="1"/>
        </p:nvSpPr>
        <p:spPr>
          <a:xfrm>
            <a:off x="7142204" y="743329"/>
            <a:ext cx="4547634" cy="962526"/>
          </a:xfrm>
          <a:prstGeom prst="rect">
            <a:avLst/>
          </a:prstGeom>
          <a:noFill/>
        </p:spPr>
        <p:txBody>
          <a:bodyPr wrap="square" tIns="91440" bIns="9144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b="0" i="0">
                <a:solidFill>
                  <a:schemeClr val="bg1"/>
                </a:solidFill>
                <a:latin typeface="Poppins" pitchFamily="2" charset="77"/>
                <a:cs typeface="Poppins" pitchFamily="2" charset="77"/>
              </a:rPr>
              <a:t>Thank you!</a:t>
            </a:r>
          </a:p>
        </p:txBody>
      </p:sp>
    </p:spTree>
    <p:extLst>
      <p:ext uri="{BB962C8B-B14F-4D97-AF65-F5344CB8AC3E}">
        <p14:creationId xmlns:p14="http://schemas.microsoft.com/office/powerpoint/2010/main" val="994426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Te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FCA5B5-078D-A54F-9F45-297CEA25AA59}"/>
              </a:ext>
            </a:extLst>
          </p:cNvPr>
          <p:cNvSpPr/>
          <p:nvPr userDrawn="1"/>
        </p:nvSpPr>
        <p:spPr>
          <a:xfrm>
            <a:off x="-11876" y="-35625"/>
            <a:ext cx="12267211" cy="7039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9" name="Text Placeholder 3">
            <a:extLst>
              <a:ext uri="{FF2B5EF4-FFF2-40B4-BE49-F238E27FC236}">
                <a16:creationId xmlns:a16="http://schemas.microsoft.com/office/drawing/2014/main" id="{781E5D36-97BF-BF4E-ACF7-E4A041BFA02D}"/>
              </a:ext>
            </a:extLst>
          </p:cNvPr>
          <p:cNvSpPr>
            <a:spLocks noGrp="1"/>
          </p:cNvSpPr>
          <p:nvPr>
            <p:ph type="body" sz="quarter" idx="11" hasCustomPrompt="1"/>
          </p:nvPr>
        </p:nvSpPr>
        <p:spPr>
          <a:xfrm>
            <a:off x="6705184" y="1927274"/>
            <a:ext cx="4972056" cy="3954155"/>
          </a:xfrm>
          <a:prstGeom prst="rect">
            <a:avLst/>
          </a:prstGeom>
        </p:spPr>
        <p:txBody>
          <a:bodyPr tIns="91440" bIns="91440">
            <a:noAutofit/>
          </a:bodyPr>
          <a:lstStyle>
            <a:lvl1pPr marL="0" indent="0" algn="r">
              <a:lnSpc>
                <a:spcPct val="100000"/>
              </a:lnSpc>
              <a:spcBef>
                <a:spcPts val="0"/>
              </a:spcBef>
              <a:spcAft>
                <a:spcPts val="1200"/>
              </a:spcAft>
              <a:buNone/>
              <a:defRPr sz="2000" b="0" i="0">
                <a:solidFill>
                  <a:schemeClr val="tx1"/>
                </a:solidFill>
                <a:latin typeface="Poppins Light" pitchFamily="2" charset="77"/>
                <a:cs typeface="Poppins Light" pitchFamily="2" charset="77"/>
              </a:defRPr>
            </a:lvl1pPr>
            <a:lvl2pPr marL="457200" indent="0">
              <a:buNone/>
              <a:defRPr sz="2800">
                <a:latin typeface="Lato" panose="020F0502020204030203" pitchFamily="34" charset="77"/>
              </a:defRPr>
            </a:lvl2pPr>
            <a:lvl3pPr marL="914400" indent="0">
              <a:buNone/>
              <a:defRPr sz="2400">
                <a:latin typeface="Lato" panose="020F0502020204030203" pitchFamily="34" charset="77"/>
              </a:defRPr>
            </a:lvl3pPr>
            <a:lvl4pPr marL="1371600" indent="0">
              <a:buNone/>
              <a:defRPr sz="2000">
                <a:latin typeface="Lato" panose="020F0502020204030203" pitchFamily="34" charset="77"/>
              </a:defRPr>
            </a:lvl4pPr>
            <a:lvl5pPr marL="1828800" indent="0">
              <a:buNone/>
              <a:defRPr sz="2000">
                <a:latin typeface="Lato" panose="020F0502020204030203" pitchFamily="34" charset="77"/>
              </a:defRPr>
            </a:lvl5pPr>
          </a:lstStyle>
          <a:p>
            <a:pPr lvl="0"/>
            <a:r>
              <a:rPr lang="en-US"/>
              <a:t>Body copy</a:t>
            </a:r>
          </a:p>
        </p:txBody>
      </p:sp>
      <p:pic>
        <p:nvPicPr>
          <p:cNvPr id="5" name="Picture 4" hidden="1">
            <a:extLst>
              <a:ext uri="{FF2B5EF4-FFF2-40B4-BE49-F238E27FC236}">
                <a16:creationId xmlns:a16="http://schemas.microsoft.com/office/drawing/2014/main" id="{D1E0ED6F-E942-DF4E-8B41-3650B644977C}"/>
              </a:ext>
            </a:extLst>
          </p:cNvPr>
          <p:cNvPicPr>
            <a:picLocks noChangeAspect="1"/>
          </p:cNvPicPr>
          <p:nvPr userDrawn="1"/>
        </p:nvPicPr>
        <p:blipFill>
          <a:blip r:embed="rId2"/>
          <a:stretch>
            <a:fillRect/>
          </a:stretch>
        </p:blipFill>
        <p:spPr>
          <a:xfrm>
            <a:off x="8717485" y="6131402"/>
            <a:ext cx="2743200" cy="266700"/>
          </a:xfrm>
          <a:prstGeom prst="rect">
            <a:avLst/>
          </a:prstGeom>
        </p:spPr>
      </p:pic>
      <p:pic>
        <p:nvPicPr>
          <p:cNvPr id="13" name="Picture 12">
            <a:extLst>
              <a:ext uri="{FF2B5EF4-FFF2-40B4-BE49-F238E27FC236}">
                <a16:creationId xmlns:a16="http://schemas.microsoft.com/office/drawing/2014/main" id="{68C43F30-1989-8443-A2E8-75B7922029F1}"/>
              </a:ext>
            </a:extLst>
          </p:cNvPr>
          <p:cNvPicPr>
            <a:picLocks noChangeAspect="1"/>
          </p:cNvPicPr>
          <p:nvPr userDrawn="1"/>
        </p:nvPicPr>
        <p:blipFill>
          <a:blip r:embed="rId3"/>
          <a:srcRect/>
          <a:stretch/>
        </p:blipFill>
        <p:spPr>
          <a:xfrm>
            <a:off x="8786944" y="5881430"/>
            <a:ext cx="2890296" cy="722574"/>
          </a:xfrm>
          <a:prstGeom prst="rect">
            <a:avLst/>
          </a:prstGeom>
        </p:spPr>
      </p:pic>
      <p:pic>
        <p:nvPicPr>
          <p:cNvPr id="16" name="Picture 15">
            <a:extLst>
              <a:ext uri="{FF2B5EF4-FFF2-40B4-BE49-F238E27FC236}">
                <a16:creationId xmlns:a16="http://schemas.microsoft.com/office/drawing/2014/main" id="{2DB5F23E-466A-114B-94CE-2684FB7F03DC}"/>
              </a:ext>
            </a:extLst>
          </p:cNvPr>
          <p:cNvPicPr>
            <a:picLocks noChangeAspect="1"/>
          </p:cNvPicPr>
          <p:nvPr userDrawn="1"/>
        </p:nvPicPr>
        <p:blipFill>
          <a:blip r:embed="rId4"/>
          <a:srcRect/>
          <a:stretch/>
        </p:blipFill>
        <p:spPr>
          <a:xfrm>
            <a:off x="-1915681" y="382127"/>
            <a:ext cx="8653222" cy="6858000"/>
          </a:xfrm>
          <a:prstGeom prst="rect">
            <a:avLst/>
          </a:prstGeom>
        </p:spPr>
      </p:pic>
      <p:pic>
        <p:nvPicPr>
          <p:cNvPr id="17" name="Picture 16" descr="A child wearing headphones&#10;&#10;Description automatically generated with medium confidence" hidden="1">
            <a:extLst>
              <a:ext uri="{FF2B5EF4-FFF2-40B4-BE49-F238E27FC236}">
                <a16:creationId xmlns:a16="http://schemas.microsoft.com/office/drawing/2014/main" id="{4C8EE0EE-2788-AB40-AECE-D74AA4916547}"/>
              </a:ext>
            </a:extLst>
          </p:cNvPr>
          <p:cNvPicPr>
            <a:picLocks noChangeAspect="1"/>
          </p:cNvPicPr>
          <p:nvPr userDrawn="1"/>
        </p:nvPicPr>
        <p:blipFill>
          <a:blip r:embed="rId5"/>
          <a:stretch>
            <a:fillRect/>
          </a:stretch>
        </p:blipFill>
        <p:spPr>
          <a:xfrm>
            <a:off x="3497806" y="1091519"/>
            <a:ext cx="3300372" cy="5733588"/>
          </a:xfrm>
          <a:prstGeom prst="rect">
            <a:avLst/>
          </a:prstGeom>
        </p:spPr>
      </p:pic>
      <p:sp>
        <p:nvSpPr>
          <p:cNvPr id="11" name="Rectangle 10">
            <a:extLst>
              <a:ext uri="{FF2B5EF4-FFF2-40B4-BE49-F238E27FC236}">
                <a16:creationId xmlns:a16="http://schemas.microsoft.com/office/drawing/2014/main" id="{36B23B5C-049E-D24A-9A8C-0CD6E5AC63F9}"/>
              </a:ext>
            </a:extLst>
          </p:cNvPr>
          <p:cNvSpPr/>
          <p:nvPr userDrawn="1"/>
        </p:nvSpPr>
        <p:spPr>
          <a:xfrm>
            <a:off x="253766" y="6117708"/>
            <a:ext cx="4572000" cy="246221"/>
          </a:xfrm>
          <a:prstGeom prst="rect">
            <a:avLst/>
          </a:prstGeom>
        </p:spPr>
        <p:txBody>
          <a:bodyPr>
            <a:spAutoFit/>
          </a:bodyPr>
          <a:lstStyle/>
          <a:p>
            <a:pPr algn="l"/>
            <a:r>
              <a:rPr lang="en-US" sz="1000" b="0" i="0" spc="0">
                <a:solidFill>
                  <a:schemeClr val="bg1"/>
                </a:solidFill>
                <a:effectLst/>
                <a:latin typeface="Poppins Light" pitchFamily="2" charset="77"/>
                <a:cs typeface="Poppins Light" pitchFamily="2" charset="77"/>
              </a:rPr>
              <a:t>© 2022 Curriculum Associates, LLC. All rights reserved. </a:t>
            </a:r>
          </a:p>
        </p:txBody>
      </p:sp>
      <p:sp>
        <p:nvSpPr>
          <p:cNvPr id="10" name="TextBox 9">
            <a:extLst>
              <a:ext uri="{FF2B5EF4-FFF2-40B4-BE49-F238E27FC236}">
                <a16:creationId xmlns:a16="http://schemas.microsoft.com/office/drawing/2014/main" id="{820052AC-B33D-6C92-D5F7-A6DB1D894705}"/>
              </a:ext>
            </a:extLst>
          </p:cNvPr>
          <p:cNvSpPr txBox="1"/>
          <p:nvPr userDrawn="1"/>
        </p:nvSpPr>
        <p:spPr>
          <a:xfrm>
            <a:off x="6705184" y="743329"/>
            <a:ext cx="4984654" cy="962526"/>
          </a:xfrm>
          <a:prstGeom prst="rect">
            <a:avLst/>
          </a:prstGeom>
          <a:noFill/>
        </p:spPr>
        <p:txBody>
          <a:bodyPr wrap="square" tIns="91440" bIns="9144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b="0" i="0">
                <a:solidFill>
                  <a:schemeClr val="tx1"/>
                </a:solidFill>
                <a:latin typeface="Poppins" pitchFamily="2" charset="77"/>
                <a:cs typeface="Poppins" pitchFamily="2" charset="77"/>
              </a:rPr>
              <a:t>Thank you!</a:t>
            </a:r>
          </a:p>
        </p:txBody>
      </p:sp>
    </p:spTree>
    <p:extLst>
      <p:ext uri="{BB962C8B-B14F-4D97-AF65-F5344CB8AC3E}">
        <p14:creationId xmlns:p14="http://schemas.microsoft.com/office/powerpoint/2010/main" val="2425095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48487" y="1005321"/>
            <a:ext cx="11295024" cy="1000760"/>
          </a:xfrm>
          <a:prstGeom prst="rect">
            <a:avLst/>
          </a:prstGeom>
        </p:spPr>
        <p:txBody>
          <a:bodyPr wrap="square" lIns="0" tIns="0" rIns="0" bIns="0">
            <a:spAutoFit/>
          </a:bodyPr>
          <a:lstStyle>
            <a:lvl1pPr>
              <a:defRPr sz="6400" b="1" i="0">
                <a:solidFill>
                  <a:srgbClr val="231F20"/>
                </a:solidFill>
                <a:latin typeface="Arial"/>
                <a:cs typeface="Arial"/>
              </a:defRPr>
            </a:lvl1pPr>
          </a:lstStyle>
          <a:p>
            <a:r>
              <a:rPr lang="en-US"/>
              <a:t>Click to edit Master title style</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9395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Ready 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C56AEE1-AB2B-1340-9743-7D27B053B7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767"/>
            <a:ext cx="12559564" cy="6986588"/>
          </a:xfrm>
          <a:prstGeom prst="rect">
            <a:avLst/>
          </a:prstGeom>
        </p:spPr>
      </p:pic>
      <p:sp>
        <p:nvSpPr>
          <p:cNvPr id="6" name="Rounded Rectangle 5">
            <a:extLst>
              <a:ext uri="{FF2B5EF4-FFF2-40B4-BE49-F238E27FC236}">
                <a16:creationId xmlns:a16="http://schemas.microsoft.com/office/drawing/2014/main" id="{3E169039-83E8-6A4B-88AA-245645ECCCA3}"/>
              </a:ext>
            </a:extLst>
          </p:cNvPr>
          <p:cNvSpPr/>
          <p:nvPr/>
        </p:nvSpPr>
        <p:spPr>
          <a:xfrm>
            <a:off x="10374884" y="6102312"/>
            <a:ext cx="1123859" cy="1066494"/>
          </a:xfrm>
          <a:prstGeom prst="roundRect">
            <a:avLst/>
          </a:prstGeom>
          <a:noFill/>
          <a:ln w="76200">
            <a:solidFill>
              <a:schemeClr val="accent6"/>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32" name="Rounded Rectangle 31">
            <a:extLst>
              <a:ext uri="{FF2B5EF4-FFF2-40B4-BE49-F238E27FC236}">
                <a16:creationId xmlns:a16="http://schemas.microsoft.com/office/drawing/2014/main" id="{35AEE32C-99D0-E546-8101-7785495B569C}"/>
              </a:ext>
            </a:extLst>
          </p:cNvPr>
          <p:cNvSpPr/>
          <p:nvPr/>
        </p:nvSpPr>
        <p:spPr>
          <a:xfrm>
            <a:off x="348761" y="5695066"/>
            <a:ext cx="1480040" cy="1165860"/>
          </a:xfrm>
          <a:prstGeom prst="roundRect">
            <a:avLst>
              <a:gd name="adj" fmla="val 12576"/>
            </a:avLst>
          </a:prstGeom>
          <a:noFill/>
          <a:ln w="76200">
            <a:solidFill>
              <a:srgbClr val="E9B32A"/>
            </a:solidFill>
          </a:ln>
          <a:scene3d>
            <a:camera prst="orthographicFront">
              <a:rot lat="1200000" lon="9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7" name="Rounded Rectangle 6">
            <a:extLst>
              <a:ext uri="{FF2B5EF4-FFF2-40B4-BE49-F238E27FC236}">
                <a16:creationId xmlns:a16="http://schemas.microsoft.com/office/drawing/2014/main" id="{A5178B5B-D3F0-6246-87D6-4C204AB58644}"/>
              </a:ext>
            </a:extLst>
          </p:cNvPr>
          <p:cNvSpPr/>
          <p:nvPr/>
        </p:nvSpPr>
        <p:spPr>
          <a:xfrm>
            <a:off x="10756366" y="5546476"/>
            <a:ext cx="2396893" cy="2178166"/>
          </a:xfrm>
          <a:prstGeom prst="roundRect">
            <a:avLst/>
          </a:prstGeom>
          <a:solidFill>
            <a:schemeClr val="accent2"/>
          </a:solidFill>
          <a:ln w="127000">
            <a:no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8" name="Rounded Rectangle 7">
            <a:extLst>
              <a:ext uri="{FF2B5EF4-FFF2-40B4-BE49-F238E27FC236}">
                <a16:creationId xmlns:a16="http://schemas.microsoft.com/office/drawing/2014/main" id="{B24329F7-0260-0449-924D-0D5C44CE321E}"/>
              </a:ext>
            </a:extLst>
          </p:cNvPr>
          <p:cNvSpPr/>
          <p:nvPr/>
        </p:nvSpPr>
        <p:spPr>
          <a:xfrm>
            <a:off x="-319818" y="5781687"/>
            <a:ext cx="5577618" cy="4190295"/>
          </a:xfrm>
          <a:prstGeom prst="roundRect">
            <a:avLst>
              <a:gd name="adj" fmla="val 6098"/>
            </a:avLst>
          </a:prstGeom>
          <a:solidFill>
            <a:schemeClr val="accent1"/>
          </a:solidFill>
          <a:ln w="57150">
            <a:noFill/>
          </a:ln>
          <a:scene3d>
            <a:camera prst="orthographicFront">
              <a:rot lat="1200000" lon="960000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0" name="Rounded Rectangle 9">
            <a:extLst>
              <a:ext uri="{FF2B5EF4-FFF2-40B4-BE49-F238E27FC236}">
                <a16:creationId xmlns:a16="http://schemas.microsoft.com/office/drawing/2014/main" id="{2BE8E411-F7E0-8A43-8C51-C47DADA302E4}"/>
              </a:ext>
            </a:extLst>
          </p:cNvPr>
          <p:cNvSpPr/>
          <p:nvPr/>
        </p:nvSpPr>
        <p:spPr>
          <a:xfrm rot="6462665">
            <a:off x="9273736" y="-2224952"/>
            <a:ext cx="2479169" cy="4276082"/>
          </a:xfrm>
          <a:prstGeom prst="roundRect">
            <a:avLst>
              <a:gd name="adj" fmla="val 6527"/>
            </a:avLst>
          </a:prstGeom>
          <a:solidFill>
            <a:schemeClr val="accent3"/>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9" name="Rounded Rectangle 8">
            <a:extLst>
              <a:ext uri="{FF2B5EF4-FFF2-40B4-BE49-F238E27FC236}">
                <a16:creationId xmlns:a16="http://schemas.microsoft.com/office/drawing/2014/main" id="{83DDA422-2458-124D-BAE2-C21F8ED40391}"/>
              </a:ext>
            </a:extLst>
          </p:cNvPr>
          <p:cNvSpPr/>
          <p:nvPr/>
        </p:nvSpPr>
        <p:spPr>
          <a:xfrm rot="17096532" flipV="1">
            <a:off x="8931803" y="-22572"/>
            <a:ext cx="1348239" cy="1101420"/>
          </a:xfrm>
          <a:prstGeom prst="roundRect">
            <a:avLst/>
          </a:prstGeom>
          <a:solidFill>
            <a:schemeClr val="accent4"/>
          </a:solidFill>
          <a:ln>
            <a:noFill/>
          </a:ln>
          <a:scene3d>
            <a:camera prst="orthographicFront">
              <a:rot lat="24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26" name="Title 1">
            <a:extLst>
              <a:ext uri="{FF2B5EF4-FFF2-40B4-BE49-F238E27FC236}">
                <a16:creationId xmlns:a16="http://schemas.microsoft.com/office/drawing/2014/main" id="{BE3E2EFA-D93E-2F49-9C73-63FAFA81C896}"/>
              </a:ext>
            </a:extLst>
          </p:cNvPr>
          <p:cNvSpPr>
            <a:spLocks noGrp="1"/>
          </p:cNvSpPr>
          <p:nvPr>
            <p:ph type="ctrTitle"/>
          </p:nvPr>
        </p:nvSpPr>
        <p:spPr>
          <a:xfrm>
            <a:off x="396753" y="2261844"/>
            <a:ext cx="11401425" cy="2387600"/>
          </a:xfrm>
          <a:prstGeom prst="rect">
            <a:avLst/>
          </a:prstGeom>
        </p:spPr>
        <p:txBody>
          <a:bodyPr anchor="ctr"/>
          <a:lstStyle>
            <a:lvl1pPr algn="ctr">
              <a:defRPr sz="6000" b="1" i="0">
                <a:latin typeface="Lato" panose="020F0502020204030203" pitchFamily="34" charset="77"/>
              </a:defRPr>
            </a:lvl1pPr>
          </a:lstStyle>
          <a:p>
            <a:r>
              <a:rPr lang="en-US"/>
              <a:t>Click to edit Master title style</a:t>
            </a:r>
          </a:p>
        </p:txBody>
      </p:sp>
      <p:sp>
        <p:nvSpPr>
          <p:cNvPr id="27" name="Subtitle 2">
            <a:extLst>
              <a:ext uri="{FF2B5EF4-FFF2-40B4-BE49-F238E27FC236}">
                <a16:creationId xmlns:a16="http://schemas.microsoft.com/office/drawing/2014/main" id="{0559C981-98B6-6645-8837-537853C9C23F}"/>
              </a:ext>
            </a:extLst>
          </p:cNvPr>
          <p:cNvSpPr>
            <a:spLocks noGrp="1"/>
          </p:cNvSpPr>
          <p:nvPr>
            <p:ph type="subTitle" idx="1"/>
          </p:nvPr>
        </p:nvSpPr>
        <p:spPr>
          <a:xfrm>
            <a:off x="396753" y="4729744"/>
            <a:ext cx="11418340" cy="592828"/>
          </a:xfrm>
          <a:prstGeom prst="rect">
            <a:avLst/>
          </a:prstGeom>
        </p:spPr>
        <p:txBody>
          <a:bodyPr/>
          <a:lstStyle>
            <a:lvl1pPr marL="0" indent="0" algn="ctr">
              <a:buNone/>
              <a:defRPr sz="2400" b="0" i="0">
                <a:solidFill>
                  <a:schemeClr val="tx1"/>
                </a:solidFill>
                <a:latin typeface="Lato Medium"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9" name="Picture 28">
            <a:extLst>
              <a:ext uri="{FF2B5EF4-FFF2-40B4-BE49-F238E27FC236}">
                <a16:creationId xmlns:a16="http://schemas.microsoft.com/office/drawing/2014/main" id="{06FF973F-6B1A-8843-B36E-D5CEF3F6EF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218" t="46052" r="45334" b="44146"/>
          <a:stretch/>
        </p:blipFill>
        <p:spPr>
          <a:xfrm>
            <a:off x="4471243" y="1023355"/>
            <a:ext cx="3228019" cy="862970"/>
          </a:xfrm>
          <a:prstGeom prst="rect">
            <a:avLst/>
          </a:prstGeom>
        </p:spPr>
      </p:pic>
      <p:pic>
        <p:nvPicPr>
          <p:cNvPr id="14" name="Picture 13">
            <a:extLst>
              <a:ext uri="{FF2B5EF4-FFF2-40B4-BE49-F238E27FC236}">
                <a16:creationId xmlns:a16="http://schemas.microsoft.com/office/drawing/2014/main" id="{8F95F892-EECE-D54D-9599-E93792F5C3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439" y="6494224"/>
            <a:ext cx="1971053" cy="141335"/>
          </a:xfrm>
          <a:prstGeom prst="rect">
            <a:avLst/>
          </a:prstGeom>
        </p:spPr>
      </p:pic>
    </p:spTree>
    <p:extLst>
      <p:ext uri="{BB962C8B-B14F-4D97-AF65-F5344CB8AC3E}">
        <p14:creationId xmlns:p14="http://schemas.microsoft.com/office/powerpoint/2010/main" val="1251648373"/>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i-Ready Title Slide -- No Flai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91595"/>
            <a:ext cx="9144000" cy="2387600"/>
          </a:xfrm>
          <a:prstGeom prst="rect">
            <a:avLst/>
          </a:prstGeom>
        </p:spPr>
        <p:txBody>
          <a:bodyPr anchor="ctr"/>
          <a:lstStyle>
            <a:lvl1pPr algn="ctr">
              <a:defRPr sz="5400" b="1" i="0">
                <a:latin typeface="Lato" panose="020F0502020204030203" pitchFamily="34" charset="77"/>
              </a:defRPr>
            </a:lvl1pPr>
          </a:lstStyle>
          <a:p>
            <a:r>
              <a:rPr lang="en-US"/>
              <a:t>Click to edit Master title style</a:t>
            </a:r>
          </a:p>
        </p:txBody>
      </p:sp>
      <p:sp>
        <p:nvSpPr>
          <p:cNvPr id="3" name="Subtitle 2"/>
          <p:cNvSpPr>
            <a:spLocks noGrp="1"/>
          </p:cNvSpPr>
          <p:nvPr>
            <p:ph type="subTitle" idx="1"/>
          </p:nvPr>
        </p:nvSpPr>
        <p:spPr>
          <a:xfrm>
            <a:off x="1524000" y="4071270"/>
            <a:ext cx="9144000" cy="1655762"/>
          </a:xfrm>
          <a:prstGeom prst="rect">
            <a:avLst/>
          </a:prstGeom>
        </p:spPr>
        <p:txBody>
          <a:bodyPr/>
          <a:lstStyle>
            <a:lvl1pPr marL="0" indent="0" algn="ctr">
              <a:buNone/>
              <a:defRPr sz="2400" b="0" i="0">
                <a:solidFill>
                  <a:schemeClr val="bg1">
                    <a:lumMod val="50000"/>
                  </a:schemeClr>
                </a:solidFill>
                <a:latin typeface="Lato Medium" panose="020F050202020403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059281"/>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Ready Secton Divider">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BE32569D-97D8-4C43-B31F-86F8454A940D}"/>
              </a:ext>
            </a:extLst>
          </p:cNvPr>
          <p:cNvSpPr/>
          <p:nvPr/>
        </p:nvSpPr>
        <p:spPr>
          <a:xfrm>
            <a:off x="942105" y="-456680"/>
            <a:ext cx="1003998" cy="913359"/>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6" name="Text Placeholder 2">
            <a:extLst>
              <a:ext uri="{FF2B5EF4-FFF2-40B4-BE49-F238E27FC236}">
                <a16:creationId xmlns:a16="http://schemas.microsoft.com/office/drawing/2014/main" id="{CD954733-8D0A-9C43-9B18-12B58AF154F1}"/>
              </a:ext>
            </a:extLst>
          </p:cNvPr>
          <p:cNvSpPr>
            <a:spLocks noGrp="1"/>
          </p:cNvSpPr>
          <p:nvPr>
            <p:ph type="body" idx="1"/>
          </p:nvPr>
        </p:nvSpPr>
        <p:spPr>
          <a:xfrm>
            <a:off x="2389991" y="4509294"/>
            <a:ext cx="7412018" cy="1289231"/>
          </a:xfrm>
          <a:prstGeom prst="rect">
            <a:avLst/>
          </a:prstGeom>
        </p:spPr>
        <p:txBody>
          <a:bodyPr/>
          <a:lstStyle>
            <a:lvl1pPr marL="0" indent="0" algn="ctr">
              <a:buNone/>
              <a:defRPr sz="2400" b="0" i="0">
                <a:solidFill>
                  <a:schemeClr val="tx2"/>
                </a:solidFill>
                <a:latin typeface="Lato Medium" panose="020F05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BA8E26A1-B749-364D-B5A3-098670C54542}"/>
              </a:ext>
            </a:extLst>
          </p:cNvPr>
          <p:cNvSpPr>
            <a:spLocks noGrp="1"/>
          </p:cNvSpPr>
          <p:nvPr>
            <p:ph type="title"/>
          </p:nvPr>
        </p:nvSpPr>
        <p:spPr>
          <a:xfrm>
            <a:off x="2389991" y="1680033"/>
            <a:ext cx="7412018" cy="2715111"/>
          </a:xfrm>
          <a:prstGeom prst="roundRect">
            <a:avLst>
              <a:gd name="adj" fmla="val 11409"/>
            </a:avLst>
          </a:prstGeom>
          <a:solidFill>
            <a:schemeClr val="accent1"/>
          </a:solidFill>
          <a:ln>
            <a:noFill/>
          </a:ln>
        </p:spPr>
        <p:txBody>
          <a:bodyPr anchor="ctr">
            <a:normAutofit/>
          </a:bodyPr>
          <a:lstStyle>
            <a:lvl1pPr algn="ctr">
              <a:defRPr sz="4000" b="1" i="0">
                <a:solidFill>
                  <a:schemeClr val="bg1"/>
                </a:solidFill>
                <a:latin typeface="Lato" panose="020F0502020204030203" pitchFamily="34" charset="77"/>
              </a:defRPr>
            </a:lvl1pPr>
          </a:lstStyle>
          <a:p>
            <a:r>
              <a:rPr lang="en-US"/>
              <a:t>Click to edit Master title style</a:t>
            </a:r>
          </a:p>
        </p:txBody>
      </p:sp>
      <p:sp>
        <p:nvSpPr>
          <p:cNvPr id="8" name="Rounded Rectangle 7">
            <a:extLst>
              <a:ext uri="{FF2B5EF4-FFF2-40B4-BE49-F238E27FC236}">
                <a16:creationId xmlns:a16="http://schemas.microsoft.com/office/drawing/2014/main" id="{1963785F-5E6F-EB4C-8C30-5C9A039F418D}"/>
              </a:ext>
            </a:extLst>
          </p:cNvPr>
          <p:cNvSpPr/>
          <p:nvPr/>
        </p:nvSpPr>
        <p:spPr>
          <a:xfrm>
            <a:off x="11302190" y="3429000"/>
            <a:ext cx="2085851" cy="2085851"/>
          </a:xfrm>
          <a:prstGeom prst="roundRect">
            <a:avLst/>
          </a:prstGeom>
          <a:noFill/>
          <a:ln w="76200">
            <a:solidFill>
              <a:schemeClr val="accent1"/>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0" name="Rounded Rectangle 9">
            <a:extLst>
              <a:ext uri="{FF2B5EF4-FFF2-40B4-BE49-F238E27FC236}">
                <a16:creationId xmlns:a16="http://schemas.microsoft.com/office/drawing/2014/main" id="{9670B169-3980-0E4D-8E08-059448A11066}"/>
              </a:ext>
            </a:extLst>
          </p:cNvPr>
          <p:cNvSpPr/>
          <p:nvPr/>
        </p:nvSpPr>
        <p:spPr>
          <a:xfrm>
            <a:off x="-2160395" y="-1359948"/>
            <a:ext cx="3142584" cy="3142584"/>
          </a:xfrm>
          <a:prstGeom prst="roundRect">
            <a:avLst/>
          </a:prstGeom>
          <a:solidFill>
            <a:schemeClr val="accent2"/>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1" name="Rounded Rectangle 10">
            <a:extLst>
              <a:ext uri="{FF2B5EF4-FFF2-40B4-BE49-F238E27FC236}">
                <a16:creationId xmlns:a16="http://schemas.microsoft.com/office/drawing/2014/main" id="{CFD48B4E-809A-D74F-BF1A-6F8251861AA4}"/>
              </a:ext>
            </a:extLst>
          </p:cNvPr>
          <p:cNvSpPr/>
          <p:nvPr/>
        </p:nvSpPr>
        <p:spPr>
          <a:xfrm rot="5400000">
            <a:off x="11153618" y="4734468"/>
            <a:ext cx="1317808" cy="1317808"/>
          </a:xfrm>
          <a:prstGeom prst="roundRect">
            <a:avLst/>
          </a:prstGeom>
          <a:solidFill>
            <a:schemeClr val="accent6"/>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2" name="Rounded Rectangle 11">
            <a:extLst>
              <a:ext uri="{FF2B5EF4-FFF2-40B4-BE49-F238E27FC236}">
                <a16:creationId xmlns:a16="http://schemas.microsoft.com/office/drawing/2014/main" id="{13C2A4FC-2177-1345-8561-C2F8C35A7939}"/>
              </a:ext>
            </a:extLst>
          </p:cNvPr>
          <p:cNvSpPr/>
          <p:nvPr/>
        </p:nvSpPr>
        <p:spPr>
          <a:xfrm>
            <a:off x="9253581" y="6058506"/>
            <a:ext cx="1096856" cy="818440"/>
          </a:xfrm>
          <a:prstGeom prst="roundRect">
            <a:avLst/>
          </a:prstGeom>
          <a:noFill/>
          <a:ln w="60325">
            <a:solidFill>
              <a:schemeClr val="accent4"/>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grpSp>
        <p:nvGrpSpPr>
          <p:cNvPr id="14" name="Group 13">
            <a:extLst>
              <a:ext uri="{FF2B5EF4-FFF2-40B4-BE49-F238E27FC236}">
                <a16:creationId xmlns:a16="http://schemas.microsoft.com/office/drawing/2014/main" id="{A22B9842-DD4F-B14D-9BBE-3E9E56FBE78A}"/>
              </a:ext>
            </a:extLst>
          </p:cNvPr>
          <p:cNvGrpSpPr/>
          <p:nvPr/>
        </p:nvGrpSpPr>
        <p:grpSpPr>
          <a:xfrm>
            <a:off x="-154900" y="6486680"/>
            <a:ext cx="12500016" cy="426998"/>
            <a:chOff x="-154900" y="6486680"/>
            <a:chExt cx="12500016" cy="426998"/>
          </a:xfrm>
        </p:grpSpPr>
        <p:sp>
          <p:nvSpPr>
            <p:cNvPr id="15" name="Rectangle 14">
              <a:extLst>
                <a:ext uri="{FF2B5EF4-FFF2-40B4-BE49-F238E27FC236}">
                  <a16:creationId xmlns:a16="http://schemas.microsoft.com/office/drawing/2014/main" id="{71CF5B74-CC4C-9445-BC1E-5E80DC37F9A5}"/>
                </a:ext>
              </a:extLst>
            </p:cNvPr>
            <p:cNvSpPr/>
            <p:nvPr userDrawn="1"/>
          </p:nvSpPr>
          <p:spPr>
            <a:xfrm>
              <a:off x="-154900" y="6486680"/>
              <a:ext cx="12500016" cy="426998"/>
            </a:xfrm>
            <a:prstGeom prst="rect">
              <a:avLst/>
            </a:prstGeom>
            <a:solidFill>
              <a:schemeClr val="bg1"/>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i="0">
                <a:latin typeface="Lato" panose="020F0502020204030203" pitchFamily="34" charset="77"/>
              </a:endParaRPr>
            </a:p>
          </p:txBody>
        </p:sp>
        <p:pic>
          <p:nvPicPr>
            <p:cNvPr id="16" name="Picture 15">
              <a:extLst>
                <a:ext uri="{FF2B5EF4-FFF2-40B4-BE49-F238E27FC236}">
                  <a16:creationId xmlns:a16="http://schemas.microsoft.com/office/drawing/2014/main" id="{07D399F6-7F35-D948-AEA2-15CD75BCED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47" y="6602025"/>
              <a:ext cx="1971053" cy="141335"/>
            </a:xfrm>
            <a:prstGeom prst="rect">
              <a:avLst/>
            </a:prstGeom>
          </p:spPr>
        </p:pic>
        <p:pic>
          <p:nvPicPr>
            <p:cNvPr id="17" name="Picture 16">
              <a:extLst>
                <a:ext uri="{FF2B5EF4-FFF2-40B4-BE49-F238E27FC236}">
                  <a16:creationId xmlns:a16="http://schemas.microsoft.com/office/drawing/2014/main" id="{9152B0A9-1842-AE47-8507-108234E115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0611" y="6567361"/>
              <a:ext cx="1047788" cy="279455"/>
            </a:xfrm>
            <a:prstGeom prst="rect">
              <a:avLst/>
            </a:prstGeom>
          </p:spPr>
        </p:pic>
      </p:grpSp>
      <p:grpSp>
        <p:nvGrpSpPr>
          <p:cNvPr id="24" name="Group 23">
            <a:extLst>
              <a:ext uri="{FF2B5EF4-FFF2-40B4-BE49-F238E27FC236}">
                <a16:creationId xmlns:a16="http://schemas.microsoft.com/office/drawing/2014/main" id="{5092C602-ECC0-A14C-AB9B-0FF81A54492F}"/>
              </a:ext>
            </a:extLst>
          </p:cNvPr>
          <p:cNvGrpSpPr/>
          <p:nvPr userDrawn="1"/>
        </p:nvGrpSpPr>
        <p:grpSpPr>
          <a:xfrm>
            <a:off x="-154900" y="6486680"/>
            <a:ext cx="12500016" cy="426998"/>
            <a:chOff x="-154900" y="6486680"/>
            <a:chExt cx="12500016" cy="426998"/>
          </a:xfrm>
        </p:grpSpPr>
        <p:sp>
          <p:nvSpPr>
            <p:cNvPr id="25" name="Rectangle 24">
              <a:extLst>
                <a:ext uri="{FF2B5EF4-FFF2-40B4-BE49-F238E27FC236}">
                  <a16:creationId xmlns:a16="http://schemas.microsoft.com/office/drawing/2014/main" id="{41457456-0FB3-BF41-9DF7-269E2BEDBEBD}"/>
                </a:ext>
              </a:extLst>
            </p:cNvPr>
            <p:cNvSpPr/>
            <p:nvPr userDrawn="1"/>
          </p:nvSpPr>
          <p:spPr>
            <a:xfrm>
              <a:off x="-154900" y="6486680"/>
              <a:ext cx="12500016" cy="426998"/>
            </a:xfrm>
            <a:prstGeom prst="rect">
              <a:avLst/>
            </a:prstGeom>
            <a:solidFill>
              <a:schemeClr val="bg1"/>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i="0">
                <a:latin typeface="Lato" panose="020F0502020204030203" pitchFamily="34" charset="77"/>
              </a:endParaRPr>
            </a:p>
          </p:txBody>
        </p:sp>
        <p:pic>
          <p:nvPicPr>
            <p:cNvPr id="26" name="Picture 25">
              <a:extLst>
                <a:ext uri="{FF2B5EF4-FFF2-40B4-BE49-F238E27FC236}">
                  <a16:creationId xmlns:a16="http://schemas.microsoft.com/office/drawing/2014/main" id="{19D1B6A1-5942-BA42-A90A-C3309508A3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47" y="6602025"/>
              <a:ext cx="1971053" cy="141335"/>
            </a:xfrm>
            <a:prstGeom prst="rect">
              <a:avLst/>
            </a:prstGeom>
          </p:spPr>
        </p:pic>
        <p:pic>
          <p:nvPicPr>
            <p:cNvPr id="27" name="Picture 26">
              <a:extLst>
                <a:ext uri="{FF2B5EF4-FFF2-40B4-BE49-F238E27FC236}">
                  <a16:creationId xmlns:a16="http://schemas.microsoft.com/office/drawing/2014/main" id="{062EDB34-31DD-974E-8BCA-4AD4FEF58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0611" y="6567361"/>
              <a:ext cx="1047788" cy="279455"/>
            </a:xfrm>
            <a:prstGeom prst="rect">
              <a:avLst/>
            </a:prstGeom>
          </p:spPr>
        </p:pic>
      </p:grpSp>
    </p:spTree>
    <p:extLst>
      <p:ext uri="{BB962C8B-B14F-4D97-AF65-F5344CB8AC3E}">
        <p14:creationId xmlns:p14="http://schemas.microsoft.com/office/powerpoint/2010/main" val="1131402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Ready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26376"/>
            <a:ext cx="10972800" cy="4802024"/>
          </a:xfrm>
          <a:prstGeom prst="rect">
            <a:avLst/>
          </a:prstGeom>
        </p:spPr>
        <p:txBody>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609600" y="0"/>
            <a:ext cx="10972800" cy="1726375"/>
          </a:xfrm>
          <a:prstGeom prst="rect">
            <a:avLst/>
          </a:prstGeom>
        </p:spPr>
        <p:txBody>
          <a:bodyPr vert="horz" lIns="91440" tIns="45720" rIns="91440" bIns="45720" rtlCol="0" anchor="ctr">
            <a:normAutofit/>
          </a:bodyPr>
          <a:lstStyle>
            <a:lvl1pPr algn="ctr">
              <a:defRPr sz="4000" b="1" i="0">
                <a:latin typeface="Lato" panose="020F0502020204030203" pitchFamily="34" charset="77"/>
              </a:defRPr>
            </a:lvl1pPr>
          </a:lstStyle>
          <a:p>
            <a:r>
              <a:rPr lang="en-US"/>
              <a:t>Click to edit Master title style</a:t>
            </a:r>
          </a:p>
        </p:txBody>
      </p:sp>
    </p:spTree>
    <p:extLst>
      <p:ext uri="{BB962C8B-B14F-4D97-AF65-F5344CB8AC3E}">
        <p14:creationId xmlns:p14="http://schemas.microsoft.com/office/powerpoint/2010/main" val="1926538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i-Ready Title and Content with Flair">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DA4D986-40FA-D540-9C08-B28EFCDF726D}"/>
              </a:ext>
            </a:extLst>
          </p:cNvPr>
          <p:cNvSpPr>
            <a:spLocks noGrp="1"/>
          </p:cNvSpPr>
          <p:nvPr>
            <p:ph idx="1"/>
          </p:nvPr>
        </p:nvSpPr>
        <p:spPr>
          <a:xfrm>
            <a:off x="609600" y="1726376"/>
            <a:ext cx="10972800" cy="4802024"/>
          </a:xfrm>
          <a:prstGeom prst="rect">
            <a:avLst/>
          </a:prstGeom>
        </p:spPr>
        <p:txBody>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43140B8C-241F-4F4E-AA4E-06A436E256A5}"/>
              </a:ext>
            </a:extLst>
          </p:cNvPr>
          <p:cNvSpPr>
            <a:spLocks noGrp="1"/>
          </p:cNvSpPr>
          <p:nvPr>
            <p:ph type="title"/>
          </p:nvPr>
        </p:nvSpPr>
        <p:spPr>
          <a:xfrm>
            <a:off x="609600" y="0"/>
            <a:ext cx="10972800" cy="1726375"/>
          </a:xfrm>
          <a:prstGeom prst="rect">
            <a:avLst/>
          </a:prstGeom>
        </p:spPr>
        <p:txBody>
          <a:bodyPr vert="horz" lIns="91440" tIns="45720" rIns="91440" bIns="45720" rtlCol="0" anchor="ctr">
            <a:normAutofit/>
          </a:bodyPr>
          <a:lstStyle>
            <a:lvl1pPr algn="ctr">
              <a:defRPr sz="4000" b="1" i="0">
                <a:latin typeface="Lato" panose="020F0502020204030203" pitchFamily="34" charset="77"/>
              </a:defRPr>
            </a:lvl1pPr>
          </a:lstStyle>
          <a:p>
            <a:r>
              <a:rPr lang="en-US"/>
              <a:t>Click to edit Master title style</a:t>
            </a:r>
          </a:p>
        </p:txBody>
      </p:sp>
      <p:sp>
        <p:nvSpPr>
          <p:cNvPr id="6" name="Rounded Rectangle 5">
            <a:extLst>
              <a:ext uri="{FF2B5EF4-FFF2-40B4-BE49-F238E27FC236}">
                <a16:creationId xmlns:a16="http://schemas.microsoft.com/office/drawing/2014/main" id="{A3BF62BE-2AC5-A54F-A87B-5F639CD9CF2F}"/>
              </a:ext>
            </a:extLst>
          </p:cNvPr>
          <p:cNvSpPr/>
          <p:nvPr/>
        </p:nvSpPr>
        <p:spPr>
          <a:xfrm>
            <a:off x="11825218" y="5330679"/>
            <a:ext cx="1039796" cy="1039796"/>
          </a:xfrm>
          <a:prstGeom prst="roundRect">
            <a:avLst/>
          </a:prstGeom>
          <a:noFill/>
          <a:ln w="76200">
            <a:solidFill>
              <a:schemeClr val="accent1"/>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7" name="Rounded Rectangle 6">
            <a:extLst>
              <a:ext uri="{FF2B5EF4-FFF2-40B4-BE49-F238E27FC236}">
                <a16:creationId xmlns:a16="http://schemas.microsoft.com/office/drawing/2014/main" id="{81A20DCA-9098-E942-A2FD-F1AB79F0D50D}"/>
              </a:ext>
            </a:extLst>
          </p:cNvPr>
          <p:cNvSpPr/>
          <p:nvPr/>
        </p:nvSpPr>
        <p:spPr>
          <a:xfrm>
            <a:off x="-844896" y="852299"/>
            <a:ext cx="2012367" cy="1357235"/>
          </a:xfrm>
          <a:prstGeom prst="roundRect">
            <a:avLst/>
          </a:prstGeom>
          <a:solidFill>
            <a:schemeClr val="accent3"/>
          </a:solidFill>
          <a:ln w="63500">
            <a:noFill/>
          </a:ln>
          <a:scene3d>
            <a:camera prst="orthographicFront">
              <a:rot lat="1800000" lon="300000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8" name="Rounded Rectangle 7">
            <a:extLst>
              <a:ext uri="{FF2B5EF4-FFF2-40B4-BE49-F238E27FC236}">
                <a16:creationId xmlns:a16="http://schemas.microsoft.com/office/drawing/2014/main" id="{5F117372-394A-664D-97C1-02C2438BB968}"/>
              </a:ext>
            </a:extLst>
          </p:cNvPr>
          <p:cNvSpPr/>
          <p:nvPr/>
        </p:nvSpPr>
        <p:spPr>
          <a:xfrm>
            <a:off x="10813192" y="-1359948"/>
            <a:ext cx="3142584" cy="3142584"/>
          </a:xfrm>
          <a:prstGeom prst="roundRect">
            <a:avLst/>
          </a:prstGeom>
          <a:solidFill>
            <a:schemeClr val="accent2"/>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9" name="Rounded Rectangle 8">
            <a:extLst>
              <a:ext uri="{FF2B5EF4-FFF2-40B4-BE49-F238E27FC236}">
                <a16:creationId xmlns:a16="http://schemas.microsoft.com/office/drawing/2014/main" id="{B0E55BC8-4DF6-494F-BA8C-F88FDA4A24CD}"/>
              </a:ext>
            </a:extLst>
          </p:cNvPr>
          <p:cNvSpPr/>
          <p:nvPr/>
        </p:nvSpPr>
        <p:spPr>
          <a:xfrm rot="5400000">
            <a:off x="11291472" y="5757677"/>
            <a:ext cx="656927" cy="656927"/>
          </a:xfrm>
          <a:prstGeom prst="roundRect">
            <a:avLst/>
          </a:prstGeom>
          <a:solidFill>
            <a:schemeClr val="accent6"/>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0" name="Rounded Rectangle 9">
            <a:extLst>
              <a:ext uri="{FF2B5EF4-FFF2-40B4-BE49-F238E27FC236}">
                <a16:creationId xmlns:a16="http://schemas.microsoft.com/office/drawing/2014/main" id="{6D620035-659F-CC45-9A2F-B195F500AF14}"/>
              </a:ext>
            </a:extLst>
          </p:cNvPr>
          <p:cNvSpPr/>
          <p:nvPr/>
        </p:nvSpPr>
        <p:spPr>
          <a:xfrm>
            <a:off x="10715761" y="560074"/>
            <a:ext cx="1096856" cy="818440"/>
          </a:xfrm>
          <a:prstGeom prst="roundRect">
            <a:avLst/>
          </a:prstGeom>
          <a:noFill/>
          <a:ln w="60325">
            <a:solidFill>
              <a:schemeClr val="accent4"/>
            </a:solidFill>
          </a:ln>
          <a:scene3d>
            <a:camera prst="orthographicFront">
              <a:rot lat="1200000" lon="27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1" name="Rounded Rectangle 10">
            <a:extLst>
              <a:ext uri="{FF2B5EF4-FFF2-40B4-BE49-F238E27FC236}">
                <a16:creationId xmlns:a16="http://schemas.microsoft.com/office/drawing/2014/main" id="{128EDAB5-BDB6-104F-A51E-264CA6DD7CEC}"/>
              </a:ext>
            </a:extLst>
          </p:cNvPr>
          <p:cNvSpPr/>
          <p:nvPr/>
        </p:nvSpPr>
        <p:spPr>
          <a:xfrm>
            <a:off x="-316358" y="461380"/>
            <a:ext cx="658368" cy="598932"/>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12" name="Rounded Rectangle 11">
            <a:extLst>
              <a:ext uri="{FF2B5EF4-FFF2-40B4-BE49-F238E27FC236}">
                <a16:creationId xmlns:a16="http://schemas.microsoft.com/office/drawing/2014/main" id="{C2F3FF01-FEB5-6242-BDBF-8D80FF940C9E}"/>
              </a:ext>
            </a:extLst>
          </p:cNvPr>
          <p:cNvSpPr/>
          <p:nvPr userDrawn="1"/>
        </p:nvSpPr>
        <p:spPr>
          <a:xfrm>
            <a:off x="11825218" y="5330679"/>
            <a:ext cx="1039796" cy="1039796"/>
          </a:xfrm>
          <a:prstGeom prst="roundRect">
            <a:avLst/>
          </a:prstGeom>
          <a:noFill/>
          <a:ln w="76200">
            <a:solidFill>
              <a:schemeClr val="accent1"/>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Tree>
    <p:extLst>
      <p:ext uri="{BB962C8B-B14F-4D97-AF65-F5344CB8AC3E}">
        <p14:creationId xmlns:p14="http://schemas.microsoft.com/office/powerpoint/2010/main" val="325138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Ready Title and Content with Snip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9697721-98BA-6342-99C7-2CA985D2EF45}"/>
              </a:ext>
            </a:extLst>
          </p:cNvPr>
          <p:cNvSpPr/>
          <p:nvPr/>
        </p:nvSpPr>
        <p:spPr>
          <a:xfrm>
            <a:off x="11390360" y="498126"/>
            <a:ext cx="667161" cy="789253"/>
          </a:xfrm>
          <a:prstGeom prst="roundRect">
            <a:avLst/>
          </a:prstGeom>
          <a:noFill/>
          <a:ln w="57150">
            <a:solidFill>
              <a:schemeClr val="accent3"/>
            </a:solid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4" name="Rounded Rectangle 3">
            <a:extLst>
              <a:ext uri="{FF2B5EF4-FFF2-40B4-BE49-F238E27FC236}">
                <a16:creationId xmlns:a16="http://schemas.microsoft.com/office/drawing/2014/main" id="{2C5050BF-B219-7446-B3A6-C40CB173ACCE}"/>
              </a:ext>
            </a:extLst>
          </p:cNvPr>
          <p:cNvSpPr/>
          <p:nvPr/>
        </p:nvSpPr>
        <p:spPr>
          <a:xfrm rot="5400000">
            <a:off x="8599532" y="-2932800"/>
            <a:ext cx="3253330" cy="5611358"/>
          </a:xfrm>
          <a:prstGeom prst="roundRect">
            <a:avLst/>
          </a:prstGeom>
          <a:solidFill>
            <a:schemeClr val="accent2"/>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to" panose="020F0502020204030203" pitchFamily="34" charset="77"/>
            </a:endParaRPr>
          </a:p>
        </p:txBody>
      </p:sp>
      <p:sp>
        <p:nvSpPr>
          <p:cNvPr id="6" name="Content Placeholder 2">
            <a:extLst>
              <a:ext uri="{FF2B5EF4-FFF2-40B4-BE49-F238E27FC236}">
                <a16:creationId xmlns:a16="http://schemas.microsoft.com/office/drawing/2014/main" id="{5C20E265-59B0-0E46-A79F-C1624196F334}"/>
              </a:ext>
            </a:extLst>
          </p:cNvPr>
          <p:cNvSpPr>
            <a:spLocks noGrp="1"/>
          </p:cNvSpPr>
          <p:nvPr>
            <p:ph idx="1"/>
          </p:nvPr>
        </p:nvSpPr>
        <p:spPr>
          <a:xfrm>
            <a:off x="609600" y="1726376"/>
            <a:ext cx="10972800" cy="4802024"/>
          </a:xfrm>
          <a:prstGeom prst="rect">
            <a:avLst/>
          </a:prstGeom>
        </p:spPr>
        <p:txBody>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145850A6-8CE0-1C46-9CCC-83CA3DDAF965}"/>
              </a:ext>
            </a:extLst>
          </p:cNvPr>
          <p:cNvSpPr>
            <a:spLocks noGrp="1"/>
          </p:cNvSpPr>
          <p:nvPr>
            <p:ph type="title"/>
          </p:nvPr>
        </p:nvSpPr>
        <p:spPr>
          <a:xfrm>
            <a:off x="609600" y="0"/>
            <a:ext cx="6693568" cy="1726375"/>
          </a:xfrm>
          <a:prstGeom prst="rect">
            <a:avLst/>
          </a:prstGeom>
        </p:spPr>
        <p:txBody>
          <a:bodyPr vert="horz" lIns="91440" tIns="45720" rIns="91440" bIns="45720" rtlCol="0" anchor="ctr">
            <a:normAutofit/>
          </a:bodyPr>
          <a:lstStyle>
            <a:lvl1pPr algn="l">
              <a:defRPr sz="4000" b="1" i="0">
                <a:latin typeface="Lato" panose="020F0502020204030203" pitchFamily="34" charset="77"/>
              </a:defRPr>
            </a:lvl1pPr>
          </a:lstStyle>
          <a:p>
            <a:r>
              <a:rPr lang="en-US"/>
              <a:t>Click to edit Master title style</a:t>
            </a:r>
          </a:p>
        </p:txBody>
      </p:sp>
      <p:sp>
        <p:nvSpPr>
          <p:cNvPr id="8" name="Text Placeholder 7">
            <a:extLst>
              <a:ext uri="{FF2B5EF4-FFF2-40B4-BE49-F238E27FC236}">
                <a16:creationId xmlns:a16="http://schemas.microsoft.com/office/drawing/2014/main" id="{0A6EFA79-7A38-0445-AD76-66E362041264}"/>
              </a:ext>
            </a:extLst>
          </p:cNvPr>
          <p:cNvSpPr>
            <a:spLocks noGrp="1"/>
          </p:cNvSpPr>
          <p:nvPr>
            <p:ph type="body" sz="quarter" idx="10"/>
          </p:nvPr>
        </p:nvSpPr>
        <p:spPr>
          <a:xfrm>
            <a:off x="8013700" y="227332"/>
            <a:ext cx="3568700" cy="565150"/>
          </a:xfrm>
          <a:prstGeom prst="rect">
            <a:avLst/>
          </a:prstGeom>
        </p:spPr>
        <p:txBody>
          <a:bodyPr anchor="ctr"/>
          <a:lstStyle>
            <a:lvl1pPr marL="0" indent="0" algn="ctr">
              <a:buNone/>
              <a:defRPr sz="2000" b="0" i="0">
                <a:solidFill>
                  <a:schemeClr val="tx1"/>
                </a:solidFill>
                <a:latin typeface="Lato" panose="020F050202020403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4765784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19E-615C-00C4-2F4E-68678BCBB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ABE328-EBA7-9570-FFFC-CDEDDA649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1CF718-F669-E507-B180-64C5069EB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0CF2F-66A4-D9DF-F3B8-8E5E124878F5}"/>
              </a:ext>
            </a:extLst>
          </p:cNvPr>
          <p:cNvSpPr>
            <a:spLocks noGrp="1"/>
          </p:cNvSpPr>
          <p:nvPr>
            <p:ph type="dt" sz="half" idx="10"/>
          </p:nvPr>
        </p:nvSpPr>
        <p:spPr/>
        <p:txBody>
          <a:bodyPr/>
          <a:lstStyle/>
          <a:p>
            <a:fld id="{061A9179-5111-3B4C-A4DC-ABD9A041B1EB}" type="datetimeFigureOut">
              <a:rPr lang="en-US" smtClean="0"/>
              <a:t>10/19/2022</a:t>
            </a:fld>
            <a:endParaRPr lang="en-US"/>
          </a:p>
        </p:txBody>
      </p:sp>
      <p:sp>
        <p:nvSpPr>
          <p:cNvPr id="6" name="Footer Placeholder 5">
            <a:extLst>
              <a:ext uri="{FF2B5EF4-FFF2-40B4-BE49-F238E27FC236}">
                <a16:creationId xmlns:a16="http://schemas.microsoft.com/office/drawing/2014/main" id="{24ACC5CA-2E65-9512-2238-12074A0AA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1CDB0-7964-1D1A-5EB2-016F6329A7DE}"/>
              </a:ext>
            </a:extLst>
          </p:cNvPr>
          <p:cNvSpPr>
            <a:spLocks noGrp="1"/>
          </p:cNvSpPr>
          <p:nvPr>
            <p:ph type="sldNum" sz="quarter" idx="12"/>
          </p:nvPr>
        </p:nvSpPr>
        <p:spPr/>
        <p:txBody>
          <a:bodyPr/>
          <a:lstStyle/>
          <a:p>
            <a:fld id="{86D4CAA2-B7B7-3A49-8FC0-04F363845D4A}" type="slidenum">
              <a:rPr lang="en-US" smtClean="0"/>
              <a:t>‹#›</a:t>
            </a:fld>
            <a:endParaRPr lang="en-US"/>
          </a:p>
        </p:txBody>
      </p:sp>
    </p:spTree>
    <p:extLst>
      <p:ext uri="{BB962C8B-B14F-4D97-AF65-F5344CB8AC3E}">
        <p14:creationId xmlns:p14="http://schemas.microsoft.com/office/powerpoint/2010/main" val="846455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i-Read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25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681A8D-7167-BD47-AB23-76C243AE36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36" r="3636" b="1499"/>
          <a:stretch/>
        </p:blipFill>
        <p:spPr>
          <a:xfrm>
            <a:off x="-1" y="-39273"/>
            <a:ext cx="12192001" cy="6897274"/>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882EE5DB-212A-0D48-9145-9BB9BB512A35}"/>
              </a:ext>
            </a:extLst>
          </p:cNvPr>
          <p:cNvPicPr>
            <a:picLocks noChangeAspect="1"/>
          </p:cNvPicPr>
          <p:nvPr/>
        </p:nvPicPr>
        <p:blipFill rotWithShape="1">
          <a:blip r:embed="rId3"/>
          <a:srcRect b="41062"/>
          <a:stretch/>
        </p:blipFill>
        <p:spPr>
          <a:xfrm>
            <a:off x="2494788" y="273935"/>
            <a:ext cx="7360295" cy="6584065"/>
          </a:xfrm>
          <a:prstGeom prst="rect">
            <a:avLst/>
          </a:prstGeom>
        </p:spPr>
      </p:pic>
      <p:sp>
        <p:nvSpPr>
          <p:cNvPr id="6" name="Rectangle 5">
            <a:extLst>
              <a:ext uri="{FF2B5EF4-FFF2-40B4-BE49-F238E27FC236}">
                <a16:creationId xmlns:a16="http://schemas.microsoft.com/office/drawing/2014/main" id="{8F84CE8A-7798-5D45-AFC5-715973991535}"/>
              </a:ext>
            </a:extLst>
          </p:cNvPr>
          <p:cNvSpPr/>
          <p:nvPr/>
        </p:nvSpPr>
        <p:spPr>
          <a:xfrm>
            <a:off x="2494789" y="6584065"/>
            <a:ext cx="7279132" cy="230832"/>
          </a:xfrm>
          <a:prstGeom prst="rect">
            <a:avLst/>
          </a:prstGeom>
        </p:spPr>
        <p:txBody>
          <a:bodyPr wrap="square">
            <a:spAutoFit/>
          </a:bodyPr>
          <a:lstStyle/>
          <a:p>
            <a:pPr algn="ctr"/>
            <a:r>
              <a:rPr lang="en-US" sz="900" b="1" i="0">
                <a:effectLst/>
                <a:latin typeface="Lato" panose="020F0502020204030203" pitchFamily="34" charset="77"/>
                <a:cs typeface="Calibri" panose="020F0502020204030204" pitchFamily="34" charset="0"/>
              </a:rPr>
              <a:t>© 2021 Curriculum Associates, LLC. All rights reserved. </a:t>
            </a:r>
          </a:p>
        </p:txBody>
      </p:sp>
      <p:sp>
        <p:nvSpPr>
          <p:cNvPr id="7" name="Rounded Rectangle 6">
            <a:extLst>
              <a:ext uri="{FF2B5EF4-FFF2-40B4-BE49-F238E27FC236}">
                <a16:creationId xmlns:a16="http://schemas.microsoft.com/office/drawing/2014/main" id="{BAB541BC-D27F-AC4D-AB0F-4803B0A11DC4}"/>
              </a:ext>
            </a:extLst>
          </p:cNvPr>
          <p:cNvSpPr/>
          <p:nvPr/>
        </p:nvSpPr>
        <p:spPr>
          <a:xfrm>
            <a:off x="10297062" y="3429003"/>
            <a:ext cx="1564388" cy="2085851"/>
          </a:xfrm>
          <a:prstGeom prst="roundRect">
            <a:avLst/>
          </a:prstGeom>
          <a:noFill/>
          <a:ln w="76200">
            <a:solidFill>
              <a:schemeClr val="accent4"/>
            </a:solidFill>
          </a:ln>
          <a:scene3d>
            <a:camera prst="orthographicFront">
              <a:rot lat="18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a:latin typeface="Lato" panose="020F0502020204030203" pitchFamily="34" charset="77"/>
            </a:endParaRPr>
          </a:p>
        </p:txBody>
      </p:sp>
      <p:sp>
        <p:nvSpPr>
          <p:cNvPr id="8" name="Rounded Rectangle 7">
            <a:extLst>
              <a:ext uri="{FF2B5EF4-FFF2-40B4-BE49-F238E27FC236}">
                <a16:creationId xmlns:a16="http://schemas.microsoft.com/office/drawing/2014/main" id="{3D90B274-1813-9F45-AEAD-E6A624E8F204}"/>
              </a:ext>
            </a:extLst>
          </p:cNvPr>
          <p:cNvSpPr/>
          <p:nvPr/>
        </p:nvSpPr>
        <p:spPr>
          <a:xfrm>
            <a:off x="0" y="-1359948"/>
            <a:ext cx="2356938" cy="3142584"/>
          </a:xfrm>
          <a:prstGeom prst="roundRect">
            <a:avLst/>
          </a:prstGeom>
          <a:solidFill>
            <a:schemeClr val="accent3"/>
          </a:solidFill>
          <a:ln>
            <a:noFill/>
          </a:ln>
          <a:scene3d>
            <a:camera prst="orthographicFront">
              <a:rot lat="24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a:latin typeface="Lato" panose="020F0502020204030203" pitchFamily="34" charset="77"/>
            </a:endParaRPr>
          </a:p>
        </p:txBody>
      </p:sp>
      <p:sp>
        <p:nvSpPr>
          <p:cNvPr id="9" name="Rounded Rectangle 8">
            <a:extLst>
              <a:ext uri="{FF2B5EF4-FFF2-40B4-BE49-F238E27FC236}">
                <a16:creationId xmlns:a16="http://schemas.microsoft.com/office/drawing/2014/main" id="{E747EFEF-A5A9-2549-9D00-83A466AC6A3C}"/>
              </a:ext>
            </a:extLst>
          </p:cNvPr>
          <p:cNvSpPr/>
          <p:nvPr/>
        </p:nvSpPr>
        <p:spPr>
          <a:xfrm rot="5400000">
            <a:off x="10115885" y="4804216"/>
            <a:ext cx="1127852" cy="988356"/>
          </a:xfrm>
          <a:prstGeom prst="roundRect">
            <a:avLst/>
          </a:prstGeom>
          <a:solidFill>
            <a:schemeClr val="accent1"/>
          </a:solidFill>
          <a:ln>
            <a:noFill/>
          </a:ln>
          <a:scene3d>
            <a:camera prst="orthographicFront">
              <a:rot lat="2400000" lon="3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a:latin typeface="Lato" panose="020F0502020204030203" pitchFamily="34" charset="77"/>
            </a:endParaRPr>
          </a:p>
        </p:txBody>
      </p:sp>
      <p:sp>
        <p:nvSpPr>
          <p:cNvPr id="10" name="Rounded Rectangle 9">
            <a:extLst>
              <a:ext uri="{FF2B5EF4-FFF2-40B4-BE49-F238E27FC236}">
                <a16:creationId xmlns:a16="http://schemas.microsoft.com/office/drawing/2014/main" id="{7A62B8A1-9EDC-1C42-ADB4-4A17D3A97A1C}"/>
              </a:ext>
            </a:extLst>
          </p:cNvPr>
          <p:cNvSpPr/>
          <p:nvPr/>
        </p:nvSpPr>
        <p:spPr>
          <a:xfrm>
            <a:off x="1838138" y="-456680"/>
            <a:ext cx="752999" cy="913359"/>
          </a:xfrm>
          <a:prstGeom prst="roundRect">
            <a:avLst/>
          </a:prstGeom>
          <a:noFill/>
          <a:ln w="63500">
            <a:solidFill>
              <a:srgbClr val="F2B800"/>
            </a:solidFill>
          </a:ln>
          <a:scene3d>
            <a:camera prst="orthographicFront">
              <a:rot lat="12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i="0">
              <a:latin typeface="Lato" panose="020F0502020204030203" pitchFamily="34" charset="77"/>
            </a:endParaRPr>
          </a:p>
        </p:txBody>
      </p:sp>
    </p:spTree>
    <p:extLst>
      <p:ext uri="{BB962C8B-B14F-4D97-AF65-F5344CB8AC3E}">
        <p14:creationId xmlns:p14="http://schemas.microsoft.com/office/powerpoint/2010/main" val="3915402144"/>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lvl1pPr>
              <a:defRPr b="1" i="0">
                <a:latin typeface="Lato" panose="020F0502020204030203" pitchFamily="34" charset="77"/>
              </a:defRPr>
            </a:lvl1pPr>
          </a:lstStyle>
          <a:p>
            <a:fld id="{A165283D-4BC6-8342-A09B-D709B487FE76}" type="slidenum">
              <a:rPr lang="en-US" smtClean="0"/>
              <a:pPr/>
              <a:t>‹#›</a:t>
            </a:fld>
            <a:endParaRPr lang="en-US"/>
          </a:p>
        </p:txBody>
      </p:sp>
      <p:sp>
        <p:nvSpPr>
          <p:cNvPr id="2" name="Footer Placeholder 1">
            <a:extLst>
              <a:ext uri="{FF2B5EF4-FFF2-40B4-BE49-F238E27FC236}">
                <a16:creationId xmlns:a16="http://schemas.microsoft.com/office/drawing/2014/main" id="{B9FD73CE-7226-0E48-A0BA-D0A218092CD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090925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Lato" panose="020F0502020204030203" pitchFamily="34" charset="77"/>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Lato" panose="020F0502020204030203" pitchFamily="34" charset="77"/>
              </a:defRPr>
            </a:lvl1pPr>
            <a:lvl2pPr>
              <a:defRPr b="1" i="0">
                <a:latin typeface="Lato" panose="020F0502020204030203" pitchFamily="34" charset="77"/>
              </a:defRPr>
            </a:lvl2pPr>
            <a:lvl3pPr>
              <a:defRPr b="1" i="0">
                <a:latin typeface="Lato" panose="020F0502020204030203" pitchFamily="34" charset="77"/>
              </a:defRPr>
            </a:lvl3pPr>
            <a:lvl4pPr>
              <a:defRPr b="1" i="0">
                <a:latin typeface="Lato" panose="020F0502020204030203" pitchFamily="34" charset="77"/>
              </a:defRPr>
            </a:lvl4pPr>
            <a:lvl5pPr>
              <a:defRPr b="1"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6183"/>
          </a:xfrm>
          <a:prstGeom prst="rect">
            <a:avLst/>
          </a:prstGeom>
        </p:spPr>
        <p:txBody>
          <a:bodyPr/>
          <a:lstStyle>
            <a:lvl1pPr>
              <a:defRPr b="1" i="0">
                <a:latin typeface="Lato" panose="020F0502020204030203" pitchFamily="34" charset="77"/>
              </a:defRPr>
            </a:lvl1pPr>
          </a:lstStyle>
          <a:p>
            <a:fld id="{EC77D0FC-8FB9-F94F-A75E-E2F022BCB24C}" type="datetimeFigureOut">
              <a:rPr lang="en-US" smtClean="0"/>
              <a:pPr/>
              <a:t>10/19/2022</a:t>
            </a:fld>
            <a:endParaRPr lang="en-US"/>
          </a:p>
        </p:txBody>
      </p:sp>
      <p:sp>
        <p:nvSpPr>
          <p:cNvPr id="6" name="Slide Number Placeholder 5"/>
          <p:cNvSpPr>
            <a:spLocks noGrp="1"/>
          </p:cNvSpPr>
          <p:nvPr>
            <p:ph type="sldNum" sz="quarter" idx="12"/>
          </p:nvPr>
        </p:nvSpPr>
        <p:spPr>
          <a:xfrm>
            <a:off x="8737600" y="6356352"/>
            <a:ext cx="2844800" cy="366183"/>
          </a:xfrm>
          <a:prstGeom prst="rect">
            <a:avLst/>
          </a:prstGeom>
        </p:spPr>
        <p:txBody>
          <a:bodyPr/>
          <a:lstStyle>
            <a:lvl1pPr>
              <a:defRPr b="1" i="0">
                <a:latin typeface="Lato" panose="020F0502020204030203" pitchFamily="34" charset="77"/>
              </a:defRPr>
            </a:lvl1pPr>
          </a:lstStyle>
          <a:p>
            <a:fld id="{C43F8A32-8554-7241-B6EB-0966438F92C8}" type="slidenum">
              <a:rPr lang="en-US" smtClean="0"/>
              <a:pPr/>
              <a:t>‹#›</a:t>
            </a:fld>
            <a:endParaRPr lang="en-US"/>
          </a:p>
        </p:txBody>
      </p:sp>
    </p:spTree>
    <p:extLst>
      <p:ext uri="{BB962C8B-B14F-4D97-AF65-F5344CB8AC3E}">
        <p14:creationId xmlns:p14="http://schemas.microsoft.com/office/powerpoint/2010/main" val="32640290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Only with Squar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609600" y="14324"/>
            <a:ext cx="10972801" cy="1726376"/>
          </a:xfrm>
          <a:prstGeom prst="rect">
            <a:avLst/>
          </a:prstGeom>
        </p:spPr>
        <p:txBody>
          <a:bodyPr lIns="91439" tIns="91439" rIns="91439" bIns="91439" anchor="ctr"/>
          <a:lstStyle>
            <a:lvl1pPr defTabSz="914400">
              <a:lnSpc>
                <a:spcPct val="90000"/>
              </a:lnSpc>
              <a:defRPr sz="4200" b="0" i="0" spc="0">
                <a:latin typeface="Lato" panose="020F0502020204030203" pitchFamily="34" charset="77"/>
                <a:ea typeface="Lato" panose="020F0502020204030203" pitchFamily="34" charset="77"/>
                <a:cs typeface="Calibri Light"/>
                <a:sym typeface="Calibri Light"/>
              </a:defRPr>
            </a:lvl1pPr>
          </a:lstStyle>
          <a:p>
            <a:r>
              <a:t>Title Text</a:t>
            </a:r>
          </a:p>
        </p:txBody>
      </p:sp>
      <p:sp>
        <p:nvSpPr>
          <p:cNvPr id="263" name="Slide Number"/>
          <p:cNvSpPr txBox="1">
            <a:spLocks noGrp="1"/>
          </p:cNvSpPr>
          <p:nvPr>
            <p:ph type="sldNum" sz="quarter" idx="2"/>
          </p:nvPr>
        </p:nvSpPr>
        <p:spPr>
          <a:xfrm>
            <a:off x="11101526" y="6417935"/>
            <a:ext cx="252275" cy="241955"/>
          </a:xfrm>
          <a:prstGeom prst="rect">
            <a:avLst/>
          </a:prstGeom>
        </p:spPr>
        <p:txBody>
          <a:bodyPr lIns="91439" tIns="91439" rIns="91439" bIns="91439" anchor="ctr"/>
          <a:lstStyle>
            <a:lvl1pPr algn="r" defTabSz="914400">
              <a:defRPr sz="1200" b="1" i="0">
                <a:solidFill>
                  <a:srgbClr val="888888"/>
                </a:solidFill>
                <a:latin typeface="Lato" panose="020F0502020204030203" pitchFamily="34" charset="77"/>
                <a:ea typeface="Lato" panose="020F0502020204030203" pitchFamily="34" charset="77"/>
                <a:cs typeface="Calibri"/>
                <a:sym typeface="Calibri"/>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0410201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7365-40FD-384D-BD62-F654ABA1E8CE}"/>
              </a:ext>
            </a:extLst>
          </p:cNvPr>
          <p:cNvSpPr>
            <a:spLocks noGrp="1"/>
          </p:cNvSpPr>
          <p:nvPr>
            <p:ph type="title"/>
          </p:nvPr>
        </p:nvSpPr>
        <p:spPr/>
        <p:txBody>
          <a:bodyPr/>
          <a:lstStyle>
            <a:lvl1pPr>
              <a:defRPr b="1" i="0">
                <a:latin typeface="Lato" panose="020F0502020204030203" pitchFamily="34" charset="77"/>
              </a:defRPr>
            </a:lvl1pPr>
          </a:lstStyle>
          <a:p>
            <a:r>
              <a:rPr lang="en-US"/>
              <a:t>Click to edit Master title style</a:t>
            </a:r>
          </a:p>
        </p:txBody>
      </p:sp>
    </p:spTree>
    <p:extLst>
      <p:ext uri="{BB962C8B-B14F-4D97-AF65-F5344CB8AC3E}">
        <p14:creationId xmlns:p14="http://schemas.microsoft.com/office/powerpoint/2010/main" val="1568466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lvl1pPr>
              <a:defRPr b="1" i="0">
                <a:latin typeface="Lato" panose="020F0502020204030203" pitchFamily="34" charset="77"/>
              </a:defRPr>
            </a:lvl1pPr>
          </a:lstStyle>
          <a:p>
            <a:fld id="{A165283D-4BC6-8342-A09B-D709B487FE76}" type="slidenum">
              <a:rPr lang="en-US" smtClean="0"/>
              <a:pPr/>
              <a:t>‹#›</a:t>
            </a:fld>
            <a:endParaRPr lang="en-US"/>
          </a:p>
        </p:txBody>
      </p:sp>
      <p:sp>
        <p:nvSpPr>
          <p:cNvPr id="3" name="Title Placeholder 1">
            <a:extLst>
              <a:ext uri="{FF2B5EF4-FFF2-40B4-BE49-F238E27FC236}">
                <a16:creationId xmlns:a16="http://schemas.microsoft.com/office/drawing/2014/main" id="{655398DB-EBE5-064A-8CC7-E074A83528E2}"/>
              </a:ext>
            </a:extLst>
          </p:cNvPr>
          <p:cNvSpPr>
            <a:spLocks noGrp="1"/>
          </p:cNvSpPr>
          <p:nvPr>
            <p:ph type="title"/>
          </p:nvPr>
        </p:nvSpPr>
        <p:spPr>
          <a:xfrm>
            <a:off x="609600" y="261974"/>
            <a:ext cx="11582400" cy="852451"/>
          </a:xfrm>
          <a:prstGeom prst="rect">
            <a:avLst/>
          </a:prstGeom>
        </p:spPr>
        <p:txBody>
          <a:bodyPr vert="horz" lIns="91440" tIns="45720" rIns="91440" bIns="45720" rtlCol="0" anchor="ctr">
            <a:normAutofit/>
          </a:bodyPr>
          <a:lstStyle>
            <a:lvl1pPr algn="l">
              <a:defRPr sz="4000" b="1" i="0">
                <a:latin typeface="Lato" panose="020F0502020204030203" pitchFamily="34" charset="77"/>
              </a:defRPr>
            </a:lvl1pPr>
          </a:lstStyle>
          <a:p>
            <a:r>
              <a:rPr lang="en-US"/>
              <a:t>Click to edit Master title style</a:t>
            </a:r>
          </a:p>
        </p:txBody>
      </p:sp>
      <p:pic>
        <p:nvPicPr>
          <p:cNvPr id="4" name="Picture 3">
            <a:extLst>
              <a:ext uri="{FF2B5EF4-FFF2-40B4-BE49-F238E27FC236}">
                <a16:creationId xmlns:a16="http://schemas.microsoft.com/office/drawing/2014/main" id="{E7EEB059-044E-D24B-B654-DA67AB5F732D}"/>
              </a:ext>
            </a:extLst>
          </p:cNvPr>
          <p:cNvPicPr>
            <a:picLocks noChangeAspect="1"/>
          </p:cNvPicPr>
          <p:nvPr userDrawn="1"/>
        </p:nvPicPr>
        <p:blipFill>
          <a:blip r:embed="rId2"/>
          <a:stretch>
            <a:fillRect/>
          </a:stretch>
        </p:blipFill>
        <p:spPr>
          <a:xfrm>
            <a:off x="9896354" y="0"/>
            <a:ext cx="2133600" cy="736600"/>
          </a:xfrm>
          <a:prstGeom prst="rect">
            <a:avLst/>
          </a:prstGeom>
        </p:spPr>
      </p:pic>
      <p:sp>
        <p:nvSpPr>
          <p:cNvPr id="5" name="Content Placeholder 1">
            <a:extLst>
              <a:ext uri="{FF2B5EF4-FFF2-40B4-BE49-F238E27FC236}">
                <a16:creationId xmlns:a16="http://schemas.microsoft.com/office/drawing/2014/main" id="{21557A8C-947F-A748-BFE5-8C8E8B09F10B}"/>
              </a:ext>
            </a:extLst>
          </p:cNvPr>
          <p:cNvSpPr txBox="1">
            <a:spLocks/>
          </p:cNvSpPr>
          <p:nvPr userDrawn="1"/>
        </p:nvSpPr>
        <p:spPr>
          <a:xfrm>
            <a:off x="10069974" y="157469"/>
            <a:ext cx="1782501" cy="448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i="0">
                <a:solidFill>
                  <a:schemeClr val="bg1"/>
                </a:solidFill>
                <a:latin typeface="Lato" panose="020F0502020204030203" pitchFamily="34" charset="77"/>
              </a:rPr>
              <a:t>Overview</a:t>
            </a:r>
          </a:p>
        </p:txBody>
      </p:sp>
    </p:spTree>
    <p:extLst>
      <p:ext uri="{BB962C8B-B14F-4D97-AF65-F5344CB8AC3E}">
        <p14:creationId xmlns:p14="http://schemas.microsoft.com/office/powerpoint/2010/main" val="2105581181"/>
      </p:ext>
    </p:extLst>
  </p:cSld>
  <p:clrMapOvr>
    <a:masterClrMapping/>
  </p:clrMapOvr>
  <p:extLst>
    <p:ext uri="{DCECCB84-F9BA-43D5-87BE-67443E8EF086}">
      <p15:sldGuideLst xmlns:p15="http://schemas.microsoft.com/office/powerpoint/2012/main">
        <p15:guide id="1" pos="384">
          <p15:clr>
            <a:srgbClr val="FBAE40"/>
          </p15:clr>
        </p15:guide>
        <p15:guide id="2" orient="horz" pos="16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53890"/>
            <a:ext cx="5387975" cy="823912"/>
          </a:xfrm>
          <a:prstGeom prst="rect">
            <a:avLst/>
          </a:prstGeom>
        </p:spPr>
        <p:txBody>
          <a:bodyPr anchor="b"/>
          <a:lstStyle>
            <a:lvl1pPr marL="0" indent="0">
              <a:buNone/>
              <a:defRPr sz="2400" b="1" i="0">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77802"/>
            <a:ext cx="5387975" cy="3684588"/>
          </a:xfrm>
          <a:prstGeom prst="rect">
            <a:avLst/>
          </a:prstGeom>
        </p:spPr>
        <p:txBody>
          <a:bodyPr/>
          <a:lstStyle>
            <a:lvl1pPr>
              <a:defRPr b="1" i="0">
                <a:latin typeface="Lato" panose="020F0502020204030203" pitchFamily="34" charset="77"/>
              </a:defRPr>
            </a:lvl1pPr>
            <a:lvl2pPr>
              <a:defRPr b="1" i="0">
                <a:latin typeface="Lato" panose="020F0502020204030203" pitchFamily="34" charset="77"/>
              </a:defRPr>
            </a:lvl2pPr>
            <a:lvl3pPr>
              <a:defRPr b="1" i="0">
                <a:latin typeface="Lato" panose="020F0502020204030203" pitchFamily="34" charset="77"/>
              </a:defRPr>
            </a:lvl3pPr>
            <a:lvl4pPr>
              <a:defRPr b="1" i="0">
                <a:latin typeface="Lato" panose="020F0502020204030203" pitchFamily="34" charset="77"/>
              </a:defRPr>
            </a:lvl4pPr>
            <a:lvl5pPr>
              <a:defRPr b="1"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53890"/>
            <a:ext cx="5410200" cy="823912"/>
          </a:xfrm>
          <a:prstGeom prst="rect">
            <a:avLst/>
          </a:prstGeom>
        </p:spPr>
        <p:txBody>
          <a:bodyPr anchor="b"/>
          <a:lstStyle>
            <a:lvl1pPr marL="0" indent="0">
              <a:buNone/>
              <a:defRPr sz="2400" b="1" i="0">
                <a:latin typeface="Lato" panose="020F050202020403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77802"/>
            <a:ext cx="5410200" cy="3684588"/>
          </a:xfrm>
          <a:prstGeom prst="rect">
            <a:avLst/>
          </a:prstGeom>
        </p:spPr>
        <p:txBody>
          <a:bodyPr/>
          <a:lstStyle>
            <a:lvl1pPr>
              <a:defRPr b="1" i="0">
                <a:latin typeface="Lato" panose="020F0502020204030203" pitchFamily="34" charset="77"/>
              </a:defRPr>
            </a:lvl1pPr>
            <a:lvl2pPr>
              <a:defRPr b="1" i="0">
                <a:latin typeface="Lato" panose="020F0502020204030203" pitchFamily="34" charset="77"/>
              </a:defRPr>
            </a:lvl2pPr>
            <a:lvl3pPr>
              <a:defRPr b="1" i="0">
                <a:latin typeface="Lato" panose="020F0502020204030203" pitchFamily="34" charset="77"/>
              </a:defRPr>
            </a:lvl3pPr>
            <a:lvl4pPr>
              <a:defRPr b="1" i="0">
                <a:latin typeface="Lato" panose="020F0502020204030203" pitchFamily="34" charset="77"/>
              </a:defRPr>
            </a:lvl4pPr>
            <a:lvl5pPr>
              <a:defRPr b="1"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10"/>
          </p:nvPr>
        </p:nvSpPr>
        <p:spPr>
          <a:xfrm>
            <a:off x="2260600" y="6482697"/>
            <a:ext cx="6939490" cy="365125"/>
          </a:xfrm>
          <a:prstGeom prst="rect">
            <a:avLst/>
          </a:prstGeom>
        </p:spPr>
        <p:txBody>
          <a:bodyPr/>
          <a:lstStyle>
            <a:lvl1pPr>
              <a:defRPr b="1" i="0">
                <a:latin typeface="Lato" panose="020F0502020204030203" pitchFamily="34" charset="77"/>
              </a:defRPr>
            </a:lvl1pPr>
          </a:lstStyle>
          <a:p>
            <a:fld id="{A165283D-4BC6-8342-A09B-D709B487FE76}" type="slidenum">
              <a:rPr lang="en-US" smtClean="0"/>
              <a:pPr/>
              <a:t>‹#›</a:t>
            </a:fld>
            <a:endParaRPr lang="en-US"/>
          </a:p>
        </p:txBody>
      </p:sp>
      <p:sp>
        <p:nvSpPr>
          <p:cNvPr id="8" name="Title Placeholder 1"/>
          <p:cNvSpPr>
            <a:spLocks noGrp="1"/>
          </p:cNvSpPr>
          <p:nvPr>
            <p:ph type="title"/>
          </p:nvPr>
        </p:nvSpPr>
        <p:spPr>
          <a:xfrm>
            <a:off x="609600" y="14324"/>
            <a:ext cx="10972800" cy="1726375"/>
          </a:xfrm>
          <a:prstGeom prst="rect">
            <a:avLst/>
          </a:prstGeom>
        </p:spPr>
        <p:txBody>
          <a:bodyPr vert="horz" lIns="91440" tIns="45720" rIns="91440" bIns="45720" rtlCol="0" anchor="ctr">
            <a:normAutofit/>
          </a:bodyPr>
          <a:lstStyle>
            <a:lvl1pPr>
              <a:defRPr b="1" i="0">
                <a:latin typeface="Lato" panose="020F0502020204030203" pitchFamily="34" charset="77"/>
              </a:defRPr>
            </a:lvl1pPr>
          </a:lstStyle>
          <a:p>
            <a:r>
              <a:rPr lang="en-US"/>
              <a:t>Click to edit Master title style</a:t>
            </a:r>
          </a:p>
        </p:txBody>
      </p:sp>
    </p:spTree>
    <p:extLst>
      <p:ext uri="{BB962C8B-B14F-4D97-AF65-F5344CB8AC3E}">
        <p14:creationId xmlns:p14="http://schemas.microsoft.com/office/powerpoint/2010/main" val="4242581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i-Ready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26376"/>
            <a:ext cx="10972800" cy="4802024"/>
          </a:xfrm>
          <a:prstGeom prst="rect">
            <a:avLst/>
          </a:prstGeom>
        </p:spPr>
        <p:txBody>
          <a:bodyPr/>
          <a:lstStyle>
            <a:lvl1pPr>
              <a:defRPr b="1" i="0">
                <a:latin typeface="Lato" panose="020F0502020204030203" pitchFamily="34" charset="77"/>
              </a:defRPr>
            </a:lvl1pPr>
            <a:lvl2pPr>
              <a:defRPr b="1" i="0">
                <a:latin typeface="Lato" panose="020F0502020204030203" pitchFamily="34" charset="77"/>
              </a:defRPr>
            </a:lvl2pPr>
            <a:lvl3pPr>
              <a:defRPr b="1" i="0">
                <a:latin typeface="Lato" panose="020F0502020204030203" pitchFamily="34" charset="77"/>
              </a:defRPr>
            </a:lvl3pPr>
            <a:lvl4pPr>
              <a:defRPr b="1" i="0">
                <a:latin typeface="Lato" panose="020F0502020204030203" pitchFamily="34" charset="77"/>
              </a:defRPr>
            </a:lvl4pPr>
            <a:lvl5pPr>
              <a:defRPr b="1" i="0">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609600" y="0"/>
            <a:ext cx="10972800" cy="1726375"/>
          </a:xfrm>
          <a:prstGeom prst="rect">
            <a:avLst/>
          </a:prstGeom>
        </p:spPr>
        <p:txBody>
          <a:bodyPr vert="horz" lIns="91440" tIns="45720" rIns="91440" bIns="45720" rtlCol="0" anchor="ctr">
            <a:normAutofit/>
          </a:bodyPr>
          <a:lstStyle>
            <a:lvl1pPr algn="ctr">
              <a:defRPr sz="4000" b="1" i="0">
                <a:latin typeface="Lato" panose="020F0502020204030203" pitchFamily="34" charset="77"/>
              </a:defRPr>
            </a:lvl1pPr>
          </a:lstStyle>
          <a:p>
            <a:r>
              <a:rPr lang="en-US"/>
              <a:t>Click to edit Master title style</a:t>
            </a:r>
          </a:p>
        </p:txBody>
      </p:sp>
    </p:spTree>
    <p:extLst>
      <p:ext uri="{BB962C8B-B14F-4D97-AF65-F5344CB8AC3E}">
        <p14:creationId xmlns:p14="http://schemas.microsoft.com/office/powerpoint/2010/main" val="1835652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26376"/>
            <a:ext cx="10972800" cy="4802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86CB4B4D-7CA3-9044-876B-883B54F8677D}" type="slidenum">
              <a:rPr lang="en-US" smtClean="0"/>
              <a:t>‹#›</a:t>
            </a:fld>
            <a:endParaRPr lang="en-US"/>
          </a:p>
        </p:txBody>
      </p:sp>
      <p:sp>
        <p:nvSpPr>
          <p:cNvPr id="5" name="Title Placeholder 1"/>
          <p:cNvSpPr>
            <a:spLocks noGrp="1"/>
          </p:cNvSpPr>
          <p:nvPr>
            <p:ph type="title"/>
          </p:nvPr>
        </p:nvSpPr>
        <p:spPr>
          <a:xfrm>
            <a:off x="609600" y="0"/>
            <a:ext cx="10972800" cy="17263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25723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61" Type="http://schemas.openxmlformats.org/officeDocument/2006/relationships/slideLayout" Target="../slideLayouts/slideLayout7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theme" Target="../theme/theme2.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1" Type="http://schemas.openxmlformats.org/officeDocument/2006/relationships/slideLayout" Target="../slideLayouts/slideLayout13.xml"/><Relationship Id="rId6"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image" Target="../media/image24.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3.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26.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image" Target="../media/image25.pn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671E3-BD03-DD29-6D9C-06CE18A05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47D51-A926-7AAD-6BE3-6663ECC69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75B91-9A07-2427-D642-9D6545BC9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A9179-5111-3B4C-A4DC-ABD9A041B1EB}" type="datetimeFigureOut">
              <a:rPr lang="en-US" smtClean="0"/>
              <a:t>10/19/2022</a:t>
            </a:fld>
            <a:endParaRPr lang="en-US"/>
          </a:p>
        </p:txBody>
      </p:sp>
      <p:sp>
        <p:nvSpPr>
          <p:cNvPr id="5" name="Footer Placeholder 4">
            <a:extLst>
              <a:ext uri="{FF2B5EF4-FFF2-40B4-BE49-F238E27FC236}">
                <a16:creationId xmlns:a16="http://schemas.microsoft.com/office/drawing/2014/main" id="{5933A7A3-326A-BA2A-3AE2-EBA8BD5F5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CD30C5-3BB3-D4D5-81B4-79A2318F43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4CAA2-B7B7-3A49-8FC0-04F363845D4A}" type="slidenum">
              <a:rPr lang="en-US" smtClean="0"/>
              <a:t>‹#›</a:t>
            </a:fld>
            <a:endParaRPr lang="en-US"/>
          </a:p>
        </p:txBody>
      </p:sp>
    </p:spTree>
    <p:extLst>
      <p:ext uri="{BB962C8B-B14F-4D97-AF65-F5344CB8AC3E}">
        <p14:creationId xmlns:p14="http://schemas.microsoft.com/office/powerpoint/2010/main" val="73512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AED22-8DD3-CA9D-E408-8E04A84016C6}"/>
              </a:ext>
            </a:extLst>
          </p:cNvPr>
          <p:cNvPicPr>
            <a:picLocks noChangeAspect="1"/>
          </p:cNvPicPr>
          <p:nvPr userDrawn="1"/>
        </p:nvPicPr>
        <p:blipFill rotWithShape="1">
          <a:blip r:embed="rId73" cstate="print">
            <a:extLst>
              <a:ext uri="{28A0092B-C50C-407E-A947-70E740481C1C}">
                <a14:useLocalDpi xmlns:a14="http://schemas.microsoft.com/office/drawing/2010/main"/>
              </a:ext>
            </a:extLst>
          </a:blip>
          <a:srcRect/>
          <a:stretch/>
        </p:blipFill>
        <p:spPr>
          <a:xfrm>
            <a:off x="362360" y="6336897"/>
            <a:ext cx="1103941" cy="241986"/>
          </a:xfrm>
          <a:prstGeom prst="rect">
            <a:avLst/>
          </a:prstGeom>
        </p:spPr>
      </p:pic>
    </p:spTree>
    <p:extLst>
      <p:ext uri="{BB962C8B-B14F-4D97-AF65-F5344CB8AC3E}">
        <p14:creationId xmlns:p14="http://schemas.microsoft.com/office/powerpoint/2010/main" val="23432356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9CB306-5EF9-444D-84B0-F3B86822EA5D}"/>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12826" y="-5560"/>
            <a:ext cx="12190508" cy="6492240"/>
          </a:xfrm>
          <a:prstGeom prst="rect">
            <a:avLst/>
          </a:prstGeom>
          <a:ln>
            <a:noFill/>
          </a:ln>
        </p:spPr>
      </p:pic>
      <p:grpSp>
        <p:nvGrpSpPr>
          <p:cNvPr id="17" name="Group 16">
            <a:extLst>
              <a:ext uri="{FF2B5EF4-FFF2-40B4-BE49-F238E27FC236}">
                <a16:creationId xmlns:a16="http://schemas.microsoft.com/office/drawing/2014/main" id="{FF22CA5F-461F-9F4D-8265-D7416C559BF9}"/>
              </a:ext>
            </a:extLst>
          </p:cNvPr>
          <p:cNvGrpSpPr/>
          <p:nvPr/>
        </p:nvGrpSpPr>
        <p:grpSpPr>
          <a:xfrm>
            <a:off x="-154900" y="6486680"/>
            <a:ext cx="12500016" cy="426998"/>
            <a:chOff x="-154900" y="6486680"/>
            <a:chExt cx="12500016" cy="426998"/>
          </a:xfrm>
        </p:grpSpPr>
        <p:sp>
          <p:nvSpPr>
            <p:cNvPr id="19" name="Rectangle 18">
              <a:extLst>
                <a:ext uri="{FF2B5EF4-FFF2-40B4-BE49-F238E27FC236}">
                  <a16:creationId xmlns:a16="http://schemas.microsoft.com/office/drawing/2014/main" id="{4022506D-4CCB-A24B-B746-8B8BB6506F6B}"/>
                </a:ext>
              </a:extLst>
            </p:cNvPr>
            <p:cNvSpPr/>
            <p:nvPr userDrawn="1"/>
          </p:nvSpPr>
          <p:spPr>
            <a:xfrm>
              <a:off x="-154900" y="6486680"/>
              <a:ext cx="12500016" cy="426998"/>
            </a:xfrm>
            <a:prstGeom prst="rect">
              <a:avLst/>
            </a:prstGeom>
            <a:solidFill>
              <a:schemeClr val="bg1"/>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i="0">
                <a:latin typeface="Lato" panose="020F0502020204030203" pitchFamily="34" charset="77"/>
              </a:endParaRPr>
            </a:p>
          </p:txBody>
        </p:sp>
        <p:pic>
          <p:nvPicPr>
            <p:cNvPr id="20" name="Picture 19">
              <a:extLst>
                <a:ext uri="{FF2B5EF4-FFF2-40B4-BE49-F238E27FC236}">
                  <a16:creationId xmlns:a16="http://schemas.microsoft.com/office/drawing/2014/main" id="{1CE4723F-B6EC-B34B-9A65-E2A809B400F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89547" y="6602025"/>
              <a:ext cx="1971053" cy="141335"/>
            </a:xfrm>
            <a:prstGeom prst="rect">
              <a:avLst/>
            </a:prstGeom>
          </p:spPr>
        </p:pic>
        <p:pic>
          <p:nvPicPr>
            <p:cNvPr id="21" name="Picture 20">
              <a:extLst>
                <a:ext uri="{FF2B5EF4-FFF2-40B4-BE49-F238E27FC236}">
                  <a16:creationId xmlns:a16="http://schemas.microsoft.com/office/drawing/2014/main" id="{3F851371-8AB4-3A46-8E85-C84139E01B9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900611" y="6567361"/>
              <a:ext cx="1047788" cy="279455"/>
            </a:xfrm>
            <a:prstGeom prst="rect">
              <a:avLst/>
            </a:prstGeom>
          </p:spPr>
        </p:pic>
      </p:grpSp>
      <p:pic>
        <p:nvPicPr>
          <p:cNvPr id="8" name="Picture 7">
            <a:extLst>
              <a:ext uri="{FF2B5EF4-FFF2-40B4-BE49-F238E27FC236}">
                <a16:creationId xmlns:a16="http://schemas.microsoft.com/office/drawing/2014/main" id="{5B7431B5-950F-4049-98A6-EA89AAC8965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89547" y="6602025"/>
            <a:ext cx="1971053" cy="141335"/>
          </a:xfrm>
          <a:prstGeom prst="rect">
            <a:avLst/>
          </a:prstGeom>
        </p:spPr>
      </p:pic>
      <p:sp>
        <p:nvSpPr>
          <p:cNvPr id="2" name="Footer Placeholder 1">
            <a:extLst>
              <a:ext uri="{FF2B5EF4-FFF2-40B4-BE49-F238E27FC236}">
                <a16:creationId xmlns:a16="http://schemas.microsoft.com/office/drawing/2014/main" id="{5A09B388-6C2F-404C-AD85-612D61990682}"/>
              </a:ext>
            </a:extLst>
          </p:cNvPr>
          <p:cNvSpPr>
            <a:spLocks noGrp="1"/>
          </p:cNvSpPr>
          <p:nvPr>
            <p:ph type="ftr" sz="quarter" idx="3"/>
          </p:nvPr>
        </p:nvSpPr>
        <p:spPr>
          <a:xfrm>
            <a:off x="4038600" y="6517616"/>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16015622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9AABC0B-C732-F048-A57E-AEA9A2288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79300" cy="6858000"/>
          </a:xfrm>
          <a:prstGeom prst="rect">
            <a:avLst/>
          </a:prstGeom>
        </p:spPr>
      </p:pic>
      <p:sp>
        <p:nvSpPr>
          <p:cNvPr id="4" name="TextBox 3">
            <a:extLst>
              <a:ext uri="{FF2B5EF4-FFF2-40B4-BE49-F238E27FC236}">
                <a16:creationId xmlns:a16="http://schemas.microsoft.com/office/drawing/2014/main" id="{E9F4E734-C816-8D4E-907F-41273735BCB8}"/>
              </a:ext>
            </a:extLst>
          </p:cNvPr>
          <p:cNvSpPr txBox="1"/>
          <p:nvPr/>
        </p:nvSpPr>
        <p:spPr>
          <a:xfrm>
            <a:off x="1555315" y="3908518"/>
            <a:ext cx="90813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Jubilat Regular" pitchFamily="2" charset="77"/>
                <a:ea typeface="+mn-ea"/>
                <a:cs typeface="+mn-cs"/>
              </a:rPr>
              <a:t>over 10 million students nationally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9B22DC-3F59-DBF8-28F4-85C8C0F88211}"/>
              </a:ext>
            </a:extLst>
          </p:cNvPr>
          <p:cNvSpPr txBox="1"/>
          <p:nvPr/>
        </p:nvSpPr>
        <p:spPr>
          <a:xfrm>
            <a:off x="473926" y="353265"/>
            <a:ext cx="10521175" cy="923330"/>
          </a:xfrm>
          <a:prstGeom prst="rect">
            <a:avLst/>
          </a:prstGeom>
          <a:noFill/>
        </p:spPr>
        <p:txBody>
          <a:bodyPr wrap="square">
            <a:spAutoFit/>
          </a:bodyPr>
          <a:lstStyle/>
          <a:p>
            <a:r>
              <a:rPr lang="en-US" b="1" i="0" dirty="0">
                <a:solidFill>
                  <a:srgbClr val="444444"/>
                </a:solidFill>
                <a:effectLst/>
                <a:latin typeface="Calibri" panose="020F0502020204030204" pitchFamily="34" charset="0"/>
              </a:rPr>
              <a:t>2.3 Provide a full list of language supports for emergent bilingual students and multilingual learners included in the instructional materials and assessments, by grade-level, such as translated, </a:t>
            </a:r>
            <a:r>
              <a:rPr lang="en-US" b="1" i="0" dirty="0" err="1">
                <a:solidFill>
                  <a:srgbClr val="444444"/>
                </a:solidFill>
                <a:effectLst/>
                <a:latin typeface="Calibri" panose="020F0502020204030204" pitchFamily="34" charset="0"/>
              </a:rPr>
              <a:t>transadapted</a:t>
            </a:r>
            <a:r>
              <a:rPr lang="en-US" b="1" i="0" dirty="0">
                <a:solidFill>
                  <a:srgbClr val="444444"/>
                </a:solidFill>
                <a:effectLst/>
                <a:latin typeface="Calibri" panose="020F0502020204030204" pitchFamily="34" charset="0"/>
              </a:rPr>
              <a:t>, and/or authentic texts.</a:t>
            </a:r>
            <a:endParaRPr lang="en-US" b="1" dirty="0"/>
          </a:p>
        </p:txBody>
      </p:sp>
      <p:pic>
        <p:nvPicPr>
          <p:cNvPr id="6" name="Picture 5">
            <a:extLst>
              <a:ext uri="{FF2B5EF4-FFF2-40B4-BE49-F238E27FC236}">
                <a16:creationId xmlns:a16="http://schemas.microsoft.com/office/drawing/2014/main" id="{C3A02264-79C0-5984-2853-C62B5A18F654}"/>
              </a:ext>
            </a:extLst>
          </p:cNvPr>
          <p:cNvPicPr>
            <a:picLocks noChangeAspect="1"/>
          </p:cNvPicPr>
          <p:nvPr/>
        </p:nvPicPr>
        <p:blipFill>
          <a:blip r:embed="rId2"/>
          <a:stretch>
            <a:fillRect/>
          </a:stretch>
        </p:blipFill>
        <p:spPr>
          <a:xfrm>
            <a:off x="1791707" y="1545876"/>
            <a:ext cx="3187700" cy="3251200"/>
          </a:xfrm>
          <a:prstGeom prst="rect">
            <a:avLst/>
          </a:prstGeom>
        </p:spPr>
      </p:pic>
      <p:sp>
        <p:nvSpPr>
          <p:cNvPr id="7" name="TextBox 6">
            <a:extLst>
              <a:ext uri="{FF2B5EF4-FFF2-40B4-BE49-F238E27FC236}">
                <a16:creationId xmlns:a16="http://schemas.microsoft.com/office/drawing/2014/main" id="{9DFDFB3A-34E8-24CA-77F2-3300E48BFAC9}"/>
              </a:ext>
            </a:extLst>
          </p:cNvPr>
          <p:cNvSpPr txBox="1"/>
          <p:nvPr/>
        </p:nvSpPr>
        <p:spPr>
          <a:xfrm>
            <a:off x="1600718" y="4743191"/>
            <a:ext cx="35696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Emergent Bilinguals: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English Learners</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6AA94B5-5632-2357-D79A-440DE1192546}"/>
              </a:ext>
            </a:extLst>
          </p:cNvPr>
          <p:cNvSpPr txBox="1"/>
          <p:nvPr/>
        </p:nvSpPr>
        <p:spPr>
          <a:xfrm>
            <a:off x="6782318" y="4805658"/>
            <a:ext cx="35696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Emergent Bilinguals: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Calibri" panose="020F0502020204030204"/>
              </a:rPr>
              <a:t>Spanish Dual Language</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CF7A39E-88A9-9A96-BBB7-757F925A1699}"/>
              </a:ext>
            </a:extLst>
          </p:cNvPr>
          <p:cNvPicPr>
            <a:picLocks noChangeAspect="1"/>
          </p:cNvPicPr>
          <p:nvPr/>
        </p:nvPicPr>
        <p:blipFill>
          <a:blip r:embed="rId3"/>
          <a:stretch>
            <a:fillRect/>
          </a:stretch>
        </p:blipFill>
        <p:spPr>
          <a:xfrm>
            <a:off x="7164295" y="1545876"/>
            <a:ext cx="3187700" cy="3251200"/>
          </a:xfrm>
          <a:prstGeom prst="rect">
            <a:avLst/>
          </a:prstGeom>
        </p:spPr>
      </p:pic>
    </p:spTree>
    <p:extLst>
      <p:ext uri="{BB962C8B-B14F-4D97-AF65-F5344CB8AC3E}">
        <p14:creationId xmlns:p14="http://schemas.microsoft.com/office/powerpoint/2010/main" val="25311640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C15C69-A772-BC84-A924-E00AD2FFDFBD}"/>
              </a:ext>
            </a:extLst>
          </p:cNvPr>
          <p:cNvPicPr>
            <a:picLocks noChangeAspect="1"/>
          </p:cNvPicPr>
          <p:nvPr/>
        </p:nvPicPr>
        <p:blipFill>
          <a:blip r:embed="rId3"/>
          <a:srcRect/>
          <a:stretch/>
        </p:blipFill>
        <p:spPr>
          <a:xfrm>
            <a:off x="264391" y="2119671"/>
            <a:ext cx="1921420" cy="1840232"/>
          </a:xfrm>
          <a:prstGeom prst="rect">
            <a:avLst/>
          </a:prstGeom>
        </p:spPr>
      </p:pic>
      <p:pic>
        <p:nvPicPr>
          <p:cNvPr id="18" name="Picture 17">
            <a:extLst>
              <a:ext uri="{FF2B5EF4-FFF2-40B4-BE49-F238E27FC236}">
                <a16:creationId xmlns:a16="http://schemas.microsoft.com/office/drawing/2014/main" id="{90FA5070-F6CB-5E08-64C2-27CF8E71CB2D}"/>
              </a:ext>
            </a:extLst>
          </p:cNvPr>
          <p:cNvPicPr>
            <a:picLocks noChangeAspect="1"/>
          </p:cNvPicPr>
          <p:nvPr/>
        </p:nvPicPr>
        <p:blipFill>
          <a:blip r:embed="rId4"/>
          <a:srcRect/>
          <a:stretch/>
        </p:blipFill>
        <p:spPr>
          <a:xfrm>
            <a:off x="2687271" y="2119671"/>
            <a:ext cx="1921420" cy="1840232"/>
          </a:xfrm>
          <a:prstGeom prst="rect">
            <a:avLst/>
          </a:prstGeom>
        </p:spPr>
      </p:pic>
      <p:sp>
        <p:nvSpPr>
          <p:cNvPr id="20" name="Title 3">
            <a:extLst>
              <a:ext uri="{FF2B5EF4-FFF2-40B4-BE49-F238E27FC236}">
                <a16:creationId xmlns:a16="http://schemas.microsoft.com/office/drawing/2014/main" id="{D0753F73-1842-0036-8F0D-03A6B6C46051}"/>
              </a:ext>
            </a:extLst>
          </p:cNvPr>
          <p:cNvSpPr>
            <a:spLocks noGrp="1"/>
          </p:cNvSpPr>
          <p:nvPr>
            <p:ph type="body" sz="quarter" idx="10"/>
          </p:nvPr>
        </p:nvSpPr>
        <p:spPr>
          <a:xfrm>
            <a:off x="264391" y="228714"/>
            <a:ext cx="11143838" cy="1143903"/>
          </a:xfrm>
        </p:spPr>
        <p:txBody>
          <a:bodyPr/>
          <a:lstStyle/>
          <a:p>
            <a:r>
              <a:rPr lang="en-US" sz="3200" dirty="0">
                <a:latin typeface="+mj-lt"/>
              </a:rPr>
              <a:t>Expertise in Spanish Literacy &amp; Assessment </a:t>
            </a:r>
          </a:p>
          <a:p>
            <a:r>
              <a:rPr lang="en-US" sz="2800" dirty="0">
                <a:solidFill>
                  <a:schemeClr val="tx1"/>
                </a:solidFill>
                <a:latin typeface="+mj-lt"/>
              </a:rPr>
              <a:t>Developed by Spanish Speakers</a:t>
            </a:r>
            <a:endParaRPr lang="en-US" dirty="0">
              <a:solidFill>
                <a:schemeClr val="tx1"/>
              </a:solidFill>
              <a:latin typeface="+mj-lt"/>
            </a:endParaRPr>
          </a:p>
        </p:txBody>
      </p:sp>
      <p:sp>
        <p:nvSpPr>
          <p:cNvPr id="21" name="Rectangle 20">
            <a:extLst>
              <a:ext uri="{FF2B5EF4-FFF2-40B4-BE49-F238E27FC236}">
                <a16:creationId xmlns:a16="http://schemas.microsoft.com/office/drawing/2014/main" id="{C24F84B2-A27A-FBFE-DB8D-D9CBC7B4B641}"/>
              </a:ext>
            </a:extLst>
          </p:cNvPr>
          <p:cNvSpPr/>
          <p:nvPr/>
        </p:nvSpPr>
        <p:spPr>
          <a:xfrm>
            <a:off x="264391" y="1317124"/>
            <a:ext cx="11375495" cy="584775"/>
          </a:xfrm>
          <a:prstGeom prst="rect">
            <a:avLst/>
          </a:prstGeom>
        </p:spPr>
        <p:txBody>
          <a:bodyPr wrap="square">
            <a:spAutoFit/>
          </a:bodyPr>
          <a:lstStyle/>
          <a:p>
            <a:pPr marL="11113" marR="0" lvl="0" indent="0" algn="l" defTabSz="914400" rtl="0" eaLnBrk="1" fontAlgn="auto" latinLnBrk="0" hangingPunct="1">
              <a:lnSpc>
                <a:spcPct val="100000"/>
              </a:lnSpc>
              <a:spcBef>
                <a:spcPts val="500"/>
              </a:spcBef>
              <a:spcAft>
                <a:spcPts val="1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Poppins" pitchFamily="2" charset="77"/>
              </a:rPr>
              <a:t>The </a:t>
            </a:r>
            <a:r>
              <a:rPr kumimoji="0" lang="en-US" sz="1600" b="1" i="1" u="none" strike="noStrike" kern="1200" cap="none" spc="0" normalizeH="0" baseline="0" noProof="0" dirty="0" err="1">
                <a:ln>
                  <a:noFill/>
                </a:ln>
                <a:solidFill>
                  <a:srgbClr val="000000"/>
                </a:solidFill>
                <a:effectLst/>
                <a:uLnTx/>
                <a:uFillTx/>
                <a:latin typeface="Calibri" panose="020F0502020204030204"/>
                <a:ea typeface="+mn-ea"/>
                <a:cs typeface="Poppins" pitchFamily="2" charset="77"/>
              </a:rPr>
              <a:t>i</a:t>
            </a:r>
            <a:r>
              <a:rPr kumimoji="0" lang="en-US" sz="1600" b="1" i="1" u="none" strike="noStrike" kern="1200" cap="none" spc="0" normalizeH="0" baseline="0" noProof="0" dirty="0">
                <a:ln>
                  <a:noFill/>
                </a:ln>
                <a:solidFill>
                  <a:srgbClr val="000000"/>
                </a:solidFill>
                <a:effectLst/>
                <a:uLnTx/>
                <a:uFillTx/>
                <a:latin typeface="Calibri" panose="020F0502020204030204"/>
                <a:ea typeface="+mn-ea"/>
                <a:cs typeface="Poppins" pitchFamily="2" charset="77"/>
              </a:rPr>
              <a:t>-Ready Assessment of Spanish Reading</a:t>
            </a: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Poppins" pitchFamily="2" charset="77"/>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Poppins" pitchFamily="2" charset="77"/>
              </a:rPr>
              <a:t>was developed from the ground up by native Spanish speakers who specialize in the assessment of key reading concepts in elementary and middle school state standards in Spanish.</a:t>
            </a:r>
          </a:p>
        </p:txBody>
      </p:sp>
      <p:sp>
        <p:nvSpPr>
          <p:cNvPr id="26" name="TextBox 25">
            <a:extLst>
              <a:ext uri="{FF2B5EF4-FFF2-40B4-BE49-F238E27FC236}">
                <a16:creationId xmlns:a16="http://schemas.microsoft.com/office/drawing/2014/main" id="{8A11FCB5-3D03-C4F0-7EEE-5A57985CBB27}"/>
              </a:ext>
            </a:extLst>
          </p:cNvPr>
          <p:cNvSpPr txBox="1"/>
          <p:nvPr/>
        </p:nvSpPr>
        <p:spPr>
          <a:xfrm>
            <a:off x="0" y="3959903"/>
            <a:ext cx="225650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oppins" pitchFamily="2" charset="77"/>
                <a:ea typeface="+mn-ea"/>
                <a:cs typeface="+mn-cs"/>
              </a:rPr>
              <a:t>Dr. Doris Baker, Associate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Poppins" pitchFamily="2" charset="77"/>
                <a:ea typeface="+mn-ea"/>
                <a:cs typeface="+mn-cs"/>
              </a:rPr>
              <a:t>Associate professor in the Department of Special Education and the Department of Curriculum and Instruction. </a:t>
            </a:r>
          </a:p>
        </p:txBody>
      </p:sp>
      <p:sp>
        <p:nvSpPr>
          <p:cNvPr id="31" name="Rectangle 30">
            <a:extLst>
              <a:ext uri="{FF2B5EF4-FFF2-40B4-BE49-F238E27FC236}">
                <a16:creationId xmlns:a16="http://schemas.microsoft.com/office/drawing/2014/main" id="{5363CD0C-2341-DE73-63C1-45F7474D65A9}"/>
              </a:ext>
            </a:extLst>
          </p:cNvPr>
          <p:cNvSpPr/>
          <p:nvPr/>
        </p:nvSpPr>
        <p:spPr>
          <a:xfrm>
            <a:off x="2450203" y="3937741"/>
            <a:ext cx="250525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Poppins" pitchFamily="2" charset="77"/>
                <a:ea typeface="+mn-ea"/>
                <a:cs typeface="+mn-cs"/>
              </a:rPr>
              <a:t>Dr. Elena </a:t>
            </a:r>
            <a:r>
              <a:rPr kumimoji="0" lang="en-US" sz="1600" b="0" i="0" u="none" strike="noStrike" kern="1200" cap="none" spc="0" normalizeH="0" baseline="0" noProof="0" dirty="0" err="1">
                <a:ln>
                  <a:noFill/>
                </a:ln>
                <a:solidFill>
                  <a:srgbClr val="FFFFFF"/>
                </a:solidFill>
                <a:effectLst/>
                <a:uLnTx/>
                <a:uFillTx/>
                <a:latin typeface="Poppins" pitchFamily="2" charset="77"/>
                <a:ea typeface="+mn-ea"/>
                <a:cs typeface="+mn-cs"/>
              </a:rPr>
              <a:t>Izquierdo</a:t>
            </a:r>
            <a:r>
              <a:rPr kumimoji="0" lang="en-US" sz="1600" b="0" i="0" u="none" strike="noStrike" kern="1200" cap="none" spc="0" normalizeH="0" baseline="0" noProof="0" dirty="0">
                <a:ln>
                  <a:noFill/>
                </a:ln>
                <a:solidFill>
                  <a:srgbClr val="FFFFFF"/>
                </a:solidFill>
                <a:effectLst/>
                <a:uLnTx/>
                <a:uFillTx/>
                <a:latin typeface="Poppins" pitchFamily="2" charset="77"/>
                <a:ea typeface="+mn-ea"/>
                <a:cs typeface="+mn-cs"/>
              </a:rPr>
              <a:t>,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Poppins" pitchFamily="2" charset="77"/>
                <a:ea typeface="+mn-ea"/>
                <a:cs typeface="+mn-cs"/>
              </a:rPr>
              <a:t>Faculty in Literacy/ Biliteracy/Dual Language/ELL Education at the UTEP and is the principal investigator of Project LEAD.</a:t>
            </a:r>
          </a:p>
        </p:txBody>
      </p:sp>
      <p:pic>
        <p:nvPicPr>
          <p:cNvPr id="6" name="Picture 5">
            <a:extLst>
              <a:ext uri="{FF2B5EF4-FFF2-40B4-BE49-F238E27FC236}">
                <a16:creationId xmlns:a16="http://schemas.microsoft.com/office/drawing/2014/main" id="{07ABBE20-0019-BEBF-60B2-0354C54AD02B}"/>
              </a:ext>
            </a:extLst>
          </p:cNvPr>
          <p:cNvPicPr>
            <a:picLocks noChangeAspect="1"/>
          </p:cNvPicPr>
          <p:nvPr/>
        </p:nvPicPr>
        <p:blipFill>
          <a:blip r:embed="rId5"/>
          <a:stretch>
            <a:fillRect/>
          </a:stretch>
        </p:blipFill>
        <p:spPr>
          <a:xfrm>
            <a:off x="5759748" y="3599514"/>
            <a:ext cx="5817736" cy="3042264"/>
          </a:xfrm>
          <a:prstGeom prst="rect">
            <a:avLst/>
          </a:prstGeom>
        </p:spPr>
      </p:pic>
      <p:pic>
        <p:nvPicPr>
          <p:cNvPr id="11" name="Picture 10">
            <a:extLst>
              <a:ext uri="{FF2B5EF4-FFF2-40B4-BE49-F238E27FC236}">
                <a16:creationId xmlns:a16="http://schemas.microsoft.com/office/drawing/2014/main" id="{05CE2765-BDB9-D31D-37A2-A355CFD124AB}"/>
              </a:ext>
            </a:extLst>
          </p:cNvPr>
          <p:cNvPicPr>
            <a:picLocks noChangeAspect="1"/>
          </p:cNvPicPr>
          <p:nvPr/>
        </p:nvPicPr>
        <p:blipFill>
          <a:blip r:embed="rId6"/>
          <a:stretch>
            <a:fillRect/>
          </a:stretch>
        </p:blipFill>
        <p:spPr>
          <a:xfrm>
            <a:off x="5290145" y="3351810"/>
            <a:ext cx="6495215" cy="3361084"/>
          </a:xfrm>
          <a:prstGeom prst="rect">
            <a:avLst/>
          </a:prstGeom>
        </p:spPr>
      </p:pic>
      <p:pic>
        <p:nvPicPr>
          <p:cNvPr id="9" name="Picture 8" descr="A picture containing person, posing&#10;&#10;Description automatically generated">
            <a:extLst>
              <a:ext uri="{FF2B5EF4-FFF2-40B4-BE49-F238E27FC236}">
                <a16:creationId xmlns:a16="http://schemas.microsoft.com/office/drawing/2014/main" id="{F1BE8768-2916-DAF4-DF4A-CD7E77BD30F1}"/>
              </a:ext>
            </a:extLst>
          </p:cNvPr>
          <p:cNvPicPr>
            <a:picLocks noChangeAspect="1"/>
          </p:cNvPicPr>
          <p:nvPr/>
        </p:nvPicPr>
        <p:blipFill>
          <a:blip r:embed="rId7"/>
          <a:stretch>
            <a:fillRect/>
          </a:stretch>
        </p:blipFill>
        <p:spPr>
          <a:xfrm rot="10800000">
            <a:off x="9947419" y="2097206"/>
            <a:ext cx="1837941" cy="13784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910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7045-00CF-64A4-ABD8-75DCA646339F}"/>
              </a:ext>
            </a:extLst>
          </p:cNvPr>
          <p:cNvSpPr>
            <a:spLocks noGrp="1"/>
          </p:cNvSpPr>
          <p:nvPr>
            <p:ph type="title"/>
          </p:nvPr>
        </p:nvSpPr>
        <p:spPr>
          <a:xfrm>
            <a:off x="200127" y="101058"/>
            <a:ext cx="11490550" cy="1325563"/>
          </a:xfrm>
        </p:spPr>
        <p:txBody>
          <a:bodyPr/>
          <a:lstStyle/>
          <a:p>
            <a:r>
              <a:rPr lang="en-US" sz="3200" dirty="0">
                <a:latin typeface="+mn-lt"/>
              </a:rPr>
              <a:t>Expertise in Spanish Literacy &amp; Assessment </a:t>
            </a:r>
          </a:p>
        </p:txBody>
      </p:sp>
      <p:sp>
        <p:nvSpPr>
          <p:cNvPr id="3" name="Text Placeholder 2">
            <a:extLst>
              <a:ext uri="{FF2B5EF4-FFF2-40B4-BE49-F238E27FC236}">
                <a16:creationId xmlns:a16="http://schemas.microsoft.com/office/drawing/2014/main" id="{EC24C821-6F33-10D4-6AC9-CC60E51C1CD0}"/>
              </a:ext>
            </a:extLst>
          </p:cNvPr>
          <p:cNvSpPr>
            <a:spLocks noGrp="1"/>
          </p:cNvSpPr>
          <p:nvPr>
            <p:ph type="body" sz="quarter" idx="10"/>
          </p:nvPr>
        </p:nvSpPr>
        <p:spPr>
          <a:xfrm>
            <a:off x="139432" y="1125501"/>
            <a:ext cx="11652782" cy="1742205"/>
          </a:xfrm>
        </p:spPr>
        <p:txBody>
          <a:bodyPr/>
          <a:lstStyle/>
          <a:p>
            <a:pPr marL="342900" indent="-342900" algn="l" rtl="0" fontAlgn="base">
              <a:buFont typeface="Arial" panose="020B0604020202020204" pitchFamily="34" charset="0"/>
              <a:buChar char="•"/>
            </a:pPr>
            <a:r>
              <a:rPr lang="en-US" sz="2400" dirty="0">
                <a:solidFill>
                  <a:srgbClr val="1D1C1D"/>
                </a:solidFill>
                <a:latin typeface="Slack-Lato"/>
              </a:rPr>
              <a:t>Commissioned Text </a:t>
            </a:r>
          </a:p>
          <a:p>
            <a:pPr marL="342900" indent="-342900" algn="l" rtl="0" fontAlgn="base">
              <a:buFont typeface="Arial" panose="020B0604020202020204" pitchFamily="34" charset="0"/>
              <a:buChar char="•"/>
            </a:pPr>
            <a:r>
              <a:rPr lang="en-US" sz="2400" dirty="0">
                <a:solidFill>
                  <a:srgbClr val="1D1C1D"/>
                </a:solidFill>
                <a:latin typeface="Slack-Lato"/>
              </a:rPr>
              <a:t>Voiceover Talent: </a:t>
            </a:r>
            <a:r>
              <a:rPr lang="en-US" sz="2400" b="0" i="0" u="none" strike="noStrike" dirty="0">
                <a:solidFill>
                  <a:srgbClr val="000000"/>
                </a:solidFill>
                <a:effectLst/>
                <a:latin typeface="Calibri Light" panose="020F0302020204030204" pitchFamily="34" charset="0"/>
              </a:rPr>
              <a:t>A sonic way to increase diversity, authenticity, and representation in content, media, and products beyond visuals. </a:t>
            </a:r>
            <a:r>
              <a:rPr lang="en-US" sz="2400" b="0" i="0" dirty="0">
                <a:solidFill>
                  <a:srgbClr val="000000"/>
                </a:solidFill>
                <a:effectLst/>
                <a:latin typeface="Calibri Light" panose="020F0302020204030204" pitchFamily="34" charset="0"/>
              </a:rPr>
              <a:t>​</a:t>
            </a:r>
            <a:endParaRPr lang="en-US" sz="2400" dirty="0">
              <a:solidFill>
                <a:srgbClr val="000000"/>
              </a:solidFill>
              <a:latin typeface="Arial" panose="020B0604020202020204" pitchFamily="34" charset="0"/>
            </a:endParaRPr>
          </a:p>
          <a:p>
            <a:pPr marL="800100" lvl="1" indent="-342900" fontAlgn="base">
              <a:buFont typeface="Courier New" panose="02070309020205020404" pitchFamily="49" charset="0"/>
              <a:buChar char="o"/>
            </a:pPr>
            <a:r>
              <a:rPr lang="en-US" sz="2400" b="0" i="0" dirty="0">
                <a:solidFill>
                  <a:srgbClr val="000000"/>
                </a:solidFill>
                <a:effectLst/>
                <a:latin typeface="+mn-lt"/>
              </a:rPr>
              <a:t>Authentic Spanish-speaking talent </a:t>
            </a:r>
            <a:r>
              <a:rPr lang="en-US" sz="2400" dirty="0">
                <a:solidFill>
                  <a:srgbClr val="000000"/>
                </a:solidFill>
                <a:latin typeface="+mn-lt"/>
              </a:rPr>
              <a:t>for all </a:t>
            </a:r>
            <a:r>
              <a:rPr lang="en-US" sz="2400" b="0" i="0" dirty="0">
                <a:solidFill>
                  <a:srgbClr val="000000"/>
                </a:solidFill>
                <a:effectLst/>
                <a:latin typeface="+mn-lt"/>
              </a:rPr>
              <a:t>Spanish content that reflects the diversit</a:t>
            </a:r>
            <a:r>
              <a:rPr lang="en-US" sz="2400" dirty="0">
                <a:solidFill>
                  <a:srgbClr val="000000"/>
                </a:solidFill>
                <a:latin typeface="+mn-lt"/>
              </a:rPr>
              <a:t>y of the Spanish-speaking world.</a:t>
            </a:r>
            <a:endParaRPr lang="en-US" sz="2400" b="0" i="0" dirty="0">
              <a:solidFill>
                <a:srgbClr val="000000"/>
              </a:solidFill>
              <a:effectLst/>
              <a:latin typeface="+mn-lt"/>
            </a:endParaRPr>
          </a:p>
          <a:p>
            <a:pPr marL="342900" indent="-342900">
              <a:buFont typeface="Arial" panose="020B0604020202020204" pitchFamily="34" charset="0"/>
              <a:buChar char="•"/>
            </a:pPr>
            <a:endParaRPr lang="en-US" sz="2400" dirty="0">
              <a:solidFill>
                <a:srgbClr val="1D1C1D"/>
              </a:solidFill>
              <a:latin typeface="Slack-Lato"/>
            </a:endParaRPr>
          </a:p>
          <a:p>
            <a:endParaRPr lang="en-US" sz="2400" dirty="0">
              <a:solidFill>
                <a:srgbClr val="1D1C1D"/>
              </a:solidFill>
              <a:latin typeface="Slack-Lato"/>
            </a:endParaRPr>
          </a:p>
          <a:p>
            <a:pPr marL="342900" indent="-342900">
              <a:buFont typeface="Arial" panose="020B0604020202020204" pitchFamily="34" charset="0"/>
              <a:buChar char="•"/>
            </a:pPr>
            <a:endParaRPr lang="en-US" sz="2400" dirty="0">
              <a:solidFill>
                <a:srgbClr val="1D1C1D"/>
              </a:solidFill>
              <a:latin typeface="Slack-Lato"/>
            </a:endParaRPr>
          </a:p>
          <a:p>
            <a:pPr marL="342900" indent="-3429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9787FAF0-E133-1D32-F823-70A197389F10}"/>
              </a:ext>
            </a:extLst>
          </p:cNvPr>
          <p:cNvSpPr txBox="1"/>
          <p:nvPr/>
        </p:nvSpPr>
        <p:spPr>
          <a:xfrm>
            <a:off x="2665927" y="618186"/>
            <a:ext cx="0" cy="0"/>
          </a:xfrm>
          <a:prstGeom prst="rect">
            <a:avLst/>
          </a:prstGeom>
          <a:noFill/>
        </p:spPr>
        <p:txBody>
          <a:bodyPr wrap="none" tIns="9144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Poppins" pitchFamily="2" charset="77"/>
              <a:ea typeface="+mn-ea"/>
              <a:cs typeface="Poppins" pitchFamily="2" charset="77"/>
            </a:endParaRPr>
          </a:p>
        </p:txBody>
      </p:sp>
      <p:sp>
        <p:nvSpPr>
          <p:cNvPr id="6" name="TextBox 5">
            <a:extLst>
              <a:ext uri="{FF2B5EF4-FFF2-40B4-BE49-F238E27FC236}">
                <a16:creationId xmlns:a16="http://schemas.microsoft.com/office/drawing/2014/main" id="{228513C9-76CF-CDC8-5C93-80D22655762E}"/>
              </a:ext>
            </a:extLst>
          </p:cNvPr>
          <p:cNvSpPr txBox="1"/>
          <p:nvPr/>
        </p:nvSpPr>
        <p:spPr>
          <a:xfrm>
            <a:off x="444137" y="4833257"/>
            <a:ext cx="0" cy="0"/>
          </a:xfrm>
          <a:prstGeom prst="rect">
            <a:avLst/>
          </a:prstGeom>
          <a:noFill/>
        </p:spPr>
        <p:txBody>
          <a:bodyPr wrap="none" tIns="9144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Poppins" pitchFamily="2" charset="77"/>
              <a:ea typeface="+mn-ea"/>
              <a:cs typeface="Poppins" pitchFamily="2" charset="77"/>
            </a:endParaRPr>
          </a:p>
        </p:txBody>
      </p:sp>
      <p:pic>
        <p:nvPicPr>
          <p:cNvPr id="7" name="Picture 6">
            <a:extLst>
              <a:ext uri="{FF2B5EF4-FFF2-40B4-BE49-F238E27FC236}">
                <a16:creationId xmlns:a16="http://schemas.microsoft.com/office/drawing/2014/main" id="{34A2DFD6-694E-BBEB-FB8D-C3C646CEE9E0}"/>
              </a:ext>
            </a:extLst>
          </p:cNvPr>
          <p:cNvPicPr>
            <a:picLocks noChangeAspect="1"/>
          </p:cNvPicPr>
          <p:nvPr/>
        </p:nvPicPr>
        <p:blipFill>
          <a:blip r:embed="rId3"/>
          <a:stretch>
            <a:fillRect/>
          </a:stretch>
        </p:blipFill>
        <p:spPr>
          <a:xfrm>
            <a:off x="649205" y="3342403"/>
            <a:ext cx="8742028" cy="2487168"/>
          </a:xfrm>
          <a:prstGeom prst="rect">
            <a:avLst/>
          </a:prstGeom>
        </p:spPr>
      </p:pic>
      <p:pic>
        <p:nvPicPr>
          <p:cNvPr id="8" name="Picture 7">
            <a:extLst>
              <a:ext uri="{FF2B5EF4-FFF2-40B4-BE49-F238E27FC236}">
                <a16:creationId xmlns:a16="http://schemas.microsoft.com/office/drawing/2014/main" id="{74A7133D-3B4A-C1E4-1866-C3767FB717B3}"/>
              </a:ext>
            </a:extLst>
          </p:cNvPr>
          <p:cNvPicPr>
            <a:picLocks noChangeAspect="1"/>
          </p:cNvPicPr>
          <p:nvPr/>
        </p:nvPicPr>
        <p:blipFill>
          <a:blip r:embed="rId4"/>
          <a:stretch>
            <a:fillRect/>
          </a:stretch>
        </p:blipFill>
        <p:spPr>
          <a:xfrm>
            <a:off x="4809026" y="4783488"/>
            <a:ext cx="6881651" cy="2027645"/>
          </a:xfrm>
          <a:prstGeom prst="rect">
            <a:avLst/>
          </a:prstGeom>
        </p:spPr>
      </p:pic>
    </p:spTree>
    <p:extLst>
      <p:ext uri="{BB962C8B-B14F-4D97-AF65-F5344CB8AC3E}">
        <p14:creationId xmlns:p14="http://schemas.microsoft.com/office/powerpoint/2010/main" val="58133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7045-00CF-64A4-ABD8-75DCA646339F}"/>
              </a:ext>
            </a:extLst>
          </p:cNvPr>
          <p:cNvSpPr>
            <a:spLocks noGrp="1"/>
          </p:cNvSpPr>
          <p:nvPr>
            <p:ph type="title"/>
          </p:nvPr>
        </p:nvSpPr>
        <p:spPr>
          <a:xfrm>
            <a:off x="350612" y="151951"/>
            <a:ext cx="11490550" cy="1325563"/>
          </a:xfrm>
        </p:spPr>
        <p:txBody>
          <a:bodyPr/>
          <a:lstStyle/>
          <a:p>
            <a:r>
              <a:rPr lang="en-US" dirty="0">
                <a:latin typeface="+mj-lt"/>
              </a:rPr>
              <a:t>Expertise in supporting Emergent Bilinguals </a:t>
            </a:r>
          </a:p>
        </p:txBody>
      </p:sp>
      <p:sp>
        <p:nvSpPr>
          <p:cNvPr id="3" name="Text Placeholder 2">
            <a:extLst>
              <a:ext uri="{FF2B5EF4-FFF2-40B4-BE49-F238E27FC236}">
                <a16:creationId xmlns:a16="http://schemas.microsoft.com/office/drawing/2014/main" id="{EC24C821-6F33-10D4-6AC9-CC60E51C1CD0}"/>
              </a:ext>
            </a:extLst>
          </p:cNvPr>
          <p:cNvSpPr>
            <a:spLocks noGrp="1"/>
          </p:cNvSpPr>
          <p:nvPr>
            <p:ph type="body" sz="quarter" idx="10"/>
          </p:nvPr>
        </p:nvSpPr>
        <p:spPr>
          <a:xfrm>
            <a:off x="350612" y="1253331"/>
            <a:ext cx="11000560" cy="4351338"/>
          </a:xfrm>
        </p:spPr>
        <p:txBody>
          <a:bodyPr/>
          <a:lstStyle/>
          <a:p>
            <a:pPr marL="285750" indent="-285750">
              <a:buFont typeface="Arial" panose="020B0604020202020204" pitchFamily="34" charset="0"/>
              <a:buChar char="•"/>
            </a:pPr>
            <a:r>
              <a:rPr lang="en-US" sz="2400" b="0" i="0" dirty="0">
                <a:solidFill>
                  <a:srgbClr val="1D1C1D"/>
                </a:solidFill>
                <a:effectLst/>
                <a:latin typeface="+mn-lt"/>
              </a:rPr>
              <a:t>We design all products </a:t>
            </a:r>
            <a:r>
              <a:rPr lang="en-US" sz="2400" dirty="0">
                <a:solidFill>
                  <a:srgbClr val="1D1C1D"/>
                </a:solidFill>
                <a:latin typeface="+mn-lt"/>
              </a:rPr>
              <a:t>with Emergent Bilinguals in mind. We leverage research-based best practice guidance and curriculum frameworks – including engagement with organizations such as </a:t>
            </a:r>
            <a:r>
              <a:rPr lang="en-US" sz="2400" b="1" dirty="0">
                <a:solidFill>
                  <a:srgbClr val="1D1C1D"/>
                </a:solidFill>
                <a:latin typeface="+mn-lt"/>
              </a:rPr>
              <a:t>CGCS</a:t>
            </a:r>
            <a:r>
              <a:rPr lang="en-US" sz="2400" dirty="0">
                <a:solidFill>
                  <a:srgbClr val="1D1C1D"/>
                </a:solidFill>
                <a:latin typeface="+mn-lt"/>
              </a:rPr>
              <a:t> and </a:t>
            </a:r>
            <a:r>
              <a:rPr lang="en-US" sz="2400" b="1" dirty="0">
                <a:solidFill>
                  <a:srgbClr val="1D1C1D"/>
                </a:solidFill>
                <a:latin typeface="+mn-lt"/>
              </a:rPr>
              <a:t>ELSF</a:t>
            </a:r>
            <a:r>
              <a:rPr lang="en-US" sz="2400" dirty="0">
                <a:solidFill>
                  <a:srgbClr val="1D1C1D"/>
                </a:solidFill>
                <a:latin typeface="+mn-lt"/>
              </a:rPr>
              <a:t> as well as language and bilingual expert advisors.</a:t>
            </a:r>
          </a:p>
          <a:p>
            <a:pPr marL="285750" indent="-285750">
              <a:buFont typeface="Arial" panose="020B0604020202020204" pitchFamily="34" charset="0"/>
              <a:buChar char="•"/>
            </a:pPr>
            <a:r>
              <a:rPr lang="en-US" sz="2400" dirty="0">
                <a:solidFill>
                  <a:srgbClr val="1D1C1D"/>
                </a:solidFill>
                <a:latin typeface="+mn-lt"/>
              </a:rPr>
              <a:t>As content developers with expertise in language development, our </a:t>
            </a:r>
            <a:r>
              <a:rPr lang="en-US" sz="2400" b="0" i="0" dirty="0">
                <a:solidFill>
                  <a:srgbClr val="1D1C1D"/>
                </a:solidFill>
                <a:effectLst/>
                <a:latin typeface="+mn-lt"/>
              </a:rPr>
              <a:t>embedde</a:t>
            </a:r>
            <a:r>
              <a:rPr lang="en-US" sz="2400" dirty="0">
                <a:solidFill>
                  <a:srgbClr val="1D1C1D"/>
                </a:solidFill>
                <a:latin typeface="+mn-lt"/>
              </a:rPr>
              <a:t>d team works</a:t>
            </a:r>
            <a:r>
              <a:rPr lang="en-US" sz="2400" b="0" i="0" dirty="0">
                <a:solidFill>
                  <a:srgbClr val="1D1C1D"/>
                </a:solidFill>
                <a:effectLst/>
                <a:latin typeface="+mn-lt"/>
              </a:rPr>
              <a:t> alongside ELAR writers and editors from the ground level up.</a:t>
            </a:r>
          </a:p>
          <a:p>
            <a:pPr marL="285750" indent="-285750">
              <a:buFont typeface="Arial" panose="020B0604020202020204" pitchFamily="34" charset="0"/>
              <a:buChar char="•"/>
            </a:pPr>
            <a:r>
              <a:rPr lang="en-US" sz="2400" b="0" i="0" dirty="0">
                <a:solidFill>
                  <a:srgbClr val="1D1C1D"/>
                </a:solidFill>
                <a:effectLst/>
                <a:latin typeface="+mn-lt"/>
              </a:rPr>
              <a:t>Our commitment to Emergent Bilinguals in Texas is top of mind.</a:t>
            </a:r>
          </a:p>
          <a:p>
            <a:pPr marL="285750" indent="-285750">
              <a:buFont typeface="Arial" panose="020B0604020202020204" pitchFamily="34" charset="0"/>
              <a:buChar char="•"/>
            </a:pPr>
            <a:endParaRPr lang="en-US" sz="2400" b="0" i="0" dirty="0">
              <a:solidFill>
                <a:srgbClr val="1D1C1D"/>
              </a:solidFill>
              <a:effectLst/>
              <a:latin typeface="+mn-lt"/>
            </a:endParaRPr>
          </a:p>
          <a:p>
            <a:pPr marL="285750" indent="-285750">
              <a:buFont typeface="Arial" panose="020B0604020202020204" pitchFamily="34" charset="0"/>
              <a:buChar char="•"/>
            </a:pPr>
            <a:endParaRPr lang="en-US" dirty="0">
              <a:latin typeface="+mn-lt"/>
            </a:endParaRPr>
          </a:p>
        </p:txBody>
      </p:sp>
      <p:sp>
        <p:nvSpPr>
          <p:cNvPr id="4" name="TextBox 3">
            <a:extLst>
              <a:ext uri="{FF2B5EF4-FFF2-40B4-BE49-F238E27FC236}">
                <a16:creationId xmlns:a16="http://schemas.microsoft.com/office/drawing/2014/main" id="{9787FAF0-E133-1D32-F823-70A197389F10}"/>
              </a:ext>
            </a:extLst>
          </p:cNvPr>
          <p:cNvSpPr txBox="1"/>
          <p:nvPr/>
        </p:nvSpPr>
        <p:spPr>
          <a:xfrm>
            <a:off x="2665927" y="618186"/>
            <a:ext cx="0" cy="0"/>
          </a:xfrm>
          <a:prstGeom prst="rect">
            <a:avLst/>
          </a:prstGeom>
          <a:noFill/>
        </p:spPr>
        <p:txBody>
          <a:bodyPr wrap="none" tIns="9144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Poppins" pitchFamily="2" charset="77"/>
              <a:ea typeface="+mn-ea"/>
              <a:cs typeface="Poppins" pitchFamily="2" charset="77"/>
            </a:endParaRPr>
          </a:p>
        </p:txBody>
      </p:sp>
      <p:pic>
        <p:nvPicPr>
          <p:cNvPr id="5" name="Picture 4">
            <a:extLst>
              <a:ext uri="{FF2B5EF4-FFF2-40B4-BE49-F238E27FC236}">
                <a16:creationId xmlns:a16="http://schemas.microsoft.com/office/drawing/2014/main" id="{4B24FEC0-F579-2183-82AD-B0E8E31CEA27}"/>
              </a:ext>
            </a:extLst>
          </p:cNvPr>
          <p:cNvPicPr>
            <a:picLocks noChangeAspect="1"/>
          </p:cNvPicPr>
          <p:nvPr/>
        </p:nvPicPr>
        <p:blipFill>
          <a:blip r:embed="rId3"/>
          <a:stretch>
            <a:fillRect/>
          </a:stretch>
        </p:blipFill>
        <p:spPr>
          <a:xfrm>
            <a:off x="12970213" y="4413242"/>
            <a:ext cx="2069100" cy="2039112"/>
          </a:xfrm>
          <a:prstGeom prst="rect">
            <a:avLst/>
          </a:prstGeom>
        </p:spPr>
      </p:pic>
    </p:spTree>
    <p:extLst>
      <p:ext uri="{BB962C8B-B14F-4D97-AF65-F5344CB8AC3E}">
        <p14:creationId xmlns:p14="http://schemas.microsoft.com/office/powerpoint/2010/main" val="258803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7045-00CF-64A4-ABD8-75DCA646339F}"/>
              </a:ext>
            </a:extLst>
          </p:cNvPr>
          <p:cNvSpPr>
            <a:spLocks noGrp="1"/>
          </p:cNvSpPr>
          <p:nvPr>
            <p:ph type="title"/>
          </p:nvPr>
        </p:nvSpPr>
        <p:spPr>
          <a:xfrm>
            <a:off x="280915" y="261300"/>
            <a:ext cx="11490550" cy="922964"/>
          </a:xfrm>
        </p:spPr>
        <p:txBody>
          <a:bodyPr/>
          <a:lstStyle/>
          <a:p>
            <a:r>
              <a:rPr lang="en-US" dirty="0">
                <a:latin typeface="+mj-lt"/>
              </a:rPr>
              <a:t>How do we do this?</a:t>
            </a:r>
          </a:p>
        </p:txBody>
      </p:sp>
      <p:sp>
        <p:nvSpPr>
          <p:cNvPr id="4" name="TextBox 3">
            <a:extLst>
              <a:ext uri="{FF2B5EF4-FFF2-40B4-BE49-F238E27FC236}">
                <a16:creationId xmlns:a16="http://schemas.microsoft.com/office/drawing/2014/main" id="{9787FAF0-E133-1D32-F823-70A197389F10}"/>
              </a:ext>
            </a:extLst>
          </p:cNvPr>
          <p:cNvSpPr txBox="1"/>
          <p:nvPr/>
        </p:nvSpPr>
        <p:spPr>
          <a:xfrm>
            <a:off x="2665927" y="618186"/>
            <a:ext cx="0" cy="0"/>
          </a:xfrm>
          <a:prstGeom prst="rect">
            <a:avLst/>
          </a:prstGeom>
          <a:noFill/>
        </p:spPr>
        <p:txBody>
          <a:bodyPr wrap="none" tIns="91440" bIns="9144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Poppins" pitchFamily="2" charset="77"/>
              <a:ea typeface="+mn-ea"/>
              <a:cs typeface="Poppins" pitchFamily="2" charset="77"/>
            </a:endParaRPr>
          </a:p>
        </p:txBody>
      </p:sp>
      <p:sp>
        <p:nvSpPr>
          <p:cNvPr id="6" name="TextBox 5">
            <a:extLst>
              <a:ext uri="{FF2B5EF4-FFF2-40B4-BE49-F238E27FC236}">
                <a16:creationId xmlns:a16="http://schemas.microsoft.com/office/drawing/2014/main" id="{9B3B4484-7165-9578-7B56-20AADCE0BA9E}"/>
              </a:ext>
            </a:extLst>
          </p:cNvPr>
          <p:cNvSpPr txBox="1"/>
          <p:nvPr/>
        </p:nvSpPr>
        <p:spPr>
          <a:xfrm>
            <a:off x="280916" y="1184264"/>
            <a:ext cx="6157848" cy="4801314"/>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Promote engagement and access</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Ensure English Learners acquire content knowledge while also acquiring language through culturally responsive grade-level content.</a:t>
            </a:r>
            <a:endPar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600"/>
              </a:spcBef>
              <a:spcAft>
                <a:spcPts val="600"/>
              </a:spcAft>
              <a:buClrTx/>
              <a:buSzTx/>
              <a:buFont typeface="+mj-lt"/>
              <a:buAutoNum type="arabicPeriod" startAt="2"/>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Integrate strategic scaffolds</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Provide the right amount of scaffolded support to help English Learners build on their knowledge to achieve independence.</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600"/>
              </a:spcBef>
              <a:spcAft>
                <a:spcPts val="600"/>
              </a:spcAft>
              <a:buClrTx/>
              <a:buSzTx/>
              <a:buFont typeface="+mj-lt"/>
              <a:buAutoNum type="arabicPeriod" startAt="3"/>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Support academic language development</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Offer multiple opportunities for English Learners to acquire and use language that moves toward complexity.</a:t>
            </a:r>
          </a:p>
        </p:txBody>
      </p:sp>
      <p:pic>
        <p:nvPicPr>
          <p:cNvPr id="11" name="Picture 10">
            <a:extLst>
              <a:ext uri="{FF2B5EF4-FFF2-40B4-BE49-F238E27FC236}">
                <a16:creationId xmlns:a16="http://schemas.microsoft.com/office/drawing/2014/main" id="{E34CD229-F0EA-FCCF-9132-124EDC1287B3}"/>
              </a:ext>
            </a:extLst>
          </p:cNvPr>
          <p:cNvPicPr>
            <a:picLocks noChangeAspect="1"/>
          </p:cNvPicPr>
          <p:nvPr/>
        </p:nvPicPr>
        <p:blipFill>
          <a:blip r:embed="rId3"/>
          <a:stretch>
            <a:fillRect/>
          </a:stretch>
        </p:blipFill>
        <p:spPr>
          <a:xfrm>
            <a:off x="6438764" y="1649057"/>
            <a:ext cx="5681846" cy="4252979"/>
          </a:xfrm>
          <a:prstGeom prst="rect">
            <a:avLst/>
          </a:prstGeom>
        </p:spPr>
      </p:pic>
    </p:spTree>
    <p:extLst>
      <p:ext uri="{BB962C8B-B14F-4D97-AF65-F5344CB8AC3E}">
        <p14:creationId xmlns:p14="http://schemas.microsoft.com/office/powerpoint/2010/main" val="997537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Ready">
  <a:themeElements>
    <a:clrScheme name="CA Microsoft Palette 2">
      <a:dk1>
        <a:srgbClr val="000000"/>
      </a:dk1>
      <a:lt1>
        <a:srgbClr val="FFFFFF"/>
      </a:lt1>
      <a:dk2>
        <a:srgbClr val="F2B800"/>
      </a:dk2>
      <a:lt2>
        <a:srgbClr val="B92A51"/>
      </a:lt2>
      <a:accent1>
        <a:srgbClr val="15B3BB"/>
      </a:accent1>
      <a:accent2>
        <a:srgbClr val="7AC428"/>
      </a:accent2>
      <a:accent3>
        <a:srgbClr val="F57018"/>
      </a:accent3>
      <a:accent4>
        <a:srgbClr val="0D62B9"/>
      </a:accent4>
      <a:accent5>
        <a:srgbClr val="633481"/>
      </a:accent5>
      <a:accent6>
        <a:srgbClr val="299791"/>
      </a:accent6>
      <a:hlink>
        <a:srgbClr val="002EB9"/>
      </a:hlink>
      <a:folHlink>
        <a:srgbClr val="79387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1440" bIns="91440" rtlCol="0">
        <a:noAutofit/>
      </a:bodyPr>
      <a:lstStyle>
        <a:defPPr algn="l">
          <a:defRPr sz="2000" dirty="0" err="1" smtClean="0">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i-ready-assessment-of-spanish-reading-presentation" id="{DD82DAA5-BBBE-3649-96E3-4F5F03672E1C}" vid="{2E24C39E-9848-EC4B-9550-5DA3F4936891}"/>
    </a:ext>
  </a:extLst>
</a:theme>
</file>

<file path=ppt/theme/theme3.xml><?xml version="1.0" encoding="utf-8"?>
<a:theme xmlns:a="http://schemas.openxmlformats.org/drawingml/2006/main" name="i-Ready">
  <a:themeElements>
    <a:clrScheme name="i-Ready 2020">
      <a:dk1>
        <a:srgbClr val="000000"/>
      </a:dk1>
      <a:lt1>
        <a:srgbClr val="FFFFFF"/>
      </a:lt1>
      <a:dk2>
        <a:srgbClr val="585A5A"/>
      </a:dk2>
      <a:lt2>
        <a:srgbClr val="E7E6E6"/>
      </a:lt2>
      <a:accent1>
        <a:srgbClr val="17BFC7"/>
      </a:accent1>
      <a:accent2>
        <a:srgbClr val="82D145"/>
      </a:accent2>
      <a:accent3>
        <a:srgbClr val="FF751A"/>
      </a:accent3>
      <a:accent4>
        <a:srgbClr val="005CB9"/>
      </a:accent4>
      <a:accent5>
        <a:srgbClr val="008F92"/>
      </a:accent5>
      <a:accent6>
        <a:srgbClr val="69388A"/>
      </a:accent6>
      <a:hlink>
        <a:srgbClr val="0563C1"/>
      </a:hlink>
      <a:folHlink>
        <a:srgbClr val="AC4F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iready-ircl-partners-templates" id="{208D4067-72A0-B94A-9BBB-F0E2671FDF5D}" vid="{1C01010D-EE35-7549-8D64-97460204BE8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2757</TotalTime>
  <Words>499</Words>
  <Application>Microsoft Office PowerPoint</Application>
  <PresentationFormat>Widescreen</PresentationFormat>
  <Paragraphs>40</Paragraphs>
  <Slides>6</Slides>
  <Notes>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vt:i4>
      </vt:variant>
    </vt:vector>
  </HeadingPairs>
  <TitlesOfParts>
    <vt:vector size="23" baseType="lpstr">
      <vt:lpstr>.AppleSystemUIFont</vt:lpstr>
      <vt:lpstr>Arial</vt:lpstr>
      <vt:lpstr>Calibri</vt:lpstr>
      <vt:lpstr>Calibri Light</vt:lpstr>
      <vt:lpstr>Courier New</vt:lpstr>
      <vt:lpstr>Gilroy</vt:lpstr>
      <vt:lpstr>Jubilat Light</vt:lpstr>
      <vt:lpstr>Jubilat Regular</vt:lpstr>
      <vt:lpstr>Lato</vt:lpstr>
      <vt:lpstr>Lato Medium</vt:lpstr>
      <vt:lpstr>Poppins</vt:lpstr>
      <vt:lpstr>Poppins Light</vt:lpstr>
      <vt:lpstr>Slack-Lato</vt:lpstr>
      <vt:lpstr>System Font Regular</vt:lpstr>
      <vt:lpstr>Office Theme</vt:lpstr>
      <vt:lpstr>iReady</vt:lpstr>
      <vt:lpstr>i-Ready</vt:lpstr>
      <vt:lpstr>PowerPoint Presentation</vt:lpstr>
      <vt:lpstr>PowerPoint Presentation</vt:lpstr>
      <vt:lpstr>PowerPoint Presentation</vt:lpstr>
      <vt:lpstr>Expertise in Spanish Literacy &amp; Assessment </vt:lpstr>
      <vt:lpstr>Expertise in supporting Emergent Bilinguals </vt:lpstr>
      <vt:lpstr>How do we do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Salinas</dc:creator>
  <cp:lastModifiedBy>Jackie Sullivan</cp:lastModifiedBy>
  <cp:revision>1</cp:revision>
  <dcterms:created xsi:type="dcterms:W3CDTF">2022-10-16T23:16:46Z</dcterms:created>
  <dcterms:modified xsi:type="dcterms:W3CDTF">2022-10-19T14:40:25Z</dcterms:modified>
</cp:coreProperties>
</file>